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5" r:id="rId4"/>
    <p:sldId id="266" r:id="rId5"/>
    <p:sldId id="258" r:id="rId6"/>
    <p:sldId id="264" r:id="rId7"/>
    <p:sldId id="268" r:id="rId8"/>
    <p:sldId id="260" r:id="rId9"/>
    <p:sldId id="261" r:id="rId10"/>
    <p:sldId id="262" r:id="rId11"/>
    <p:sldId id="263" r:id="rId12"/>
    <p:sldId id="259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81D2"/>
    <a:srgbClr val="1D488B"/>
    <a:srgbClr val="6DE6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6" autoAdjust="0"/>
    <p:restoredTop sz="94660"/>
  </p:normalViewPr>
  <p:slideViewPr>
    <p:cSldViewPr snapToGrid="0">
      <p:cViewPr varScale="1">
        <p:scale>
          <a:sx n="62" d="100"/>
          <a:sy n="62" d="100"/>
        </p:scale>
        <p:origin x="7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eve Bouchez" userId="1095b5274aacb6a5" providerId="LiveId" clId="{97E22E4A-9655-455B-AF9B-ED6BE82561A0}"/>
    <pc:docChg chg="undo custSel addSld delSld modSld sldOrd">
      <pc:chgData name="Maeve Bouchez" userId="1095b5274aacb6a5" providerId="LiveId" clId="{97E22E4A-9655-455B-AF9B-ED6BE82561A0}" dt="2025-03-30T11:48:15.814" v="5217" actId="207"/>
      <pc:docMkLst>
        <pc:docMk/>
      </pc:docMkLst>
      <pc:sldChg chg="addSp delSp modSp add del mod">
        <pc:chgData name="Maeve Bouchez" userId="1095b5274aacb6a5" providerId="LiveId" clId="{97E22E4A-9655-455B-AF9B-ED6BE82561A0}" dt="2025-03-20T20:32:42.915" v="1168" actId="14861"/>
        <pc:sldMkLst>
          <pc:docMk/>
          <pc:sldMk cId="1932502557" sldId="256"/>
        </pc:sldMkLst>
        <pc:spChg chg="add mod">
          <ac:chgData name="Maeve Bouchez" userId="1095b5274aacb6a5" providerId="LiveId" clId="{97E22E4A-9655-455B-AF9B-ED6BE82561A0}" dt="2025-03-20T20:30:31.010" v="1166" actId="14838"/>
          <ac:spMkLst>
            <pc:docMk/>
            <pc:sldMk cId="1932502557" sldId="256"/>
            <ac:spMk id="7" creationId="{983A53F9-7FA2-1FEE-F5EC-09326DFFC182}"/>
          </ac:spMkLst>
        </pc:spChg>
        <pc:spChg chg="add mod">
          <ac:chgData name="Maeve Bouchez" userId="1095b5274aacb6a5" providerId="LiveId" clId="{97E22E4A-9655-455B-AF9B-ED6BE82561A0}" dt="2025-03-18T20:54:06.907" v="502" actId="1076"/>
          <ac:spMkLst>
            <pc:docMk/>
            <pc:sldMk cId="1932502557" sldId="256"/>
            <ac:spMk id="8" creationId="{9CB0BEA9-84DC-4B08-F7B8-795D8D9C1983}"/>
          </ac:spMkLst>
        </pc:spChg>
        <pc:spChg chg="add mod">
          <ac:chgData name="Maeve Bouchez" userId="1095b5274aacb6a5" providerId="LiveId" clId="{97E22E4A-9655-455B-AF9B-ED6BE82561A0}" dt="2025-03-18T20:53:53.620" v="500" actId="1076"/>
          <ac:spMkLst>
            <pc:docMk/>
            <pc:sldMk cId="1932502557" sldId="256"/>
            <ac:spMk id="11" creationId="{00E77577-B13A-065A-19D9-5E8A25CA9CF1}"/>
          </ac:spMkLst>
        </pc:spChg>
        <pc:picChg chg="add mod">
          <ac:chgData name="Maeve Bouchez" userId="1095b5274aacb6a5" providerId="LiveId" clId="{97E22E4A-9655-455B-AF9B-ED6BE82561A0}" dt="2025-03-17T21:33:46.870" v="8" actId="14100"/>
          <ac:picMkLst>
            <pc:docMk/>
            <pc:sldMk cId="1932502557" sldId="256"/>
            <ac:picMk id="4" creationId="{EE717CA5-DB24-4E4D-00C8-6BACBF990C30}"/>
          </ac:picMkLst>
        </pc:picChg>
        <pc:picChg chg="add mod">
          <ac:chgData name="Maeve Bouchez" userId="1095b5274aacb6a5" providerId="LiveId" clId="{97E22E4A-9655-455B-AF9B-ED6BE82561A0}" dt="2025-03-20T20:32:42.915" v="1168" actId="14861"/>
          <ac:picMkLst>
            <pc:docMk/>
            <pc:sldMk cId="1932502557" sldId="256"/>
            <ac:picMk id="10" creationId="{03FF70BE-56A4-FE33-475D-D137C57E1336}"/>
          </ac:picMkLst>
        </pc:picChg>
      </pc:sldChg>
      <pc:sldChg chg="addSp delSp modSp new add del mod">
        <pc:chgData name="Maeve Bouchez" userId="1095b5274aacb6a5" providerId="LiveId" clId="{97E22E4A-9655-455B-AF9B-ED6BE82561A0}" dt="2025-03-29T08:46:51.789" v="4024" actId="113"/>
        <pc:sldMkLst>
          <pc:docMk/>
          <pc:sldMk cId="2185180222" sldId="257"/>
        </pc:sldMkLst>
        <pc:spChg chg="mod">
          <ac:chgData name="Maeve Bouchez" userId="1095b5274aacb6a5" providerId="LiveId" clId="{97E22E4A-9655-455B-AF9B-ED6BE82561A0}" dt="2025-03-20T20:27:21.955" v="1155" actId="2711"/>
          <ac:spMkLst>
            <pc:docMk/>
            <pc:sldMk cId="2185180222" sldId="257"/>
            <ac:spMk id="5" creationId="{F78BD8F7-FBE9-33E1-FDF4-ECDFB26BACBA}"/>
          </ac:spMkLst>
        </pc:spChg>
        <pc:spChg chg="add mod">
          <ac:chgData name="Maeve Bouchez" userId="1095b5274aacb6a5" providerId="LiveId" clId="{97E22E4A-9655-455B-AF9B-ED6BE82561A0}" dt="2025-03-29T08:45:56.950" v="4021" actId="20577"/>
          <ac:spMkLst>
            <pc:docMk/>
            <pc:sldMk cId="2185180222" sldId="257"/>
            <ac:spMk id="6" creationId="{C8695E8E-CC62-78FC-AA50-2D0BCCF70048}"/>
          </ac:spMkLst>
        </pc:spChg>
        <pc:spChg chg="add">
          <ac:chgData name="Maeve Bouchez" userId="1095b5274aacb6a5" providerId="LiveId" clId="{97E22E4A-9655-455B-AF9B-ED6BE82561A0}" dt="2025-03-23T07:57:06.702" v="2142"/>
          <ac:spMkLst>
            <pc:docMk/>
            <pc:sldMk cId="2185180222" sldId="257"/>
            <ac:spMk id="12" creationId="{D457B542-D4E1-DED9-0F64-9A9120F8C714}"/>
          </ac:spMkLst>
        </pc:spChg>
        <pc:spChg chg="add mod">
          <ac:chgData name="Maeve Bouchez" userId="1095b5274aacb6a5" providerId="LiveId" clId="{97E22E4A-9655-455B-AF9B-ED6BE82561A0}" dt="2025-03-23T07:57:13.168" v="2143"/>
          <ac:spMkLst>
            <pc:docMk/>
            <pc:sldMk cId="2185180222" sldId="257"/>
            <ac:spMk id="13" creationId="{577036C8-8571-A215-2056-3041AEB0F9EF}"/>
          </ac:spMkLst>
        </pc:spChg>
        <pc:spChg chg="add mod">
          <ac:chgData name="Maeve Bouchez" userId="1095b5274aacb6a5" providerId="LiveId" clId="{97E22E4A-9655-455B-AF9B-ED6BE82561A0}" dt="2025-03-29T08:46:45.590" v="4022" actId="113"/>
          <ac:spMkLst>
            <pc:docMk/>
            <pc:sldMk cId="2185180222" sldId="257"/>
            <ac:spMk id="20" creationId="{53700B1A-327F-7128-8681-2CD502AF6525}"/>
          </ac:spMkLst>
        </pc:spChg>
        <pc:spChg chg="add mod">
          <ac:chgData name="Maeve Bouchez" userId="1095b5274aacb6a5" providerId="LiveId" clId="{97E22E4A-9655-455B-AF9B-ED6BE82561A0}" dt="2025-03-29T08:46:51.789" v="4024" actId="113"/>
          <ac:spMkLst>
            <pc:docMk/>
            <pc:sldMk cId="2185180222" sldId="257"/>
            <ac:spMk id="21" creationId="{70D24C89-2D80-6649-0814-1A18C520C696}"/>
          </ac:spMkLst>
        </pc:spChg>
        <pc:spChg chg="add mod">
          <ac:chgData name="Maeve Bouchez" userId="1095b5274aacb6a5" providerId="LiveId" clId="{97E22E4A-9655-455B-AF9B-ED6BE82561A0}" dt="2025-03-29T08:46:48.637" v="4023" actId="113"/>
          <ac:spMkLst>
            <pc:docMk/>
            <pc:sldMk cId="2185180222" sldId="257"/>
            <ac:spMk id="22" creationId="{D550786A-4D5D-1EDF-CE34-12CB7030530F}"/>
          </ac:spMkLst>
        </pc:spChg>
        <pc:picChg chg="add mod">
          <ac:chgData name="Maeve Bouchez" userId="1095b5274aacb6a5" providerId="LiveId" clId="{97E22E4A-9655-455B-AF9B-ED6BE82561A0}" dt="2025-03-18T20:37:49.307" v="250"/>
          <ac:picMkLst>
            <pc:docMk/>
            <pc:sldMk cId="2185180222" sldId="257"/>
            <ac:picMk id="2" creationId="{7BD317FD-D9BA-253E-3121-34EC1321A600}"/>
          </ac:picMkLst>
        </pc:picChg>
        <pc:picChg chg="add mod">
          <ac:chgData name="Maeve Bouchez" userId="1095b5274aacb6a5" providerId="LiveId" clId="{97E22E4A-9655-455B-AF9B-ED6BE82561A0}" dt="2025-03-23T09:00:27.624" v="2603" actId="1076"/>
          <ac:picMkLst>
            <pc:docMk/>
            <pc:sldMk cId="2185180222" sldId="257"/>
            <ac:picMk id="24" creationId="{58C81ADF-9112-4A60-C6DD-A0FE49B74F5E}"/>
          </ac:picMkLst>
        </pc:picChg>
        <pc:picChg chg="add mod">
          <ac:chgData name="Maeve Bouchez" userId="1095b5274aacb6a5" providerId="LiveId" clId="{97E22E4A-9655-455B-AF9B-ED6BE82561A0}" dt="2025-03-23T09:01:29.190" v="2612" actId="1076"/>
          <ac:picMkLst>
            <pc:docMk/>
            <pc:sldMk cId="2185180222" sldId="257"/>
            <ac:picMk id="26" creationId="{5FD94B1D-1907-B752-A902-C3603E58D6B1}"/>
          </ac:picMkLst>
        </pc:picChg>
        <pc:picChg chg="add mod">
          <ac:chgData name="Maeve Bouchez" userId="1095b5274aacb6a5" providerId="LiveId" clId="{97E22E4A-9655-455B-AF9B-ED6BE82561A0}" dt="2025-03-23T09:02:24.536" v="2633" actId="14100"/>
          <ac:picMkLst>
            <pc:docMk/>
            <pc:sldMk cId="2185180222" sldId="257"/>
            <ac:picMk id="28" creationId="{6C5C122C-E04B-931C-C99B-84184E04723A}"/>
          </ac:picMkLst>
        </pc:picChg>
      </pc:sldChg>
      <pc:sldChg chg="add del">
        <pc:chgData name="Maeve Bouchez" userId="1095b5274aacb6a5" providerId="LiveId" clId="{97E22E4A-9655-455B-AF9B-ED6BE82561A0}" dt="2025-03-18T20:37:36.212" v="245"/>
        <pc:sldMkLst>
          <pc:docMk/>
          <pc:sldMk cId="2924782972" sldId="257"/>
        </pc:sldMkLst>
      </pc:sldChg>
      <pc:sldChg chg="addSp delSp modSp add del mod ord modAnim">
        <pc:chgData name="Maeve Bouchez" userId="1095b5274aacb6a5" providerId="LiveId" clId="{97E22E4A-9655-455B-AF9B-ED6BE82561A0}" dt="2025-03-29T11:30:06.137" v="4897" actId="20577"/>
        <pc:sldMkLst>
          <pc:docMk/>
          <pc:sldMk cId="266286845" sldId="258"/>
        </pc:sldMkLst>
        <pc:spChg chg="mod">
          <ac:chgData name="Maeve Bouchez" userId="1095b5274aacb6a5" providerId="LiveId" clId="{97E22E4A-9655-455B-AF9B-ED6BE82561A0}" dt="2025-03-23T09:20:42.729" v="2985" actId="207"/>
          <ac:spMkLst>
            <pc:docMk/>
            <pc:sldMk cId="266286845" sldId="258"/>
            <ac:spMk id="3" creationId="{A755F592-9D7F-050D-7D89-57BD09339BEF}"/>
          </ac:spMkLst>
        </pc:spChg>
        <pc:spChg chg="add mod">
          <ac:chgData name="Maeve Bouchez" userId="1095b5274aacb6a5" providerId="LiveId" clId="{97E22E4A-9655-455B-AF9B-ED6BE82561A0}" dt="2025-03-29T11:29:59.891" v="4892" actId="20577"/>
          <ac:spMkLst>
            <pc:docMk/>
            <pc:sldMk cId="266286845" sldId="258"/>
            <ac:spMk id="4" creationId="{4EC67DD6-658C-62EB-41B0-AD4A99A63941}"/>
          </ac:spMkLst>
        </pc:spChg>
        <pc:spChg chg="add mod">
          <ac:chgData name="Maeve Bouchez" userId="1095b5274aacb6a5" providerId="LiveId" clId="{97E22E4A-9655-455B-AF9B-ED6BE82561A0}" dt="2025-03-29T11:30:03.188" v="4894" actId="20577"/>
          <ac:spMkLst>
            <pc:docMk/>
            <pc:sldMk cId="266286845" sldId="258"/>
            <ac:spMk id="5" creationId="{60C45F4C-6FE0-3EBB-40A1-5B07CF7D6D16}"/>
          </ac:spMkLst>
        </pc:spChg>
        <pc:spChg chg="add mod">
          <ac:chgData name="Maeve Bouchez" userId="1095b5274aacb6a5" providerId="LiveId" clId="{97E22E4A-9655-455B-AF9B-ED6BE82561A0}" dt="2025-03-23T09:26:47.131" v="2999" actId="404"/>
          <ac:spMkLst>
            <pc:docMk/>
            <pc:sldMk cId="266286845" sldId="258"/>
            <ac:spMk id="6" creationId="{33178B1B-6BEC-0980-0352-3751C677B1AB}"/>
          </ac:spMkLst>
        </pc:spChg>
        <pc:spChg chg="add mod">
          <ac:chgData name="Maeve Bouchez" userId="1095b5274aacb6a5" providerId="LiveId" clId="{97E22E4A-9655-455B-AF9B-ED6BE82561A0}" dt="2025-03-29T11:30:06.137" v="4897" actId="20577"/>
          <ac:spMkLst>
            <pc:docMk/>
            <pc:sldMk cId="266286845" sldId="258"/>
            <ac:spMk id="7" creationId="{C05ABBB8-5D53-EA0B-7AC5-386BDDAFB1D1}"/>
          </ac:spMkLst>
        </pc:spChg>
        <pc:spChg chg="add mod">
          <ac:chgData name="Maeve Bouchez" userId="1095b5274aacb6a5" providerId="LiveId" clId="{97E22E4A-9655-455B-AF9B-ED6BE82561A0}" dt="2025-03-29T11:29:43.448" v="4890" actId="20577"/>
          <ac:spMkLst>
            <pc:docMk/>
            <pc:sldMk cId="266286845" sldId="258"/>
            <ac:spMk id="9" creationId="{E50C5AF2-9B93-AFE2-6E30-27E59FDC0132}"/>
          </ac:spMkLst>
        </pc:spChg>
        <pc:spChg chg="add mod">
          <ac:chgData name="Maeve Bouchez" userId="1095b5274aacb6a5" providerId="LiveId" clId="{97E22E4A-9655-455B-AF9B-ED6BE82561A0}" dt="2025-03-29T09:13:44.474" v="4184" actId="1076"/>
          <ac:spMkLst>
            <pc:docMk/>
            <pc:sldMk cId="266286845" sldId="258"/>
            <ac:spMk id="10" creationId="{DED154F1-58D9-CE2D-6BD5-6BB51947B66E}"/>
          </ac:spMkLst>
        </pc:spChg>
        <pc:spChg chg="add mod">
          <ac:chgData name="Maeve Bouchez" userId="1095b5274aacb6a5" providerId="LiveId" clId="{97E22E4A-9655-455B-AF9B-ED6BE82561A0}" dt="2025-03-29T09:12:51.439" v="4178" actId="1076"/>
          <ac:spMkLst>
            <pc:docMk/>
            <pc:sldMk cId="266286845" sldId="258"/>
            <ac:spMk id="11" creationId="{793E28DD-C3A6-E801-88F4-F97AAA9E62B9}"/>
          </ac:spMkLst>
        </pc:spChg>
        <pc:spChg chg="add del mod">
          <ac:chgData name="Maeve Bouchez" userId="1095b5274aacb6a5" providerId="LiveId" clId="{97E22E4A-9655-455B-AF9B-ED6BE82561A0}" dt="2025-03-29T09:15:25.712" v="4191" actId="478"/>
          <ac:spMkLst>
            <pc:docMk/>
            <pc:sldMk cId="266286845" sldId="258"/>
            <ac:spMk id="12" creationId="{ED16BA7D-C89F-DEAC-231D-BDFA2C4AC6A6}"/>
          </ac:spMkLst>
        </pc:spChg>
        <pc:spChg chg="add mod">
          <ac:chgData name="Maeve Bouchez" userId="1095b5274aacb6a5" providerId="LiveId" clId="{97E22E4A-9655-455B-AF9B-ED6BE82561A0}" dt="2025-03-29T09:17:51.818" v="4210" actId="1582"/>
          <ac:spMkLst>
            <pc:docMk/>
            <pc:sldMk cId="266286845" sldId="258"/>
            <ac:spMk id="13" creationId="{C850FB7A-60A2-E9D5-6FE2-A516E93BD183}"/>
          </ac:spMkLst>
        </pc:spChg>
        <pc:spChg chg="add mod">
          <ac:chgData name="Maeve Bouchez" userId="1095b5274aacb6a5" providerId="LiveId" clId="{97E22E4A-9655-455B-AF9B-ED6BE82561A0}" dt="2025-03-29T09:17:38.721" v="4208" actId="1582"/>
          <ac:spMkLst>
            <pc:docMk/>
            <pc:sldMk cId="266286845" sldId="258"/>
            <ac:spMk id="14" creationId="{39D43A3D-F120-736F-7547-7FD6400BAB00}"/>
          </ac:spMkLst>
        </pc:spChg>
        <pc:spChg chg="add mod">
          <ac:chgData name="Maeve Bouchez" userId="1095b5274aacb6a5" providerId="LiveId" clId="{97E22E4A-9655-455B-AF9B-ED6BE82561A0}" dt="2025-03-29T09:17:08.594" v="4206" actId="1582"/>
          <ac:spMkLst>
            <pc:docMk/>
            <pc:sldMk cId="266286845" sldId="258"/>
            <ac:spMk id="15" creationId="{258F751B-6AA3-E5AA-35AA-3CAE4EDA2B60}"/>
          </ac:spMkLst>
        </pc:spChg>
        <pc:picChg chg="add mod">
          <ac:chgData name="Maeve Bouchez" userId="1095b5274aacb6a5" providerId="LiveId" clId="{97E22E4A-9655-455B-AF9B-ED6BE82561A0}" dt="2025-03-18T20:37:51.110" v="251"/>
          <ac:picMkLst>
            <pc:docMk/>
            <pc:sldMk cId="266286845" sldId="258"/>
            <ac:picMk id="2" creationId="{95C7C136-9128-3C0B-3248-637BF4FC847A}"/>
          </ac:picMkLst>
        </pc:picChg>
        <pc:picChg chg="add mod">
          <ac:chgData name="Maeve Bouchez" userId="1095b5274aacb6a5" providerId="LiveId" clId="{97E22E4A-9655-455B-AF9B-ED6BE82561A0}" dt="2025-03-29T09:14:40.700" v="4188" actId="14100"/>
          <ac:picMkLst>
            <pc:docMk/>
            <pc:sldMk cId="266286845" sldId="258"/>
            <ac:picMk id="8" creationId="{B1572991-B858-6738-01FF-7DBF9B5B997B}"/>
          </ac:picMkLst>
        </pc:picChg>
        <pc:picChg chg="add mod">
          <ac:chgData name="Maeve Bouchez" userId="1095b5274aacb6a5" providerId="LiveId" clId="{97E22E4A-9655-455B-AF9B-ED6BE82561A0}" dt="2025-03-29T09:14:31.839" v="4187" actId="14100"/>
          <ac:picMkLst>
            <pc:docMk/>
            <pc:sldMk cId="266286845" sldId="258"/>
            <ac:picMk id="1026" creationId="{23D8546D-1620-E360-F160-372045C2057E}"/>
          </ac:picMkLst>
        </pc:picChg>
        <pc:picChg chg="add mod">
          <ac:chgData name="Maeve Bouchez" userId="1095b5274aacb6a5" providerId="LiveId" clId="{97E22E4A-9655-455B-AF9B-ED6BE82561A0}" dt="2025-03-23T11:02:31.975" v="3264" actId="1076"/>
          <ac:picMkLst>
            <pc:docMk/>
            <pc:sldMk cId="266286845" sldId="258"/>
            <ac:picMk id="1028" creationId="{84A36404-F9CF-2540-B50A-CEC9D522A1DC}"/>
          </ac:picMkLst>
        </pc:picChg>
        <pc:picChg chg="add mod">
          <ac:chgData name="Maeve Bouchez" userId="1095b5274aacb6a5" providerId="LiveId" clId="{97E22E4A-9655-455B-AF9B-ED6BE82561A0}" dt="2025-03-23T11:02:58.381" v="3270" actId="1076"/>
          <ac:picMkLst>
            <pc:docMk/>
            <pc:sldMk cId="266286845" sldId="258"/>
            <ac:picMk id="1030" creationId="{EA5909D4-0856-5941-E64F-9BF099C4EBCF}"/>
          </ac:picMkLst>
        </pc:picChg>
        <pc:picChg chg="add mod">
          <ac:chgData name="Maeve Bouchez" userId="1095b5274aacb6a5" providerId="LiveId" clId="{97E22E4A-9655-455B-AF9B-ED6BE82561A0}" dt="2025-03-29T09:16:55.459" v="4205" actId="1582"/>
          <ac:picMkLst>
            <pc:docMk/>
            <pc:sldMk cId="266286845" sldId="258"/>
            <ac:picMk id="1032" creationId="{E97BB71E-272F-B187-1247-3B7BC3920FB2}"/>
          </ac:picMkLst>
        </pc:picChg>
      </pc:sldChg>
      <pc:sldChg chg="addSp delSp modSp add mod">
        <pc:chgData name="Maeve Bouchez" userId="1095b5274aacb6a5" providerId="LiveId" clId="{97E22E4A-9655-455B-AF9B-ED6BE82561A0}" dt="2025-03-29T11:31:43.529" v="4936" actId="20577"/>
        <pc:sldMkLst>
          <pc:docMk/>
          <pc:sldMk cId="2967078896" sldId="259"/>
        </pc:sldMkLst>
        <pc:spChg chg="mod">
          <ac:chgData name="Maeve Bouchez" userId="1095b5274aacb6a5" providerId="LiveId" clId="{97E22E4A-9655-455B-AF9B-ED6BE82561A0}" dt="2025-03-23T09:19:36.054" v="2978" actId="113"/>
          <ac:spMkLst>
            <pc:docMk/>
            <pc:sldMk cId="2967078896" sldId="259"/>
            <ac:spMk id="3" creationId="{A8169224-D4D7-0925-2DBD-8B132C1D22B8}"/>
          </ac:spMkLst>
        </pc:spChg>
        <pc:spChg chg="add mod">
          <ac:chgData name="Maeve Bouchez" userId="1095b5274aacb6a5" providerId="LiveId" clId="{97E22E4A-9655-455B-AF9B-ED6BE82561A0}" dt="2025-03-29T11:31:38.356" v="4932" actId="20577"/>
          <ac:spMkLst>
            <pc:docMk/>
            <pc:sldMk cId="2967078896" sldId="259"/>
            <ac:spMk id="4" creationId="{FFD88CA5-82FD-D32A-75D0-6E742260F13F}"/>
          </ac:spMkLst>
        </pc:spChg>
        <pc:spChg chg="add mod">
          <ac:chgData name="Maeve Bouchez" userId="1095b5274aacb6a5" providerId="LiveId" clId="{97E22E4A-9655-455B-AF9B-ED6BE82561A0}" dt="2025-03-23T09:25:36.405" v="2994" actId="404"/>
          <ac:spMkLst>
            <pc:docMk/>
            <pc:sldMk cId="2967078896" sldId="259"/>
            <ac:spMk id="7" creationId="{D0A51064-7BD6-9D10-8D8B-8161882184FD}"/>
          </ac:spMkLst>
        </pc:spChg>
        <pc:spChg chg="add mod">
          <ac:chgData name="Maeve Bouchez" userId="1095b5274aacb6a5" providerId="LiveId" clId="{97E22E4A-9655-455B-AF9B-ED6BE82561A0}" dt="2025-03-20T21:26:59.845" v="1863" actId="1076"/>
          <ac:spMkLst>
            <pc:docMk/>
            <pc:sldMk cId="2967078896" sldId="259"/>
            <ac:spMk id="8" creationId="{5B180B4B-749A-8667-23EC-017473BACA16}"/>
          </ac:spMkLst>
        </pc:spChg>
        <pc:spChg chg="add mod">
          <ac:chgData name="Maeve Bouchez" userId="1095b5274aacb6a5" providerId="LiveId" clId="{97E22E4A-9655-455B-AF9B-ED6BE82561A0}" dt="2025-03-20T21:26:41.977" v="1862" actId="1076"/>
          <ac:spMkLst>
            <pc:docMk/>
            <pc:sldMk cId="2967078896" sldId="259"/>
            <ac:spMk id="9" creationId="{9ECB0879-D839-EFB9-9164-37D08F318A6D}"/>
          </ac:spMkLst>
        </pc:spChg>
        <pc:spChg chg="add mod">
          <ac:chgData name="Maeve Bouchez" userId="1095b5274aacb6a5" providerId="LiveId" clId="{97E22E4A-9655-455B-AF9B-ED6BE82561A0}" dt="2025-03-29T11:31:43.529" v="4936" actId="20577"/>
          <ac:spMkLst>
            <pc:docMk/>
            <pc:sldMk cId="2967078896" sldId="259"/>
            <ac:spMk id="10" creationId="{0A9FCBE8-73CE-2CF3-E32E-30F855F8B28D}"/>
          </ac:spMkLst>
        </pc:spChg>
        <pc:spChg chg="add mod">
          <ac:chgData name="Maeve Bouchez" userId="1095b5274aacb6a5" providerId="LiveId" clId="{97E22E4A-9655-455B-AF9B-ED6BE82561A0}" dt="2025-03-20T21:23:39.041" v="1838" actId="1076"/>
          <ac:spMkLst>
            <pc:docMk/>
            <pc:sldMk cId="2967078896" sldId="259"/>
            <ac:spMk id="11" creationId="{E4772968-516B-993A-3460-5FB7F69649AB}"/>
          </ac:spMkLst>
        </pc:spChg>
        <pc:spChg chg="add mod">
          <ac:chgData name="Maeve Bouchez" userId="1095b5274aacb6a5" providerId="LiveId" clId="{97E22E4A-9655-455B-AF9B-ED6BE82561A0}" dt="2025-03-23T11:23:47.775" v="3573" actId="14100"/>
          <ac:spMkLst>
            <pc:docMk/>
            <pc:sldMk cId="2967078896" sldId="259"/>
            <ac:spMk id="12" creationId="{BD1C1C6E-3B27-8A16-E05D-6669B1232E8B}"/>
          </ac:spMkLst>
        </pc:spChg>
        <pc:picChg chg="add mod">
          <ac:chgData name="Maeve Bouchez" userId="1095b5274aacb6a5" providerId="LiveId" clId="{97E22E4A-9655-455B-AF9B-ED6BE82561A0}" dt="2025-03-18T20:37:52.646" v="252"/>
          <ac:picMkLst>
            <pc:docMk/>
            <pc:sldMk cId="2967078896" sldId="259"/>
            <ac:picMk id="2" creationId="{B129B8F6-3582-4C35-C080-6D6A80BEE8A3}"/>
          </ac:picMkLst>
        </pc:picChg>
        <pc:picChg chg="add mod modCrop">
          <ac:chgData name="Maeve Bouchez" userId="1095b5274aacb6a5" providerId="LiveId" clId="{97E22E4A-9655-455B-AF9B-ED6BE82561A0}" dt="2025-03-23T11:22:52.058" v="3558" actId="1076"/>
          <ac:picMkLst>
            <pc:docMk/>
            <pc:sldMk cId="2967078896" sldId="259"/>
            <ac:picMk id="5" creationId="{192DF05E-B35C-4602-AAF8-BA9C8A748624}"/>
          </ac:picMkLst>
        </pc:picChg>
        <pc:picChg chg="add mod modCrop">
          <ac:chgData name="Maeve Bouchez" userId="1095b5274aacb6a5" providerId="LiveId" clId="{97E22E4A-9655-455B-AF9B-ED6BE82561A0}" dt="2025-03-20T21:28:07.274" v="1874" actId="1076"/>
          <ac:picMkLst>
            <pc:docMk/>
            <pc:sldMk cId="2967078896" sldId="259"/>
            <ac:picMk id="6" creationId="{81547431-AE61-FB56-0706-2CDD245F9197}"/>
          </ac:picMkLst>
        </pc:picChg>
      </pc:sldChg>
      <pc:sldChg chg="addSp delSp modSp add mod ord">
        <pc:chgData name="Maeve Bouchez" userId="1095b5274aacb6a5" providerId="LiveId" clId="{97E22E4A-9655-455B-AF9B-ED6BE82561A0}" dt="2025-03-29T11:30:48.844" v="4912" actId="20577"/>
        <pc:sldMkLst>
          <pc:docMk/>
          <pc:sldMk cId="818213113" sldId="260"/>
        </pc:sldMkLst>
        <pc:spChg chg="mod">
          <ac:chgData name="Maeve Bouchez" userId="1095b5274aacb6a5" providerId="LiveId" clId="{97E22E4A-9655-455B-AF9B-ED6BE82561A0}" dt="2025-03-23T09:20:34.871" v="2984" actId="207"/>
          <ac:spMkLst>
            <pc:docMk/>
            <pc:sldMk cId="818213113" sldId="260"/>
            <ac:spMk id="3" creationId="{DB383C7F-83DA-13AF-59D9-DC97A10F2B84}"/>
          </ac:spMkLst>
        </pc:spChg>
        <pc:spChg chg="add del mod">
          <ac:chgData name="Maeve Bouchez" userId="1095b5274aacb6a5" providerId="LiveId" clId="{97E22E4A-9655-455B-AF9B-ED6BE82561A0}" dt="2025-03-23T09:25:20.096" v="2991" actId="404"/>
          <ac:spMkLst>
            <pc:docMk/>
            <pc:sldMk cId="818213113" sldId="260"/>
            <ac:spMk id="4" creationId="{636C729A-21E4-3EAE-8502-B2EB64588B8E}"/>
          </ac:spMkLst>
        </pc:spChg>
        <pc:spChg chg="add mod">
          <ac:chgData name="Maeve Bouchez" userId="1095b5274aacb6a5" providerId="LiveId" clId="{97E22E4A-9655-455B-AF9B-ED6BE82561A0}" dt="2025-03-20T20:46:51.914" v="1272" actId="1076"/>
          <ac:spMkLst>
            <pc:docMk/>
            <pc:sldMk cId="818213113" sldId="260"/>
            <ac:spMk id="7" creationId="{F3555060-FFAC-ED7A-883F-875DA476C650}"/>
          </ac:spMkLst>
        </pc:spChg>
        <pc:spChg chg="add mod">
          <ac:chgData name="Maeve Bouchez" userId="1095b5274aacb6a5" providerId="LiveId" clId="{97E22E4A-9655-455B-AF9B-ED6BE82561A0}" dt="2025-03-20T20:53:07.094" v="1443" actId="122"/>
          <ac:spMkLst>
            <pc:docMk/>
            <pc:sldMk cId="818213113" sldId="260"/>
            <ac:spMk id="8" creationId="{3095BB35-3EFC-2450-8849-D4C6CA5E6070}"/>
          </ac:spMkLst>
        </pc:spChg>
        <pc:spChg chg="add mod">
          <ac:chgData name="Maeve Bouchez" userId="1095b5274aacb6a5" providerId="LiveId" clId="{97E22E4A-9655-455B-AF9B-ED6BE82561A0}" dt="2025-03-20T20:54:22.186" v="1470" actId="1076"/>
          <ac:spMkLst>
            <pc:docMk/>
            <pc:sldMk cId="818213113" sldId="260"/>
            <ac:spMk id="9" creationId="{AEC38A05-3A43-3BC7-C3FA-8297A0194B50}"/>
          </ac:spMkLst>
        </pc:spChg>
        <pc:spChg chg="add mod">
          <ac:chgData name="Maeve Bouchez" userId="1095b5274aacb6a5" providerId="LiveId" clId="{97E22E4A-9655-455B-AF9B-ED6BE82561A0}" dt="2025-03-29T11:30:26.588" v="4907" actId="20577"/>
          <ac:spMkLst>
            <pc:docMk/>
            <pc:sldMk cId="818213113" sldId="260"/>
            <ac:spMk id="10" creationId="{9246AE38-D671-B579-FB55-1FAA63700DC6}"/>
          </ac:spMkLst>
        </pc:spChg>
        <pc:spChg chg="add mod">
          <ac:chgData name="Maeve Bouchez" userId="1095b5274aacb6a5" providerId="LiveId" clId="{97E22E4A-9655-455B-AF9B-ED6BE82561A0}" dt="2025-03-29T11:30:48.844" v="4912" actId="20577"/>
          <ac:spMkLst>
            <pc:docMk/>
            <pc:sldMk cId="818213113" sldId="260"/>
            <ac:spMk id="11" creationId="{52B04D2B-1890-3173-C80A-806183734054}"/>
          </ac:spMkLst>
        </pc:spChg>
        <pc:picChg chg="add mod">
          <ac:chgData name="Maeve Bouchez" userId="1095b5274aacb6a5" providerId="LiveId" clId="{97E22E4A-9655-455B-AF9B-ED6BE82561A0}" dt="2025-03-18T20:37:54.203" v="253"/>
          <ac:picMkLst>
            <pc:docMk/>
            <pc:sldMk cId="818213113" sldId="260"/>
            <ac:picMk id="2" creationId="{07F6B9FE-C1FA-B0C5-C8CD-1491BC2E5E72}"/>
          </ac:picMkLst>
        </pc:picChg>
        <pc:picChg chg="add mod">
          <ac:chgData name="Maeve Bouchez" userId="1095b5274aacb6a5" providerId="LiveId" clId="{97E22E4A-9655-455B-AF9B-ED6BE82561A0}" dt="2025-03-20T20:45:35.295" v="1263" actId="1076"/>
          <ac:picMkLst>
            <pc:docMk/>
            <pc:sldMk cId="818213113" sldId="260"/>
            <ac:picMk id="5" creationId="{A3ADBDAE-EA8F-DF96-453A-82E3645E165C}"/>
          </ac:picMkLst>
        </pc:picChg>
        <pc:picChg chg="add mod">
          <ac:chgData name="Maeve Bouchez" userId="1095b5274aacb6a5" providerId="LiveId" clId="{97E22E4A-9655-455B-AF9B-ED6BE82561A0}" dt="2025-03-20T20:45:46.476" v="1266" actId="1076"/>
          <ac:picMkLst>
            <pc:docMk/>
            <pc:sldMk cId="818213113" sldId="260"/>
            <ac:picMk id="6" creationId="{655B04CA-9A75-7EE0-1B26-730E988E0E81}"/>
          </ac:picMkLst>
        </pc:picChg>
      </pc:sldChg>
      <pc:sldChg chg="addSp delSp modSp add mod">
        <pc:chgData name="Maeve Bouchez" userId="1095b5274aacb6a5" providerId="LiveId" clId="{97E22E4A-9655-455B-AF9B-ED6BE82561A0}" dt="2025-03-29T11:31:07.794" v="4914" actId="20577"/>
        <pc:sldMkLst>
          <pc:docMk/>
          <pc:sldMk cId="3344022280" sldId="261"/>
        </pc:sldMkLst>
        <pc:spChg chg="mod">
          <ac:chgData name="Maeve Bouchez" userId="1095b5274aacb6a5" providerId="LiveId" clId="{97E22E4A-9655-455B-AF9B-ED6BE82561A0}" dt="2025-03-23T09:20:28.178" v="2983" actId="207"/>
          <ac:spMkLst>
            <pc:docMk/>
            <pc:sldMk cId="3344022280" sldId="261"/>
            <ac:spMk id="3" creationId="{06A50608-E1CB-4089-EC16-C62558C8822E}"/>
          </ac:spMkLst>
        </pc:spChg>
        <pc:spChg chg="add mod">
          <ac:chgData name="Maeve Bouchez" userId="1095b5274aacb6a5" providerId="LiveId" clId="{97E22E4A-9655-455B-AF9B-ED6BE82561A0}" dt="2025-03-23T09:25:27.037" v="2992" actId="404"/>
          <ac:spMkLst>
            <pc:docMk/>
            <pc:sldMk cId="3344022280" sldId="261"/>
            <ac:spMk id="5" creationId="{EAF10411-3B04-725C-2979-63594CD9E4E1}"/>
          </ac:spMkLst>
        </pc:spChg>
        <pc:spChg chg="add mod">
          <ac:chgData name="Maeve Bouchez" userId="1095b5274aacb6a5" providerId="LiveId" clId="{97E22E4A-9655-455B-AF9B-ED6BE82561A0}" dt="2025-03-23T09:15:09.876" v="2900" actId="1076"/>
          <ac:spMkLst>
            <pc:docMk/>
            <pc:sldMk cId="3344022280" sldId="261"/>
            <ac:spMk id="13" creationId="{A5E7F8DB-B9C9-0B06-500B-C32326FED562}"/>
          </ac:spMkLst>
        </pc:spChg>
        <pc:spChg chg="add mod">
          <ac:chgData name="Maeve Bouchez" userId="1095b5274aacb6a5" providerId="LiveId" clId="{97E22E4A-9655-455B-AF9B-ED6BE82561A0}" dt="2025-03-23T09:15:05.473" v="2899" actId="1076"/>
          <ac:spMkLst>
            <pc:docMk/>
            <pc:sldMk cId="3344022280" sldId="261"/>
            <ac:spMk id="14" creationId="{A907AC05-D8FA-56AE-0EFC-04D1B8BAFC2E}"/>
          </ac:spMkLst>
        </pc:spChg>
        <pc:spChg chg="add mod">
          <ac:chgData name="Maeve Bouchez" userId="1095b5274aacb6a5" providerId="LiveId" clId="{97E22E4A-9655-455B-AF9B-ED6BE82561A0}" dt="2025-03-23T09:14:53.652" v="2898" actId="1076"/>
          <ac:spMkLst>
            <pc:docMk/>
            <pc:sldMk cId="3344022280" sldId="261"/>
            <ac:spMk id="15" creationId="{0A3235C6-604D-7A3A-435B-7E786E90D3D2}"/>
          </ac:spMkLst>
        </pc:spChg>
        <pc:spChg chg="add mod">
          <ac:chgData name="Maeve Bouchez" userId="1095b5274aacb6a5" providerId="LiveId" clId="{97E22E4A-9655-455B-AF9B-ED6BE82561A0}" dt="2025-03-23T09:14:40.971" v="2894" actId="1076"/>
          <ac:spMkLst>
            <pc:docMk/>
            <pc:sldMk cId="3344022280" sldId="261"/>
            <ac:spMk id="16" creationId="{3D6E2740-7316-0FD7-D68B-6464A02561FA}"/>
          </ac:spMkLst>
        </pc:spChg>
        <pc:spChg chg="add mod">
          <ac:chgData name="Maeve Bouchez" userId="1095b5274aacb6a5" providerId="LiveId" clId="{97E22E4A-9655-455B-AF9B-ED6BE82561A0}" dt="2025-03-23T09:15:20.374" v="2903" actId="1076"/>
          <ac:spMkLst>
            <pc:docMk/>
            <pc:sldMk cId="3344022280" sldId="261"/>
            <ac:spMk id="17" creationId="{09754366-E396-6164-BE65-212112F1CD46}"/>
          </ac:spMkLst>
        </pc:spChg>
        <pc:spChg chg="add mod">
          <ac:chgData name="Maeve Bouchez" userId="1095b5274aacb6a5" providerId="LiveId" clId="{97E22E4A-9655-455B-AF9B-ED6BE82561A0}" dt="2025-03-23T09:17:17.173" v="2929" actId="1076"/>
          <ac:spMkLst>
            <pc:docMk/>
            <pc:sldMk cId="3344022280" sldId="261"/>
            <ac:spMk id="18" creationId="{4C7E1C13-52C5-72C8-330A-BD34993A2B8E}"/>
          </ac:spMkLst>
        </pc:spChg>
        <pc:spChg chg="add mod">
          <ac:chgData name="Maeve Bouchez" userId="1095b5274aacb6a5" providerId="LiveId" clId="{97E22E4A-9655-455B-AF9B-ED6BE82561A0}" dt="2025-03-23T09:17:47.092" v="2931" actId="1076"/>
          <ac:spMkLst>
            <pc:docMk/>
            <pc:sldMk cId="3344022280" sldId="261"/>
            <ac:spMk id="19" creationId="{8DF5127B-ADA5-C5CD-272E-24BBE35432F1}"/>
          </ac:spMkLst>
        </pc:spChg>
        <pc:spChg chg="add mod">
          <ac:chgData name="Maeve Bouchez" userId="1095b5274aacb6a5" providerId="LiveId" clId="{97E22E4A-9655-455B-AF9B-ED6BE82561A0}" dt="2025-03-23T09:17:54.757" v="2932" actId="1076"/>
          <ac:spMkLst>
            <pc:docMk/>
            <pc:sldMk cId="3344022280" sldId="261"/>
            <ac:spMk id="20" creationId="{6004B0B3-B689-2B6F-FA38-17E1F6534B07}"/>
          </ac:spMkLst>
        </pc:spChg>
        <pc:spChg chg="add mod">
          <ac:chgData name="Maeve Bouchez" userId="1095b5274aacb6a5" providerId="LiveId" clId="{97E22E4A-9655-455B-AF9B-ED6BE82561A0}" dt="2025-03-23T09:17:33.539" v="2930" actId="1076"/>
          <ac:spMkLst>
            <pc:docMk/>
            <pc:sldMk cId="3344022280" sldId="261"/>
            <ac:spMk id="21" creationId="{C9DC494D-F772-E765-0BD3-7EAECB97B361}"/>
          </ac:spMkLst>
        </pc:spChg>
        <pc:spChg chg="add mod">
          <ac:chgData name="Maeve Bouchez" userId="1095b5274aacb6a5" providerId="LiveId" clId="{97E22E4A-9655-455B-AF9B-ED6BE82561A0}" dt="2025-03-23T09:17:11.914" v="2928" actId="1076"/>
          <ac:spMkLst>
            <pc:docMk/>
            <pc:sldMk cId="3344022280" sldId="261"/>
            <ac:spMk id="22" creationId="{09402380-6CBA-70A1-9523-E853BD37B195}"/>
          </ac:spMkLst>
        </pc:spChg>
        <pc:spChg chg="add mod">
          <ac:chgData name="Maeve Bouchez" userId="1095b5274aacb6a5" providerId="LiveId" clId="{97E22E4A-9655-455B-AF9B-ED6BE82561A0}" dt="2025-03-29T11:31:07.794" v="4914" actId="20577"/>
          <ac:spMkLst>
            <pc:docMk/>
            <pc:sldMk cId="3344022280" sldId="261"/>
            <ac:spMk id="23" creationId="{6AF204D6-FF20-62FD-BE47-489DF67364A7}"/>
          </ac:spMkLst>
        </pc:spChg>
        <pc:spChg chg="add mod">
          <ac:chgData name="Maeve Bouchez" userId="1095b5274aacb6a5" providerId="LiveId" clId="{97E22E4A-9655-455B-AF9B-ED6BE82561A0}" dt="2025-03-23T09:18:56.553" v="2974" actId="1076"/>
          <ac:spMkLst>
            <pc:docMk/>
            <pc:sldMk cId="3344022280" sldId="261"/>
            <ac:spMk id="24" creationId="{3DF891AC-C5C7-3C55-B131-C19A9FC03E8E}"/>
          </ac:spMkLst>
        </pc:spChg>
        <pc:picChg chg="add mod">
          <ac:chgData name="Maeve Bouchez" userId="1095b5274aacb6a5" providerId="LiveId" clId="{97E22E4A-9655-455B-AF9B-ED6BE82561A0}" dt="2025-03-23T09:15:30.734" v="2907" actId="1076"/>
          <ac:picMkLst>
            <pc:docMk/>
            <pc:sldMk cId="3344022280" sldId="261"/>
            <ac:picMk id="6" creationId="{0ECD1895-BD9D-EE92-D4C3-961E4A147780}"/>
          </ac:picMkLst>
        </pc:picChg>
      </pc:sldChg>
      <pc:sldChg chg="addSp delSp modSp add mod">
        <pc:chgData name="Maeve Bouchez" userId="1095b5274aacb6a5" providerId="LiveId" clId="{97E22E4A-9655-455B-AF9B-ED6BE82561A0}" dt="2025-03-30T11:48:15.814" v="5217" actId="207"/>
        <pc:sldMkLst>
          <pc:docMk/>
          <pc:sldMk cId="1748628491" sldId="262"/>
        </pc:sldMkLst>
        <pc:spChg chg="mod">
          <ac:chgData name="Maeve Bouchez" userId="1095b5274aacb6a5" providerId="LiveId" clId="{97E22E4A-9655-455B-AF9B-ED6BE82561A0}" dt="2025-03-23T09:20:06.251" v="2981" actId="113"/>
          <ac:spMkLst>
            <pc:docMk/>
            <pc:sldMk cId="1748628491" sldId="262"/>
            <ac:spMk id="3" creationId="{A448EEBD-DEF6-821D-4C1C-4DF1C8577BB6}"/>
          </ac:spMkLst>
        </pc:spChg>
        <pc:spChg chg="add mod">
          <ac:chgData name="Maeve Bouchez" userId="1095b5274aacb6a5" providerId="LiveId" clId="{97E22E4A-9655-455B-AF9B-ED6BE82561A0}" dt="2025-03-23T09:25:32.205" v="2993" actId="404"/>
          <ac:spMkLst>
            <pc:docMk/>
            <pc:sldMk cId="1748628491" sldId="262"/>
            <ac:spMk id="5" creationId="{CB4DDD50-5C03-F211-082C-939D3D0B428D}"/>
          </ac:spMkLst>
        </pc:spChg>
        <pc:spChg chg="add mod">
          <ac:chgData name="Maeve Bouchez" userId="1095b5274aacb6a5" providerId="LiveId" clId="{97E22E4A-9655-455B-AF9B-ED6BE82561A0}" dt="2025-03-30T11:48:15.814" v="5217" actId="207"/>
          <ac:spMkLst>
            <pc:docMk/>
            <pc:sldMk cId="1748628491" sldId="262"/>
            <ac:spMk id="10" creationId="{99C1D278-7F75-DF10-CFC1-9533E2F3BC5F}"/>
          </ac:spMkLst>
        </pc:spChg>
        <pc:picChg chg="add mod">
          <ac:chgData name="Maeve Bouchez" userId="1095b5274aacb6a5" providerId="LiveId" clId="{97E22E4A-9655-455B-AF9B-ED6BE82561A0}" dt="2025-03-23T09:05:40.486" v="2704" actId="1076"/>
          <ac:picMkLst>
            <pc:docMk/>
            <pc:sldMk cId="1748628491" sldId="262"/>
            <ac:picMk id="9" creationId="{1840518D-86B0-2079-7679-64EBAE9BB1ED}"/>
          </ac:picMkLst>
        </pc:picChg>
      </pc:sldChg>
      <pc:sldChg chg="addSp delSp modSp add mod">
        <pc:chgData name="Maeve Bouchez" userId="1095b5274aacb6a5" providerId="LiveId" clId="{97E22E4A-9655-455B-AF9B-ED6BE82561A0}" dt="2025-03-29T11:31:33.712" v="4928" actId="20577"/>
        <pc:sldMkLst>
          <pc:docMk/>
          <pc:sldMk cId="2670454592" sldId="263"/>
        </pc:sldMkLst>
        <pc:spChg chg="mod">
          <ac:chgData name="Maeve Bouchez" userId="1095b5274aacb6a5" providerId="LiveId" clId="{97E22E4A-9655-455B-AF9B-ED6BE82561A0}" dt="2025-03-23T09:20:11.639" v="2982" actId="207"/>
          <ac:spMkLst>
            <pc:docMk/>
            <pc:sldMk cId="2670454592" sldId="263"/>
            <ac:spMk id="3" creationId="{26158722-2282-2945-BDB6-342F69AE6EB4}"/>
          </ac:spMkLst>
        </pc:spChg>
        <pc:spChg chg="add mod">
          <ac:chgData name="Maeve Bouchez" userId="1095b5274aacb6a5" providerId="LiveId" clId="{97E22E4A-9655-455B-AF9B-ED6BE82561A0}" dt="2025-03-23T09:26:03.970" v="2998" actId="404"/>
          <ac:spMkLst>
            <pc:docMk/>
            <pc:sldMk cId="2670454592" sldId="263"/>
            <ac:spMk id="5" creationId="{42BABB4B-3E3D-CFF9-6A17-BA886856115C}"/>
          </ac:spMkLst>
        </pc:spChg>
        <pc:spChg chg="add mod">
          <ac:chgData name="Maeve Bouchez" userId="1095b5274aacb6a5" providerId="LiveId" clId="{97E22E4A-9655-455B-AF9B-ED6BE82561A0}" dt="2025-03-20T21:04:21.052" v="1589" actId="1076"/>
          <ac:spMkLst>
            <pc:docMk/>
            <pc:sldMk cId="2670454592" sldId="263"/>
            <ac:spMk id="13" creationId="{FBAFA73A-A3CC-928A-88AB-8EAD6B654AA6}"/>
          </ac:spMkLst>
        </pc:spChg>
        <pc:spChg chg="add mod">
          <ac:chgData name="Maeve Bouchez" userId="1095b5274aacb6a5" providerId="LiveId" clId="{97E22E4A-9655-455B-AF9B-ED6BE82561A0}" dt="2025-03-20T21:04:38.280" v="1592" actId="1076"/>
          <ac:spMkLst>
            <pc:docMk/>
            <pc:sldMk cId="2670454592" sldId="263"/>
            <ac:spMk id="14" creationId="{16FA70D7-409B-D231-970D-8FC63BE6BD7B}"/>
          </ac:spMkLst>
        </pc:spChg>
        <pc:spChg chg="add mod">
          <ac:chgData name="Maeve Bouchez" userId="1095b5274aacb6a5" providerId="LiveId" clId="{97E22E4A-9655-455B-AF9B-ED6BE82561A0}" dt="2025-03-29T11:31:24.850" v="4918" actId="20577"/>
          <ac:spMkLst>
            <pc:docMk/>
            <pc:sldMk cId="2670454592" sldId="263"/>
            <ac:spMk id="15" creationId="{0F1987F2-E0A8-A31F-0CD1-286418EBC054}"/>
          </ac:spMkLst>
        </pc:spChg>
        <pc:spChg chg="add mod">
          <ac:chgData name="Maeve Bouchez" userId="1095b5274aacb6a5" providerId="LiveId" clId="{97E22E4A-9655-455B-AF9B-ED6BE82561A0}" dt="2025-03-29T11:31:27.592" v="4920" actId="20577"/>
          <ac:spMkLst>
            <pc:docMk/>
            <pc:sldMk cId="2670454592" sldId="263"/>
            <ac:spMk id="16" creationId="{2DCC9B08-77D2-BFAB-F2F6-E276CAEB0F58}"/>
          </ac:spMkLst>
        </pc:spChg>
        <pc:spChg chg="add mod">
          <ac:chgData name="Maeve Bouchez" userId="1095b5274aacb6a5" providerId="LiveId" clId="{97E22E4A-9655-455B-AF9B-ED6BE82561A0}" dt="2025-03-29T11:31:30.774" v="4924" actId="20577"/>
          <ac:spMkLst>
            <pc:docMk/>
            <pc:sldMk cId="2670454592" sldId="263"/>
            <ac:spMk id="17" creationId="{DB3CFEB2-4BF0-DE07-3B52-DD3BE7B88F9A}"/>
          </ac:spMkLst>
        </pc:spChg>
        <pc:spChg chg="add mod">
          <ac:chgData name="Maeve Bouchez" userId="1095b5274aacb6a5" providerId="LiveId" clId="{97E22E4A-9655-455B-AF9B-ED6BE82561A0}" dt="2025-03-29T11:31:33.712" v="4928" actId="20577"/>
          <ac:spMkLst>
            <pc:docMk/>
            <pc:sldMk cId="2670454592" sldId="263"/>
            <ac:spMk id="18" creationId="{83FF9723-536C-63E8-A2D0-ECBF7825D59D}"/>
          </ac:spMkLst>
        </pc:spChg>
        <pc:picChg chg="add mod">
          <ac:chgData name="Maeve Bouchez" userId="1095b5274aacb6a5" providerId="LiveId" clId="{97E22E4A-9655-455B-AF9B-ED6BE82561A0}" dt="2025-03-20T21:03:38.637" v="1581" actId="1076"/>
          <ac:picMkLst>
            <pc:docMk/>
            <pc:sldMk cId="2670454592" sldId="263"/>
            <ac:picMk id="7" creationId="{68F8C85B-4758-5644-B823-44F45E61DA60}"/>
          </ac:picMkLst>
        </pc:picChg>
        <pc:picChg chg="add mod">
          <ac:chgData name="Maeve Bouchez" userId="1095b5274aacb6a5" providerId="LiveId" clId="{97E22E4A-9655-455B-AF9B-ED6BE82561A0}" dt="2025-03-20T21:03:14.647" v="1578" actId="1076"/>
          <ac:picMkLst>
            <pc:docMk/>
            <pc:sldMk cId="2670454592" sldId="263"/>
            <ac:picMk id="8" creationId="{5A82581A-0A15-085E-9A36-7BB6C0083683}"/>
          </ac:picMkLst>
        </pc:picChg>
        <pc:picChg chg="add mod">
          <ac:chgData name="Maeve Bouchez" userId="1095b5274aacb6a5" providerId="LiveId" clId="{97E22E4A-9655-455B-AF9B-ED6BE82561A0}" dt="2025-03-20T21:03:23.114" v="1579" actId="1076"/>
          <ac:picMkLst>
            <pc:docMk/>
            <pc:sldMk cId="2670454592" sldId="263"/>
            <ac:picMk id="10" creationId="{928BDE67-6608-1F58-0D26-5966916C9F22}"/>
          </ac:picMkLst>
        </pc:picChg>
        <pc:picChg chg="add mod">
          <ac:chgData name="Maeve Bouchez" userId="1095b5274aacb6a5" providerId="LiveId" clId="{97E22E4A-9655-455B-AF9B-ED6BE82561A0}" dt="2025-03-20T21:03:32.609" v="1580" actId="1076"/>
          <ac:picMkLst>
            <pc:docMk/>
            <pc:sldMk cId="2670454592" sldId="263"/>
            <ac:picMk id="11" creationId="{1A45110B-B6A1-8DDD-0534-D38D88E815E4}"/>
          </ac:picMkLst>
        </pc:picChg>
      </pc:sldChg>
      <pc:sldChg chg="add del">
        <pc:chgData name="Maeve Bouchez" userId="1095b5274aacb6a5" providerId="LiveId" clId="{97E22E4A-9655-455B-AF9B-ED6BE82561A0}" dt="2025-03-20T21:07:38.329" v="1704" actId="47"/>
        <pc:sldMkLst>
          <pc:docMk/>
          <pc:sldMk cId="1139350055" sldId="264"/>
        </pc:sldMkLst>
      </pc:sldChg>
      <pc:sldChg chg="modSp add del mod">
        <pc:chgData name="Maeve Bouchez" userId="1095b5274aacb6a5" providerId="LiveId" clId="{97E22E4A-9655-455B-AF9B-ED6BE82561A0}" dt="2025-03-23T09:31:42.796" v="3024" actId="47"/>
        <pc:sldMkLst>
          <pc:docMk/>
          <pc:sldMk cId="2073844295" sldId="264"/>
        </pc:sldMkLst>
      </pc:sldChg>
      <pc:sldChg chg="addSp delSp modSp new mod">
        <pc:chgData name="Maeve Bouchez" userId="1095b5274aacb6a5" providerId="LiveId" clId="{97E22E4A-9655-455B-AF9B-ED6BE82561A0}" dt="2025-03-29T11:30:19.069" v="4905" actId="20577"/>
        <pc:sldMkLst>
          <pc:docMk/>
          <pc:sldMk cId="4194234963" sldId="264"/>
        </pc:sldMkLst>
        <pc:spChg chg="add mod">
          <ac:chgData name="Maeve Bouchez" userId="1095b5274aacb6a5" providerId="LiveId" clId="{97E22E4A-9655-455B-AF9B-ED6BE82561A0}" dt="2025-03-29T11:28:27.862" v="4888" actId="20577"/>
          <ac:spMkLst>
            <pc:docMk/>
            <pc:sldMk cId="4194234963" sldId="264"/>
            <ac:spMk id="5" creationId="{B5F735AD-B021-BEDA-9F17-1BC811BD7DD4}"/>
          </ac:spMkLst>
        </pc:spChg>
        <pc:spChg chg="add mod">
          <ac:chgData name="Maeve Bouchez" userId="1095b5274aacb6a5" providerId="LiveId" clId="{97E22E4A-9655-455B-AF9B-ED6BE82561A0}" dt="2025-03-23T11:13:35.915" v="3361" actId="1076"/>
          <ac:spMkLst>
            <pc:docMk/>
            <pc:sldMk cId="4194234963" sldId="264"/>
            <ac:spMk id="9" creationId="{DADA4EE9-3A43-ED71-0647-334F84F5AA85}"/>
          </ac:spMkLst>
        </pc:spChg>
        <pc:spChg chg="add mod">
          <ac:chgData name="Maeve Bouchez" userId="1095b5274aacb6a5" providerId="LiveId" clId="{97E22E4A-9655-455B-AF9B-ED6BE82561A0}" dt="2025-03-23T11:14:26.994" v="3372" actId="1076"/>
          <ac:spMkLst>
            <pc:docMk/>
            <pc:sldMk cId="4194234963" sldId="264"/>
            <ac:spMk id="10" creationId="{8F100642-E4D3-BC00-88C4-96D8E6F6C076}"/>
          </ac:spMkLst>
        </pc:spChg>
        <pc:spChg chg="add mod">
          <ac:chgData name="Maeve Bouchez" userId="1095b5274aacb6a5" providerId="LiveId" clId="{97E22E4A-9655-455B-AF9B-ED6BE82561A0}" dt="2025-03-29T11:30:12.993" v="4900" actId="20577"/>
          <ac:spMkLst>
            <pc:docMk/>
            <pc:sldMk cId="4194234963" sldId="264"/>
            <ac:spMk id="11" creationId="{A2508B8C-91F5-3279-FCF3-B6490A450E38}"/>
          </ac:spMkLst>
        </pc:spChg>
        <pc:spChg chg="add mod">
          <ac:chgData name="Maeve Bouchez" userId="1095b5274aacb6a5" providerId="LiveId" clId="{97E22E4A-9655-455B-AF9B-ED6BE82561A0}" dt="2025-03-29T11:30:15.922" v="4903" actId="20577"/>
          <ac:spMkLst>
            <pc:docMk/>
            <pc:sldMk cId="4194234963" sldId="264"/>
            <ac:spMk id="12" creationId="{C56762B2-0AAA-1C2F-3167-66CAA145F045}"/>
          </ac:spMkLst>
        </pc:spChg>
        <pc:spChg chg="add mod">
          <ac:chgData name="Maeve Bouchez" userId="1095b5274aacb6a5" providerId="LiveId" clId="{97E22E4A-9655-455B-AF9B-ED6BE82561A0}" dt="2025-03-29T11:30:19.069" v="4905" actId="20577"/>
          <ac:spMkLst>
            <pc:docMk/>
            <pc:sldMk cId="4194234963" sldId="264"/>
            <ac:spMk id="13" creationId="{0E4FC44B-9F30-BC9B-8AAD-24E4B2F0F0FF}"/>
          </ac:spMkLst>
        </pc:spChg>
        <pc:spChg chg="add del mod">
          <ac:chgData name="Maeve Bouchez" userId="1095b5274aacb6a5" providerId="LiveId" clId="{97E22E4A-9655-455B-AF9B-ED6BE82561A0}" dt="2025-03-29T09:06:37.379" v="4089" actId="478"/>
          <ac:spMkLst>
            <pc:docMk/>
            <pc:sldMk cId="4194234963" sldId="264"/>
            <ac:spMk id="15" creationId="{FC71FA09-CB11-D2F1-2C5E-99B941004754}"/>
          </ac:spMkLst>
        </pc:spChg>
        <pc:picChg chg="add mod">
          <ac:chgData name="Maeve Bouchez" userId="1095b5274aacb6a5" providerId="LiveId" clId="{97E22E4A-9655-455B-AF9B-ED6BE82561A0}" dt="2025-03-23T11:12:53.678" v="3353" actId="1076"/>
          <ac:picMkLst>
            <pc:docMk/>
            <pc:sldMk cId="4194234963" sldId="264"/>
            <ac:picMk id="3" creationId="{5B4C56C9-6533-06FE-55FB-A087DA389A97}"/>
          </ac:picMkLst>
        </pc:picChg>
        <pc:picChg chg="add mod">
          <ac:chgData name="Maeve Bouchez" userId="1095b5274aacb6a5" providerId="LiveId" clId="{97E22E4A-9655-455B-AF9B-ED6BE82561A0}" dt="2025-03-23T11:05:30.813" v="3285"/>
          <ac:picMkLst>
            <pc:docMk/>
            <pc:sldMk cId="4194234963" sldId="264"/>
            <ac:picMk id="4" creationId="{0E0EAC64-48B4-E638-2B7A-C598F9F34639}"/>
          </ac:picMkLst>
        </pc:picChg>
        <pc:picChg chg="add mod">
          <ac:chgData name="Maeve Bouchez" userId="1095b5274aacb6a5" providerId="LiveId" clId="{97E22E4A-9655-455B-AF9B-ED6BE82561A0}" dt="2025-03-23T11:13:20.886" v="3358" actId="1076"/>
          <ac:picMkLst>
            <pc:docMk/>
            <pc:sldMk cId="4194234963" sldId="264"/>
            <ac:picMk id="6" creationId="{F6DEAFA2-6120-4925-C17E-49062DF7A60A}"/>
          </ac:picMkLst>
        </pc:picChg>
        <pc:picChg chg="add del mod">
          <ac:chgData name="Maeve Bouchez" userId="1095b5274aacb6a5" providerId="LiveId" clId="{97E22E4A-9655-455B-AF9B-ED6BE82561A0}" dt="2025-03-23T11:13:04.902" v="3355" actId="1076"/>
          <ac:picMkLst>
            <pc:docMk/>
            <pc:sldMk cId="4194234963" sldId="264"/>
            <ac:picMk id="8" creationId="{007D1C65-1AC4-6787-D037-EB15B4A1FCBC}"/>
          </ac:picMkLst>
        </pc:picChg>
        <pc:picChg chg="add del mod">
          <ac:chgData name="Maeve Bouchez" userId="1095b5274aacb6a5" providerId="LiveId" clId="{97E22E4A-9655-455B-AF9B-ED6BE82561A0}" dt="2025-03-29T09:06:37.379" v="4089" actId="478"/>
          <ac:picMkLst>
            <pc:docMk/>
            <pc:sldMk cId="4194234963" sldId="264"/>
            <ac:picMk id="14" creationId="{A7D62C19-C5D2-8283-EB86-2224D70C337F}"/>
          </ac:picMkLst>
        </pc:picChg>
      </pc:sldChg>
      <pc:sldChg chg="addSp delSp modSp add mod">
        <pc:chgData name="Maeve Bouchez" userId="1095b5274aacb6a5" providerId="LiveId" clId="{97E22E4A-9655-455B-AF9B-ED6BE82561A0}" dt="2025-03-29T08:47:01.596" v="4027" actId="113"/>
        <pc:sldMkLst>
          <pc:docMk/>
          <pc:sldMk cId="3152668784" sldId="265"/>
        </pc:sldMkLst>
        <pc:spChg chg="mod">
          <ac:chgData name="Maeve Bouchez" userId="1095b5274aacb6a5" providerId="LiveId" clId="{97E22E4A-9655-455B-AF9B-ED6BE82561A0}" dt="2025-03-29T08:45:52.175" v="4020" actId="20577"/>
          <ac:spMkLst>
            <pc:docMk/>
            <pc:sldMk cId="3152668784" sldId="265"/>
            <ac:spMk id="6" creationId="{63DD5A54-A42E-DA66-B289-96035A5F9ABC}"/>
          </ac:spMkLst>
        </pc:spChg>
        <pc:spChg chg="mod">
          <ac:chgData name="Maeve Bouchez" userId="1095b5274aacb6a5" providerId="LiveId" clId="{97E22E4A-9655-455B-AF9B-ED6BE82561A0}" dt="2025-03-29T08:46:55.707" v="4025" actId="113"/>
          <ac:spMkLst>
            <pc:docMk/>
            <pc:sldMk cId="3152668784" sldId="265"/>
            <ac:spMk id="20" creationId="{9021E0F6-772E-3BE0-94EA-77B52AB0C8D8}"/>
          </ac:spMkLst>
        </pc:spChg>
        <pc:spChg chg="mod">
          <ac:chgData name="Maeve Bouchez" userId="1095b5274aacb6a5" providerId="LiveId" clId="{97E22E4A-9655-455B-AF9B-ED6BE82561A0}" dt="2025-03-29T08:47:01.596" v="4027" actId="113"/>
          <ac:spMkLst>
            <pc:docMk/>
            <pc:sldMk cId="3152668784" sldId="265"/>
            <ac:spMk id="21" creationId="{70C27A35-9192-8E2F-0C51-96D5B97257F8}"/>
          </ac:spMkLst>
        </pc:spChg>
        <pc:spChg chg="mod">
          <ac:chgData name="Maeve Bouchez" userId="1095b5274aacb6a5" providerId="LiveId" clId="{97E22E4A-9655-455B-AF9B-ED6BE82561A0}" dt="2025-03-29T08:46:58.770" v="4026" actId="113"/>
          <ac:spMkLst>
            <pc:docMk/>
            <pc:sldMk cId="3152668784" sldId="265"/>
            <ac:spMk id="22" creationId="{79EEF339-62D3-30B7-FAB9-A9F9F7DF792E}"/>
          </ac:spMkLst>
        </pc:spChg>
        <pc:picChg chg="add del mod">
          <ac:chgData name="Maeve Bouchez" userId="1095b5274aacb6a5" providerId="LiveId" clId="{97E22E4A-9655-455B-AF9B-ED6BE82561A0}" dt="2025-03-29T08:27:28.358" v="3623" actId="478"/>
          <ac:picMkLst>
            <pc:docMk/>
            <pc:sldMk cId="3152668784" sldId="265"/>
            <ac:picMk id="4" creationId="{AEF903CD-4CC9-796D-E971-9C1281BED252}"/>
          </ac:picMkLst>
        </pc:picChg>
        <pc:picChg chg="add mod">
          <ac:chgData name="Maeve Bouchez" userId="1095b5274aacb6a5" providerId="LiveId" clId="{97E22E4A-9655-455B-AF9B-ED6BE82561A0}" dt="2025-03-29T08:28:01.051" v="3627" actId="14100"/>
          <ac:picMkLst>
            <pc:docMk/>
            <pc:sldMk cId="3152668784" sldId="265"/>
            <ac:picMk id="8" creationId="{12D9DE59-E0D1-AEE5-0582-DF831D9F860E}"/>
          </ac:picMkLst>
        </pc:picChg>
        <pc:picChg chg="add mod">
          <ac:chgData name="Maeve Bouchez" userId="1095b5274aacb6a5" providerId="LiveId" clId="{97E22E4A-9655-455B-AF9B-ED6BE82561A0}" dt="2025-03-29T08:31:20.423" v="3661" actId="1076"/>
          <ac:picMkLst>
            <pc:docMk/>
            <pc:sldMk cId="3152668784" sldId="265"/>
            <ac:picMk id="10" creationId="{9C911843-5F85-DFB5-E9A3-7EBC269FF25F}"/>
          </ac:picMkLst>
        </pc:picChg>
        <pc:picChg chg="add mod">
          <ac:chgData name="Maeve Bouchez" userId="1095b5274aacb6a5" providerId="LiveId" clId="{97E22E4A-9655-455B-AF9B-ED6BE82561A0}" dt="2025-03-29T08:32:00.651" v="3665" actId="14100"/>
          <ac:picMkLst>
            <pc:docMk/>
            <pc:sldMk cId="3152668784" sldId="265"/>
            <ac:picMk id="14" creationId="{E1421686-A09C-133A-7C24-467438E2D1C5}"/>
          </ac:picMkLst>
        </pc:picChg>
        <pc:picChg chg="del">
          <ac:chgData name="Maeve Bouchez" userId="1095b5274aacb6a5" providerId="LiveId" clId="{97E22E4A-9655-455B-AF9B-ED6BE82561A0}" dt="2025-03-29T08:25:13.570" v="3575" actId="478"/>
          <ac:picMkLst>
            <pc:docMk/>
            <pc:sldMk cId="3152668784" sldId="265"/>
            <ac:picMk id="24" creationId="{686D6935-881D-25BB-03F6-032E0808FAFC}"/>
          </ac:picMkLst>
        </pc:picChg>
        <pc:picChg chg="del">
          <ac:chgData name="Maeve Bouchez" userId="1095b5274aacb6a5" providerId="LiveId" clId="{97E22E4A-9655-455B-AF9B-ED6BE82561A0}" dt="2025-03-29T08:28:09.274" v="3628" actId="478"/>
          <ac:picMkLst>
            <pc:docMk/>
            <pc:sldMk cId="3152668784" sldId="265"/>
            <ac:picMk id="26" creationId="{5C89181B-3B7E-9351-54D4-FD44D997EA69}"/>
          </ac:picMkLst>
        </pc:picChg>
        <pc:picChg chg="del">
          <ac:chgData name="Maeve Bouchez" userId="1095b5274aacb6a5" providerId="LiveId" clId="{97E22E4A-9655-455B-AF9B-ED6BE82561A0}" dt="2025-03-29T08:28:10.768" v="3629" actId="478"/>
          <ac:picMkLst>
            <pc:docMk/>
            <pc:sldMk cId="3152668784" sldId="265"/>
            <ac:picMk id="28" creationId="{0768C733-6685-1873-B1A6-E4C706EC44D6}"/>
          </ac:picMkLst>
        </pc:picChg>
      </pc:sldChg>
      <pc:sldChg chg="addSp delSp modSp add mod">
        <pc:chgData name="Maeve Bouchez" userId="1095b5274aacb6a5" providerId="LiveId" clId="{97E22E4A-9655-455B-AF9B-ED6BE82561A0}" dt="2025-03-29T13:05:00.173" v="5208" actId="13926"/>
        <pc:sldMkLst>
          <pc:docMk/>
          <pc:sldMk cId="799794078" sldId="266"/>
        </pc:sldMkLst>
        <pc:spChg chg="mod">
          <ac:chgData name="Maeve Bouchez" userId="1095b5274aacb6a5" providerId="LiveId" clId="{97E22E4A-9655-455B-AF9B-ED6BE82561A0}" dt="2025-03-29T08:49:58.056" v="4072" actId="20577"/>
          <ac:spMkLst>
            <pc:docMk/>
            <pc:sldMk cId="799794078" sldId="266"/>
            <ac:spMk id="6" creationId="{FC6B309E-275B-9856-AD3C-EE30C6C1E1C2}"/>
          </ac:spMkLst>
        </pc:spChg>
        <pc:spChg chg="add del mod">
          <ac:chgData name="Maeve Bouchez" userId="1095b5274aacb6a5" providerId="LiveId" clId="{97E22E4A-9655-455B-AF9B-ED6BE82561A0}" dt="2025-03-29T08:49:33.835" v="4031" actId="478"/>
          <ac:spMkLst>
            <pc:docMk/>
            <pc:sldMk cId="799794078" sldId="266"/>
            <ac:spMk id="7" creationId="{55DC6902-B319-29FA-3A60-F5CCDB7C1572}"/>
          </ac:spMkLst>
        </pc:spChg>
        <pc:spChg chg="add mod">
          <ac:chgData name="Maeve Bouchez" userId="1095b5274aacb6a5" providerId="LiveId" clId="{97E22E4A-9655-455B-AF9B-ED6BE82561A0}" dt="2025-03-29T13:05:00.173" v="5208" actId="13926"/>
          <ac:spMkLst>
            <pc:docMk/>
            <pc:sldMk cId="799794078" sldId="266"/>
            <ac:spMk id="9" creationId="{03FBDA2D-535D-82B7-4526-8653D5BA681F}"/>
          </ac:spMkLst>
        </pc:spChg>
        <pc:spChg chg="del">
          <ac:chgData name="Maeve Bouchez" userId="1095b5274aacb6a5" providerId="LiveId" clId="{97E22E4A-9655-455B-AF9B-ED6BE82561A0}" dt="2025-03-29T08:47:59.022" v="4029" actId="478"/>
          <ac:spMkLst>
            <pc:docMk/>
            <pc:sldMk cId="799794078" sldId="266"/>
            <ac:spMk id="20" creationId="{F5DEC204-9912-27AB-3B6F-4BAAC1D5BEE0}"/>
          </ac:spMkLst>
        </pc:spChg>
        <pc:spChg chg="del">
          <ac:chgData name="Maeve Bouchez" userId="1095b5274aacb6a5" providerId="LiveId" clId="{97E22E4A-9655-455B-AF9B-ED6BE82561A0}" dt="2025-03-29T08:47:59.022" v="4029" actId="478"/>
          <ac:spMkLst>
            <pc:docMk/>
            <pc:sldMk cId="799794078" sldId="266"/>
            <ac:spMk id="21" creationId="{EBFB8B97-D97C-C715-E0C6-14A19BD4864D}"/>
          </ac:spMkLst>
        </pc:spChg>
        <pc:spChg chg="del">
          <ac:chgData name="Maeve Bouchez" userId="1095b5274aacb6a5" providerId="LiveId" clId="{97E22E4A-9655-455B-AF9B-ED6BE82561A0}" dt="2025-03-29T08:47:59.022" v="4029" actId="478"/>
          <ac:spMkLst>
            <pc:docMk/>
            <pc:sldMk cId="799794078" sldId="266"/>
            <ac:spMk id="22" creationId="{11BF9EC2-E90C-4336-EFFE-7FE1CC911412}"/>
          </ac:spMkLst>
        </pc:spChg>
        <pc:picChg chg="add del mod">
          <ac:chgData name="Maeve Bouchez" userId="1095b5274aacb6a5" providerId="LiveId" clId="{97E22E4A-9655-455B-AF9B-ED6BE82561A0}" dt="2025-03-29T08:49:33.835" v="4031" actId="478"/>
          <ac:picMkLst>
            <pc:docMk/>
            <pc:sldMk cId="799794078" sldId="266"/>
            <ac:picMk id="4" creationId="{5298FBC4-3CFF-297B-C7E0-C42016F6B680}"/>
          </ac:picMkLst>
        </pc:picChg>
        <pc:picChg chg="del">
          <ac:chgData name="Maeve Bouchez" userId="1095b5274aacb6a5" providerId="LiveId" clId="{97E22E4A-9655-455B-AF9B-ED6BE82561A0}" dt="2025-03-29T08:47:59.022" v="4029" actId="478"/>
          <ac:picMkLst>
            <pc:docMk/>
            <pc:sldMk cId="799794078" sldId="266"/>
            <ac:picMk id="8" creationId="{39CA2534-804D-7E69-1F8C-71562359635E}"/>
          </ac:picMkLst>
        </pc:picChg>
        <pc:picChg chg="del">
          <ac:chgData name="Maeve Bouchez" userId="1095b5274aacb6a5" providerId="LiveId" clId="{97E22E4A-9655-455B-AF9B-ED6BE82561A0}" dt="2025-03-29T08:47:59.022" v="4029" actId="478"/>
          <ac:picMkLst>
            <pc:docMk/>
            <pc:sldMk cId="799794078" sldId="266"/>
            <ac:picMk id="10" creationId="{CF6BEAD9-7375-FE15-10AE-3481E6B610FF}"/>
          </ac:picMkLst>
        </pc:picChg>
        <pc:picChg chg="del">
          <ac:chgData name="Maeve Bouchez" userId="1095b5274aacb6a5" providerId="LiveId" clId="{97E22E4A-9655-455B-AF9B-ED6BE82561A0}" dt="2025-03-29T08:47:59.022" v="4029" actId="478"/>
          <ac:picMkLst>
            <pc:docMk/>
            <pc:sldMk cId="799794078" sldId="266"/>
            <ac:picMk id="14" creationId="{AC3E1D8E-9989-F075-6539-8888768F092B}"/>
          </ac:picMkLst>
        </pc:picChg>
        <pc:picChg chg="add mod">
          <ac:chgData name="Maeve Bouchez" userId="1095b5274aacb6a5" providerId="LiveId" clId="{97E22E4A-9655-455B-AF9B-ED6BE82561A0}" dt="2025-03-29T11:17:07.632" v="4541" actId="1076"/>
          <ac:picMkLst>
            <pc:docMk/>
            <pc:sldMk cId="799794078" sldId="266"/>
            <ac:picMk id="15" creationId="{D8C9F20A-0DCA-D0BE-F7E0-B08C92A68F38}"/>
          </ac:picMkLst>
        </pc:picChg>
        <pc:picChg chg="add mod">
          <ac:chgData name="Maeve Bouchez" userId="1095b5274aacb6a5" providerId="LiveId" clId="{97E22E4A-9655-455B-AF9B-ED6BE82561A0}" dt="2025-03-29T11:16:56.254" v="4540" actId="1076"/>
          <ac:picMkLst>
            <pc:docMk/>
            <pc:sldMk cId="799794078" sldId="266"/>
            <ac:picMk id="17" creationId="{1D13802A-6458-C5BB-CD75-A11851609E0A}"/>
          </ac:picMkLst>
        </pc:picChg>
      </pc:sldChg>
      <pc:sldChg chg="addSp delSp modSp add mod">
        <pc:chgData name="Maeve Bouchez" userId="1095b5274aacb6a5" providerId="LiveId" clId="{97E22E4A-9655-455B-AF9B-ED6BE82561A0}" dt="2025-03-29T13:06:28.291" v="5216" actId="113"/>
        <pc:sldMkLst>
          <pc:docMk/>
          <pc:sldMk cId="3451256509" sldId="267"/>
        </pc:sldMkLst>
        <pc:spChg chg="add del mod">
          <ac:chgData name="Maeve Bouchez" userId="1095b5274aacb6a5" providerId="LiveId" clId="{97E22E4A-9655-455B-AF9B-ED6BE82561A0}" dt="2025-03-29T11:34:16.301" v="4949"/>
          <ac:spMkLst>
            <pc:docMk/>
            <pc:sldMk cId="3451256509" sldId="267"/>
            <ac:spMk id="4" creationId="{D124DFB6-F370-0A58-7BB3-6E5BF15CAB10}"/>
          </ac:spMkLst>
        </pc:spChg>
        <pc:spChg chg="del">
          <ac:chgData name="Maeve Bouchez" userId="1095b5274aacb6a5" providerId="LiveId" clId="{97E22E4A-9655-455B-AF9B-ED6BE82561A0}" dt="2025-03-29T09:58:46.746" v="4216" actId="478"/>
          <ac:spMkLst>
            <pc:docMk/>
            <pc:sldMk cId="3451256509" sldId="267"/>
            <ac:spMk id="5" creationId="{90223524-EA42-2CF4-2F64-87B7D54390AE}"/>
          </ac:spMkLst>
        </pc:spChg>
        <pc:spChg chg="mod">
          <ac:chgData name="Maeve Bouchez" userId="1095b5274aacb6a5" providerId="LiveId" clId="{97E22E4A-9655-455B-AF9B-ED6BE82561A0}" dt="2025-03-29T08:52:52.168" v="4085" actId="20577"/>
          <ac:spMkLst>
            <pc:docMk/>
            <pc:sldMk cId="3451256509" sldId="267"/>
            <ac:spMk id="6" creationId="{994976BA-1971-286B-E046-E5FFBCB74FE3}"/>
          </ac:spMkLst>
        </pc:spChg>
        <pc:spChg chg="add mod">
          <ac:chgData name="Maeve Bouchez" userId="1095b5274aacb6a5" providerId="LiveId" clId="{97E22E4A-9655-455B-AF9B-ED6BE82561A0}" dt="2025-03-29T11:48:03.689" v="5200" actId="1076"/>
          <ac:spMkLst>
            <pc:docMk/>
            <pc:sldMk cId="3451256509" sldId="267"/>
            <ac:spMk id="9" creationId="{64526967-7D55-25E9-321A-C208C233AA3E}"/>
          </ac:spMkLst>
        </pc:spChg>
        <pc:spChg chg="add del">
          <ac:chgData name="Maeve Bouchez" userId="1095b5274aacb6a5" providerId="LiveId" clId="{97E22E4A-9655-455B-AF9B-ED6BE82561A0}" dt="2025-03-29T11:34:58.182" v="4960" actId="22"/>
          <ac:spMkLst>
            <pc:docMk/>
            <pc:sldMk cId="3451256509" sldId="267"/>
            <ac:spMk id="15" creationId="{3562F7F2-F5E8-B326-4407-9B38831099D9}"/>
          </ac:spMkLst>
        </pc:spChg>
        <pc:spChg chg="add del mod">
          <ac:chgData name="Maeve Bouchez" userId="1095b5274aacb6a5" providerId="LiveId" clId="{97E22E4A-9655-455B-AF9B-ED6BE82561A0}" dt="2025-03-29T11:43:34.175" v="5136" actId="478"/>
          <ac:spMkLst>
            <pc:docMk/>
            <pc:sldMk cId="3451256509" sldId="267"/>
            <ac:spMk id="18" creationId="{D28F8049-4978-EAF7-5CA0-25627269F7CC}"/>
          </ac:spMkLst>
        </pc:spChg>
        <pc:spChg chg="del">
          <ac:chgData name="Maeve Bouchez" userId="1095b5274aacb6a5" providerId="LiveId" clId="{97E22E4A-9655-455B-AF9B-ED6BE82561A0}" dt="2025-03-29T08:52:38.312" v="4074" actId="478"/>
          <ac:spMkLst>
            <pc:docMk/>
            <pc:sldMk cId="3451256509" sldId="267"/>
            <ac:spMk id="20" creationId="{01B07065-B971-55E9-28AE-C01CEA9CD578}"/>
          </ac:spMkLst>
        </pc:spChg>
        <pc:spChg chg="del">
          <ac:chgData name="Maeve Bouchez" userId="1095b5274aacb6a5" providerId="LiveId" clId="{97E22E4A-9655-455B-AF9B-ED6BE82561A0}" dt="2025-03-29T08:52:38.312" v="4074" actId="478"/>
          <ac:spMkLst>
            <pc:docMk/>
            <pc:sldMk cId="3451256509" sldId="267"/>
            <ac:spMk id="21" creationId="{E37D5B27-BEE5-B052-A4EF-03A8A88C93E6}"/>
          </ac:spMkLst>
        </pc:spChg>
        <pc:spChg chg="del">
          <ac:chgData name="Maeve Bouchez" userId="1095b5274aacb6a5" providerId="LiveId" clId="{97E22E4A-9655-455B-AF9B-ED6BE82561A0}" dt="2025-03-29T08:52:38.312" v="4074" actId="478"/>
          <ac:spMkLst>
            <pc:docMk/>
            <pc:sldMk cId="3451256509" sldId="267"/>
            <ac:spMk id="22" creationId="{313F313E-C402-4075-727E-F77AEE9CEB53}"/>
          </ac:spMkLst>
        </pc:spChg>
        <pc:spChg chg="add del mod">
          <ac:chgData name="Maeve Bouchez" userId="1095b5274aacb6a5" providerId="LiveId" clId="{97E22E4A-9655-455B-AF9B-ED6BE82561A0}" dt="2025-03-29T11:39:55.828" v="4988" actId="478"/>
          <ac:spMkLst>
            <pc:docMk/>
            <pc:sldMk cId="3451256509" sldId="267"/>
            <ac:spMk id="23" creationId="{0A90C80D-443E-7FA4-0EDA-5BCF8C2176F0}"/>
          </ac:spMkLst>
        </pc:spChg>
        <pc:spChg chg="add mod">
          <ac:chgData name="Maeve Bouchez" userId="1095b5274aacb6a5" providerId="LiveId" clId="{97E22E4A-9655-455B-AF9B-ED6BE82561A0}" dt="2025-03-29T13:06:28.291" v="5216" actId="113"/>
          <ac:spMkLst>
            <pc:docMk/>
            <pc:sldMk cId="3451256509" sldId="267"/>
            <ac:spMk id="25" creationId="{83AC830C-009B-9BEA-1560-D82980B21688}"/>
          </ac:spMkLst>
        </pc:spChg>
        <pc:spChg chg="add del">
          <ac:chgData name="Maeve Bouchez" userId="1095b5274aacb6a5" providerId="LiveId" clId="{97E22E4A-9655-455B-AF9B-ED6BE82561A0}" dt="2025-03-29T11:46:18.870" v="5176" actId="22"/>
          <ac:spMkLst>
            <pc:docMk/>
            <pc:sldMk cId="3451256509" sldId="267"/>
            <ac:spMk id="27" creationId="{E34A8C6F-025A-343B-9729-19D68AB0366F}"/>
          </ac:spMkLst>
        </pc:spChg>
        <pc:spChg chg="add mod">
          <ac:chgData name="Maeve Bouchez" userId="1095b5274aacb6a5" providerId="LiveId" clId="{97E22E4A-9655-455B-AF9B-ED6BE82561A0}" dt="2025-03-29T11:48:55.742" v="5205" actId="1076"/>
          <ac:spMkLst>
            <pc:docMk/>
            <pc:sldMk cId="3451256509" sldId="267"/>
            <ac:spMk id="28" creationId="{BCA0D447-5D8A-A2E9-9E32-3B73C346FC3F}"/>
          </ac:spMkLst>
        </pc:spChg>
        <pc:picChg chg="add mod">
          <ac:chgData name="Maeve Bouchez" userId="1095b5274aacb6a5" providerId="LiveId" clId="{97E22E4A-9655-455B-AF9B-ED6BE82561A0}" dt="2025-03-29T09:58:43.911" v="4215" actId="208"/>
          <ac:picMkLst>
            <pc:docMk/>
            <pc:sldMk cId="3451256509" sldId="267"/>
            <ac:picMk id="3" creationId="{CFA50030-84A3-7984-743D-2D08F341B3CE}"/>
          </ac:picMkLst>
        </pc:picChg>
        <pc:picChg chg="del">
          <ac:chgData name="Maeve Bouchez" userId="1095b5274aacb6a5" providerId="LiveId" clId="{97E22E4A-9655-455B-AF9B-ED6BE82561A0}" dt="2025-03-29T08:52:38.312" v="4074" actId="478"/>
          <ac:picMkLst>
            <pc:docMk/>
            <pc:sldMk cId="3451256509" sldId="267"/>
            <ac:picMk id="8" creationId="{042FCE1C-E58F-FAB5-E425-F2B096E03191}"/>
          </ac:picMkLst>
        </pc:picChg>
        <pc:picChg chg="del">
          <ac:chgData name="Maeve Bouchez" userId="1095b5274aacb6a5" providerId="LiveId" clId="{97E22E4A-9655-455B-AF9B-ED6BE82561A0}" dt="2025-03-29T08:52:38.312" v="4074" actId="478"/>
          <ac:picMkLst>
            <pc:docMk/>
            <pc:sldMk cId="3451256509" sldId="267"/>
            <ac:picMk id="10" creationId="{F02C40BD-9F39-8BA9-D62A-F43D68CAF02F}"/>
          </ac:picMkLst>
        </pc:picChg>
        <pc:picChg chg="del">
          <ac:chgData name="Maeve Bouchez" userId="1095b5274aacb6a5" providerId="LiveId" clId="{97E22E4A-9655-455B-AF9B-ED6BE82561A0}" dt="2025-03-29T08:52:38.312" v="4074" actId="478"/>
          <ac:picMkLst>
            <pc:docMk/>
            <pc:sldMk cId="3451256509" sldId="267"/>
            <ac:picMk id="14" creationId="{0E295171-7B7C-8272-54CD-CE10E63EB1B0}"/>
          </ac:picMkLst>
        </pc:picChg>
        <pc:picChg chg="add mod">
          <ac:chgData name="Maeve Bouchez" userId="1095b5274aacb6a5" providerId="LiveId" clId="{97E22E4A-9655-455B-AF9B-ED6BE82561A0}" dt="2025-03-29T11:48:25.820" v="5203" actId="1076"/>
          <ac:picMkLst>
            <pc:docMk/>
            <pc:sldMk cId="3451256509" sldId="267"/>
            <ac:picMk id="16" creationId="{8E4363E3-4A04-9678-5573-E38DFF5803DE}"/>
          </ac:picMkLst>
        </pc:picChg>
        <pc:picChg chg="add mod">
          <ac:chgData name="Maeve Bouchez" userId="1095b5274aacb6a5" providerId="LiveId" clId="{97E22E4A-9655-455B-AF9B-ED6BE82561A0}" dt="2025-03-29T11:48:10.696" v="5201" actId="1076"/>
          <ac:picMkLst>
            <pc:docMk/>
            <pc:sldMk cId="3451256509" sldId="267"/>
            <ac:picMk id="17" creationId="{6E4FF64C-0511-FC29-1630-821EC8F9CFA6}"/>
          </ac:picMkLst>
        </pc:picChg>
      </pc:sldChg>
      <pc:sldChg chg="modSp add mod">
        <pc:chgData name="Maeve Bouchez" userId="1095b5274aacb6a5" providerId="LiveId" clId="{97E22E4A-9655-455B-AF9B-ED6BE82561A0}" dt="2025-03-29T13:05:58.885" v="5214" actId="13926"/>
        <pc:sldMkLst>
          <pc:docMk/>
          <pc:sldMk cId="3265483488" sldId="268"/>
        </pc:sldMkLst>
        <pc:spChg chg="mod">
          <ac:chgData name="Maeve Bouchez" userId="1095b5274aacb6a5" providerId="LiveId" clId="{97E22E4A-9655-455B-AF9B-ED6BE82561A0}" dt="2025-03-29T11:21:25.065" v="4567" actId="20577"/>
          <ac:spMkLst>
            <pc:docMk/>
            <pc:sldMk cId="3265483488" sldId="268"/>
            <ac:spMk id="6" creationId="{AD8B47F0-5C76-7B2B-CB80-0E01875920D3}"/>
          </ac:spMkLst>
        </pc:spChg>
        <pc:spChg chg="mod">
          <ac:chgData name="Maeve Bouchez" userId="1095b5274aacb6a5" providerId="LiveId" clId="{97E22E4A-9655-455B-AF9B-ED6BE82561A0}" dt="2025-03-29T13:05:58.885" v="5214" actId="13926"/>
          <ac:spMkLst>
            <pc:docMk/>
            <pc:sldMk cId="3265483488" sldId="268"/>
            <ac:spMk id="9" creationId="{D54B621C-6428-3F17-A928-E2F42EEF6067}"/>
          </ac:spMkLst>
        </pc:spChg>
        <pc:picChg chg="mod">
          <ac:chgData name="Maeve Bouchez" userId="1095b5274aacb6a5" providerId="LiveId" clId="{97E22E4A-9655-455B-AF9B-ED6BE82561A0}" dt="2025-03-29T11:26:45.499" v="4869" actId="1076"/>
          <ac:picMkLst>
            <pc:docMk/>
            <pc:sldMk cId="3265483488" sldId="268"/>
            <ac:picMk id="15" creationId="{1FE85399-C7F8-5F22-5FF2-D24E2392031F}"/>
          </ac:picMkLst>
        </pc:picChg>
        <pc:picChg chg="mod">
          <ac:chgData name="Maeve Bouchez" userId="1095b5274aacb6a5" providerId="LiveId" clId="{97E22E4A-9655-455B-AF9B-ED6BE82561A0}" dt="2025-03-29T11:26:27.265" v="4868" actId="1076"/>
          <ac:picMkLst>
            <pc:docMk/>
            <pc:sldMk cId="3265483488" sldId="268"/>
            <ac:picMk id="17" creationId="{938EA9A3-91EC-36C1-5EC4-4E69CE6959D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C209D-9FE8-45F9-9C55-952A21306FC1}" type="datetimeFigureOut">
              <a:rPr lang="en-GB" smtClean="0"/>
              <a:t>30/03/2025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4EB6F-6CF1-4DF0-9587-13A30A87B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507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E434C-5E0A-26E4-5357-6D9C915F9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A727C7-2C88-4A03-A54B-482F784447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58A1D-B2CB-C22E-6ABD-F1DE23A9A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B4FE2-18E8-4401-B9C3-D40CEAE499F8}" type="datetime1">
              <a:rPr lang="en-GB" smtClean="0"/>
              <a:t>30/03/2025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CA477-91B9-DEED-0143-50C393245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77E6FA-F61B-A981-4E0B-7A1FAD05D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065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75DDF-C222-259C-47C8-2F4027744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B25698-5FF9-F844-5401-C851DBCE2A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4AF33E-ACE7-813F-8C92-A595ECE5D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3A446-E2C7-43D4-8CFD-CA644F2E8DE3}" type="datetime1">
              <a:rPr lang="en-GB" smtClean="0"/>
              <a:t>30/03/2025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B3AF42-151E-35BB-FDBC-460A9DEFA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DB9896-DD10-8325-9E8E-826486EC4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873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27D2CE-862D-799A-7278-AFE78A930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699B97-2607-7F01-B4F0-F1CD1002F8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101BF-90F9-01AD-8FF3-3F85BC686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127EB-178B-4305-885A-70E5546E130C}" type="datetime1">
              <a:rPr lang="en-GB" smtClean="0"/>
              <a:t>30/03/2025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C75A9-B6AA-D9DD-24E1-8499635F5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2A537-F558-5C7C-5150-1DFF5F924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799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E4274-9F29-EE9F-E827-4457ED676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61BAD1-261D-7423-4224-586E913C1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F0EC16-2143-54F0-C844-DB6206C0E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F025-99B6-46D6-A54D-15AC9A1E7524}" type="datetime1">
              <a:rPr lang="en-GB" smtClean="0"/>
              <a:t>30/03/2025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80CE6B-2751-515D-FD2F-5CD736518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D6BC4-B743-BB69-AB45-2C309B59D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654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3D427-F693-A3BE-29DC-4A9C64CA2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EEAEB5-8AEE-89A4-7134-2A48FE6F6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18E4B-4AE9-2D74-ACC5-6B474FFF4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688C7-2C86-44B4-8237-EA53DBC7A036}" type="datetime1">
              <a:rPr lang="en-GB" smtClean="0"/>
              <a:t>30/03/2025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01EDB-91E8-1DE3-2288-FEBFB3811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C32DA8-9C48-F89C-AA97-CD0953BCF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19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F6E15-8E52-DA45-E3AD-BDDF4C608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AED573-F73A-8A23-8134-5C433CA0D0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14F458-0DBA-FC1D-9C61-AD5ADDF5E8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5C083-FA26-B1B3-FB96-78F530E10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924CA-6B83-4D4B-9178-37BD82C7D90A}" type="datetime1">
              <a:rPr lang="en-GB" smtClean="0"/>
              <a:t>30/03/2025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CCC2AF-3251-7570-1BA8-D0732D7B9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A32496-8414-3DAA-C64E-285D037A9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019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4111A-8169-3E0D-2926-10299D9F0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28800E-B46A-AC07-8D9A-5B7B7C3C44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05A00B-F709-7D33-859B-96C4A7D4B4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1416F1-AD13-1CAF-4B27-E010DCC4C1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F8C62A-51AA-22A6-43CE-76A21737D8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759C31-5A1D-507D-B7AF-7ABC19A00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EFD7-8DC6-4618-8504-2509629C8B87}" type="datetime1">
              <a:rPr lang="en-GB" smtClean="0"/>
              <a:t>30/03/2025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0DB607-F5B2-B8A1-8E64-171CD04B6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887F2E-0874-C5A5-2BC9-946A8B0DE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0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04357-43B0-6F28-A01C-A65D99416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FD28BD-D74A-2EBC-CFEA-05C15D01E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2CD8-88E6-4ED7-88B5-206FF3FD1506}" type="datetime1">
              <a:rPr lang="en-GB" smtClean="0"/>
              <a:t>30/03/2025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3E18B-145E-797C-58A3-8CAB6D59E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4D3333-F91E-1EC2-229C-219FE86D3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870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ED2E3F-4191-43C1-9BB3-45B00C287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50C4-B652-427D-97A6-459C3126B66D}" type="datetime1">
              <a:rPr lang="en-GB" smtClean="0"/>
              <a:t>30/03/2025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1D4346-CE81-8AF1-62D1-20BBEC323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8CB0F0-6EBA-FC34-5E3C-B5437B68B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60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182DC-4182-BE9D-EC39-02A9202C6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23281-F7CA-AA18-30DF-3B42DC589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BF2325-1465-2721-7FD0-759B400C1F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C58EBB-0082-8BD9-943E-17DC80DB3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CEC68-E457-4BE0-B616-5FAC11DAA05B}" type="datetime1">
              <a:rPr lang="en-GB" smtClean="0"/>
              <a:t>30/03/2025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1DA227-72C6-9B87-67DF-E7F548529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A4F01B-02B8-F62A-A58D-739874012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680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6DDBB-FE8C-ED0E-6AD3-1D836F7FF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B4396A-E214-7157-958B-69A2B527BF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33CE1E-6756-449B-3A50-B8677F5D01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D03F43-5AF6-1683-82AF-3FC5337FD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2CEE7-403B-4299-A750-5B65F520C803}" type="datetime1">
              <a:rPr lang="en-GB" smtClean="0"/>
              <a:t>30/03/2025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06EDB-6A57-5A26-FA0B-54D2318A4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FD3CA2-B19F-1270-47A2-9F4A28B87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837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FA2ED6-1B9F-B04E-0D33-A90D3B43D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78BB82-9115-0560-FB4A-E36A6E9CE7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B9DC5-BB55-AF75-3364-E7D463655F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2BC67-FB28-4FD3-9D9F-61FAE09E1111}" type="datetime1">
              <a:rPr lang="en-GB" smtClean="0"/>
              <a:t>30/03/2025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9EC6FE-8FF3-DE6B-6EA3-C6B4CDC4BF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17AF4-816F-4C0F-39E6-4AA541DF3C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5E34F-E7C1-470A-94EE-7E88A8C3C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609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blogs.ubc.ca/communicatingscience2018w111/author/annakwon/" TargetMode="External"/><Relationship Id="rId3" Type="http://schemas.openxmlformats.org/officeDocument/2006/relationships/image" Target="../media/image13.png"/><Relationship Id="rId7" Type="http://schemas.openxmlformats.org/officeDocument/2006/relationships/image" Target="../media/image1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hyperlink" Target="https://creativecommons.org/licenses/by-nc-nd/3.0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bubbles on a blue background&#10;&#10;AI-generated content may be incorrect.">
            <a:extLst>
              <a:ext uri="{FF2B5EF4-FFF2-40B4-BE49-F238E27FC236}">
                <a16:creationId xmlns:a16="http://schemas.microsoft.com/office/drawing/2014/main" id="{EE717CA5-DB24-4E4D-00C8-6BACBF990C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87" b="76406"/>
          <a:stretch/>
        </p:blipFill>
        <p:spPr bwMode="auto">
          <a:xfrm>
            <a:off x="0" y="0"/>
            <a:ext cx="12192000" cy="8298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3A53F9-7FA2-1FEE-F5EC-09326DFFC182}"/>
              </a:ext>
            </a:extLst>
          </p:cNvPr>
          <p:cNvSpPr txBox="1"/>
          <p:nvPr/>
        </p:nvSpPr>
        <p:spPr>
          <a:xfrm>
            <a:off x="98845" y="1296193"/>
            <a:ext cx="599715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Liquid </a:t>
            </a:r>
          </a:p>
          <a:p>
            <a:r>
              <a:rPr lang="en-US" sz="5400" b="1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Soap </a:t>
            </a:r>
          </a:p>
          <a:p>
            <a:r>
              <a:rPr lang="en-US" sz="5400" b="1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Spherification</a:t>
            </a:r>
            <a:endParaRPr lang="en-GB" sz="5400" b="1" dirty="0">
              <a:solidFill>
                <a:srgbClr val="1D488B"/>
              </a:solidFill>
              <a:effectLst/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B0BEA9-84DC-4B08-F7B8-795D8D9C1983}"/>
              </a:ext>
            </a:extLst>
          </p:cNvPr>
          <p:cNvSpPr txBox="1"/>
          <p:nvPr/>
        </p:nvSpPr>
        <p:spPr>
          <a:xfrm>
            <a:off x="98845" y="4080187"/>
            <a:ext cx="54123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European Schools’ Science Symposium 2025 | European School Brussels I (ESBI) of Uccle, Belgium</a:t>
            </a:r>
            <a:endParaRPr lang="en-GB" sz="2000" b="1" i="1" dirty="0">
              <a:solidFill>
                <a:srgbClr val="ED81D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3FF70BE-56A4-FE33-475D-D137C57E13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800" y="1296193"/>
            <a:ext cx="5361560" cy="5229434"/>
          </a:xfrm>
          <a:prstGeom prst="rect">
            <a:avLst/>
          </a:prstGeom>
          <a:ln>
            <a:solidFill>
              <a:srgbClr val="1D488B"/>
            </a:solidFill>
          </a:ln>
          <a:effectLst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0E77577-B13A-065A-19D9-5E8A25CA9CF1}"/>
              </a:ext>
            </a:extLst>
          </p:cNvPr>
          <p:cNvSpPr txBox="1"/>
          <p:nvPr/>
        </p:nvSpPr>
        <p:spPr>
          <a:xfrm>
            <a:off x="98845" y="5602297"/>
            <a:ext cx="37689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BOUCHEZ Maeve </a:t>
            </a:r>
            <a:r>
              <a:rPr lang="en-US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MAM-S7FRA</a:t>
            </a:r>
          </a:p>
          <a:p>
            <a:r>
              <a:rPr lang="en-US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TUTOR </a:t>
            </a:r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PICCOLOMINI Angela </a:t>
            </a:r>
            <a:endParaRPr lang="en-GB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GB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502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3A886-76DA-0C5D-1AF0-CC3B83A8A2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bubbles on a blue background&#10;&#10;AI-generated content may be incorrect.">
            <a:extLst>
              <a:ext uri="{FF2B5EF4-FFF2-40B4-BE49-F238E27FC236}">
                <a16:creationId xmlns:a16="http://schemas.microsoft.com/office/drawing/2014/main" id="{BC14F26F-E0E8-F51E-5563-2EB1354077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87" b="76406"/>
          <a:stretch/>
        </p:blipFill>
        <p:spPr bwMode="auto">
          <a:xfrm>
            <a:off x="0" y="0"/>
            <a:ext cx="12192000" cy="8298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48EEBD-DEF6-821D-4C1C-4DF1C8577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fld>
            <a:endParaRPr lang="en-GB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4DDD50-5C03-F211-082C-939D3D0B428D}"/>
              </a:ext>
            </a:extLst>
          </p:cNvPr>
          <p:cNvSpPr txBox="1"/>
          <p:nvPr/>
        </p:nvSpPr>
        <p:spPr>
          <a:xfrm>
            <a:off x="0" y="829829"/>
            <a:ext cx="11353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0" dirty="0">
                <a:solidFill>
                  <a:srgbClr val="1D488B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The membrane that forms around the </a:t>
            </a:r>
          </a:p>
          <a:p>
            <a:r>
              <a:rPr lang="en-GB" sz="2800" b="1" noProof="0" dirty="0">
                <a:solidFill>
                  <a:srgbClr val="1D488B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liquid soap during spherification </a:t>
            </a:r>
          </a:p>
          <a:p>
            <a:r>
              <a:rPr lang="en-GB" sz="2800" b="1" noProof="0" dirty="0">
                <a:solidFill>
                  <a:srgbClr val="1D488B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stabilises over time</a:t>
            </a:r>
            <a:r>
              <a:rPr lang="en-GB" sz="2800" b="1" noProof="0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40518D-86B0-2079-7679-64EBAE9BB1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248" y="2861154"/>
            <a:ext cx="7105504" cy="39968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C1D278-7F75-DF10-CFC1-9533E2F3BC5F}"/>
              </a:ext>
            </a:extLst>
          </p:cNvPr>
          <p:cNvSpPr txBox="1"/>
          <p:nvPr/>
        </p:nvSpPr>
        <p:spPr>
          <a:xfrm>
            <a:off x="3012400" y="2399489"/>
            <a:ext cx="61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17</a:t>
            </a:r>
          </a:p>
          <a:p>
            <a:pPr algn="ctr"/>
            <a:r>
              <a:rPr lang="en-US" b="1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Average Mass and Volume Variation over time</a:t>
            </a:r>
            <a:endParaRPr lang="en-GB" b="1" dirty="0">
              <a:solidFill>
                <a:srgbClr val="ED81D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28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8174B6-A45E-A1F8-70C5-D3DE7F2550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bubbles on a blue background&#10;&#10;AI-generated content may be incorrect.">
            <a:extLst>
              <a:ext uri="{FF2B5EF4-FFF2-40B4-BE49-F238E27FC236}">
                <a16:creationId xmlns:a16="http://schemas.microsoft.com/office/drawing/2014/main" id="{E5B25290-4165-3A58-3106-E4917C112F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87" b="76406"/>
          <a:stretch/>
        </p:blipFill>
        <p:spPr bwMode="auto">
          <a:xfrm>
            <a:off x="0" y="0"/>
            <a:ext cx="12192000" cy="8298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158722-2282-2945-BDB6-342F69AE6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11</a:t>
            </a:fld>
            <a:endParaRPr lang="en-GB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BABB4B-3E3D-CFF9-6A17-BA886856115C}"/>
              </a:ext>
            </a:extLst>
          </p:cNvPr>
          <p:cNvSpPr txBox="1"/>
          <p:nvPr/>
        </p:nvSpPr>
        <p:spPr>
          <a:xfrm>
            <a:off x="0" y="829829"/>
            <a:ext cx="11353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Spherified soap can </a:t>
            </a:r>
          </a:p>
          <a:p>
            <a:r>
              <a:rPr lang="en-US" sz="2800" b="1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be preserved </a:t>
            </a:r>
          </a:p>
          <a:p>
            <a:r>
              <a:rPr lang="en-US" sz="2800" b="1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in oils.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F8C85B-4758-5644-B823-44F45E61DA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" r="497"/>
          <a:stretch/>
        </p:blipFill>
        <p:spPr bwMode="auto">
          <a:xfrm>
            <a:off x="764269" y="2667718"/>
            <a:ext cx="2171272" cy="2171272"/>
          </a:xfrm>
          <a:prstGeom prst="rect">
            <a:avLst/>
          </a:prstGeom>
          <a:ln>
            <a:solidFill>
              <a:srgbClr val="1D488B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A82581A-0A15-085E-9A36-7BB6C008368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2" r="5282"/>
          <a:stretch/>
        </p:blipFill>
        <p:spPr bwMode="auto">
          <a:xfrm>
            <a:off x="3505628" y="2667718"/>
            <a:ext cx="2171272" cy="2171272"/>
          </a:xfrm>
          <a:prstGeom prst="rect">
            <a:avLst/>
          </a:prstGeom>
          <a:ln>
            <a:solidFill>
              <a:srgbClr val="1D488B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8BDE67-6608-1F58-0D26-5966916C9F2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47553" y="2667718"/>
            <a:ext cx="2173112" cy="2173112"/>
          </a:xfrm>
          <a:prstGeom prst="rect">
            <a:avLst/>
          </a:prstGeom>
          <a:ln>
            <a:solidFill>
              <a:srgbClr val="1D488B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A45110B-B6A1-8DDD-0534-D38D88E815E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7" b="16117"/>
          <a:stretch/>
        </p:blipFill>
        <p:spPr bwMode="auto">
          <a:xfrm>
            <a:off x="9490752" y="2649527"/>
            <a:ext cx="2171272" cy="2171272"/>
          </a:xfrm>
          <a:prstGeom prst="rect">
            <a:avLst/>
          </a:prstGeom>
          <a:ln>
            <a:solidFill>
              <a:srgbClr val="1D488B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FBAFA73A-A3CC-928A-88AB-8EAD6B654AA6}"/>
              </a:ext>
            </a:extLst>
          </p:cNvPr>
          <p:cNvSpPr/>
          <p:nvPr/>
        </p:nvSpPr>
        <p:spPr>
          <a:xfrm>
            <a:off x="2640437" y="3402068"/>
            <a:ext cx="1165689" cy="702572"/>
          </a:xfrm>
          <a:prstGeom prst="rightArrow">
            <a:avLst/>
          </a:prstGeom>
          <a:solidFill>
            <a:srgbClr val="1D488B"/>
          </a:solidFill>
          <a:ln>
            <a:solidFill>
              <a:srgbClr val="1D488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16FA70D7-409B-D231-970D-8FC63BE6BD7B}"/>
              </a:ext>
            </a:extLst>
          </p:cNvPr>
          <p:cNvSpPr/>
          <p:nvPr/>
        </p:nvSpPr>
        <p:spPr>
          <a:xfrm>
            <a:off x="8622864" y="3402068"/>
            <a:ext cx="1165689" cy="702572"/>
          </a:xfrm>
          <a:prstGeom prst="rightArrow">
            <a:avLst/>
          </a:prstGeom>
          <a:solidFill>
            <a:srgbClr val="1D488B"/>
          </a:solidFill>
          <a:ln>
            <a:solidFill>
              <a:srgbClr val="1D488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1987F2-E0A8-A31F-0CD1-286418EBC054}"/>
              </a:ext>
            </a:extLst>
          </p:cNvPr>
          <p:cNvSpPr txBox="1"/>
          <p:nvPr/>
        </p:nvSpPr>
        <p:spPr>
          <a:xfrm>
            <a:off x="764269" y="4845609"/>
            <a:ext cx="2171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18</a:t>
            </a:r>
          </a:p>
          <a:p>
            <a:pPr algn="ctr"/>
            <a:r>
              <a:rPr lang="en-US" sz="1400" b="1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Spherified liquid soap in olive oil</a:t>
            </a:r>
            <a:endParaRPr lang="en-GB" sz="1400" b="1" dirty="0">
              <a:solidFill>
                <a:srgbClr val="ED81D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CC9B08-77D2-BFAB-F2F6-E276CAEB0F58}"/>
              </a:ext>
            </a:extLst>
          </p:cNvPr>
          <p:cNvSpPr txBox="1"/>
          <p:nvPr/>
        </p:nvSpPr>
        <p:spPr>
          <a:xfrm>
            <a:off x="3505628" y="4845609"/>
            <a:ext cx="2171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19</a:t>
            </a:r>
          </a:p>
          <a:p>
            <a:pPr algn="ctr"/>
            <a:r>
              <a:rPr lang="en-US" sz="1400" b="1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Spherified liquid soap in olive oil (close-up)</a:t>
            </a:r>
            <a:endParaRPr lang="en-GB" sz="1400" b="1" dirty="0">
              <a:solidFill>
                <a:srgbClr val="ED81D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3CFEB2-4BF0-DE07-3B52-DD3BE7B88F9A}"/>
              </a:ext>
            </a:extLst>
          </p:cNvPr>
          <p:cNvSpPr txBox="1"/>
          <p:nvPr/>
        </p:nvSpPr>
        <p:spPr>
          <a:xfrm>
            <a:off x="6747553" y="4848087"/>
            <a:ext cx="2171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20</a:t>
            </a:r>
          </a:p>
          <a:p>
            <a:pPr algn="ctr"/>
            <a:r>
              <a:rPr lang="en-US" sz="1400" b="1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Spherified liquid soap in coconut oil</a:t>
            </a:r>
            <a:endParaRPr lang="en-GB" sz="1400" b="1" dirty="0">
              <a:solidFill>
                <a:srgbClr val="ED81D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FF9723-536C-63E8-A2D0-ECBF7825D59D}"/>
              </a:ext>
            </a:extLst>
          </p:cNvPr>
          <p:cNvSpPr txBox="1"/>
          <p:nvPr/>
        </p:nvSpPr>
        <p:spPr>
          <a:xfrm>
            <a:off x="9490752" y="4845609"/>
            <a:ext cx="2171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21</a:t>
            </a:r>
          </a:p>
          <a:p>
            <a:pPr algn="ctr"/>
            <a:r>
              <a:rPr lang="en-US" sz="1400" b="1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Spherified liquid soap in coconut oil (close-up)</a:t>
            </a:r>
            <a:endParaRPr lang="en-GB" sz="1400" b="1" dirty="0">
              <a:solidFill>
                <a:srgbClr val="ED81D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454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B01518-08E9-A8CE-72AC-0873005C2C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bubbles on a blue background&#10;&#10;AI-generated content may be incorrect.">
            <a:extLst>
              <a:ext uri="{FF2B5EF4-FFF2-40B4-BE49-F238E27FC236}">
                <a16:creationId xmlns:a16="http://schemas.microsoft.com/office/drawing/2014/main" id="{B129B8F6-3582-4C35-C080-6D6A80BEE8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87" b="76406"/>
          <a:stretch/>
        </p:blipFill>
        <p:spPr bwMode="auto">
          <a:xfrm>
            <a:off x="0" y="0"/>
            <a:ext cx="12192000" cy="8298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169224-D4D7-0925-2DBD-8B132C1D2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12</a:t>
            </a:fld>
            <a:endParaRPr lang="en-GB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2DF05E-B35C-4602-AAF8-BA9C8A7486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02"/>
          <a:stretch/>
        </p:blipFill>
        <p:spPr bwMode="auto">
          <a:xfrm>
            <a:off x="1253701" y="3106559"/>
            <a:ext cx="4753601" cy="3007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1547431-AE61-FB56-0706-2CDD245F91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15"/>
          <a:stretch/>
        </p:blipFill>
        <p:spPr bwMode="auto">
          <a:xfrm>
            <a:off x="6681599" y="3774705"/>
            <a:ext cx="3858001" cy="175990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0A51064-7BD6-9D10-8D8B-8161882184FD}"/>
              </a:ext>
            </a:extLst>
          </p:cNvPr>
          <p:cNvSpPr txBox="1"/>
          <p:nvPr/>
        </p:nvSpPr>
        <p:spPr>
          <a:xfrm>
            <a:off x="0" y="829829"/>
            <a:ext cx="405110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Spherified Liquid </a:t>
            </a:r>
          </a:p>
          <a:p>
            <a:r>
              <a:rPr lang="en-US" sz="2800" b="1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Soap Packaging </a:t>
            </a:r>
          </a:p>
          <a:p>
            <a:r>
              <a:rPr lang="en-US" sz="2800" b="1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Models</a:t>
            </a:r>
            <a:endParaRPr lang="en-GB" sz="2800" b="1" dirty="0">
              <a:solidFill>
                <a:srgbClr val="1D488B"/>
              </a:solidFill>
              <a:effectLst/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180B4B-749A-8667-23EC-017473BACA16}"/>
              </a:ext>
            </a:extLst>
          </p:cNvPr>
          <p:cNvSpPr txBox="1"/>
          <p:nvPr/>
        </p:nvSpPr>
        <p:spPr>
          <a:xfrm>
            <a:off x="1613844" y="2630060"/>
            <a:ext cx="4033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Packaging in liquid oils</a:t>
            </a:r>
            <a:endParaRPr lang="en-GB" sz="2000" b="1" dirty="0">
              <a:solidFill>
                <a:srgbClr val="ED81D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CB0879-D839-EFB9-9164-37D08F318A6D}"/>
              </a:ext>
            </a:extLst>
          </p:cNvPr>
          <p:cNvSpPr txBox="1"/>
          <p:nvPr/>
        </p:nvSpPr>
        <p:spPr>
          <a:xfrm>
            <a:off x="6544840" y="2620038"/>
            <a:ext cx="4033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Packaging in solid oils</a:t>
            </a:r>
            <a:endParaRPr lang="en-GB" sz="2000" b="1" dirty="0">
              <a:solidFill>
                <a:srgbClr val="ED81D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772968-516B-993A-3460-5FB7F69649AB}"/>
              </a:ext>
            </a:extLst>
          </p:cNvPr>
          <p:cNvSpPr/>
          <p:nvPr/>
        </p:nvSpPr>
        <p:spPr>
          <a:xfrm>
            <a:off x="1174250" y="3061649"/>
            <a:ext cx="9843499" cy="45719"/>
          </a:xfrm>
          <a:prstGeom prst="rect">
            <a:avLst/>
          </a:prstGeom>
          <a:solidFill>
            <a:srgbClr val="ED81D2"/>
          </a:solidFill>
          <a:ln>
            <a:solidFill>
              <a:srgbClr val="ED81D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1C1C6E-3B27-8A16-E05D-6669B1232E8B}"/>
              </a:ext>
            </a:extLst>
          </p:cNvPr>
          <p:cNvSpPr/>
          <p:nvPr/>
        </p:nvSpPr>
        <p:spPr>
          <a:xfrm rot="16200000">
            <a:off x="4214377" y="4213178"/>
            <a:ext cx="3754172" cy="45719"/>
          </a:xfrm>
          <a:prstGeom prst="rect">
            <a:avLst/>
          </a:prstGeom>
          <a:solidFill>
            <a:srgbClr val="ED81D2"/>
          </a:solidFill>
          <a:ln>
            <a:solidFill>
              <a:srgbClr val="ED81D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D88CA5-82FD-D32A-75D0-6E742260F13F}"/>
              </a:ext>
            </a:extLst>
          </p:cNvPr>
          <p:cNvSpPr txBox="1"/>
          <p:nvPr/>
        </p:nvSpPr>
        <p:spPr>
          <a:xfrm>
            <a:off x="2732548" y="2358952"/>
            <a:ext cx="17959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22</a:t>
            </a:r>
            <a:endParaRPr lang="en-GB" sz="1600" u="sng" dirty="0">
              <a:solidFill>
                <a:srgbClr val="ED81D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9FCBE8-73CE-2CF3-E32E-30F855F8B28D}"/>
              </a:ext>
            </a:extLst>
          </p:cNvPr>
          <p:cNvSpPr txBox="1"/>
          <p:nvPr/>
        </p:nvSpPr>
        <p:spPr>
          <a:xfrm>
            <a:off x="7712646" y="2333139"/>
            <a:ext cx="17959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23</a:t>
            </a:r>
            <a:endParaRPr lang="en-GB" sz="1600" u="sng" dirty="0">
              <a:solidFill>
                <a:srgbClr val="ED81D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078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DA1706-C62D-1B80-8188-C25F964DE7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bubbles on a blue background&#10;&#10;AI-generated content may be incorrect.">
            <a:extLst>
              <a:ext uri="{FF2B5EF4-FFF2-40B4-BE49-F238E27FC236}">
                <a16:creationId xmlns:a16="http://schemas.microsoft.com/office/drawing/2014/main" id="{9F5FC61A-EEB5-5185-B16D-FEDE5C2FD6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87" b="76406"/>
          <a:stretch/>
        </p:blipFill>
        <p:spPr bwMode="auto">
          <a:xfrm>
            <a:off x="0" y="0"/>
            <a:ext cx="12192000" cy="8298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4976BA-1971-286B-E046-E5FFBCB74FE3}"/>
              </a:ext>
            </a:extLst>
          </p:cNvPr>
          <p:cNvSpPr txBox="1"/>
          <p:nvPr/>
        </p:nvSpPr>
        <p:spPr>
          <a:xfrm>
            <a:off x="0" y="829829"/>
            <a:ext cx="2547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My solution</a:t>
            </a:r>
            <a:endParaRPr lang="en-GB" sz="2800" b="1" dirty="0">
              <a:solidFill>
                <a:srgbClr val="1D488B"/>
              </a:solidFill>
              <a:effectLst/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49268999-C1F5-0BB3-40EF-06A8E13433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6E4E9314-3945-AF94-7BD7-98191B4260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A50030-84A3-7984-743D-2D08F341B3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800" y="1296193"/>
            <a:ext cx="5361560" cy="5229434"/>
          </a:xfrm>
          <a:prstGeom prst="rect">
            <a:avLst/>
          </a:prstGeom>
          <a:ln>
            <a:solidFill>
              <a:srgbClr val="1D488B"/>
            </a:solidFill>
          </a:ln>
          <a:effectLst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4526967-7D55-25E9-321A-C208C233AA3E}"/>
              </a:ext>
            </a:extLst>
          </p:cNvPr>
          <p:cNvSpPr txBox="1"/>
          <p:nvPr/>
        </p:nvSpPr>
        <p:spPr>
          <a:xfrm>
            <a:off x="35183" y="1716789"/>
            <a:ext cx="639908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So, how do we reduce the cosmetic industry’s plastic pollution and related carbon emissions?</a:t>
            </a:r>
            <a:endParaRPr lang="en-GB" sz="2000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6" name="Graphic 15" descr="Closed quotation mark">
            <a:extLst>
              <a:ext uri="{FF2B5EF4-FFF2-40B4-BE49-F238E27FC236}">
                <a16:creationId xmlns:a16="http://schemas.microsoft.com/office/drawing/2014/main" id="{8E4363E3-4A04-9678-5573-E38DFF5803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75279" y="2224622"/>
            <a:ext cx="641441" cy="641441"/>
          </a:xfrm>
          <a:prstGeom prst="rect">
            <a:avLst/>
          </a:prstGeom>
        </p:spPr>
      </p:pic>
      <p:pic>
        <p:nvPicPr>
          <p:cNvPr id="17" name="Graphic 16" descr="Open quotation mark">
            <a:extLst>
              <a:ext uri="{FF2B5EF4-FFF2-40B4-BE49-F238E27FC236}">
                <a16:creationId xmlns:a16="http://schemas.microsoft.com/office/drawing/2014/main" id="{6E4FF64C-0511-FC29-1630-821EC8F9CF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183" y="1583178"/>
            <a:ext cx="641442" cy="64144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3AC830C-009B-9BEA-1560-D82980B21688}"/>
              </a:ext>
            </a:extLst>
          </p:cNvPr>
          <p:cNvSpPr txBox="1"/>
          <p:nvPr/>
        </p:nvSpPr>
        <p:spPr>
          <a:xfrm>
            <a:off x="-26450" y="4125549"/>
            <a:ext cx="652235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solidFill>
                  <a:srgbClr val="1D488B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Use of </a:t>
            </a:r>
            <a:r>
              <a:rPr lang="en-GB" sz="2800" b="1" dirty="0">
                <a:solidFill>
                  <a:srgbClr val="1D488B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(frozen) reverse spherification </a:t>
            </a:r>
            <a:r>
              <a:rPr lang="en-GB" sz="2800" dirty="0">
                <a:solidFill>
                  <a:srgbClr val="1D488B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and </a:t>
            </a:r>
            <a:r>
              <a:rPr lang="en-GB" sz="2800" b="1" dirty="0">
                <a:solidFill>
                  <a:srgbClr val="1D488B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solid/liquid oils </a:t>
            </a:r>
            <a:r>
              <a:rPr lang="en-GB" sz="2800" dirty="0">
                <a:solidFill>
                  <a:srgbClr val="1D488B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to produce plastic-free liquid soap packaging</a:t>
            </a:r>
            <a:endParaRPr lang="en-GB" sz="2800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BCA0D447-5D8A-A2E9-9E32-3B73C346FC3F}"/>
              </a:ext>
            </a:extLst>
          </p:cNvPr>
          <p:cNvSpPr/>
          <p:nvPr/>
        </p:nvSpPr>
        <p:spPr>
          <a:xfrm rot="5400000">
            <a:off x="2779898" y="2995145"/>
            <a:ext cx="909654" cy="672006"/>
          </a:xfrm>
          <a:prstGeom prst="rightArrow">
            <a:avLst/>
          </a:prstGeom>
          <a:solidFill>
            <a:srgbClr val="ED81D2"/>
          </a:solidFill>
          <a:ln>
            <a:solidFill>
              <a:srgbClr val="ED81D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256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bubbles on a blue background&#10;&#10;AI-generated content may be incorrect.">
            <a:extLst>
              <a:ext uri="{FF2B5EF4-FFF2-40B4-BE49-F238E27FC236}">
                <a16:creationId xmlns:a16="http://schemas.microsoft.com/office/drawing/2014/main" id="{7BD317FD-D9BA-253E-3121-34EC1321A6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87" b="76406"/>
          <a:stretch/>
        </p:blipFill>
        <p:spPr bwMode="auto">
          <a:xfrm>
            <a:off x="0" y="0"/>
            <a:ext cx="12192000" cy="8298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8BD8F7-FBE9-33E1-FDF4-ECDFB26BA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fld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695E8E-CC62-78FC-AA50-2D0BCCF70048}"/>
              </a:ext>
            </a:extLst>
          </p:cNvPr>
          <p:cNvSpPr txBox="1"/>
          <p:nvPr/>
        </p:nvSpPr>
        <p:spPr>
          <a:xfrm>
            <a:off x="0" y="829829"/>
            <a:ext cx="107099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noProof="0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Soapy Survey: </a:t>
            </a:r>
          </a:p>
          <a:p>
            <a:r>
              <a:rPr lang="en-GB" sz="2800" b="1" noProof="0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Liquid soap tends to be favoured over solid soap.</a:t>
            </a: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D457B542-D4E1-DED9-0F64-9A9120F8C7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577036C8-8571-A215-2056-3041AEB0F9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3700B1A-327F-7128-8681-2CD502AF6525}"/>
              </a:ext>
            </a:extLst>
          </p:cNvPr>
          <p:cNvSpPr txBox="1"/>
          <p:nvPr/>
        </p:nvSpPr>
        <p:spPr>
          <a:xfrm>
            <a:off x="624737" y="1941996"/>
            <a:ext cx="2743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1</a:t>
            </a:r>
          </a:p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LIQUID/SOLID/OTHER Hand Soap Users</a:t>
            </a:r>
            <a:endParaRPr lang="en-GB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0D24C89-2D80-6649-0814-1A18C520C696}"/>
              </a:ext>
            </a:extLst>
          </p:cNvPr>
          <p:cNvSpPr txBox="1"/>
          <p:nvPr/>
        </p:nvSpPr>
        <p:spPr>
          <a:xfrm>
            <a:off x="8824063" y="1941996"/>
            <a:ext cx="2743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3</a:t>
            </a:r>
          </a:p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LIQUID/SOLID/OTHER Hair Soap Users</a:t>
            </a:r>
            <a:endParaRPr lang="en-GB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550786A-4D5D-1EDF-CE34-12CB7030530F}"/>
              </a:ext>
            </a:extLst>
          </p:cNvPr>
          <p:cNvSpPr txBox="1"/>
          <p:nvPr/>
        </p:nvSpPr>
        <p:spPr>
          <a:xfrm>
            <a:off x="4724400" y="1941996"/>
            <a:ext cx="2743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2</a:t>
            </a:r>
          </a:p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LIQUID/SOLID/OTHER Body Soap Users</a:t>
            </a:r>
            <a:endParaRPr lang="en-GB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8C81ADF-9112-4A60-C6DD-A0FE49B74F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/>
        </p:blipFill>
        <p:spPr>
          <a:xfrm>
            <a:off x="-1" y="2865327"/>
            <a:ext cx="3992673" cy="39926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FD94B1D-1907-B752-A902-C3603E58D6B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/>
        </p:blipFill>
        <p:spPr>
          <a:xfrm>
            <a:off x="4099663" y="2865326"/>
            <a:ext cx="3992672" cy="399267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C5C122C-E04B-931C-C99B-84184E04723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/>
        </p:blipFill>
        <p:spPr>
          <a:xfrm>
            <a:off x="8199326" y="2865324"/>
            <a:ext cx="3992674" cy="399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180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C7D7B2-25FA-075B-D8EA-46893958EF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bubbles on a blue background&#10;&#10;AI-generated content may be incorrect.">
            <a:extLst>
              <a:ext uri="{FF2B5EF4-FFF2-40B4-BE49-F238E27FC236}">
                <a16:creationId xmlns:a16="http://schemas.microsoft.com/office/drawing/2014/main" id="{CB2181F0-4516-E96C-F369-C68A3CDB3F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87" b="76406"/>
          <a:stretch/>
        </p:blipFill>
        <p:spPr bwMode="auto">
          <a:xfrm>
            <a:off x="0" y="0"/>
            <a:ext cx="12192000" cy="8298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13E307-0AA8-2768-5D57-4C055A8C5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fld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DD5A54-A42E-DA66-B289-96035A5F9ABC}"/>
              </a:ext>
            </a:extLst>
          </p:cNvPr>
          <p:cNvSpPr txBox="1"/>
          <p:nvPr/>
        </p:nvSpPr>
        <p:spPr>
          <a:xfrm>
            <a:off x="0" y="829829"/>
            <a:ext cx="96359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Soapy Survey:</a:t>
            </a:r>
          </a:p>
          <a:p>
            <a:r>
              <a:rPr lang="en-US" sz="2800" b="1" dirty="0">
                <a:solidFill>
                  <a:srgbClr val="1D488B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Liquid soap tends to be packaged in plastic.</a:t>
            </a:r>
            <a:endParaRPr lang="en-GB" sz="2800" b="1" dirty="0">
              <a:solidFill>
                <a:srgbClr val="1D488B"/>
              </a:solidFill>
              <a:effectLst/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878C32FE-BE30-AB25-FE87-67F59FA620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65F3086F-E2A7-AB42-5EA3-33E9BA721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21E0F6-772E-3BE0-94EA-77B52AB0C8D8}"/>
              </a:ext>
            </a:extLst>
          </p:cNvPr>
          <p:cNvSpPr txBox="1"/>
          <p:nvPr/>
        </p:nvSpPr>
        <p:spPr>
          <a:xfrm>
            <a:off x="624737" y="1941996"/>
            <a:ext cx="2743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4</a:t>
            </a:r>
          </a:p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LIQUID Hand Soap Packaging</a:t>
            </a:r>
            <a:endParaRPr lang="en-GB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0C27A35-9192-8E2F-0C51-96D5B97257F8}"/>
              </a:ext>
            </a:extLst>
          </p:cNvPr>
          <p:cNvSpPr txBox="1"/>
          <p:nvPr/>
        </p:nvSpPr>
        <p:spPr>
          <a:xfrm>
            <a:off x="8824063" y="1941996"/>
            <a:ext cx="2743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6</a:t>
            </a:r>
          </a:p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LIQUID Hair Soap Packaging</a:t>
            </a:r>
            <a:endParaRPr lang="en-GB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EEF339-62D3-30B7-FAB9-A9F9F7DF792E}"/>
              </a:ext>
            </a:extLst>
          </p:cNvPr>
          <p:cNvSpPr txBox="1"/>
          <p:nvPr/>
        </p:nvSpPr>
        <p:spPr>
          <a:xfrm>
            <a:off x="4724400" y="1941996"/>
            <a:ext cx="2743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5</a:t>
            </a:r>
          </a:p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LIQUID Body Soap Packaging</a:t>
            </a:r>
            <a:endParaRPr lang="en-GB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D9DE59-E0D1-AEE5-0582-DF831D9F86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/>
        </p:blipFill>
        <p:spPr>
          <a:xfrm>
            <a:off x="3287" y="2865324"/>
            <a:ext cx="3992673" cy="39926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911843-5F85-DFB5-E9A3-7EBC269FF25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/>
        </p:blipFill>
        <p:spPr>
          <a:xfrm>
            <a:off x="4099662" y="2865323"/>
            <a:ext cx="3992673" cy="399267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1421686-A09C-133A-7C24-467438E2D1C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/>
        </p:blipFill>
        <p:spPr>
          <a:xfrm>
            <a:off x="8196039" y="2865322"/>
            <a:ext cx="3992673" cy="3992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668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E22778-2B51-A7B5-7B5B-823B6D5DA5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bubbles on a blue background&#10;&#10;AI-generated content may be incorrect.">
            <a:extLst>
              <a:ext uri="{FF2B5EF4-FFF2-40B4-BE49-F238E27FC236}">
                <a16:creationId xmlns:a16="http://schemas.microsoft.com/office/drawing/2014/main" id="{A8359F12-C454-7D96-A043-C06F975D0B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87" b="76406"/>
          <a:stretch/>
        </p:blipFill>
        <p:spPr bwMode="auto">
          <a:xfrm>
            <a:off x="0" y="0"/>
            <a:ext cx="12192000" cy="8298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39D51C-17BD-431F-E5FA-61771D61A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fld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6B309E-275B-9856-AD3C-EE30C6C1E1C2}"/>
              </a:ext>
            </a:extLst>
          </p:cNvPr>
          <p:cNvSpPr txBox="1"/>
          <p:nvPr/>
        </p:nvSpPr>
        <p:spPr>
          <a:xfrm>
            <a:off x="0" y="829829"/>
            <a:ext cx="2547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1D488B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The problem</a:t>
            </a:r>
            <a:endParaRPr lang="en-US" sz="2800" b="1" dirty="0">
              <a:solidFill>
                <a:srgbClr val="1D488B"/>
              </a:solidFill>
              <a:effectLst/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B629E231-5760-2BE9-6475-6ABF92FBF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444BBCF9-9EDD-24D1-9755-7F1D7944C2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FBDA2D-535D-82B7-4526-8653D5BA681F}"/>
              </a:ext>
            </a:extLst>
          </p:cNvPr>
          <p:cNvSpPr txBox="1"/>
          <p:nvPr/>
        </p:nvSpPr>
        <p:spPr>
          <a:xfrm>
            <a:off x="2285970" y="2900592"/>
            <a:ext cx="76200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How do we reduce the cosmetic industry’s </a:t>
            </a:r>
            <a:r>
              <a:rPr lang="en-US" sz="2800" b="1" dirty="0">
                <a:solidFill>
                  <a:srgbClr val="1D488B"/>
                </a:solidFill>
                <a:highlight>
                  <a:srgbClr val="ED81D2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plastic pollution</a:t>
            </a:r>
            <a:r>
              <a:rPr lang="en-US" sz="2800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and related </a:t>
            </a:r>
            <a:r>
              <a:rPr lang="en-US" sz="2800" b="1" dirty="0">
                <a:solidFill>
                  <a:srgbClr val="1D488B"/>
                </a:solidFill>
                <a:highlight>
                  <a:srgbClr val="ED81D2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carbon emissions</a:t>
            </a:r>
            <a:r>
              <a:rPr lang="en-US" sz="2800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</a:t>
            </a:r>
            <a:endParaRPr lang="en-GB" sz="2800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5" name="Graphic 14" descr="Closed quotation mark">
            <a:extLst>
              <a:ext uri="{FF2B5EF4-FFF2-40B4-BE49-F238E27FC236}">
                <a16:creationId xmlns:a16="http://schemas.microsoft.com/office/drawing/2014/main" id="{D8C9F20A-0DCA-D0BE-F7E0-B08C92A68F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48830" y="3593089"/>
            <a:ext cx="914400" cy="914400"/>
          </a:xfrm>
          <a:prstGeom prst="rect">
            <a:avLst/>
          </a:prstGeom>
        </p:spPr>
      </p:pic>
      <p:pic>
        <p:nvPicPr>
          <p:cNvPr id="17" name="Graphic 16" descr="Open quotation mark">
            <a:extLst>
              <a:ext uri="{FF2B5EF4-FFF2-40B4-BE49-F238E27FC236}">
                <a16:creationId xmlns:a16="http://schemas.microsoft.com/office/drawing/2014/main" id="{1D13802A-6458-C5BB-CD75-A11851609E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28770" y="267868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794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17FD57-4547-CAFC-5319-0509F3341B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bubbles on a blue background&#10;&#10;AI-generated content may be incorrect.">
            <a:extLst>
              <a:ext uri="{FF2B5EF4-FFF2-40B4-BE49-F238E27FC236}">
                <a16:creationId xmlns:a16="http://schemas.microsoft.com/office/drawing/2014/main" id="{95C7C136-9128-3C0B-3248-637BF4FC84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87" b="76406"/>
          <a:stretch/>
        </p:blipFill>
        <p:spPr bwMode="auto">
          <a:xfrm>
            <a:off x="0" y="0"/>
            <a:ext cx="12192000" cy="8298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55F592-9D7F-050D-7D89-57BD0933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fld>
            <a:endParaRPr lang="en-GB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178B1B-6BEC-0980-0352-3751C677B1AB}"/>
              </a:ext>
            </a:extLst>
          </p:cNvPr>
          <p:cNvSpPr txBox="1"/>
          <p:nvPr/>
        </p:nvSpPr>
        <p:spPr>
          <a:xfrm>
            <a:off x="0" y="829829"/>
            <a:ext cx="1135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The idea</a:t>
            </a:r>
            <a:endParaRPr lang="en-GB" sz="2800" b="1" dirty="0">
              <a:solidFill>
                <a:srgbClr val="1D488B"/>
              </a:solidFill>
              <a:effectLst/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3D8546D-1620-E360-F160-372045C205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11411"/>
            <a:ext cx="5505791" cy="2296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4A36404-F9CF-2540-B50A-CEC9D522A1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2" r="14562"/>
          <a:stretch/>
        </p:blipFill>
        <p:spPr bwMode="auto">
          <a:xfrm>
            <a:off x="8641518" y="840132"/>
            <a:ext cx="1727578" cy="172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EA5909D4-0856-5941-E64F-9BF099C4EB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3" b="4063"/>
          <a:stretch/>
        </p:blipFill>
        <p:spPr bwMode="auto">
          <a:xfrm>
            <a:off x="8641518" y="2715204"/>
            <a:ext cx="1727578" cy="172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E97BB71E-272F-B187-1247-3B7BC3920F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46" b="6146"/>
          <a:stretch/>
        </p:blipFill>
        <p:spPr bwMode="auto">
          <a:xfrm>
            <a:off x="8641518" y="4590277"/>
            <a:ext cx="1727578" cy="172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EC67DD6-658C-62EB-41B0-AD4A99A63941}"/>
              </a:ext>
            </a:extLst>
          </p:cNvPr>
          <p:cNvSpPr txBox="1"/>
          <p:nvPr/>
        </p:nvSpPr>
        <p:spPr>
          <a:xfrm>
            <a:off x="10369096" y="1411533"/>
            <a:ext cx="16258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8</a:t>
            </a:r>
          </a:p>
          <a:p>
            <a:pPr algn="ctr"/>
            <a:r>
              <a:rPr lang="en-US" sz="1600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Hand Soap</a:t>
            </a:r>
            <a:endParaRPr lang="en-GB" sz="1600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C45F4C-6FE0-3EBB-40A1-5B07CF7D6D16}"/>
              </a:ext>
            </a:extLst>
          </p:cNvPr>
          <p:cNvSpPr txBox="1"/>
          <p:nvPr/>
        </p:nvSpPr>
        <p:spPr>
          <a:xfrm>
            <a:off x="10506900" y="3136612"/>
            <a:ext cx="1350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9</a:t>
            </a:r>
            <a:r>
              <a:rPr lang="en-US" sz="1600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algn="ctr"/>
            <a:r>
              <a:rPr lang="en-US" sz="1600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Hair Soap</a:t>
            </a:r>
            <a:endParaRPr lang="en-GB" sz="1600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5ABBB8-5D53-EA0B-7AC5-386BDDAFB1D1}"/>
              </a:ext>
            </a:extLst>
          </p:cNvPr>
          <p:cNvSpPr txBox="1"/>
          <p:nvPr/>
        </p:nvSpPr>
        <p:spPr>
          <a:xfrm>
            <a:off x="10461309" y="5094830"/>
            <a:ext cx="1441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10</a:t>
            </a:r>
          </a:p>
          <a:p>
            <a:pPr algn="ctr"/>
            <a:r>
              <a:rPr lang="en-US" sz="1600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Body Soap</a:t>
            </a:r>
            <a:endParaRPr lang="en-GB" sz="1600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0C5AF2-9B93-AFE2-6E30-27E59FDC0132}"/>
              </a:ext>
            </a:extLst>
          </p:cNvPr>
          <p:cNvSpPr txBox="1"/>
          <p:nvPr/>
        </p:nvSpPr>
        <p:spPr>
          <a:xfrm>
            <a:off x="289313" y="5394525"/>
            <a:ext cx="30599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7</a:t>
            </a:r>
          </a:p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Alternative liquid soap packaging model</a:t>
            </a:r>
            <a:endParaRPr lang="en-GB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DED154F1-58D9-CE2D-6BD5-6BB51947B66E}"/>
              </a:ext>
            </a:extLst>
          </p:cNvPr>
          <p:cNvSpPr/>
          <p:nvPr/>
        </p:nvSpPr>
        <p:spPr>
          <a:xfrm>
            <a:off x="4568415" y="3370101"/>
            <a:ext cx="3055170" cy="702572"/>
          </a:xfrm>
          <a:prstGeom prst="rightArrow">
            <a:avLst>
              <a:gd name="adj1" fmla="val 32452"/>
              <a:gd name="adj2" fmla="val 50000"/>
            </a:avLst>
          </a:prstGeom>
          <a:solidFill>
            <a:srgbClr val="1D488B"/>
          </a:solidFill>
          <a:ln>
            <a:solidFill>
              <a:srgbClr val="1D488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572991-B858-6738-01FF-7DBF9B5B997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/>
          <a:stretch/>
        </p:blipFill>
        <p:spPr>
          <a:xfrm>
            <a:off x="554806" y="1562904"/>
            <a:ext cx="2387805" cy="2387805"/>
          </a:xfrm>
          <a:prstGeom prst="rect">
            <a:avLst/>
          </a:prstGeom>
          <a:ln>
            <a:solidFill>
              <a:srgbClr val="1D488B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93E28DD-C3A6-E801-88F4-F97AAA9E62B9}"/>
              </a:ext>
            </a:extLst>
          </p:cNvPr>
          <p:cNvSpPr txBox="1"/>
          <p:nvPr/>
        </p:nvSpPr>
        <p:spPr>
          <a:xfrm rot="5400000">
            <a:off x="2547686" y="1895412"/>
            <a:ext cx="1058238" cy="235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i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  <a:hlinkClick r:id="rId9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en-GB" sz="900" i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850FB7A-60A2-E9D5-6FE2-A516E93BD183}"/>
              </a:ext>
            </a:extLst>
          </p:cNvPr>
          <p:cNvSpPr/>
          <p:nvPr/>
        </p:nvSpPr>
        <p:spPr>
          <a:xfrm>
            <a:off x="8822974" y="1335459"/>
            <a:ext cx="454889" cy="454889"/>
          </a:xfrm>
          <a:prstGeom prst="ellipse">
            <a:avLst/>
          </a:prstGeom>
          <a:noFill/>
          <a:ln w="38100">
            <a:solidFill>
              <a:srgbClr val="ED81D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9D43A3D-F120-736F-7547-7FD6400BAB00}"/>
              </a:ext>
            </a:extLst>
          </p:cNvPr>
          <p:cNvSpPr/>
          <p:nvPr/>
        </p:nvSpPr>
        <p:spPr>
          <a:xfrm>
            <a:off x="8934277" y="3178604"/>
            <a:ext cx="454889" cy="454889"/>
          </a:xfrm>
          <a:prstGeom prst="ellipse">
            <a:avLst/>
          </a:prstGeom>
          <a:noFill/>
          <a:ln w="38100">
            <a:solidFill>
              <a:srgbClr val="6DE6D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8F751B-6AA3-E5AA-35AA-3CAE4EDA2B60}"/>
              </a:ext>
            </a:extLst>
          </p:cNvPr>
          <p:cNvSpPr/>
          <p:nvPr/>
        </p:nvSpPr>
        <p:spPr>
          <a:xfrm>
            <a:off x="9389166" y="5258202"/>
            <a:ext cx="454889" cy="454889"/>
          </a:xfrm>
          <a:prstGeom prst="ellipse">
            <a:avLst/>
          </a:prstGeom>
          <a:noFill/>
          <a:ln w="38100">
            <a:solidFill>
              <a:srgbClr val="ED81D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8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C77A1C-7047-A9FD-CD38-42F2589E8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/>
              <a:t>6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4C56C9-6533-06FE-55FB-A087DA389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34160"/>
            <a:ext cx="5395679" cy="1715884"/>
          </a:xfrm>
          <a:prstGeom prst="rect">
            <a:avLst/>
          </a:prstGeom>
        </p:spPr>
      </p:pic>
      <p:pic>
        <p:nvPicPr>
          <p:cNvPr id="4" name="Picture 3" descr="A group of bubbles on a blue background&#10;&#10;AI-generated content may be incorrect.">
            <a:extLst>
              <a:ext uri="{FF2B5EF4-FFF2-40B4-BE49-F238E27FC236}">
                <a16:creationId xmlns:a16="http://schemas.microsoft.com/office/drawing/2014/main" id="{0E0EAC64-48B4-E638-2B7A-C598F9F346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87" b="76406"/>
          <a:stretch/>
        </p:blipFill>
        <p:spPr bwMode="auto">
          <a:xfrm>
            <a:off x="0" y="0"/>
            <a:ext cx="12192000" cy="8298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5F735AD-B021-BEDA-9F17-1BC811BD7DD4}"/>
              </a:ext>
            </a:extLst>
          </p:cNvPr>
          <p:cNvSpPr txBox="1"/>
          <p:nvPr/>
        </p:nvSpPr>
        <p:spPr>
          <a:xfrm>
            <a:off x="0" y="829829"/>
            <a:ext cx="11353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Materials and Methods</a:t>
            </a:r>
          </a:p>
          <a:p>
            <a:r>
              <a:rPr lang="en-US" sz="2800" b="1" dirty="0">
                <a:solidFill>
                  <a:srgbClr val="1D488B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Spherification</a:t>
            </a:r>
            <a:endParaRPr lang="en-US" sz="2800" b="1" dirty="0">
              <a:solidFill>
                <a:srgbClr val="1D488B"/>
              </a:solidFill>
              <a:effectLst/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endParaRPr lang="en-GB" sz="2800" b="1" dirty="0">
              <a:solidFill>
                <a:srgbClr val="1D488B"/>
              </a:solidFill>
              <a:effectLst/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  <p:pic>
        <p:nvPicPr>
          <p:cNvPr id="6" name="Picture 5" descr="Schematic drawing and calcium coordination of the &quot;egg box model&quot; as ...">
            <a:extLst>
              <a:ext uri="{FF2B5EF4-FFF2-40B4-BE49-F238E27FC236}">
                <a16:creationId xmlns:a16="http://schemas.microsoft.com/office/drawing/2014/main" id="{F6DEAFA2-6120-4925-C17E-49062DF7A6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1436" y="3034160"/>
            <a:ext cx="2655369" cy="1715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7D1C65-1AC4-6787-D037-EB15B4A1FC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4493" y="3184215"/>
            <a:ext cx="2258129" cy="1329788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DADA4EE9-3A43-ED71-0647-334F84F5AA85}"/>
              </a:ext>
            </a:extLst>
          </p:cNvPr>
          <p:cNvSpPr/>
          <p:nvPr/>
        </p:nvSpPr>
        <p:spPr>
          <a:xfrm>
            <a:off x="8522622" y="3690896"/>
            <a:ext cx="617091" cy="316425"/>
          </a:xfrm>
          <a:prstGeom prst="rightArrow">
            <a:avLst/>
          </a:prstGeom>
          <a:solidFill>
            <a:srgbClr val="1D488B"/>
          </a:solidFill>
          <a:ln>
            <a:solidFill>
              <a:srgbClr val="1D488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ross 9">
            <a:extLst>
              <a:ext uri="{FF2B5EF4-FFF2-40B4-BE49-F238E27FC236}">
                <a16:creationId xmlns:a16="http://schemas.microsoft.com/office/drawing/2014/main" id="{8F100642-E4D3-BC00-88C4-96D8E6F6C076}"/>
              </a:ext>
            </a:extLst>
          </p:cNvPr>
          <p:cNvSpPr/>
          <p:nvPr/>
        </p:nvSpPr>
        <p:spPr>
          <a:xfrm>
            <a:off x="5699836" y="3676344"/>
            <a:ext cx="421241" cy="431515"/>
          </a:xfrm>
          <a:prstGeom prst="plus">
            <a:avLst>
              <a:gd name="adj" fmla="val 4268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1D488B"/>
                </a:solidFill>
              </a:ln>
              <a:solidFill>
                <a:srgbClr val="1D488B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508B8C-91F5-3279-FCF3-B6490A450E38}"/>
              </a:ext>
            </a:extLst>
          </p:cNvPr>
          <p:cNvSpPr txBox="1"/>
          <p:nvPr/>
        </p:nvSpPr>
        <p:spPr>
          <a:xfrm>
            <a:off x="1568917" y="5074065"/>
            <a:ext cx="22578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11</a:t>
            </a:r>
          </a:p>
          <a:p>
            <a:pPr algn="ctr"/>
            <a:r>
              <a:rPr lang="en-US" b="1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Sodium Alginate</a:t>
            </a:r>
          </a:p>
          <a:p>
            <a:pPr algn="ctr"/>
            <a:r>
              <a:rPr lang="en-GB" b="1" i="1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(NaC</a:t>
            </a:r>
            <a:r>
              <a:rPr lang="en-GB" b="1" i="1" baseline="-25000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6</a:t>
            </a:r>
            <a:r>
              <a:rPr lang="en-GB" b="1" i="1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H</a:t>
            </a:r>
            <a:r>
              <a:rPr lang="en-GB" b="1" i="1" baseline="-25000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7</a:t>
            </a:r>
            <a:r>
              <a:rPr lang="en-GB" b="1" i="1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O</a:t>
            </a:r>
            <a:r>
              <a:rPr lang="en-GB" b="1" i="1" baseline="-25000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6</a:t>
            </a:r>
            <a:r>
              <a:rPr lang="en-GB" b="1" i="1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)</a:t>
            </a:r>
            <a:r>
              <a:rPr lang="en-GB" b="1" i="1" baseline="-25000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n</a:t>
            </a:r>
            <a:r>
              <a:rPr lang="en-GB" b="1" i="1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endParaRPr lang="en-GB" b="1" i="1" dirty="0">
              <a:solidFill>
                <a:srgbClr val="ED81D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6762B2-0AAA-1C2F-3167-66CAA145F045}"/>
              </a:ext>
            </a:extLst>
          </p:cNvPr>
          <p:cNvSpPr txBox="1"/>
          <p:nvPr/>
        </p:nvSpPr>
        <p:spPr>
          <a:xfrm>
            <a:off x="6264493" y="5074065"/>
            <a:ext cx="2438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12</a:t>
            </a:r>
          </a:p>
          <a:p>
            <a:pPr algn="ctr"/>
            <a:r>
              <a:rPr lang="en-US" b="1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Calcium Chloride</a:t>
            </a:r>
          </a:p>
          <a:p>
            <a:pPr algn="ctr"/>
            <a:r>
              <a:rPr lang="en-GB" sz="1800" b="1" i="1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(CaCl</a:t>
            </a:r>
            <a:r>
              <a:rPr lang="en-GB" sz="1800" b="1" i="1" baseline="-25000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2</a:t>
            </a:r>
            <a:r>
              <a:rPr lang="en-GB" sz="1800" b="1" i="1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)</a:t>
            </a:r>
            <a:endParaRPr lang="en-GB" b="1" dirty="0">
              <a:solidFill>
                <a:srgbClr val="ED81D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4FC44B-9F30-BC9B-8AAD-24E4B2F0F0FF}"/>
              </a:ext>
            </a:extLst>
          </p:cNvPr>
          <p:cNvSpPr txBox="1"/>
          <p:nvPr/>
        </p:nvSpPr>
        <p:spPr>
          <a:xfrm>
            <a:off x="9499768" y="5076937"/>
            <a:ext cx="2438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13</a:t>
            </a:r>
          </a:p>
          <a:p>
            <a:pPr algn="ctr"/>
            <a:r>
              <a:rPr lang="en-US" b="1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Calcium Alginate </a:t>
            </a:r>
            <a:r>
              <a:rPr lang="en-GB" b="1" i="1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(C</a:t>
            </a:r>
            <a:r>
              <a:rPr lang="en-GB" b="1" i="1" baseline="-25000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12</a:t>
            </a:r>
            <a:r>
              <a:rPr lang="en-GB" b="1" i="1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H</a:t>
            </a:r>
            <a:r>
              <a:rPr lang="en-GB" b="1" i="1" baseline="-25000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14</a:t>
            </a:r>
            <a:r>
              <a:rPr lang="en-GB" b="1" i="1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CaO</a:t>
            </a:r>
            <a:r>
              <a:rPr lang="en-GB" b="1" i="1" baseline="-25000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12</a:t>
            </a:r>
            <a:r>
              <a:rPr lang="en-GB" b="1" i="1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)</a:t>
            </a:r>
            <a:r>
              <a:rPr lang="en-GB" b="1" i="1" baseline="-25000" dirty="0">
                <a:solidFill>
                  <a:srgbClr val="ED81D2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n</a:t>
            </a:r>
            <a:endParaRPr lang="en-GB" b="1" i="1" dirty="0">
              <a:solidFill>
                <a:srgbClr val="ED81D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234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20F5F9-BFB3-ED7E-A300-6299C0ADD1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bubbles on a blue background&#10;&#10;AI-generated content may be incorrect.">
            <a:extLst>
              <a:ext uri="{FF2B5EF4-FFF2-40B4-BE49-F238E27FC236}">
                <a16:creationId xmlns:a16="http://schemas.microsoft.com/office/drawing/2014/main" id="{04C9CD8A-8CDC-6C2D-81EC-9952F30F6C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87" b="76406"/>
          <a:stretch/>
        </p:blipFill>
        <p:spPr bwMode="auto">
          <a:xfrm>
            <a:off x="0" y="0"/>
            <a:ext cx="12192000" cy="8298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5C5F76-24F7-7796-2C8C-8E7F15C61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fld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8B47F0-5C76-7B2B-CB80-0E01875920D3}"/>
              </a:ext>
            </a:extLst>
          </p:cNvPr>
          <p:cNvSpPr txBox="1"/>
          <p:nvPr/>
        </p:nvSpPr>
        <p:spPr>
          <a:xfrm>
            <a:off x="0" y="829829"/>
            <a:ext cx="27622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1D488B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The question</a:t>
            </a:r>
            <a:endParaRPr lang="en-US" sz="2800" b="1" dirty="0">
              <a:solidFill>
                <a:srgbClr val="1D488B"/>
              </a:solidFill>
              <a:effectLst/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3D2B1C56-2BF7-F7D3-457A-210AF31908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2AD10B26-53C6-13F5-6BE6-AD6770D76D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4B621C-6428-3F17-A928-E2F42EEF6067}"/>
              </a:ext>
            </a:extLst>
          </p:cNvPr>
          <p:cNvSpPr txBox="1"/>
          <p:nvPr/>
        </p:nvSpPr>
        <p:spPr>
          <a:xfrm>
            <a:off x="1943528" y="2900591"/>
            <a:ext cx="86097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Can </a:t>
            </a:r>
            <a:r>
              <a:rPr lang="en-US" sz="2800" b="1" dirty="0">
                <a:solidFill>
                  <a:srgbClr val="1D488B"/>
                </a:solidFill>
                <a:highlight>
                  <a:srgbClr val="ED81D2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spherification</a:t>
            </a:r>
            <a:r>
              <a:rPr lang="en-US" sz="2800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be used to create an eco-friendlier </a:t>
            </a:r>
            <a:r>
              <a:rPr lang="en-US" sz="2800" b="1" dirty="0">
                <a:solidFill>
                  <a:srgbClr val="1D488B"/>
                </a:solidFill>
                <a:highlight>
                  <a:srgbClr val="ED81D2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alternative</a:t>
            </a:r>
            <a:r>
              <a:rPr lang="en-US" sz="2800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to liquid soap plastic packaging?</a:t>
            </a:r>
            <a:endParaRPr lang="en-GB" sz="2800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5" name="Graphic 14" descr="Closed quotation mark">
            <a:extLst>
              <a:ext uri="{FF2B5EF4-FFF2-40B4-BE49-F238E27FC236}">
                <a16:creationId xmlns:a16="http://schemas.microsoft.com/office/drawing/2014/main" id="{1FE85399-C7F8-5F22-5FF2-D24E239203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96072" y="3593088"/>
            <a:ext cx="914400" cy="914400"/>
          </a:xfrm>
          <a:prstGeom prst="rect">
            <a:avLst/>
          </a:prstGeom>
        </p:spPr>
      </p:pic>
      <p:pic>
        <p:nvPicPr>
          <p:cNvPr id="17" name="Graphic 16" descr="Open quotation mark">
            <a:extLst>
              <a:ext uri="{FF2B5EF4-FFF2-40B4-BE49-F238E27FC236}">
                <a16:creationId xmlns:a16="http://schemas.microsoft.com/office/drawing/2014/main" id="{938EA9A3-91EC-36C1-5EC4-4E69CE6959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29128" y="267868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483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10F617-A76C-136B-9BF0-83A08C9991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bubbles on a blue background&#10;&#10;AI-generated content may be incorrect.">
            <a:extLst>
              <a:ext uri="{FF2B5EF4-FFF2-40B4-BE49-F238E27FC236}">
                <a16:creationId xmlns:a16="http://schemas.microsoft.com/office/drawing/2014/main" id="{07F6B9FE-C1FA-B0C5-C8CD-1491BC2E5E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87" b="76406"/>
          <a:stretch/>
        </p:blipFill>
        <p:spPr bwMode="auto">
          <a:xfrm>
            <a:off x="0" y="0"/>
            <a:ext cx="12192000" cy="8298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383C7F-83DA-13AF-59D9-DC97A10F2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smtClean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fld>
            <a:endParaRPr lang="en-GB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6C729A-21E4-3EAE-8502-B2EB64588B8E}"/>
              </a:ext>
            </a:extLst>
          </p:cNvPr>
          <p:cNvSpPr txBox="1"/>
          <p:nvPr/>
        </p:nvSpPr>
        <p:spPr>
          <a:xfrm>
            <a:off x="0" y="829829"/>
            <a:ext cx="11353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Soap can be </a:t>
            </a:r>
            <a:r>
              <a:rPr lang="en-US" sz="2800" b="1" dirty="0" err="1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spherified</a:t>
            </a:r>
            <a:r>
              <a:rPr lang="en-US" sz="2800" b="1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2800" b="1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using (frozen) reverse </a:t>
            </a:r>
          </a:p>
          <a:p>
            <a:r>
              <a:rPr lang="en-US" sz="2800" b="1" dirty="0">
                <a:solidFill>
                  <a:srgbClr val="1D488B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</a:t>
            </a:r>
            <a:r>
              <a:rPr lang="en-US" sz="2800" b="1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pherification.</a:t>
            </a:r>
            <a:endParaRPr lang="en-GB" sz="2800" b="1" dirty="0">
              <a:solidFill>
                <a:srgbClr val="1D488B"/>
              </a:solidFill>
              <a:effectLst/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ADBDAE-EA8F-DF96-453A-82E3645E16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7" b="2037"/>
          <a:stretch/>
        </p:blipFill>
        <p:spPr bwMode="auto">
          <a:xfrm>
            <a:off x="6359033" y="2498082"/>
            <a:ext cx="3759673" cy="3759673"/>
          </a:xfrm>
          <a:prstGeom prst="rect">
            <a:avLst/>
          </a:prstGeom>
          <a:ln>
            <a:solidFill>
              <a:srgbClr val="1D488B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5B04CA-9A75-7EE0-1B26-730E988E0E8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04" b="7304"/>
          <a:stretch/>
        </p:blipFill>
        <p:spPr bwMode="auto">
          <a:xfrm>
            <a:off x="2073294" y="2498081"/>
            <a:ext cx="3759673" cy="3759673"/>
          </a:xfrm>
          <a:prstGeom prst="rect">
            <a:avLst/>
          </a:prstGeom>
          <a:ln>
            <a:solidFill>
              <a:srgbClr val="1D488B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F3555060-FFAC-ED7A-883F-875DA476C650}"/>
              </a:ext>
            </a:extLst>
          </p:cNvPr>
          <p:cNvSpPr/>
          <p:nvPr/>
        </p:nvSpPr>
        <p:spPr>
          <a:xfrm>
            <a:off x="5513155" y="4027471"/>
            <a:ext cx="1165689" cy="702572"/>
          </a:xfrm>
          <a:prstGeom prst="rightArrow">
            <a:avLst/>
          </a:prstGeom>
          <a:solidFill>
            <a:srgbClr val="1D488B"/>
          </a:solidFill>
          <a:ln>
            <a:solidFill>
              <a:srgbClr val="1D488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95BB35-3EFC-2450-8849-D4C6CA5E6070}"/>
              </a:ext>
            </a:extLst>
          </p:cNvPr>
          <p:cNvSpPr txBox="1"/>
          <p:nvPr/>
        </p:nvSpPr>
        <p:spPr>
          <a:xfrm>
            <a:off x="1936472" y="6277302"/>
            <a:ext cx="4033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Calcium-chloride-enriched frozen liquid soap in sodium alginate bath</a:t>
            </a:r>
            <a:endParaRPr lang="en-GB" sz="1400" b="1" dirty="0">
              <a:solidFill>
                <a:srgbClr val="ED81D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C38A05-3A43-3BC7-C3FA-8297A0194B50}"/>
              </a:ext>
            </a:extLst>
          </p:cNvPr>
          <p:cNvSpPr txBox="1"/>
          <p:nvPr/>
        </p:nvSpPr>
        <p:spPr>
          <a:xfrm>
            <a:off x="6222214" y="6277302"/>
            <a:ext cx="40333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Spherified liquid soap</a:t>
            </a:r>
            <a:endParaRPr lang="en-GB" sz="1400" b="1" dirty="0">
              <a:solidFill>
                <a:srgbClr val="ED81D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46AE38-D671-B579-FB55-1FAA63700DC6}"/>
              </a:ext>
            </a:extLst>
          </p:cNvPr>
          <p:cNvSpPr txBox="1"/>
          <p:nvPr/>
        </p:nvSpPr>
        <p:spPr>
          <a:xfrm rot="16200000">
            <a:off x="1185004" y="2840091"/>
            <a:ext cx="1502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14</a:t>
            </a:r>
            <a:endParaRPr lang="en-GB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B04D2B-1890-3173-C80A-806183734054}"/>
              </a:ext>
            </a:extLst>
          </p:cNvPr>
          <p:cNvSpPr txBox="1"/>
          <p:nvPr/>
        </p:nvSpPr>
        <p:spPr>
          <a:xfrm rot="5400000" flipH="1">
            <a:off x="9504062" y="2966288"/>
            <a:ext cx="1502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15</a:t>
            </a:r>
            <a:endParaRPr lang="en-GB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213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BB242D-692B-A6D7-7ABB-B4D3892A3F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bubbles on a blue background&#10;&#10;AI-generated content may be incorrect.">
            <a:extLst>
              <a:ext uri="{FF2B5EF4-FFF2-40B4-BE49-F238E27FC236}">
                <a16:creationId xmlns:a16="http://schemas.microsoft.com/office/drawing/2014/main" id="{EE2F333A-BAA7-CDE8-E713-D4A39ED961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87" b="76406"/>
          <a:stretch/>
        </p:blipFill>
        <p:spPr bwMode="auto">
          <a:xfrm>
            <a:off x="0" y="0"/>
            <a:ext cx="12192000" cy="8298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A50608-E1CB-4089-EC16-C62558C88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E34F-E7C1-470A-94EE-7E88A8C3C6EC}" type="slidenum">
              <a:rPr lang="en-GB" noProof="0" smtClean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fld>
            <a:endParaRPr lang="en-GB" noProof="0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F10411-3B04-725C-2979-63594CD9E4E1}"/>
              </a:ext>
            </a:extLst>
          </p:cNvPr>
          <p:cNvSpPr txBox="1"/>
          <p:nvPr/>
        </p:nvSpPr>
        <p:spPr>
          <a:xfrm>
            <a:off x="0" y="829829"/>
            <a:ext cx="11353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Small-scale </a:t>
            </a:r>
            <a:r>
              <a:rPr lang="en-GB" sz="2800" b="1" dirty="0">
                <a:solidFill>
                  <a:srgbClr val="1D488B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balls of liquid </a:t>
            </a:r>
          </a:p>
          <a:p>
            <a:r>
              <a:rPr lang="en-GB" sz="2800" b="1" dirty="0">
                <a:solidFill>
                  <a:srgbClr val="1D488B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soap spherify from 3 </a:t>
            </a:r>
          </a:p>
          <a:p>
            <a:r>
              <a:rPr lang="en-GB" sz="2800" b="1" dirty="0">
                <a:solidFill>
                  <a:srgbClr val="1D488B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minutes onwards</a:t>
            </a:r>
            <a:r>
              <a:rPr lang="en-GB" sz="2800" b="1" noProof="0" dirty="0">
                <a:solidFill>
                  <a:srgbClr val="1D488B"/>
                </a:solidFill>
                <a:effectLst/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CD1895-BD9D-EE92-D4C3-961E4A1477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171692" y="1589189"/>
            <a:ext cx="3848616" cy="5577461"/>
          </a:xfrm>
          <a:prstGeom prst="rect">
            <a:avLst/>
          </a:prstGeom>
          <a:ln>
            <a:solidFill>
              <a:srgbClr val="1D488B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5E7F8DB-B9C9-0B06-500B-C32326FED562}"/>
              </a:ext>
            </a:extLst>
          </p:cNvPr>
          <p:cNvSpPr txBox="1"/>
          <p:nvPr/>
        </p:nvSpPr>
        <p:spPr>
          <a:xfrm>
            <a:off x="6170213" y="2642939"/>
            <a:ext cx="598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 </a:t>
            </a:r>
          </a:p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</a:t>
            </a:r>
            <a:endParaRPr lang="en-GB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07AC05-D8FA-56AE-0EFC-04D1B8BAFC2E}"/>
              </a:ext>
            </a:extLst>
          </p:cNvPr>
          <p:cNvSpPr txBox="1"/>
          <p:nvPr/>
        </p:nvSpPr>
        <p:spPr>
          <a:xfrm>
            <a:off x="5542280" y="2642940"/>
            <a:ext cx="598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 </a:t>
            </a:r>
          </a:p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</a:t>
            </a:r>
            <a:endParaRPr lang="en-GB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3235C6-604D-7A3A-435B-7E786E90D3D2}"/>
              </a:ext>
            </a:extLst>
          </p:cNvPr>
          <p:cNvSpPr txBox="1"/>
          <p:nvPr/>
        </p:nvSpPr>
        <p:spPr>
          <a:xfrm>
            <a:off x="4652178" y="2642941"/>
            <a:ext cx="598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</a:p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</a:t>
            </a:r>
            <a:endParaRPr lang="en-GB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6E2740-7316-0FD7-D68B-6464A02561FA}"/>
              </a:ext>
            </a:extLst>
          </p:cNvPr>
          <p:cNvSpPr txBox="1"/>
          <p:nvPr/>
        </p:nvSpPr>
        <p:spPr>
          <a:xfrm>
            <a:off x="4053937" y="2642941"/>
            <a:ext cx="598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</a:p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</a:t>
            </a:r>
            <a:endParaRPr lang="en-GB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754366-E396-6164-BE65-212112F1CD46}"/>
              </a:ext>
            </a:extLst>
          </p:cNvPr>
          <p:cNvSpPr txBox="1"/>
          <p:nvPr/>
        </p:nvSpPr>
        <p:spPr>
          <a:xfrm>
            <a:off x="6887189" y="2644479"/>
            <a:ext cx="598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 </a:t>
            </a:r>
          </a:p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</a:t>
            </a:r>
            <a:endParaRPr lang="en-GB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7E1C13-52C5-72C8-330A-BD34993A2B8E}"/>
              </a:ext>
            </a:extLst>
          </p:cNvPr>
          <p:cNvSpPr txBox="1"/>
          <p:nvPr/>
        </p:nvSpPr>
        <p:spPr>
          <a:xfrm>
            <a:off x="4053936" y="3692434"/>
            <a:ext cx="598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 </a:t>
            </a:r>
          </a:p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</a:t>
            </a:r>
            <a:endParaRPr lang="en-GB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F5127B-ADA5-C5CD-272E-24BBE35432F1}"/>
              </a:ext>
            </a:extLst>
          </p:cNvPr>
          <p:cNvSpPr txBox="1"/>
          <p:nvPr/>
        </p:nvSpPr>
        <p:spPr>
          <a:xfrm>
            <a:off x="6323402" y="3695505"/>
            <a:ext cx="598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 </a:t>
            </a:r>
          </a:p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</a:t>
            </a:r>
            <a:endParaRPr lang="en-GB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04B0B3-B689-2B6F-FA38-17E1F6534B07}"/>
              </a:ext>
            </a:extLst>
          </p:cNvPr>
          <p:cNvSpPr txBox="1"/>
          <p:nvPr/>
        </p:nvSpPr>
        <p:spPr>
          <a:xfrm>
            <a:off x="7005825" y="3685229"/>
            <a:ext cx="598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</a:p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</a:t>
            </a:r>
            <a:endParaRPr lang="en-GB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9DC494D-F772-E765-0BD3-7EAECB97B361}"/>
              </a:ext>
            </a:extLst>
          </p:cNvPr>
          <p:cNvSpPr txBox="1"/>
          <p:nvPr/>
        </p:nvSpPr>
        <p:spPr>
          <a:xfrm>
            <a:off x="5542280" y="3685230"/>
            <a:ext cx="598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 </a:t>
            </a:r>
          </a:p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</a:t>
            </a:r>
            <a:endParaRPr lang="en-GB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402380-6CBA-70A1-9523-E853BD37B195}"/>
              </a:ext>
            </a:extLst>
          </p:cNvPr>
          <p:cNvSpPr txBox="1"/>
          <p:nvPr/>
        </p:nvSpPr>
        <p:spPr>
          <a:xfrm>
            <a:off x="4652177" y="3692435"/>
            <a:ext cx="598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7 </a:t>
            </a:r>
          </a:p>
          <a:p>
            <a:pPr algn="ctr"/>
            <a:r>
              <a:rPr lang="en-US" b="1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</a:t>
            </a:r>
            <a:endParaRPr lang="en-GB" b="1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AF204D6-FF20-62FD-BE47-489DF67364A7}"/>
              </a:ext>
            </a:extLst>
          </p:cNvPr>
          <p:cNvSpPr txBox="1"/>
          <p:nvPr/>
        </p:nvSpPr>
        <p:spPr>
          <a:xfrm rot="16200000">
            <a:off x="2413674" y="2859986"/>
            <a:ext cx="1468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D488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FIGURE 16</a:t>
            </a:r>
            <a:endParaRPr lang="en-GB" dirty="0">
              <a:solidFill>
                <a:srgbClr val="1D488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F891AC-C5C7-3C55-B131-C19A9FC03E8E}"/>
              </a:ext>
            </a:extLst>
          </p:cNvPr>
          <p:cNvSpPr txBox="1"/>
          <p:nvPr/>
        </p:nvSpPr>
        <p:spPr>
          <a:xfrm>
            <a:off x="3635536" y="6356350"/>
            <a:ext cx="5069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ED81D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Degree of spherification over time</a:t>
            </a:r>
            <a:endParaRPr lang="en-GB" b="1" dirty="0">
              <a:solidFill>
                <a:srgbClr val="ED81D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022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</TotalTime>
  <Words>380</Words>
  <Application>Microsoft Office PowerPoint</Application>
  <PresentationFormat>Widescreen</PresentationFormat>
  <Paragraphs>115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Maeve Bouchez</dc:creator>
  <cp:lastModifiedBy>Maeve Bouchez</cp:lastModifiedBy>
  <cp:revision>1</cp:revision>
  <dcterms:created xsi:type="dcterms:W3CDTF">2025-03-17T21:31:45Z</dcterms:created>
  <dcterms:modified xsi:type="dcterms:W3CDTF">2025-03-30T15:53:05Z</dcterms:modified>
</cp:coreProperties>
</file>