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sldIdLst>
    <p:sldId id="256" r:id="rId5"/>
    <p:sldId id="257" r:id="rId6"/>
    <p:sldId id="259" r:id="rId7"/>
    <p:sldId id="277" r:id="rId8"/>
    <p:sldId id="258" r:id="rId9"/>
    <p:sldId id="262" r:id="rId10"/>
    <p:sldId id="263" r:id="rId11"/>
    <p:sldId id="265" r:id="rId12"/>
    <p:sldId id="267" r:id="rId13"/>
    <p:sldId id="268" r:id="rId14"/>
    <p:sldId id="272" r:id="rId15"/>
    <p:sldId id="273" r:id="rId16"/>
    <p:sldId id="274" r:id="rId17"/>
    <p:sldId id="275" r:id="rId18"/>
    <p:sldId id="276" r:id="rId19"/>
    <p:sldId id="279" r:id="rId20"/>
    <p:sldId id="260" r:id="rId21"/>
    <p:sldId id="266" r:id="rId22"/>
    <p:sldId id="280" r:id="rId23"/>
    <p:sldId id="281" r:id="rId24"/>
    <p:sldId id="278" r:id="rId25"/>
    <p:sldId id="271" r:id="rId26"/>
    <p:sldId id="269" r:id="rId27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6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505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0D9E0A-7D2E-55AC-A007-4923410DBC81}" v="25" dt="2025-03-31T06:18:16.976"/>
    <p1510:client id="{E97B4233-E873-4586-A9A0-C74A9C1F94A3}" v="353" dt="2025-03-29T08:14:14.1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92" y="60"/>
      </p:cViewPr>
      <p:guideLst>
        <p:guide orient="horz" pos="38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dullah Siam" userId="S::abdullah.siam@es-rm.net::08024fb6-1899-489a-92d7-dc1a00c64167" providerId="AD" clId="Web-{E97B4233-E873-4586-A9A0-C74A9C1F94A3}"/>
    <pc:docChg chg="modSld">
      <pc:chgData name="Abdullah Siam" userId="S::abdullah.siam@es-rm.net::08024fb6-1899-489a-92d7-dc1a00c64167" providerId="AD" clId="Web-{E97B4233-E873-4586-A9A0-C74A9C1F94A3}" dt="2025-03-29T08:14:06.223" v="331"/>
      <pc:docMkLst>
        <pc:docMk/>
      </pc:docMkLst>
      <pc:sldChg chg="addSp delSp modSp">
        <pc:chgData name="Abdullah Siam" userId="S::abdullah.siam@es-rm.net::08024fb6-1899-489a-92d7-dc1a00c64167" providerId="AD" clId="Web-{E97B4233-E873-4586-A9A0-C74A9C1F94A3}" dt="2025-03-29T08:14:06.223" v="331"/>
        <pc:sldMkLst>
          <pc:docMk/>
          <pc:sldMk cId="325422708" sldId="272"/>
        </pc:sldMkLst>
        <pc:spChg chg="add del mod">
          <ac:chgData name="Abdullah Siam" userId="S::abdullah.siam@es-rm.net::08024fb6-1899-489a-92d7-dc1a00c64167" providerId="AD" clId="Web-{E97B4233-E873-4586-A9A0-C74A9C1F94A3}" dt="2025-03-29T08:12:45.968" v="220"/>
          <ac:spMkLst>
            <pc:docMk/>
            <pc:sldMk cId="325422708" sldId="272"/>
            <ac:spMk id="5" creationId="{4370668B-70A1-7965-2878-70D8142EF34B}"/>
          </ac:spMkLst>
        </pc:spChg>
        <pc:spChg chg="del mod">
          <ac:chgData name="Abdullah Siam" userId="S::abdullah.siam@es-rm.net::08024fb6-1899-489a-92d7-dc1a00c64167" providerId="AD" clId="Web-{E97B4233-E873-4586-A9A0-C74A9C1F94A3}" dt="2025-03-29T08:12:39.452" v="219"/>
          <ac:spMkLst>
            <pc:docMk/>
            <pc:sldMk cId="325422708" sldId="272"/>
            <ac:spMk id="9" creationId="{F1D3B030-14C4-3C02-6F80-1BC6DCA512D1}"/>
          </ac:spMkLst>
        </pc:spChg>
        <pc:graphicFrameChg chg="add mod modGraphic">
          <ac:chgData name="Abdullah Siam" userId="S::abdullah.siam@es-rm.net::08024fb6-1899-489a-92d7-dc1a00c64167" providerId="AD" clId="Web-{E97B4233-E873-4586-A9A0-C74A9C1F94A3}" dt="2025-03-29T08:14:06.223" v="331"/>
          <ac:graphicFrameMkLst>
            <pc:docMk/>
            <pc:sldMk cId="325422708" sldId="272"/>
            <ac:graphicFrameMk id="3" creationId="{97578B90-C708-B5B7-B1FF-A2CB535AD942}"/>
          </ac:graphicFrameMkLst>
        </pc:graphicFrameChg>
      </pc:sldChg>
    </pc:docChg>
  </pc:docChgLst>
  <pc:docChgLst>
    <pc:chgData name="Gastbenutzer" userId="S::urn:spo:anon#c1548e61190c362481d28aaa709f0982c9c334c3a8431d2ac5a57fff6b067b5e::" providerId="AD" clId="Web-{740D9E0A-7D2E-55AC-A007-4923410DBC81}"/>
    <pc:docChg chg="modSld">
      <pc:chgData name="Gastbenutzer" userId="S::urn:spo:anon#c1548e61190c362481d28aaa709f0982c9c334c3a8431d2ac5a57fff6b067b5e::" providerId="AD" clId="Web-{740D9E0A-7D2E-55AC-A007-4923410DBC81}" dt="2025-03-31T06:18:16.976" v="23" actId="1076"/>
      <pc:docMkLst>
        <pc:docMk/>
      </pc:docMkLst>
      <pc:sldChg chg="modSp">
        <pc:chgData name="Gastbenutzer" userId="S::urn:spo:anon#c1548e61190c362481d28aaa709f0982c9c334c3a8431d2ac5a57fff6b067b5e::" providerId="AD" clId="Web-{740D9E0A-7D2E-55AC-A007-4923410DBC81}" dt="2025-03-31T06:11:58.012" v="0" actId="20577"/>
        <pc:sldMkLst>
          <pc:docMk/>
          <pc:sldMk cId="3233228162" sldId="256"/>
        </pc:sldMkLst>
        <pc:spChg chg="mod">
          <ac:chgData name="Gastbenutzer" userId="S::urn:spo:anon#c1548e61190c362481d28aaa709f0982c9c334c3a8431d2ac5a57fff6b067b5e::" providerId="AD" clId="Web-{740D9E0A-7D2E-55AC-A007-4923410DBC81}" dt="2025-03-31T06:11:58.012" v="0" actId="20577"/>
          <ac:spMkLst>
            <pc:docMk/>
            <pc:sldMk cId="3233228162" sldId="256"/>
            <ac:spMk id="3" creationId="{0EE7467D-90C8-4481-562B-2DD59C27A927}"/>
          </ac:spMkLst>
        </pc:spChg>
      </pc:sldChg>
      <pc:sldChg chg="addSp delSp modSp">
        <pc:chgData name="Gastbenutzer" userId="S::urn:spo:anon#c1548e61190c362481d28aaa709f0982c9c334c3a8431d2ac5a57fff6b067b5e::" providerId="AD" clId="Web-{740D9E0A-7D2E-55AC-A007-4923410DBC81}" dt="2025-03-31T06:18:16.976" v="23" actId="1076"/>
        <pc:sldMkLst>
          <pc:docMk/>
          <pc:sldMk cId="719362654" sldId="259"/>
        </pc:sldMkLst>
        <pc:spChg chg="mod">
          <ac:chgData name="Gastbenutzer" userId="S::urn:spo:anon#c1548e61190c362481d28aaa709f0982c9c334c3a8431d2ac5a57fff6b067b5e::" providerId="AD" clId="Web-{740D9E0A-7D2E-55AC-A007-4923410DBC81}" dt="2025-03-31T06:12:18.106" v="1" actId="14100"/>
          <ac:spMkLst>
            <pc:docMk/>
            <pc:sldMk cId="719362654" sldId="259"/>
            <ac:spMk id="3" creationId="{4EC79D6E-7D40-2E54-4D05-38EA4C376754}"/>
          </ac:spMkLst>
        </pc:spChg>
        <pc:spChg chg="add del mod">
          <ac:chgData name="Gastbenutzer" userId="S::urn:spo:anon#c1548e61190c362481d28aaa709f0982c9c334c3a8431d2ac5a57fff6b067b5e::" providerId="AD" clId="Web-{740D9E0A-7D2E-55AC-A007-4923410DBC81}" dt="2025-03-31T06:18:16.976" v="23" actId="1076"/>
          <ac:spMkLst>
            <pc:docMk/>
            <pc:sldMk cId="719362654" sldId="259"/>
            <ac:spMk id="11" creationId="{02E614AB-8738-3C26-4A26-4745EC87DE09}"/>
          </ac:spMkLst>
        </pc:spChg>
        <pc:cxnChg chg="add mod">
          <ac:chgData name="Gastbenutzer" userId="S::urn:spo:anon#c1548e61190c362481d28aaa709f0982c9c334c3a8431d2ac5a57fff6b067b5e::" providerId="AD" clId="Web-{740D9E0A-7D2E-55AC-A007-4923410DBC81}" dt="2025-03-31T06:18:11.460" v="22" actId="1076"/>
          <ac:cxnSpMkLst>
            <pc:docMk/>
            <pc:sldMk cId="719362654" sldId="259"/>
            <ac:cxnSpMk id="4" creationId="{B5503C4D-C701-A823-7E5C-B6B514CD5C7D}"/>
          </ac:cxnSpMkLst>
        </pc:cxnChg>
        <pc:cxnChg chg="del mod">
          <ac:chgData name="Gastbenutzer" userId="S::urn:spo:anon#c1548e61190c362481d28aaa709f0982c9c334c3a8431d2ac5a57fff6b067b5e::" providerId="AD" clId="Web-{740D9E0A-7D2E-55AC-A007-4923410DBC81}" dt="2025-03-31T06:17:29.896" v="19"/>
          <ac:cxnSpMkLst>
            <pc:docMk/>
            <pc:sldMk cId="719362654" sldId="259"/>
            <ac:cxnSpMk id="5" creationId="{203ACA17-4266-6FC0-D8CA-611DBDAA1165}"/>
          </ac:cxnSpMkLst>
        </pc:cxnChg>
      </pc:sldChg>
      <pc:sldChg chg="delSp">
        <pc:chgData name="Gastbenutzer" userId="S::urn:spo:anon#c1548e61190c362481d28aaa709f0982c9c334c3a8431d2ac5a57fff6b067b5e::" providerId="AD" clId="Web-{740D9E0A-7D2E-55AC-A007-4923410DBC81}" dt="2025-03-31T06:16:02.206" v="15"/>
        <pc:sldMkLst>
          <pc:docMk/>
          <pc:sldMk cId="1721418657" sldId="273"/>
        </pc:sldMkLst>
        <pc:spChg chg="del">
          <ac:chgData name="Gastbenutzer" userId="S::urn:spo:anon#c1548e61190c362481d28aaa709f0982c9c334c3a8431d2ac5a57fff6b067b5e::" providerId="AD" clId="Web-{740D9E0A-7D2E-55AC-A007-4923410DBC81}" dt="2025-03-31T06:16:02.206" v="15"/>
          <ac:spMkLst>
            <pc:docMk/>
            <pc:sldMk cId="1721418657" sldId="273"/>
            <ac:spMk id="4" creationId="{24F2F0E0-D969-AC02-61E7-7C8006FD68A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F3BA9B-D43F-4B2A-BA52-75083C4FF06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DE"/>
        </a:p>
      </dgm:t>
    </dgm:pt>
    <dgm:pt modelId="{94EEA7DF-E056-4E17-BDB1-085E9CB1EE8D}">
      <dgm:prSet phldrT="[Text]"/>
      <dgm:spPr/>
      <dgm:t>
        <a:bodyPr/>
        <a:lstStyle/>
        <a:p>
          <a:r>
            <a:rPr lang="en-GB" noProof="0" dirty="0"/>
            <a:t>1</a:t>
          </a:r>
        </a:p>
      </dgm:t>
    </dgm:pt>
    <dgm:pt modelId="{96B05740-7D97-466A-9F45-B68D86A237E1}" type="parTrans" cxnId="{9EA56DAE-3391-494F-B5EE-37C5E5DACD24}">
      <dgm:prSet/>
      <dgm:spPr/>
      <dgm:t>
        <a:bodyPr/>
        <a:lstStyle/>
        <a:p>
          <a:endParaRPr lang="en-DE"/>
        </a:p>
      </dgm:t>
    </dgm:pt>
    <dgm:pt modelId="{17130A99-4BA8-438D-99D1-B8446BA37D22}" type="sibTrans" cxnId="{9EA56DAE-3391-494F-B5EE-37C5E5DACD24}">
      <dgm:prSet/>
      <dgm:spPr/>
      <dgm:t>
        <a:bodyPr/>
        <a:lstStyle/>
        <a:p>
          <a:endParaRPr lang="en-DE"/>
        </a:p>
      </dgm:t>
    </dgm:pt>
    <dgm:pt modelId="{CE22581D-4ADD-4126-906D-9F7ED78E52F8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GB" sz="2200" noProof="0" dirty="0"/>
            <a:t>Gelatine is natural and biodegradable. </a:t>
          </a:r>
        </a:p>
      </dgm:t>
    </dgm:pt>
    <dgm:pt modelId="{03DC05F0-DA03-4EDE-B8B9-3C260E70B011}" type="parTrans" cxnId="{59A197A2-7708-4265-86B4-18D06AF0D62C}">
      <dgm:prSet/>
      <dgm:spPr/>
      <dgm:t>
        <a:bodyPr/>
        <a:lstStyle/>
        <a:p>
          <a:endParaRPr lang="en-DE"/>
        </a:p>
      </dgm:t>
    </dgm:pt>
    <dgm:pt modelId="{006A2401-4932-469A-B310-3EB5D1A0D7D3}" type="sibTrans" cxnId="{59A197A2-7708-4265-86B4-18D06AF0D62C}">
      <dgm:prSet/>
      <dgm:spPr/>
      <dgm:t>
        <a:bodyPr/>
        <a:lstStyle/>
        <a:p>
          <a:endParaRPr lang="en-DE"/>
        </a:p>
      </dgm:t>
    </dgm:pt>
    <dgm:pt modelId="{1ECD0565-5D83-433F-8EC7-6804C5D3CD66}">
      <dgm:prSet phldrT="[Text]"/>
      <dgm:spPr/>
      <dgm:t>
        <a:bodyPr/>
        <a:lstStyle/>
        <a:p>
          <a:r>
            <a:rPr lang="en-GB" noProof="0" dirty="0"/>
            <a:t>2</a:t>
          </a:r>
        </a:p>
      </dgm:t>
    </dgm:pt>
    <dgm:pt modelId="{E7DD234F-3313-4257-A538-3ECB5AF7F89D}" type="parTrans" cxnId="{22343DBD-7DAA-4419-9C1F-8BBD62C619E5}">
      <dgm:prSet/>
      <dgm:spPr/>
      <dgm:t>
        <a:bodyPr/>
        <a:lstStyle/>
        <a:p>
          <a:endParaRPr lang="en-DE"/>
        </a:p>
      </dgm:t>
    </dgm:pt>
    <dgm:pt modelId="{936472DD-C419-4DB9-A350-17BDE5A46A78}" type="sibTrans" cxnId="{22343DBD-7DAA-4419-9C1F-8BBD62C619E5}">
      <dgm:prSet/>
      <dgm:spPr/>
      <dgm:t>
        <a:bodyPr/>
        <a:lstStyle/>
        <a:p>
          <a:endParaRPr lang="en-DE"/>
        </a:p>
      </dgm:t>
    </dgm:pt>
    <dgm:pt modelId="{978A08B4-C485-41E8-A0A5-62AB5651E459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GB" sz="2200" noProof="0" dirty="0"/>
            <a:t>No electricity consumption</a:t>
          </a:r>
          <a:r>
            <a:rPr lang="en-GB" sz="1800" noProof="0" dirty="0"/>
            <a:t>.</a:t>
          </a:r>
        </a:p>
      </dgm:t>
    </dgm:pt>
    <dgm:pt modelId="{81117E75-3358-4F51-A79C-9C90E6EEC5D3}" type="parTrans" cxnId="{377CF9FB-8CF3-4363-93D0-4A9A373B8DDC}">
      <dgm:prSet/>
      <dgm:spPr/>
      <dgm:t>
        <a:bodyPr/>
        <a:lstStyle/>
        <a:p>
          <a:endParaRPr lang="en-DE"/>
        </a:p>
      </dgm:t>
    </dgm:pt>
    <dgm:pt modelId="{504F03DD-A1C3-41F2-AC5A-FDA22FCFD043}" type="sibTrans" cxnId="{377CF9FB-8CF3-4363-93D0-4A9A373B8DDC}">
      <dgm:prSet/>
      <dgm:spPr/>
      <dgm:t>
        <a:bodyPr/>
        <a:lstStyle/>
        <a:p>
          <a:endParaRPr lang="en-DE"/>
        </a:p>
      </dgm:t>
    </dgm:pt>
    <dgm:pt modelId="{0CA3B37F-7FBF-4EC5-80E7-A44A208A38D7}">
      <dgm:prSet phldrT="[Text]"/>
      <dgm:spPr/>
      <dgm:t>
        <a:bodyPr/>
        <a:lstStyle/>
        <a:p>
          <a:r>
            <a:rPr lang="en-GB" noProof="0" dirty="0"/>
            <a:t>3</a:t>
          </a:r>
        </a:p>
      </dgm:t>
    </dgm:pt>
    <dgm:pt modelId="{14EAED12-9D6F-4552-9580-44C3026EE898}" type="parTrans" cxnId="{C23969C2-B573-4B79-81C2-E030AC48F13C}">
      <dgm:prSet/>
      <dgm:spPr/>
      <dgm:t>
        <a:bodyPr/>
        <a:lstStyle/>
        <a:p>
          <a:endParaRPr lang="en-DE"/>
        </a:p>
      </dgm:t>
    </dgm:pt>
    <dgm:pt modelId="{7CF8C330-A4F2-4700-9143-D22146ACAC88}" type="sibTrans" cxnId="{C23969C2-B573-4B79-81C2-E030AC48F13C}">
      <dgm:prSet/>
      <dgm:spPr/>
      <dgm:t>
        <a:bodyPr/>
        <a:lstStyle/>
        <a:p>
          <a:endParaRPr lang="en-DE"/>
        </a:p>
      </dgm:t>
    </dgm:pt>
    <dgm:pt modelId="{97D0F395-28C5-4EDD-94FE-24BB76B34AB5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GB" sz="2200" noProof="0" dirty="0"/>
            <a:t>No electronic waste and mining</a:t>
          </a:r>
          <a:r>
            <a:rPr lang="en-GB" sz="1800" noProof="0" dirty="0"/>
            <a:t>.</a:t>
          </a:r>
        </a:p>
      </dgm:t>
    </dgm:pt>
    <dgm:pt modelId="{1F31D23F-489A-4522-B70F-A1402B13B3C9}" type="parTrans" cxnId="{804A1F1D-992A-4546-9366-725DD8928B47}">
      <dgm:prSet/>
      <dgm:spPr/>
      <dgm:t>
        <a:bodyPr/>
        <a:lstStyle/>
        <a:p>
          <a:endParaRPr lang="en-DE"/>
        </a:p>
      </dgm:t>
    </dgm:pt>
    <dgm:pt modelId="{9BA411A8-85FD-4247-818F-3B41BF4AE735}" type="sibTrans" cxnId="{804A1F1D-992A-4546-9366-725DD8928B47}">
      <dgm:prSet/>
      <dgm:spPr/>
      <dgm:t>
        <a:bodyPr/>
        <a:lstStyle/>
        <a:p>
          <a:endParaRPr lang="en-DE"/>
        </a:p>
      </dgm:t>
    </dgm:pt>
    <dgm:pt modelId="{F75EBAC8-413A-4D4A-B808-895E0BE130AA}" type="pres">
      <dgm:prSet presAssocID="{9AF3BA9B-D43F-4B2A-BA52-75083C4FF065}" presName="linearFlow" presStyleCnt="0">
        <dgm:presLayoutVars>
          <dgm:dir/>
          <dgm:animLvl val="lvl"/>
          <dgm:resizeHandles val="exact"/>
        </dgm:presLayoutVars>
      </dgm:prSet>
      <dgm:spPr/>
    </dgm:pt>
    <dgm:pt modelId="{DD265D3B-B321-41D7-A8A0-3836CF26DFA6}" type="pres">
      <dgm:prSet presAssocID="{94EEA7DF-E056-4E17-BDB1-085E9CB1EE8D}" presName="composite" presStyleCnt="0"/>
      <dgm:spPr/>
    </dgm:pt>
    <dgm:pt modelId="{3E8D6F12-38A8-4C58-B8DE-4552EACB5AD6}" type="pres">
      <dgm:prSet presAssocID="{94EEA7DF-E056-4E17-BDB1-085E9CB1EE8D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90D0BC1-C864-4D17-80A4-D545A4AB40A2}" type="pres">
      <dgm:prSet presAssocID="{94EEA7DF-E056-4E17-BDB1-085E9CB1EE8D}" presName="descendantText" presStyleLbl="alignAcc1" presStyleIdx="0" presStyleCnt="3">
        <dgm:presLayoutVars>
          <dgm:bulletEnabled val="1"/>
        </dgm:presLayoutVars>
      </dgm:prSet>
      <dgm:spPr/>
    </dgm:pt>
    <dgm:pt modelId="{1E128811-7EA9-401E-BCFC-4533D8CFF10F}" type="pres">
      <dgm:prSet presAssocID="{17130A99-4BA8-438D-99D1-B8446BA37D22}" presName="sp" presStyleCnt="0"/>
      <dgm:spPr/>
    </dgm:pt>
    <dgm:pt modelId="{9D8C977D-F8EF-47D5-AB46-43BAB0BC3C8C}" type="pres">
      <dgm:prSet presAssocID="{1ECD0565-5D83-433F-8EC7-6804C5D3CD66}" presName="composite" presStyleCnt="0"/>
      <dgm:spPr/>
    </dgm:pt>
    <dgm:pt modelId="{D08BBE00-EED4-4343-8C31-AAAE71C9CE35}" type="pres">
      <dgm:prSet presAssocID="{1ECD0565-5D83-433F-8EC7-6804C5D3CD66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36B9B9A-4E23-4EB5-B178-AE60CB4076FC}" type="pres">
      <dgm:prSet presAssocID="{1ECD0565-5D83-433F-8EC7-6804C5D3CD66}" presName="descendantText" presStyleLbl="alignAcc1" presStyleIdx="1" presStyleCnt="3">
        <dgm:presLayoutVars>
          <dgm:bulletEnabled val="1"/>
        </dgm:presLayoutVars>
      </dgm:prSet>
      <dgm:spPr/>
    </dgm:pt>
    <dgm:pt modelId="{5E3FF030-E2BC-41FD-9157-4B42D5077F52}" type="pres">
      <dgm:prSet presAssocID="{936472DD-C419-4DB9-A350-17BDE5A46A78}" presName="sp" presStyleCnt="0"/>
      <dgm:spPr/>
    </dgm:pt>
    <dgm:pt modelId="{24F3F3EC-EDF1-46C7-A4C8-40F8AD46C3B0}" type="pres">
      <dgm:prSet presAssocID="{0CA3B37F-7FBF-4EC5-80E7-A44A208A38D7}" presName="composite" presStyleCnt="0"/>
      <dgm:spPr/>
    </dgm:pt>
    <dgm:pt modelId="{67F5615D-373C-4D16-BDB2-5431E9DC8604}" type="pres">
      <dgm:prSet presAssocID="{0CA3B37F-7FBF-4EC5-80E7-A44A208A38D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B16FCBF-B162-47FC-BCD3-2B97D11B9FE4}" type="pres">
      <dgm:prSet presAssocID="{0CA3B37F-7FBF-4EC5-80E7-A44A208A38D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04A1F1D-992A-4546-9366-725DD8928B47}" srcId="{0CA3B37F-7FBF-4EC5-80E7-A44A208A38D7}" destId="{97D0F395-28C5-4EDD-94FE-24BB76B34AB5}" srcOrd="0" destOrd="0" parTransId="{1F31D23F-489A-4522-B70F-A1402B13B3C9}" sibTransId="{9BA411A8-85FD-4247-818F-3B41BF4AE735}"/>
    <dgm:cxn modelId="{FE879829-3F16-4C37-8B0A-D0A0372927AB}" type="presOf" srcId="{CE22581D-4ADD-4126-906D-9F7ED78E52F8}" destId="{690D0BC1-C864-4D17-80A4-D545A4AB40A2}" srcOrd="0" destOrd="0" presId="urn:microsoft.com/office/officeart/2005/8/layout/chevron2"/>
    <dgm:cxn modelId="{B6787D32-1190-4510-8EA7-59C80A6638EB}" type="presOf" srcId="{94EEA7DF-E056-4E17-BDB1-085E9CB1EE8D}" destId="{3E8D6F12-38A8-4C58-B8DE-4552EACB5AD6}" srcOrd="0" destOrd="0" presId="urn:microsoft.com/office/officeart/2005/8/layout/chevron2"/>
    <dgm:cxn modelId="{19626157-7C65-4411-BE8F-D324808C11CC}" type="presOf" srcId="{978A08B4-C485-41E8-A0A5-62AB5651E459}" destId="{936B9B9A-4E23-4EB5-B178-AE60CB4076FC}" srcOrd="0" destOrd="0" presId="urn:microsoft.com/office/officeart/2005/8/layout/chevron2"/>
    <dgm:cxn modelId="{6BE31496-ACF6-43A8-B39C-B8C454BE0F2C}" type="presOf" srcId="{97D0F395-28C5-4EDD-94FE-24BB76B34AB5}" destId="{7B16FCBF-B162-47FC-BCD3-2B97D11B9FE4}" srcOrd="0" destOrd="0" presId="urn:microsoft.com/office/officeart/2005/8/layout/chevron2"/>
    <dgm:cxn modelId="{59A197A2-7708-4265-86B4-18D06AF0D62C}" srcId="{94EEA7DF-E056-4E17-BDB1-085E9CB1EE8D}" destId="{CE22581D-4ADD-4126-906D-9F7ED78E52F8}" srcOrd="0" destOrd="0" parTransId="{03DC05F0-DA03-4EDE-B8B9-3C260E70B011}" sibTransId="{006A2401-4932-469A-B310-3EB5D1A0D7D3}"/>
    <dgm:cxn modelId="{F726D6A5-E153-47D9-AF8F-295700BFB5A7}" type="presOf" srcId="{1ECD0565-5D83-433F-8EC7-6804C5D3CD66}" destId="{D08BBE00-EED4-4343-8C31-AAAE71C9CE35}" srcOrd="0" destOrd="0" presId="urn:microsoft.com/office/officeart/2005/8/layout/chevron2"/>
    <dgm:cxn modelId="{9EA56DAE-3391-494F-B5EE-37C5E5DACD24}" srcId="{9AF3BA9B-D43F-4B2A-BA52-75083C4FF065}" destId="{94EEA7DF-E056-4E17-BDB1-085E9CB1EE8D}" srcOrd="0" destOrd="0" parTransId="{96B05740-7D97-466A-9F45-B68D86A237E1}" sibTransId="{17130A99-4BA8-438D-99D1-B8446BA37D22}"/>
    <dgm:cxn modelId="{DDAAEFB3-6619-4B50-B256-2B773CB20189}" type="presOf" srcId="{9AF3BA9B-D43F-4B2A-BA52-75083C4FF065}" destId="{F75EBAC8-413A-4D4A-B808-895E0BE130AA}" srcOrd="0" destOrd="0" presId="urn:microsoft.com/office/officeart/2005/8/layout/chevron2"/>
    <dgm:cxn modelId="{22343DBD-7DAA-4419-9C1F-8BBD62C619E5}" srcId="{9AF3BA9B-D43F-4B2A-BA52-75083C4FF065}" destId="{1ECD0565-5D83-433F-8EC7-6804C5D3CD66}" srcOrd="1" destOrd="0" parTransId="{E7DD234F-3313-4257-A538-3ECB5AF7F89D}" sibTransId="{936472DD-C419-4DB9-A350-17BDE5A46A78}"/>
    <dgm:cxn modelId="{C23969C2-B573-4B79-81C2-E030AC48F13C}" srcId="{9AF3BA9B-D43F-4B2A-BA52-75083C4FF065}" destId="{0CA3B37F-7FBF-4EC5-80E7-A44A208A38D7}" srcOrd="2" destOrd="0" parTransId="{14EAED12-9D6F-4552-9580-44C3026EE898}" sibTransId="{7CF8C330-A4F2-4700-9143-D22146ACAC88}"/>
    <dgm:cxn modelId="{91D69DF9-1F43-4141-8E42-00985AA50542}" type="presOf" srcId="{0CA3B37F-7FBF-4EC5-80E7-A44A208A38D7}" destId="{67F5615D-373C-4D16-BDB2-5431E9DC8604}" srcOrd="0" destOrd="0" presId="urn:microsoft.com/office/officeart/2005/8/layout/chevron2"/>
    <dgm:cxn modelId="{377CF9FB-8CF3-4363-93D0-4A9A373B8DDC}" srcId="{1ECD0565-5D83-433F-8EC7-6804C5D3CD66}" destId="{978A08B4-C485-41E8-A0A5-62AB5651E459}" srcOrd="0" destOrd="0" parTransId="{81117E75-3358-4F51-A79C-9C90E6EEC5D3}" sibTransId="{504F03DD-A1C3-41F2-AC5A-FDA22FCFD043}"/>
    <dgm:cxn modelId="{4C01C4D9-8D7E-4AA0-838B-A7873A8CA8DE}" type="presParOf" srcId="{F75EBAC8-413A-4D4A-B808-895E0BE130AA}" destId="{DD265D3B-B321-41D7-A8A0-3836CF26DFA6}" srcOrd="0" destOrd="0" presId="urn:microsoft.com/office/officeart/2005/8/layout/chevron2"/>
    <dgm:cxn modelId="{B04D79E9-6E79-4B05-9607-98AEC6813954}" type="presParOf" srcId="{DD265D3B-B321-41D7-A8A0-3836CF26DFA6}" destId="{3E8D6F12-38A8-4C58-B8DE-4552EACB5AD6}" srcOrd="0" destOrd="0" presId="urn:microsoft.com/office/officeart/2005/8/layout/chevron2"/>
    <dgm:cxn modelId="{9A4EC142-697F-4142-9F8B-D6C27E891507}" type="presParOf" srcId="{DD265D3B-B321-41D7-A8A0-3836CF26DFA6}" destId="{690D0BC1-C864-4D17-80A4-D545A4AB40A2}" srcOrd="1" destOrd="0" presId="urn:microsoft.com/office/officeart/2005/8/layout/chevron2"/>
    <dgm:cxn modelId="{A996227B-8EF4-4FA9-98F1-7B4DFD252E20}" type="presParOf" srcId="{F75EBAC8-413A-4D4A-B808-895E0BE130AA}" destId="{1E128811-7EA9-401E-BCFC-4533D8CFF10F}" srcOrd="1" destOrd="0" presId="urn:microsoft.com/office/officeart/2005/8/layout/chevron2"/>
    <dgm:cxn modelId="{788618CF-8FF6-49D0-ADA4-57F7AAFBF657}" type="presParOf" srcId="{F75EBAC8-413A-4D4A-B808-895E0BE130AA}" destId="{9D8C977D-F8EF-47D5-AB46-43BAB0BC3C8C}" srcOrd="2" destOrd="0" presId="urn:microsoft.com/office/officeart/2005/8/layout/chevron2"/>
    <dgm:cxn modelId="{054B9FED-3371-4398-BE7C-15FD8148658B}" type="presParOf" srcId="{9D8C977D-F8EF-47D5-AB46-43BAB0BC3C8C}" destId="{D08BBE00-EED4-4343-8C31-AAAE71C9CE35}" srcOrd="0" destOrd="0" presId="urn:microsoft.com/office/officeart/2005/8/layout/chevron2"/>
    <dgm:cxn modelId="{06A6044D-310B-49C0-8F5A-3DA5D6252462}" type="presParOf" srcId="{9D8C977D-F8EF-47D5-AB46-43BAB0BC3C8C}" destId="{936B9B9A-4E23-4EB5-B178-AE60CB4076FC}" srcOrd="1" destOrd="0" presId="urn:microsoft.com/office/officeart/2005/8/layout/chevron2"/>
    <dgm:cxn modelId="{18F995FB-B9CF-4ED4-864C-B3E8DCDDF6B1}" type="presParOf" srcId="{F75EBAC8-413A-4D4A-B808-895E0BE130AA}" destId="{5E3FF030-E2BC-41FD-9157-4B42D5077F52}" srcOrd="3" destOrd="0" presId="urn:microsoft.com/office/officeart/2005/8/layout/chevron2"/>
    <dgm:cxn modelId="{40F0AE22-C1E7-4C8C-A3FC-A50266B9E40A}" type="presParOf" srcId="{F75EBAC8-413A-4D4A-B808-895E0BE130AA}" destId="{24F3F3EC-EDF1-46C7-A4C8-40F8AD46C3B0}" srcOrd="4" destOrd="0" presId="urn:microsoft.com/office/officeart/2005/8/layout/chevron2"/>
    <dgm:cxn modelId="{EF8E56FD-3377-4AF1-8ECE-3A2D7234BEBB}" type="presParOf" srcId="{24F3F3EC-EDF1-46C7-A4C8-40F8AD46C3B0}" destId="{67F5615D-373C-4D16-BDB2-5431E9DC8604}" srcOrd="0" destOrd="0" presId="urn:microsoft.com/office/officeart/2005/8/layout/chevron2"/>
    <dgm:cxn modelId="{9BD55A97-41F0-4E4C-8DF3-C41DAF9F3308}" type="presParOf" srcId="{24F3F3EC-EDF1-46C7-A4C8-40F8AD46C3B0}" destId="{7B16FCBF-B162-47FC-BCD3-2B97D11B9FE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8D14B7-CD99-4C8B-AF52-2FB3284294D9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2724BD7-0A04-43CA-8EAE-248E89EB6C18}">
      <dgm:prSet custT="1"/>
      <dgm:spPr/>
      <dgm:t>
        <a:bodyPr/>
        <a:lstStyle/>
        <a:p>
          <a:r>
            <a:rPr lang="de-DE" sz="2200" dirty="0"/>
            <a:t>A </a:t>
          </a:r>
          <a:r>
            <a:rPr lang="de-DE" sz="2200" b="1" dirty="0" err="1"/>
            <a:t>red</a:t>
          </a:r>
          <a:r>
            <a:rPr lang="de-DE" sz="2200" b="1" dirty="0"/>
            <a:t> </a:t>
          </a:r>
          <a:r>
            <a:rPr lang="de-DE" sz="2200" b="1" dirty="0" err="1"/>
            <a:t>focused</a:t>
          </a:r>
          <a:r>
            <a:rPr lang="de-DE" sz="2200" b="1" dirty="0"/>
            <a:t> </a:t>
          </a:r>
          <a:r>
            <a:rPr lang="de-DE" sz="2200" b="1" dirty="0" err="1"/>
            <a:t>spectrum</a:t>
          </a:r>
          <a:r>
            <a:rPr lang="de-DE" sz="2200" b="1" dirty="0"/>
            <a:t> </a:t>
          </a:r>
          <a:r>
            <a:rPr lang="de-DE" sz="2200" b="1" dirty="0" err="1"/>
            <a:t>increased</a:t>
          </a:r>
          <a:r>
            <a:rPr lang="de-DE" sz="2200" b="1" dirty="0"/>
            <a:t> </a:t>
          </a:r>
          <a:r>
            <a:rPr lang="de-DE" sz="2200" dirty="0" err="1"/>
            <a:t>photosynthetic</a:t>
          </a:r>
          <a:r>
            <a:rPr lang="de-DE" sz="2200" dirty="0"/>
            <a:t> </a:t>
          </a:r>
          <a:r>
            <a:rPr lang="de-DE" sz="2200" dirty="0" err="1"/>
            <a:t>efficiency</a:t>
          </a:r>
          <a:r>
            <a:rPr lang="de-DE" sz="2200" dirty="0"/>
            <a:t> </a:t>
          </a:r>
          <a:r>
            <a:rPr lang="de-DE" sz="2200" dirty="0" err="1"/>
            <a:t>the</a:t>
          </a:r>
          <a:r>
            <a:rPr lang="de-DE" sz="2200" dirty="0"/>
            <a:t> </a:t>
          </a:r>
          <a:r>
            <a:rPr lang="de-DE" sz="2200" dirty="0" err="1"/>
            <a:t>most</a:t>
          </a:r>
          <a:r>
            <a:rPr lang="de-DE" sz="2200" dirty="0"/>
            <a:t> </a:t>
          </a:r>
          <a:r>
            <a:rPr lang="de-DE" sz="2200" dirty="0" err="1"/>
            <a:t>for</a:t>
          </a:r>
          <a:r>
            <a:rPr lang="de-DE" sz="2200" dirty="0"/>
            <a:t> </a:t>
          </a:r>
          <a:r>
            <a:rPr lang="de-DE" sz="2200" dirty="0" err="1"/>
            <a:t>both</a:t>
          </a:r>
          <a:r>
            <a:rPr lang="de-DE" sz="2200" dirty="0"/>
            <a:t> </a:t>
          </a:r>
          <a:r>
            <a:rPr lang="de-DE" sz="2200" dirty="0" err="1"/>
            <a:t>species</a:t>
          </a:r>
          <a:r>
            <a:rPr lang="de-DE" sz="2200" dirty="0"/>
            <a:t> (~ </a:t>
          </a:r>
          <a:r>
            <a:rPr lang="de-DE" sz="2200" b="1" dirty="0"/>
            <a:t>30%</a:t>
          </a:r>
          <a:r>
            <a:rPr lang="de-DE" sz="2200" dirty="0"/>
            <a:t> </a:t>
          </a:r>
          <a:r>
            <a:rPr lang="de-DE" sz="2200" dirty="0" err="1"/>
            <a:t>more</a:t>
          </a:r>
          <a:r>
            <a:rPr lang="de-DE" sz="2200" dirty="0"/>
            <a:t>).</a:t>
          </a:r>
          <a:endParaRPr lang="en-US" sz="2200" dirty="0"/>
        </a:p>
      </dgm:t>
    </dgm:pt>
    <dgm:pt modelId="{077A0170-8F94-41D9-8709-EB1DB590E21C}" type="parTrans" cxnId="{86E7DD2D-2CD5-4A4F-A997-D7654BE1DEC5}">
      <dgm:prSet/>
      <dgm:spPr/>
      <dgm:t>
        <a:bodyPr/>
        <a:lstStyle/>
        <a:p>
          <a:endParaRPr lang="en-US"/>
        </a:p>
      </dgm:t>
    </dgm:pt>
    <dgm:pt modelId="{A563A867-35A0-492D-8BF4-2DCAEDB264D0}" type="sibTrans" cxnId="{86E7DD2D-2CD5-4A4F-A997-D7654BE1DEC5}">
      <dgm:prSet phldrT="01"/>
      <dgm:spPr/>
      <dgm:t>
        <a:bodyPr/>
        <a:lstStyle/>
        <a:p>
          <a:r>
            <a:rPr lang="en-US" dirty="0"/>
            <a:t>Red Focused Spectra</a:t>
          </a:r>
        </a:p>
      </dgm:t>
    </dgm:pt>
    <dgm:pt modelId="{B2AC2865-7CF2-4A3D-9674-1BF79163CABE}">
      <dgm:prSet custT="1"/>
      <dgm:spPr/>
      <dgm:t>
        <a:bodyPr/>
        <a:lstStyle/>
        <a:p>
          <a:r>
            <a:rPr lang="de-DE" sz="2200" dirty="0"/>
            <a:t>A </a:t>
          </a:r>
          <a:r>
            <a:rPr lang="de-DE" sz="2200" b="1" dirty="0" err="1"/>
            <a:t>blue</a:t>
          </a:r>
          <a:r>
            <a:rPr lang="de-DE" sz="2200" b="1" dirty="0"/>
            <a:t> </a:t>
          </a:r>
          <a:r>
            <a:rPr lang="de-DE" sz="2200" b="1" dirty="0" err="1"/>
            <a:t>focused</a:t>
          </a:r>
          <a:r>
            <a:rPr lang="de-DE" sz="2200" b="1" dirty="0"/>
            <a:t> </a:t>
          </a:r>
          <a:r>
            <a:rPr lang="de-DE" sz="2200" b="1" dirty="0" err="1"/>
            <a:t>spectrum</a:t>
          </a:r>
          <a:r>
            <a:rPr lang="de-DE" sz="2200" b="1" dirty="0"/>
            <a:t> </a:t>
          </a:r>
          <a:r>
            <a:rPr lang="de-DE" sz="2200" dirty="0"/>
            <a:t>was </a:t>
          </a:r>
          <a:r>
            <a:rPr lang="de-DE" sz="2200" b="1" dirty="0" err="1"/>
            <a:t>better</a:t>
          </a:r>
          <a:r>
            <a:rPr lang="de-DE" sz="2200" dirty="0"/>
            <a:t> </a:t>
          </a:r>
          <a:r>
            <a:rPr lang="de-DE" sz="2200" dirty="0" err="1"/>
            <a:t>than</a:t>
          </a:r>
          <a:r>
            <a:rPr lang="de-DE" sz="2200" dirty="0"/>
            <a:t> </a:t>
          </a:r>
          <a:r>
            <a:rPr lang="de-DE" sz="2200" dirty="0" err="1"/>
            <a:t>natural</a:t>
          </a:r>
          <a:r>
            <a:rPr lang="de-DE" sz="2200" dirty="0"/>
            <a:t> </a:t>
          </a:r>
          <a:r>
            <a:rPr lang="de-DE" sz="2200" dirty="0" err="1"/>
            <a:t>sunlight</a:t>
          </a:r>
          <a:r>
            <a:rPr lang="de-DE" sz="2200" dirty="0"/>
            <a:t> </a:t>
          </a:r>
          <a:r>
            <a:rPr lang="de-DE" sz="2200" dirty="0" err="1"/>
            <a:t>for</a:t>
          </a:r>
          <a:r>
            <a:rPr lang="de-DE" sz="2200" dirty="0"/>
            <a:t> </a:t>
          </a:r>
          <a:r>
            <a:rPr lang="de-DE" sz="2200" i="1" dirty="0"/>
            <a:t>Thymus </a:t>
          </a:r>
          <a:r>
            <a:rPr lang="de-DE" sz="2200" i="1" dirty="0" err="1"/>
            <a:t>vulgaris</a:t>
          </a:r>
          <a:r>
            <a:rPr lang="de-DE" sz="2200" i="1" dirty="0"/>
            <a:t>.</a:t>
          </a:r>
          <a:endParaRPr lang="en-US" sz="2200" dirty="0"/>
        </a:p>
      </dgm:t>
    </dgm:pt>
    <dgm:pt modelId="{819C414B-12B2-464C-8052-184424C8FAF8}" type="parTrans" cxnId="{8D83C245-7053-46CE-B9BE-DC190EC2EB62}">
      <dgm:prSet/>
      <dgm:spPr/>
      <dgm:t>
        <a:bodyPr/>
        <a:lstStyle/>
        <a:p>
          <a:endParaRPr lang="en-US"/>
        </a:p>
      </dgm:t>
    </dgm:pt>
    <dgm:pt modelId="{B7F2BA41-B0E1-4BCE-8ABF-CF068645BA93}" type="sibTrans" cxnId="{8D83C245-7053-46CE-B9BE-DC190EC2EB62}">
      <dgm:prSet phldrT="02"/>
      <dgm:spPr/>
      <dgm:t>
        <a:bodyPr/>
        <a:lstStyle/>
        <a:p>
          <a:r>
            <a:rPr lang="en-US" dirty="0"/>
            <a:t>Blue Focused Spectra</a:t>
          </a:r>
        </a:p>
      </dgm:t>
    </dgm:pt>
    <dgm:pt modelId="{63E8CEFF-F7EB-403E-A531-393BC8A5D3B1}">
      <dgm:prSet custT="1"/>
      <dgm:spPr/>
      <dgm:t>
        <a:bodyPr/>
        <a:lstStyle/>
        <a:p>
          <a:r>
            <a:rPr lang="en-US" sz="2000" dirty="0"/>
            <a:t>Red and blue focused spectra had </a:t>
          </a:r>
          <a:r>
            <a:rPr lang="en-US" sz="2000" b="1" dirty="0"/>
            <a:t>different morphological consequences </a:t>
          </a:r>
          <a:r>
            <a:rPr lang="en-US" sz="2000" dirty="0"/>
            <a:t>for plants, trading off better results in some aspects of growth for bad results in other aspects.</a:t>
          </a:r>
        </a:p>
      </dgm:t>
    </dgm:pt>
    <dgm:pt modelId="{7ACE8FDB-A04D-4817-8D40-2030130A332B}" type="parTrans" cxnId="{164D2B19-7736-4EC9-AF9D-F84F23C3FECD}">
      <dgm:prSet/>
      <dgm:spPr/>
      <dgm:t>
        <a:bodyPr/>
        <a:lstStyle/>
        <a:p>
          <a:endParaRPr lang="en-US"/>
        </a:p>
      </dgm:t>
    </dgm:pt>
    <dgm:pt modelId="{97B54AF3-ED27-4A45-AAA4-96B268F76924}" type="sibTrans" cxnId="{164D2B19-7736-4EC9-AF9D-F84F23C3FECD}">
      <dgm:prSet phldrT="03"/>
      <dgm:spPr/>
      <dgm:t>
        <a:bodyPr/>
        <a:lstStyle/>
        <a:p>
          <a:r>
            <a:rPr lang="en-US" dirty="0"/>
            <a:t>Morphological Consequences</a:t>
          </a:r>
        </a:p>
      </dgm:t>
    </dgm:pt>
    <dgm:pt modelId="{E2499EFD-70E5-4F52-9967-32ACD2DA2A38}" type="pres">
      <dgm:prSet presAssocID="{798D14B7-CD99-4C8B-AF52-2FB3284294D9}" presName="Name0" presStyleCnt="0">
        <dgm:presLayoutVars>
          <dgm:animLvl val="lvl"/>
          <dgm:resizeHandles val="exact"/>
        </dgm:presLayoutVars>
      </dgm:prSet>
      <dgm:spPr/>
    </dgm:pt>
    <dgm:pt modelId="{231B48C0-68DC-4287-8F6C-1B69B0EB056E}" type="pres">
      <dgm:prSet presAssocID="{D2724BD7-0A04-43CA-8EAE-248E89EB6C18}" presName="compositeNode" presStyleCnt="0">
        <dgm:presLayoutVars>
          <dgm:bulletEnabled val="1"/>
        </dgm:presLayoutVars>
      </dgm:prSet>
      <dgm:spPr/>
    </dgm:pt>
    <dgm:pt modelId="{09EEE536-1C68-4FD6-BAAA-E640F55A84FF}" type="pres">
      <dgm:prSet presAssocID="{D2724BD7-0A04-43CA-8EAE-248E89EB6C18}" presName="bgRect" presStyleLbl="alignNode1" presStyleIdx="0" presStyleCnt="3"/>
      <dgm:spPr/>
    </dgm:pt>
    <dgm:pt modelId="{35047709-FCFE-482A-901A-5374ED07ED47}" type="pres">
      <dgm:prSet presAssocID="{A563A867-35A0-492D-8BF4-2DCAEDB264D0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EFACBD70-1D9A-47E4-B0BD-0A8A5F9C9F8C}" type="pres">
      <dgm:prSet presAssocID="{D2724BD7-0A04-43CA-8EAE-248E89EB6C18}" presName="nodeRect" presStyleLbl="alignNode1" presStyleIdx="0" presStyleCnt="3">
        <dgm:presLayoutVars>
          <dgm:bulletEnabled val="1"/>
        </dgm:presLayoutVars>
      </dgm:prSet>
      <dgm:spPr/>
    </dgm:pt>
    <dgm:pt modelId="{7EC5DDAD-AAE8-4B79-8889-2E44E5718E1E}" type="pres">
      <dgm:prSet presAssocID="{A563A867-35A0-492D-8BF4-2DCAEDB264D0}" presName="sibTrans" presStyleCnt="0"/>
      <dgm:spPr/>
    </dgm:pt>
    <dgm:pt modelId="{812FA2BC-7EE6-46CB-8723-D7667B1016E3}" type="pres">
      <dgm:prSet presAssocID="{B2AC2865-7CF2-4A3D-9674-1BF79163CABE}" presName="compositeNode" presStyleCnt="0">
        <dgm:presLayoutVars>
          <dgm:bulletEnabled val="1"/>
        </dgm:presLayoutVars>
      </dgm:prSet>
      <dgm:spPr/>
    </dgm:pt>
    <dgm:pt modelId="{08999120-CAC4-445B-85E5-E448A10B1A58}" type="pres">
      <dgm:prSet presAssocID="{B2AC2865-7CF2-4A3D-9674-1BF79163CABE}" presName="bgRect" presStyleLbl="alignNode1" presStyleIdx="1" presStyleCnt="3"/>
      <dgm:spPr/>
    </dgm:pt>
    <dgm:pt modelId="{5C37AFC3-98C7-4E3C-B9CD-297F01D11CD4}" type="pres">
      <dgm:prSet presAssocID="{B7F2BA41-B0E1-4BCE-8ABF-CF068645BA93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6AFE4C30-2C89-4080-BAF3-34F1EAADA571}" type="pres">
      <dgm:prSet presAssocID="{B2AC2865-7CF2-4A3D-9674-1BF79163CABE}" presName="nodeRect" presStyleLbl="alignNode1" presStyleIdx="1" presStyleCnt="3">
        <dgm:presLayoutVars>
          <dgm:bulletEnabled val="1"/>
        </dgm:presLayoutVars>
      </dgm:prSet>
      <dgm:spPr/>
    </dgm:pt>
    <dgm:pt modelId="{7E95B64B-DF21-472F-AFAB-FFC11565EC0B}" type="pres">
      <dgm:prSet presAssocID="{B7F2BA41-B0E1-4BCE-8ABF-CF068645BA93}" presName="sibTrans" presStyleCnt="0"/>
      <dgm:spPr/>
    </dgm:pt>
    <dgm:pt modelId="{F59481D0-F4A2-4198-89BD-39639D0B8BC6}" type="pres">
      <dgm:prSet presAssocID="{63E8CEFF-F7EB-403E-A531-393BC8A5D3B1}" presName="compositeNode" presStyleCnt="0">
        <dgm:presLayoutVars>
          <dgm:bulletEnabled val="1"/>
        </dgm:presLayoutVars>
      </dgm:prSet>
      <dgm:spPr/>
    </dgm:pt>
    <dgm:pt modelId="{7DC018EF-6A0C-465F-A509-E8B125354821}" type="pres">
      <dgm:prSet presAssocID="{63E8CEFF-F7EB-403E-A531-393BC8A5D3B1}" presName="bgRect" presStyleLbl="alignNode1" presStyleIdx="2" presStyleCnt="3"/>
      <dgm:spPr/>
    </dgm:pt>
    <dgm:pt modelId="{ECF0F5D9-7487-475D-ACF8-440C80415E5F}" type="pres">
      <dgm:prSet presAssocID="{97B54AF3-ED27-4A45-AAA4-96B268F76924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994BA13A-E21B-4C5A-A4FC-CDCC807A5A86}" type="pres">
      <dgm:prSet presAssocID="{63E8CEFF-F7EB-403E-A531-393BC8A5D3B1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164D2B19-7736-4EC9-AF9D-F84F23C3FECD}" srcId="{798D14B7-CD99-4C8B-AF52-2FB3284294D9}" destId="{63E8CEFF-F7EB-403E-A531-393BC8A5D3B1}" srcOrd="2" destOrd="0" parTransId="{7ACE8FDB-A04D-4817-8D40-2030130A332B}" sibTransId="{97B54AF3-ED27-4A45-AAA4-96B268F76924}"/>
    <dgm:cxn modelId="{86E7DD2D-2CD5-4A4F-A997-D7654BE1DEC5}" srcId="{798D14B7-CD99-4C8B-AF52-2FB3284294D9}" destId="{D2724BD7-0A04-43CA-8EAE-248E89EB6C18}" srcOrd="0" destOrd="0" parTransId="{077A0170-8F94-41D9-8709-EB1DB590E21C}" sibTransId="{A563A867-35A0-492D-8BF4-2DCAEDB264D0}"/>
    <dgm:cxn modelId="{E1EF8239-FC7B-4CEF-9692-ED8718096907}" type="presOf" srcId="{97B54AF3-ED27-4A45-AAA4-96B268F76924}" destId="{ECF0F5D9-7487-475D-ACF8-440C80415E5F}" srcOrd="0" destOrd="0" presId="urn:microsoft.com/office/officeart/2016/7/layout/LinearBlockProcessNumbered"/>
    <dgm:cxn modelId="{8D83C245-7053-46CE-B9BE-DC190EC2EB62}" srcId="{798D14B7-CD99-4C8B-AF52-2FB3284294D9}" destId="{B2AC2865-7CF2-4A3D-9674-1BF79163CABE}" srcOrd="1" destOrd="0" parTransId="{819C414B-12B2-464C-8052-184424C8FAF8}" sibTransId="{B7F2BA41-B0E1-4BCE-8ABF-CF068645BA93}"/>
    <dgm:cxn modelId="{DD2ADB6C-1614-45BB-8C7B-3BCDDEF0562A}" type="presOf" srcId="{63E8CEFF-F7EB-403E-A531-393BC8A5D3B1}" destId="{7DC018EF-6A0C-465F-A509-E8B125354821}" srcOrd="0" destOrd="0" presId="urn:microsoft.com/office/officeart/2016/7/layout/LinearBlockProcessNumbered"/>
    <dgm:cxn modelId="{A9F4294F-1378-4D16-83AC-0F762B1F4DDD}" type="presOf" srcId="{B7F2BA41-B0E1-4BCE-8ABF-CF068645BA93}" destId="{5C37AFC3-98C7-4E3C-B9CD-297F01D11CD4}" srcOrd="0" destOrd="0" presId="urn:microsoft.com/office/officeart/2016/7/layout/LinearBlockProcessNumbered"/>
    <dgm:cxn modelId="{3355D28E-A70B-44C0-A330-F9FB1F5A7457}" type="presOf" srcId="{D2724BD7-0A04-43CA-8EAE-248E89EB6C18}" destId="{EFACBD70-1D9A-47E4-B0BD-0A8A5F9C9F8C}" srcOrd="1" destOrd="0" presId="urn:microsoft.com/office/officeart/2016/7/layout/LinearBlockProcessNumbered"/>
    <dgm:cxn modelId="{8958FB90-D213-4B3B-8905-08B93ACC905D}" type="presOf" srcId="{798D14B7-CD99-4C8B-AF52-2FB3284294D9}" destId="{E2499EFD-70E5-4F52-9967-32ACD2DA2A38}" srcOrd="0" destOrd="0" presId="urn:microsoft.com/office/officeart/2016/7/layout/LinearBlockProcessNumbered"/>
    <dgm:cxn modelId="{B8DC9AB3-3FAE-48FC-8AB2-3CA7DC484A44}" type="presOf" srcId="{63E8CEFF-F7EB-403E-A531-393BC8A5D3B1}" destId="{994BA13A-E21B-4C5A-A4FC-CDCC807A5A86}" srcOrd="1" destOrd="0" presId="urn:microsoft.com/office/officeart/2016/7/layout/LinearBlockProcessNumbered"/>
    <dgm:cxn modelId="{62BFECBC-46BD-43F0-B255-178CC94E7CC1}" type="presOf" srcId="{A563A867-35A0-492D-8BF4-2DCAEDB264D0}" destId="{35047709-FCFE-482A-901A-5374ED07ED47}" srcOrd="0" destOrd="0" presId="urn:microsoft.com/office/officeart/2016/7/layout/LinearBlockProcessNumbered"/>
    <dgm:cxn modelId="{731232D4-5180-4556-A0EC-8E891F66FF1A}" type="presOf" srcId="{D2724BD7-0A04-43CA-8EAE-248E89EB6C18}" destId="{09EEE536-1C68-4FD6-BAAA-E640F55A84FF}" srcOrd="0" destOrd="0" presId="urn:microsoft.com/office/officeart/2016/7/layout/LinearBlockProcessNumbered"/>
    <dgm:cxn modelId="{1E4972ED-B050-49F1-A41C-1D92136D8E27}" type="presOf" srcId="{B2AC2865-7CF2-4A3D-9674-1BF79163CABE}" destId="{6AFE4C30-2C89-4080-BAF3-34F1EAADA571}" srcOrd="1" destOrd="0" presId="urn:microsoft.com/office/officeart/2016/7/layout/LinearBlockProcessNumbered"/>
    <dgm:cxn modelId="{FF0DB7F6-36B9-428E-870C-D14A28231AD0}" type="presOf" srcId="{B2AC2865-7CF2-4A3D-9674-1BF79163CABE}" destId="{08999120-CAC4-445B-85E5-E448A10B1A58}" srcOrd="0" destOrd="0" presId="urn:microsoft.com/office/officeart/2016/7/layout/LinearBlockProcessNumbered"/>
    <dgm:cxn modelId="{2FA738A3-32F9-41F1-A771-4B75E3821FE4}" type="presParOf" srcId="{E2499EFD-70E5-4F52-9967-32ACD2DA2A38}" destId="{231B48C0-68DC-4287-8F6C-1B69B0EB056E}" srcOrd="0" destOrd="0" presId="urn:microsoft.com/office/officeart/2016/7/layout/LinearBlockProcessNumbered"/>
    <dgm:cxn modelId="{5D369B01-A3A2-4FE4-B49C-48B8F1F12721}" type="presParOf" srcId="{231B48C0-68DC-4287-8F6C-1B69B0EB056E}" destId="{09EEE536-1C68-4FD6-BAAA-E640F55A84FF}" srcOrd="0" destOrd="0" presId="urn:microsoft.com/office/officeart/2016/7/layout/LinearBlockProcessNumbered"/>
    <dgm:cxn modelId="{B5AAD609-DDD4-421D-888B-3EB50237D8B6}" type="presParOf" srcId="{231B48C0-68DC-4287-8F6C-1B69B0EB056E}" destId="{35047709-FCFE-482A-901A-5374ED07ED47}" srcOrd="1" destOrd="0" presId="urn:microsoft.com/office/officeart/2016/7/layout/LinearBlockProcessNumbered"/>
    <dgm:cxn modelId="{61770BB6-6A5E-458E-87F3-2BB859B5F23A}" type="presParOf" srcId="{231B48C0-68DC-4287-8F6C-1B69B0EB056E}" destId="{EFACBD70-1D9A-47E4-B0BD-0A8A5F9C9F8C}" srcOrd="2" destOrd="0" presId="urn:microsoft.com/office/officeart/2016/7/layout/LinearBlockProcessNumbered"/>
    <dgm:cxn modelId="{0E7669BE-34D6-44CD-8ACE-EAD63323A984}" type="presParOf" srcId="{E2499EFD-70E5-4F52-9967-32ACD2DA2A38}" destId="{7EC5DDAD-AAE8-4B79-8889-2E44E5718E1E}" srcOrd="1" destOrd="0" presId="urn:microsoft.com/office/officeart/2016/7/layout/LinearBlockProcessNumbered"/>
    <dgm:cxn modelId="{0D1E0217-84CF-435B-888B-1E7AE3163AFD}" type="presParOf" srcId="{E2499EFD-70E5-4F52-9967-32ACD2DA2A38}" destId="{812FA2BC-7EE6-46CB-8723-D7667B1016E3}" srcOrd="2" destOrd="0" presId="urn:microsoft.com/office/officeart/2016/7/layout/LinearBlockProcessNumbered"/>
    <dgm:cxn modelId="{ED5A2387-7BDD-4258-8EDD-5E6E8B33A657}" type="presParOf" srcId="{812FA2BC-7EE6-46CB-8723-D7667B1016E3}" destId="{08999120-CAC4-445B-85E5-E448A10B1A58}" srcOrd="0" destOrd="0" presId="urn:microsoft.com/office/officeart/2016/7/layout/LinearBlockProcessNumbered"/>
    <dgm:cxn modelId="{CFBEB66C-95CA-4F3A-B1CD-362695EAFBC3}" type="presParOf" srcId="{812FA2BC-7EE6-46CB-8723-D7667B1016E3}" destId="{5C37AFC3-98C7-4E3C-B9CD-297F01D11CD4}" srcOrd="1" destOrd="0" presId="urn:microsoft.com/office/officeart/2016/7/layout/LinearBlockProcessNumbered"/>
    <dgm:cxn modelId="{61CC5A51-17DC-4278-A936-9F0F4D717FD4}" type="presParOf" srcId="{812FA2BC-7EE6-46CB-8723-D7667B1016E3}" destId="{6AFE4C30-2C89-4080-BAF3-34F1EAADA571}" srcOrd="2" destOrd="0" presId="urn:microsoft.com/office/officeart/2016/7/layout/LinearBlockProcessNumbered"/>
    <dgm:cxn modelId="{05E50C1D-21C9-4188-810A-1AC0F8D07DFE}" type="presParOf" srcId="{E2499EFD-70E5-4F52-9967-32ACD2DA2A38}" destId="{7E95B64B-DF21-472F-AFAB-FFC11565EC0B}" srcOrd="3" destOrd="0" presId="urn:microsoft.com/office/officeart/2016/7/layout/LinearBlockProcessNumbered"/>
    <dgm:cxn modelId="{968D0D09-A776-4032-9916-874B7A091C56}" type="presParOf" srcId="{E2499EFD-70E5-4F52-9967-32ACD2DA2A38}" destId="{F59481D0-F4A2-4198-89BD-39639D0B8BC6}" srcOrd="4" destOrd="0" presId="urn:microsoft.com/office/officeart/2016/7/layout/LinearBlockProcessNumbered"/>
    <dgm:cxn modelId="{AF7C992C-7BE5-44DD-A6EA-992B73E3B8D1}" type="presParOf" srcId="{F59481D0-F4A2-4198-89BD-39639D0B8BC6}" destId="{7DC018EF-6A0C-465F-A509-E8B125354821}" srcOrd="0" destOrd="0" presId="urn:microsoft.com/office/officeart/2016/7/layout/LinearBlockProcessNumbered"/>
    <dgm:cxn modelId="{FF118F88-491A-4246-8027-A7D1B8FA32D7}" type="presParOf" srcId="{F59481D0-F4A2-4198-89BD-39639D0B8BC6}" destId="{ECF0F5D9-7487-475D-ACF8-440C80415E5F}" srcOrd="1" destOrd="0" presId="urn:microsoft.com/office/officeart/2016/7/layout/LinearBlockProcessNumbered"/>
    <dgm:cxn modelId="{C714246E-9DE7-4604-A378-8BF26E18D25B}" type="presParOf" srcId="{F59481D0-F4A2-4198-89BD-39639D0B8BC6}" destId="{994BA13A-E21B-4C5A-A4FC-CDCC807A5A86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7A7A0E-A0E5-4F91-8FAA-69C8AFE195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DE"/>
        </a:p>
      </dgm:t>
    </dgm:pt>
    <dgm:pt modelId="{490E51D5-2477-4020-BAF3-5CB560B89B54}">
      <dgm:prSet phldrT="[Text]" custT="1"/>
      <dgm:spPr>
        <a:solidFill>
          <a:srgbClr val="FF0000"/>
        </a:solidFill>
      </dgm:spPr>
      <dgm:t>
        <a:bodyPr/>
        <a:lstStyle/>
        <a:p>
          <a:r>
            <a:rPr lang="en-GB" sz="1800" b="1" noProof="0" dirty="0"/>
            <a:t>Red Light</a:t>
          </a:r>
        </a:p>
      </dgm:t>
    </dgm:pt>
    <dgm:pt modelId="{E2E7E398-487A-40A6-B229-C8A15D3ED105}" type="parTrans" cxnId="{D9810D82-811D-4EAA-BC25-B66B6037DE0E}">
      <dgm:prSet/>
      <dgm:spPr/>
      <dgm:t>
        <a:bodyPr/>
        <a:lstStyle/>
        <a:p>
          <a:endParaRPr lang="en-DE"/>
        </a:p>
      </dgm:t>
    </dgm:pt>
    <dgm:pt modelId="{E641AD5A-234C-48BF-BBB9-8C70B4C73E33}" type="sibTrans" cxnId="{D9810D82-811D-4EAA-BC25-B66B6037DE0E}">
      <dgm:prSet/>
      <dgm:spPr/>
      <dgm:t>
        <a:bodyPr/>
        <a:lstStyle/>
        <a:p>
          <a:endParaRPr lang="en-DE"/>
        </a:p>
      </dgm:t>
    </dgm:pt>
    <dgm:pt modelId="{CFB87D98-62BA-4C07-8799-A6CB289A87A7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GB" sz="2200" noProof="0" dirty="0"/>
            <a:t>Encourages flowering and fruit production.</a:t>
          </a:r>
        </a:p>
      </dgm:t>
    </dgm:pt>
    <dgm:pt modelId="{8CAE554A-A33B-4951-AB89-467D84D84FE2}" type="parTrans" cxnId="{4E04708C-CEDA-456F-A088-FBF42CD505C3}">
      <dgm:prSet/>
      <dgm:spPr/>
      <dgm:t>
        <a:bodyPr/>
        <a:lstStyle/>
        <a:p>
          <a:endParaRPr lang="en-DE"/>
        </a:p>
      </dgm:t>
    </dgm:pt>
    <dgm:pt modelId="{695CB214-A61B-4333-87A2-C0E96E86B13B}" type="sibTrans" cxnId="{4E04708C-CEDA-456F-A088-FBF42CD505C3}">
      <dgm:prSet/>
      <dgm:spPr/>
      <dgm:t>
        <a:bodyPr/>
        <a:lstStyle/>
        <a:p>
          <a:endParaRPr lang="en-DE"/>
        </a:p>
      </dgm:t>
    </dgm:pt>
    <dgm:pt modelId="{6A01DBB4-6F66-44D4-A558-1F8888E056F3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GB" sz="2200" noProof="0" dirty="0"/>
            <a:t>Leaf expansion and stem elongation.</a:t>
          </a:r>
        </a:p>
      </dgm:t>
    </dgm:pt>
    <dgm:pt modelId="{BC1867A3-4F04-4E4C-B13F-8FA694CC1405}" type="parTrans" cxnId="{681DAA22-6E5F-407E-96BE-57C95FB1D929}">
      <dgm:prSet/>
      <dgm:spPr/>
      <dgm:t>
        <a:bodyPr/>
        <a:lstStyle/>
        <a:p>
          <a:endParaRPr lang="en-DE"/>
        </a:p>
      </dgm:t>
    </dgm:pt>
    <dgm:pt modelId="{18DD4A8C-49B1-471B-8124-AD9E489B2CF1}" type="sibTrans" cxnId="{681DAA22-6E5F-407E-96BE-57C95FB1D929}">
      <dgm:prSet/>
      <dgm:spPr/>
      <dgm:t>
        <a:bodyPr/>
        <a:lstStyle/>
        <a:p>
          <a:endParaRPr lang="en-DE"/>
        </a:p>
      </dgm:t>
    </dgm:pt>
    <dgm:pt modelId="{3AF0D24E-CC82-436C-BFCE-8AE0CAA1FAE0}">
      <dgm:prSet phldrT="[Text]" custT="1"/>
      <dgm:spPr>
        <a:solidFill>
          <a:srgbClr val="00B0F0"/>
        </a:solidFill>
      </dgm:spPr>
      <dgm:t>
        <a:bodyPr/>
        <a:lstStyle/>
        <a:p>
          <a:r>
            <a:rPr lang="en-GB" sz="1800" b="1" noProof="0" dirty="0"/>
            <a:t>Blue Light</a:t>
          </a:r>
        </a:p>
      </dgm:t>
    </dgm:pt>
    <dgm:pt modelId="{43A45FA0-5D5E-4463-B66C-C91B97D90669}" type="parTrans" cxnId="{2977478C-2749-4730-8339-AC8EF93DBC47}">
      <dgm:prSet/>
      <dgm:spPr/>
      <dgm:t>
        <a:bodyPr/>
        <a:lstStyle/>
        <a:p>
          <a:endParaRPr lang="en-DE"/>
        </a:p>
      </dgm:t>
    </dgm:pt>
    <dgm:pt modelId="{2D29CAFD-0876-4E39-B2F9-4D29E70CECEE}" type="sibTrans" cxnId="{2977478C-2749-4730-8339-AC8EF93DBC47}">
      <dgm:prSet/>
      <dgm:spPr/>
      <dgm:t>
        <a:bodyPr/>
        <a:lstStyle/>
        <a:p>
          <a:endParaRPr lang="en-DE"/>
        </a:p>
      </dgm:t>
    </dgm:pt>
    <dgm:pt modelId="{76F4E3E7-9CBC-483F-848D-BC510F47F8D1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GB" sz="2200" noProof="0" dirty="0"/>
            <a:t>Equal leaf distribution and compact growth.</a:t>
          </a:r>
        </a:p>
      </dgm:t>
    </dgm:pt>
    <dgm:pt modelId="{BAC5095E-0A1F-4293-A5A2-71D3980023B1}" type="parTrans" cxnId="{A5F3C0F2-4C4D-4A34-B3DF-AE8750CE315A}">
      <dgm:prSet/>
      <dgm:spPr/>
      <dgm:t>
        <a:bodyPr/>
        <a:lstStyle/>
        <a:p>
          <a:endParaRPr lang="en-DE"/>
        </a:p>
      </dgm:t>
    </dgm:pt>
    <dgm:pt modelId="{F6E63555-BA0F-4B9C-83AF-4FE881617738}" type="sibTrans" cxnId="{A5F3C0F2-4C4D-4A34-B3DF-AE8750CE315A}">
      <dgm:prSet/>
      <dgm:spPr/>
      <dgm:t>
        <a:bodyPr/>
        <a:lstStyle/>
        <a:p>
          <a:endParaRPr lang="en-DE"/>
        </a:p>
      </dgm:t>
    </dgm:pt>
    <dgm:pt modelId="{85FA92D3-8382-4896-979C-F0E71D9F79C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GB" sz="2200" noProof="0" dirty="0"/>
            <a:t>Better health and increased chlorophyll production.</a:t>
          </a:r>
        </a:p>
      </dgm:t>
    </dgm:pt>
    <dgm:pt modelId="{CD6F07A3-8AE5-4713-9980-3D74B35572ED}" type="parTrans" cxnId="{06716231-0C51-45AF-ABA6-0FF3FC13FDD5}">
      <dgm:prSet/>
      <dgm:spPr/>
      <dgm:t>
        <a:bodyPr/>
        <a:lstStyle/>
        <a:p>
          <a:endParaRPr lang="en-DE"/>
        </a:p>
      </dgm:t>
    </dgm:pt>
    <dgm:pt modelId="{B317B2ED-BB67-4685-A19B-2181C6852A94}" type="sibTrans" cxnId="{06716231-0C51-45AF-ABA6-0FF3FC13FDD5}">
      <dgm:prSet/>
      <dgm:spPr/>
      <dgm:t>
        <a:bodyPr/>
        <a:lstStyle/>
        <a:p>
          <a:endParaRPr lang="en-DE"/>
        </a:p>
      </dgm:t>
    </dgm:pt>
    <dgm:pt modelId="{87F114C1-941A-455F-B818-0915455472E9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800" b="1" noProof="0" dirty="0"/>
            <a:t>Green Light</a:t>
          </a:r>
        </a:p>
      </dgm:t>
    </dgm:pt>
    <dgm:pt modelId="{260FF8CC-8C8B-45F0-819E-084EC93F7B69}" type="parTrans" cxnId="{92EFF5CB-A3B0-43BD-9943-65904106DC88}">
      <dgm:prSet/>
      <dgm:spPr/>
      <dgm:t>
        <a:bodyPr/>
        <a:lstStyle/>
        <a:p>
          <a:endParaRPr lang="en-DE"/>
        </a:p>
      </dgm:t>
    </dgm:pt>
    <dgm:pt modelId="{739C538F-C232-4E88-AF8A-D45EF36EFD52}" type="sibTrans" cxnId="{92EFF5CB-A3B0-43BD-9943-65904106DC88}">
      <dgm:prSet/>
      <dgm:spPr/>
      <dgm:t>
        <a:bodyPr/>
        <a:lstStyle/>
        <a:p>
          <a:endParaRPr lang="en-DE"/>
        </a:p>
      </dgm:t>
    </dgm:pt>
    <dgm:pt modelId="{F0B89267-2CB0-4839-B098-BD205DDD4D70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GB" sz="2200" noProof="0" dirty="0"/>
            <a:t>Penetrates through foliage better, reaching more plants.</a:t>
          </a:r>
        </a:p>
      </dgm:t>
    </dgm:pt>
    <dgm:pt modelId="{20719356-AE06-4E15-8CE5-9BDB78399BC0}" type="parTrans" cxnId="{4E89EEA8-3DDB-4B98-B7C5-93495C605E6B}">
      <dgm:prSet/>
      <dgm:spPr/>
      <dgm:t>
        <a:bodyPr/>
        <a:lstStyle/>
        <a:p>
          <a:endParaRPr lang="en-DE"/>
        </a:p>
      </dgm:t>
    </dgm:pt>
    <dgm:pt modelId="{FA986C1A-E347-4527-975E-D17131AF49BC}" type="sibTrans" cxnId="{4E89EEA8-3DDB-4B98-B7C5-93495C605E6B}">
      <dgm:prSet/>
      <dgm:spPr/>
      <dgm:t>
        <a:bodyPr/>
        <a:lstStyle/>
        <a:p>
          <a:endParaRPr lang="en-DE"/>
        </a:p>
      </dgm:t>
    </dgm:pt>
    <dgm:pt modelId="{60A7D0CC-9787-4583-9A68-FBE8406051CF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GB" sz="2200" noProof="0" dirty="0"/>
            <a:t>Also leads to leaf expansion.</a:t>
          </a:r>
        </a:p>
      </dgm:t>
    </dgm:pt>
    <dgm:pt modelId="{74A54541-2305-43AE-B6B1-34BB9809F61E}" type="parTrans" cxnId="{A42441F9-6738-4F1E-BF34-E7DAE23B932F}">
      <dgm:prSet/>
      <dgm:spPr/>
      <dgm:t>
        <a:bodyPr/>
        <a:lstStyle/>
        <a:p>
          <a:endParaRPr lang="en-DE"/>
        </a:p>
      </dgm:t>
    </dgm:pt>
    <dgm:pt modelId="{0374182F-A9DF-4465-A7C1-DFD2BDAAB6A6}" type="sibTrans" cxnId="{A42441F9-6738-4F1E-BF34-E7DAE23B932F}">
      <dgm:prSet/>
      <dgm:spPr/>
      <dgm:t>
        <a:bodyPr/>
        <a:lstStyle/>
        <a:p>
          <a:endParaRPr lang="en-DE"/>
        </a:p>
      </dgm:t>
    </dgm:pt>
    <dgm:pt modelId="{3F328750-9A5B-4EB4-BD6F-4EA10D3307F2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GB" sz="2200" noProof="0" dirty="0"/>
            <a:t>More stomatal opening.</a:t>
          </a:r>
        </a:p>
      </dgm:t>
    </dgm:pt>
    <dgm:pt modelId="{C788E793-0410-42B6-818D-83E61CA48F8B}" type="parTrans" cxnId="{A58D0988-542E-4125-8879-5615D904C7FD}">
      <dgm:prSet/>
      <dgm:spPr/>
      <dgm:t>
        <a:bodyPr/>
        <a:lstStyle/>
        <a:p>
          <a:endParaRPr lang="en-DE"/>
        </a:p>
      </dgm:t>
    </dgm:pt>
    <dgm:pt modelId="{3447969E-2D32-4F51-B8C0-98AD71141B97}" type="sibTrans" cxnId="{A58D0988-542E-4125-8879-5615D904C7FD}">
      <dgm:prSet/>
      <dgm:spPr/>
      <dgm:t>
        <a:bodyPr/>
        <a:lstStyle/>
        <a:p>
          <a:endParaRPr lang="en-DE"/>
        </a:p>
      </dgm:t>
    </dgm:pt>
    <dgm:pt modelId="{FA5EF7CA-EBED-40BE-83FD-1C695AFD145C}" type="pres">
      <dgm:prSet presAssocID="{9B7A7A0E-A0E5-4F91-8FAA-69C8AFE19536}" presName="Name0" presStyleCnt="0">
        <dgm:presLayoutVars>
          <dgm:dir/>
          <dgm:animLvl val="lvl"/>
          <dgm:resizeHandles val="exact"/>
        </dgm:presLayoutVars>
      </dgm:prSet>
      <dgm:spPr/>
    </dgm:pt>
    <dgm:pt modelId="{75E90B50-B1D4-4324-95D6-4A44EFD516BE}" type="pres">
      <dgm:prSet presAssocID="{490E51D5-2477-4020-BAF3-5CB560B89B54}" presName="linNode" presStyleCnt="0"/>
      <dgm:spPr/>
    </dgm:pt>
    <dgm:pt modelId="{305BB987-BB42-45A2-B689-77E95A2F4AA7}" type="pres">
      <dgm:prSet presAssocID="{490E51D5-2477-4020-BAF3-5CB560B89B54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17803759-E3A8-4D65-9A18-7C463DB426F8}" type="pres">
      <dgm:prSet presAssocID="{490E51D5-2477-4020-BAF3-5CB560B89B54}" presName="descendantText" presStyleLbl="alignAccFollowNode1" presStyleIdx="0" presStyleCnt="3">
        <dgm:presLayoutVars>
          <dgm:bulletEnabled val="1"/>
        </dgm:presLayoutVars>
      </dgm:prSet>
      <dgm:spPr/>
    </dgm:pt>
    <dgm:pt modelId="{A7D38B80-764E-48D6-A0C2-5921D32F0239}" type="pres">
      <dgm:prSet presAssocID="{E641AD5A-234C-48BF-BBB9-8C70B4C73E33}" presName="sp" presStyleCnt="0"/>
      <dgm:spPr/>
    </dgm:pt>
    <dgm:pt modelId="{D6029CA3-05F5-4308-A31F-DA6AC781326A}" type="pres">
      <dgm:prSet presAssocID="{3AF0D24E-CC82-436C-BFCE-8AE0CAA1FAE0}" presName="linNode" presStyleCnt="0"/>
      <dgm:spPr/>
    </dgm:pt>
    <dgm:pt modelId="{05AAB29C-5AA5-4FC9-B74D-045459D250A5}" type="pres">
      <dgm:prSet presAssocID="{3AF0D24E-CC82-436C-BFCE-8AE0CAA1FAE0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3D060AEB-2193-4DBD-AB18-25D0FCA2120B}" type="pres">
      <dgm:prSet presAssocID="{3AF0D24E-CC82-436C-BFCE-8AE0CAA1FAE0}" presName="descendantText" presStyleLbl="alignAccFollowNode1" presStyleIdx="1" presStyleCnt="3">
        <dgm:presLayoutVars>
          <dgm:bulletEnabled val="1"/>
        </dgm:presLayoutVars>
      </dgm:prSet>
      <dgm:spPr/>
    </dgm:pt>
    <dgm:pt modelId="{0A5D25CF-9B9E-481C-A052-0D17C617E75D}" type="pres">
      <dgm:prSet presAssocID="{2D29CAFD-0876-4E39-B2F9-4D29E70CECEE}" presName="sp" presStyleCnt="0"/>
      <dgm:spPr/>
    </dgm:pt>
    <dgm:pt modelId="{0058765E-C331-444B-87D3-C99F096EB264}" type="pres">
      <dgm:prSet presAssocID="{87F114C1-941A-455F-B818-0915455472E9}" presName="linNode" presStyleCnt="0"/>
      <dgm:spPr/>
    </dgm:pt>
    <dgm:pt modelId="{E66BBD8D-55EB-4C1A-912F-60EFCECC707B}" type="pres">
      <dgm:prSet presAssocID="{87F114C1-941A-455F-B818-0915455472E9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F24793C0-1012-4E9D-8E4A-F43A9903D9B1}" type="pres">
      <dgm:prSet presAssocID="{87F114C1-941A-455F-B818-0915455472E9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344CC105-BCC0-47ED-AE8E-0ABAFF635B0F}" type="presOf" srcId="{6A01DBB4-6F66-44D4-A558-1F8888E056F3}" destId="{17803759-E3A8-4D65-9A18-7C463DB426F8}" srcOrd="0" destOrd="1" presId="urn:microsoft.com/office/officeart/2005/8/layout/vList5"/>
    <dgm:cxn modelId="{D2B3150B-5F15-4622-9DC8-99EB8D70836A}" type="presOf" srcId="{76F4E3E7-9CBC-483F-848D-BC510F47F8D1}" destId="{3D060AEB-2193-4DBD-AB18-25D0FCA2120B}" srcOrd="0" destOrd="0" presId="urn:microsoft.com/office/officeart/2005/8/layout/vList5"/>
    <dgm:cxn modelId="{353B8914-A572-4D8D-9B5B-B7C96E4CE79A}" type="presOf" srcId="{9B7A7A0E-A0E5-4F91-8FAA-69C8AFE19536}" destId="{FA5EF7CA-EBED-40BE-83FD-1C695AFD145C}" srcOrd="0" destOrd="0" presId="urn:microsoft.com/office/officeart/2005/8/layout/vList5"/>
    <dgm:cxn modelId="{E2A1931E-7437-4D6F-AF32-098997211039}" type="presOf" srcId="{F0B89267-2CB0-4839-B098-BD205DDD4D70}" destId="{F24793C0-1012-4E9D-8E4A-F43A9903D9B1}" srcOrd="0" destOrd="0" presId="urn:microsoft.com/office/officeart/2005/8/layout/vList5"/>
    <dgm:cxn modelId="{681DAA22-6E5F-407E-96BE-57C95FB1D929}" srcId="{490E51D5-2477-4020-BAF3-5CB560B89B54}" destId="{6A01DBB4-6F66-44D4-A558-1F8888E056F3}" srcOrd="1" destOrd="0" parTransId="{BC1867A3-4F04-4E4C-B13F-8FA694CC1405}" sibTransId="{18DD4A8C-49B1-471B-8124-AD9E489B2CF1}"/>
    <dgm:cxn modelId="{55A86E27-2E4F-4424-8594-E770D2C194B4}" type="presOf" srcId="{85FA92D3-8382-4896-979C-F0E71D9F79CB}" destId="{3D060AEB-2193-4DBD-AB18-25D0FCA2120B}" srcOrd="0" destOrd="1" presId="urn:microsoft.com/office/officeart/2005/8/layout/vList5"/>
    <dgm:cxn modelId="{A1A3C22A-6413-40E1-B796-DC253A9D2FFD}" type="presOf" srcId="{490E51D5-2477-4020-BAF3-5CB560B89B54}" destId="{305BB987-BB42-45A2-B689-77E95A2F4AA7}" srcOrd="0" destOrd="0" presId="urn:microsoft.com/office/officeart/2005/8/layout/vList5"/>
    <dgm:cxn modelId="{06716231-0C51-45AF-ABA6-0FF3FC13FDD5}" srcId="{3AF0D24E-CC82-436C-BFCE-8AE0CAA1FAE0}" destId="{85FA92D3-8382-4896-979C-F0E71D9F79CB}" srcOrd="1" destOrd="0" parTransId="{CD6F07A3-8AE5-4713-9980-3D74B35572ED}" sibTransId="{B317B2ED-BB67-4685-A19B-2181C6852A94}"/>
    <dgm:cxn modelId="{562A6350-405F-4D23-A3E9-C8B7E3005CEA}" type="presOf" srcId="{3F328750-9A5B-4EB4-BD6F-4EA10D3307F2}" destId="{3D060AEB-2193-4DBD-AB18-25D0FCA2120B}" srcOrd="0" destOrd="2" presId="urn:microsoft.com/office/officeart/2005/8/layout/vList5"/>
    <dgm:cxn modelId="{D9810D82-811D-4EAA-BC25-B66B6037DE0E}" srcId="{9B7A7A0E-A0E5-4F91-8FAA-69C8AFE19536}" destId="{490E51D5-2477-4020-BAF3-5CB560B89B54}" srcOrd="0" destOrd="0" parTransId="{E2E7E398-487A-40A6-B229-C8A15D3ED105}" sibTransId="{E641AD5A-234C-48BF-BBB9-8C70B4C73E33}"/>
    <dgm:cxn modelId="{A58D0988-542E-4125-8879-5615D904C7FD}" srcId="{3AF0D24E-CC82-436C-BFCE-8AE0CAA1FAE0}" destId="{3F328750-9A5B-4EB4-BD6F-4EA10D3307F2}" srcOrd="2" destOrd="0" parTransId="{C788E793-0410-42B6-818D-83E61CA48F8B}" sibTransId="{3447969E-2D32-4F51-B8C0-98AD71141B97}"/>
    <dgm:cxn modelId="{2977478C-2749-4730-8339-AC8EF93DBC47}" srcId="{9B7A7A0E-A0E5-4F91-8FAA-69C8AFE19536}" destId="{3AF0D24E-CC82-436C-BFCE-8AE0CAA1FAE0}" srcOrd="1" destOrd="0" parTransId="{43A45FA0-5D5E-4463-B66C-C91B97D90669}" sibTransId="{2D29CAFD-0876-4E39-B2F9-4D29E70CECEE}"/>
    <dgm:cxn modelId="{4E04708C-CEDA-456F-A088-FBF42CD505C3}" srcId="{490E51D5-2477-4020-BAF3-5CB560B89B54}" destId="{CFB87D98-62BA-4C07-8799-A6CB289A87A7}" srcOrd="0" destOrd="0" parTransId="{8CAE554A-A33B-4951-AB89-467D84D84FE2}" sibTransId="{695CB214-A61B-4333-87A2-C0E96E86B13B}"/>
    <dgm:cxn modelId="{4E89EEA8-3DDB-4B98-B7C5-93495C605E6B}" srcId="{87F114C1-941A-455F-B818-0915455472E9}" destId="{F0B89267-2CB0-4839-B098-BD205DDD4D70}" srcOrd="0" destOrd="0" parTransId="{20719356-AE06-4E15-8CE5-9BDB78399BC0}" sibTransId="{FA986C1A-E347-4527-975E-D17131AF49BC}"/>
    <dgm:cxn modelId="{D9EA97BF-79F1-425C-8CE1-07709F29E30B}" type="presOf" srcId="{60A7D0CC-9787-4583-9A68-FBE8406051CF}" destId="{F24793C0-1012-4E9D-8E4A-F43A9903D9B1}" srcOrd="0" destOrd="1" presId="urn:microsoft.com/office/officeart/2005/8/layout/vList5"/>
    <dgm:cxn modelId="{1DD538CA-770C-4946-9617-40B6CF4FC75C}" type="presOf" srcId="{87F114C1-941A-455F-B818-0915455472E9}" destId="{E66BBD8D-55EB-4C1A-912F-60EFCECC707B}" srcOrd="0" destOrd="0" presId="urn:microsoft.com/office/officeart/2005/8/layout/vList5"/>
    <dgm:cxn modelId="{92EFF5CB-A3B0-43BD-9943-65904106DC88}" srcId="{9B7A7A0E-A0E5-4F91-8FAA-69C8AFE19536}" destId="{87F114C1-941A-455F-B818-0915455472E9}" srcOrd="2" destOrd="0" parTransId="{260FF8CC-8C8B-45F0-819E-084EC93F7B69}" sibTransId="{739C538F-C232-4E88-AF8A-D45EF36EFD52}"/>
    <dgm:cxn modelId="{789C6DDE-5C96-46C7-A249-B64C40EAE7F3}" type="presOf" srcId="{CFB87D98-62BA-4C07-8799-A6CB289A87A7}" destId="{17803759-E3A8-4D65-9A18-7C463DB426F8}" srcOrd="0" destOrd="0" presId="urn:microsoft.com/office/officeart/2005/8/layout/vList5"/>
    <dgm:cxn modelId="{89D33EEB-943D-46A0-B16B-781551670A7D}" type="presOf" srcId="{3AF0D24E-CC82-436C-BFCE-8AE0CAA1FAE0}" destId="{05AAB29C-5AA5-4FC9-B74D-045459D250A5}" srcOrd="0" destOrd="0" presId="urn:microsoft.com/office/officeart/2005/8/layout/vList5"/>
    <dgm:cxn modelId="{A5F3C0F2-4C4D-4A34-B3DF-AE8750CE315A}" srcId="{3AF0D24E-CC82-436C-BFCE-8AE0CAA1FAE0}" destId="{76F4E3E7-9CBC-483F-848D-BC510F47F8D1}" srcOrd="0" destOrd="0" parTransId="{BAC5095E-0A1F-4293-A5A2-71D3980023B1}" sibTransId="{F6E63555-BA0F-4B9C-83AF-4FE881617738}"/>
    <dgm:cxn modelId="{A42441F9-6738-4F1E-BF34-E7DAE23B932F}" srcId="{87F114C1-941A-455F-B818-0915455472E9}" destId="{60A7D0CC-9787-4583-9A68-FBE8406051CF}" srcOrd="1" destOrd="0" parTransId="{74A54541-2305-43AE-B6B1-34BB9809F61E}" sibTransId="{0374182F-A9DF-4465-A7C1-DFD2BDAAB6A6}"/>
    <dgm:cxn modelId="{4AC11328-6015-46FA-9E95-1A748271709D}" type="presParOf" srcId="{FA5EF7CA-EBED-40BE-83FD-1C695AFD145C}" destId="{75E90B50-B1D4-4324-95D6-4A44EFD516BE}" srcOrd="0" destOrd="0" presId="urn:microsoft.com/office/officeart/2005/8/layout/vList5"/>
    <dgm:cxn modelId="{65B53E27-D367-47E5-AC5C-A00685A10D97}" type="presParOf" srcId="{75E90B50-B1D4-4324-95D6-4A44EFD516BE}" destId="{305BB987-BB42-45A2-B689-77E95A2F4AA7}" srcOrd="0" destOrd="0" presId="urn:microsoft.com/office/officeart/2005/8/layout/vList5"/>
    <dgm:cxn modelId="{5C7CF319-A327-456D-B5E8-45ACBEACAFD5}" type="presParOf" srcId="{75E90B50-B1D4-4324-95D6-4A44EFD516BE}" destId="{17803759-E3A8-4D65-9A18-7C463DB426F8}" srcOrd="1" destOrd="0" presId="urn:microsoft.com/office/officeart/2005/8/layout/vList5"/>
    <dgm:cxn modelId="{00E9DFE8-3CF8-4642-91DA-2F73B03EE591}" type="presParOf" srcId="{FA5EF7CA-EBED-40BE-83FD-1C695AFD145C}" destId="{A7D38B80-764E-48D6-A0C2-5921D32F0239}" srcOrd="1" destOrd="0" presId="urn:microsoft.com/office/officeart/2005/8/layout/vList5"/>
    <dgm:cxn modelId="{CDA3D526-2944-4F6E-B050-D24116B0D039}" type="presParOf" srcId="{FA5EF7CA-EBED-40BE-83FD-1C695AFD145C}" destId="{D6029CA3-05F5-4308-A31F-DA6AC781326A}" srcOrd="2" destOrd="0" presId="urn:microsoft.com/office/officeart/2005/8/layout/vList5"/>
    <dgm:cxn modelId="{04901195-1F1C-4933-8B18-878A44419B91}" type="presParOf" srcId="{D6029CA3-05F5-4308-A31F-DA6AC781326A}" destId="{05AAB29C-5AA5-4FC9-B74D-045459D250A5}" srcOrd="0" destOrd="0" presId="urn:microsoft.com/office/officeart/2005/8/layout/vList5"/>
    <dgm:cxn modelId="{E9B9839B-5679-41B8-ACA5-CEE08E209ADC}" type="presParOf" srcId="{D6029CA3-05F5-4308-A31F-DA6AC781326A}" destId="{3D060AEB-2193-4DBD-AB18-25D0FCA2120B}" srcOrd="1" destOrd="0" presId="urn:microsoft.com/office/officeart/2005/8/layout/vList5"/>
    <dgm:cxn modelId="{0F4D99D6-FEE9-4585-808E-FCBD92A51DC6}" type="presParOf" srcId="{FA5EF7CA-EBED-40BE-83FD-1C695AFD145C}" destId="{0A5D25CF-9B9E-481C-A052-0D17C617E75D}" srcOrd="3" destOrd="0" presId="urn:microsoft.com/office/officeart/2005/8/layout/vList5"/>
    <dgm:cxn modelId="{A4024FD7-B609-4DBB-8313-FDDA1B862B2C}" type="presParOf" srcId="{FA5EF7CA-EBED-40BE-83FD-1C695AFD145C}" destId="{0058765E-C331-444B-87D3-C99F096EB264}" srcOrd="4" destOrd="0" presId="urn:microsoft.com/office/officeart/2005/8/layout/vList5"/>
    <dgm:cxn modelId="{C91C0B47-1F6F-4F6A-B068-65348945A492}" type="presParOf" srcId="{0058765E-C331-444B-87D3-C99F096EB264}" destId="{E66BBD8D-55EB-4C1A-912F-60EFCECC707B}" srcOrd="0" destOrd="0" presId="urn:microsoft.com/office/officeart/2005/8/layout/vList5"/>
    <dgm:cxn modelId="{F76AC849-AAE5-41EC-8662-81E4CEFAB86F}" type="presParOf" srcId="{0058765E-C331-444B-87D3-C99F096EB264}" destId="{F24793C0-1012-4E9D-8E4A-F43A9903D9B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E03606-7FBE-4C45-9281-30C4BC10BDFF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1C56DF0-7F65-4763-99D9-17D4E9E56856}">
      <dgm:prSet/>
      <dgm:spPr/>
      <dgm:t>
        <a:bodyPr/>
        <a:lstStyle/>
        <a:p>
          <a:r>
            <a:rPr lang="en-GB" dirty="0"/>
            <a:t>Photosynthetic Efficiency:</a:t>
          </a:r>
          <a:endParaRPr lang="en-US" dirty="0"/>
        </a:p>
      </dgm:t>
    </dgm:pt>
    <dgm:pt modelId="{2031F5B5-ED7B-4BEC-955A-3424F95D4F95}" type="parTrans" cxnId="{D783BCE1-648F-45C1-958E-F8DEA3210E05}">
      <dgm:prSet/>
      <dgm:spPr/>
      <dgm:t>
        <a:bodyPr/>
        <a:lstStyle/>
        <a:p>
          <a:endParaRPr lang="en-US"/>
        </a:p>
      </dgm:t>
    </dgm:pt>
    <dgm:pt modelId="{6306CFE4-D6FE-4E7A-8A6F-2149D6E71501}" type="sibTrans" cxnId="{D783BCE1-648F-45C1-958E-F8DEA3210E05}">
      <dgm:prSet/>
      <dgm:spPr/>
      <dgm:t>
        <a:bodyPr/>
        <a:lstStyle/>
        <a:p>
          <a:endParaRPr lang="en-US"/>
        </a:p>
      </dgm:t>
    </dgm:pt>
    <dgm:pt modelId="{032E4636-57DF-4B3A-9753-15F629851BE4}">
      <dgm:prSet/>
      <dgm:spPr/>
      <dgm:t>
        <a:bodyPr/>
        <a:lstStyle/>
        <a:p>
          <a:r>
            <a:rPr lang="en-GB"/>
            <a:t>Average Growth Rate (AGR)</a:t>
          </a:r>
          <a:endParaRPr lang="en-US"/>
        </a:p>
      </dgm:t>
    </dgm:pt>
    <dgm:pt modelId="{E70DD50D-B7C0-4884-BAF4-DA2FA0FBE14B}" type="parTrans" cxnId="{E57E4FD1-376F-4735-82E1-8E6BCB9ED0E7}">
      <dgm:prSet/>
      <dgm:spPr/>
      <dgm:t>
        <a:bodyPr/>
        <a:lstStyle/>
        <a:p>
          <a:endParaRPr lang="en-US"/>
        </a:p>
      </dgm:t>
    </dgm:pt>
    <dgm:pt modelId="{0490B474-D6B9-4638-B8D6-9CF01C5BE1E1}" type="sibTrans" cxnId="{E57E4FD1-376F-4735-82E1-8E6BCB9ED0E7}">
      <dgm:prSet/>
      <dgm:spPr/>
      <dgm:t>
        <a:bodyPr/>
        <a:lstStyle/>
        <a:p>
          <a:endParaRPr lang="en-US"/>
        </a:p>
      </dgm:t>
    </dgm:pt>
    <dgm:pt modelId="{A5CF29CE-166B-42C0-8180-D571562E1C2D}">
      <dgm:prSet/>
      <dgm:spPr/>
      <dgm:t>
        <a:bodyPr/>
        <a:lstStyle/>
        <a:p>
          <a:r>
            <a:rPr lang="en-GB"/>
            <a:t>Relative Growth Rate (RGR)</a:t>
          </a:r>
          <a:endParaRPr lang="en-US"/>
        </a:p>
      </dgm:t>
    </dgm:pt>
    <dgm:pt modelId="{7C92C871-A6DF-4E73-8B08-5D825BE25F83}" type="parTrans" cxnId="{8EDEC949-5D4C-4A58-AE1B-A916B82180C5}">
      <dgm:prSet/>
      <dgm:spPr/>
      <dgm:t>
        <a:bodyPr/>
        <a:lstStyle/>
        <a:p>
          <a:endParaRPr lang="en-US"/>
        </a:p>
      </dgm:t>
    </dgm:pt>
    <dgm:pt modelId="{AF8BCEDC-3B09-4E00-8961-D97B636C62FD}" type="sibTrans" cxnId="{8EDEC949-5D4C-4A58-AE1B-A916B82180C5}">
      <dgm:prSet/>
      <dgm:spPr/>
      <dgm:t>
        <a:bodyPr/>
        <a:lstStyle/>
        <a:p>
          <a:endParaRPr lang="en-US"/>
        </a:p>
      </dgm:t>
    </dgm:pt>
    <dgm:pt modelId="{485B0C48-1BE6-4B01-BD66-0B0DCB6C16BC}">
      <dgm:prSet/>
      <dgm:spPr/>
      <dgm:t>
        <a:bodyPr/>
        <a:lstStyle/>
        <a:p>
          <a:r>
            <a:rPr lang="en-GB"/>
            <a:t>Net Assimilation Rate (NAR)</a:t>
          </a:r>
          <a:endParaRPr lang="en-US"/>
        </a:p>
      </dgm:t>
    </dgm:pt>
    <dgm:pt modelId="{4F0ECA67-9931-4083-AB8A-2CB5EA4ECE0E}" type="parTrans" cxnId="{3E6C0963-9549-4A36-8909-2B0054FEFFAF}">
      <dgm:prSet/>
      <dgm:spPr/>
      <dgm:t>
        <a:bodyPr/>
        <a:lstStyle/>
        <a:p>
          <a:endParaRPr lang="en-US"/>
        </a:p>
      </dgm:t>
    </dgm:pt>
    <dgm:pt modelId="{5B2284DC-4383-4E40-B0A7-6C841FA71216}" type="sibTrans" cxnId="{3E6C0963-9549-4A36-8909-2B0054FEFFAF}">
      <dgm:prSet/>
      <dgm:spPr/>
      <dgm:t>
        <a:bodyPr/>
        <a:lstStyle/>
        <a:p>
          <a:endParaRPr lang="en-US"/>
        </a:p>
      </dgm:t>
    </dgm:pt>
    <dgm:pt modelId="{945FAB14-9ED3-4895-ABA8-D11EF18B2514}">
      <dgm:prSet/>
      <dgm:spPr/>
      <dgm:t>
        <a:bodyPr/>
        <a:lstStyle/>
        <a:p>
          <a:r>
            <a:rPr lang="en-GB"/>
            <a:t>Leaf Area Ratio (LAR)</a:t>
          </a:r>
          <a:endParaRPr lang="en-US"/>
        </a:p>
      </dgm:t>
    </dgm:pt>
    <dgm:pt modelId="{7A291E78-DEC4-4509-95D8-BA87A060352C}" type="parTrans" cxnId="{C7D41428-738C-445A-A17A-F1382127E0AE}">
      <dgm:prSet/>
      <dgm:spPr/>
      <dgm:t>
        <a:bodyPr/>
        <a:lstStyle/>
        <a:p>
          <a:endParaRPr lang="en-US"/>
        </a:p>
      </dgm:t>
    </dgm:pt>
    <dgm:pt modelId="{EBDBD4C1-95DE-4E16-9F3B-A4AFAF0A996C}" type="sibTrans" cxnId="{C7D41428-738C-445A-A17A-F1382127E0AE}">
      <dgm:prSet/>
      <dgm:spPr/>
      <dgm:t>
        <a:bodyPr/>
        <a:lstStyle/>
        <a:p>
          <a:endParaRPr lang="en-US"/>
        </a:p>
      </dgm:t>
    </dgm:pt>
    <dgm:pt modelId="{EEC1C162-BD92-49CA-AF44-276EE99E2550}">
      <dgm:prSet/>
      <dgm:spPr/>
      <dgm:t>
        <a:bodyPr/>
        <a:lstStyle/>
        <a:p>
          <a:r>
            <a:rPr lang="en-GB"/>
            <a:t>Morphological Effects:</a:t>
          </a:r>
          <a:endParaRPr lang="en-US"/>
        </a:p>
      </dgm:t>
    </dgm:pt>
    <dgm:pt modelId="{84369AB6-F918-43E2-9FE5-CCDCC7D115FC}" type="parTrans" cxnId="{46A8DFFF-9176-4A59-83E9-BBB81A64203B}">
      <dgm:prSet/>
      <dgm:spPr/>
      <dgm:t>
        <a:bodyPr/>
        <a:lstStyle/>
        <a:p>
          <a:endParaRPr lang="en-US"/>
        </a:p>
      </dgm:t>
    </dgm:pt>
    <dgm:pt modelId="{A6FA1E54-7A74-4CEC-8470-D39A094CF396}" type="sibTrans" cxnId="{46A8DFFF-9176-4A59-83E9-BBB81A64203B}">
      <dgm:prSet/>
      <dgm:spPr/>
      <dgm:t>
        <a:bodyPr/>
        <a:lstStyle/>
        <a:p>
          <a:endParaRPr lang="en-US"/>
        </a:p>
      </dgm:t>
    </dgm:pt>
    <dgm:pt modelId="{21C8AF66-10E8-4CC3-B000-87A26DEACB6E}">
      <dgm:prSet/>
      <dgm:spPr/>
      <dgm:t>
        <a:bodyPr/>
        <a:lstStyle/>
        <a:p>
          <a:r>
            <a:rPr lang="en-GB"/>
            <a:t>Height</a:t>
          </a:r>
          <a:endParaRPr lang="en-US"/>
        </a:p>
      </dgm:t>
    </dgm:pt>
    <dgm:pt modelId="{EB815384-04E2-4BF3-9777-53A4273BB40A}" type="parTrans" cxnId="{795DC072-7236-4BAB-AA9B-9FBDF3D86668}">
      <dgm:prSet/>
      <dgm:spPr/>
      <dgm:t>
        <a:bodyPr/>
        <a:lstStyle/>
        <a:p>
          <a:endParaRPr lang="en-US"/>
        </a:p>
      </dgm:t>
    </dgm:pt>
    <dgm:pt modelId="{B781698D-7AE4-41BA-8670-8384AB98BE14}" type="sibTrans" cxnId="{795DC072-7236-4BAB-AA9B-9FBDF3D86668}">
      <dgm:prSet/>
      <dgm:spPr/>
      <dgm:t>
        <a:bodyPr/>
        <a:lstStyle/>
        <a:p>
          <a:endParaRPr lang="en-US"/>
        </a:p>
      </dgm:t>
    </dgm:pt>
    <dgm:pt modelId="{10BDDF2C-5AC5-42E1-B9B4-044C3DA3620A}">
      <dgm:prSet/>
      <dgm:spPr/>
      <dgm:t>
        <a:bodyPr/>
        <a:lstStyle/>
        <a:p>
          <a:r>
            <a:rPr lang="en-GB"/>
            <a:t>Canopy and leaf area</a:t>
          </a:r>
          <a:endParaRPr lang="en-US"/>
        </a:p>
      </dgm:t>
    </dgm:pt>
    <dgm:pt modelId="{01BF1AD6-E9CE-4337-A788-9C4015031CAC}" type="parTrans" cxnId="{A09378D4-9CFD-4412-9F68-AC70A24A5513}">
      <dgm:prSet/>
      <dgm:spPr/>
      <dgm:t>
        <a:bodyPr/>
        <a:lstStyle/>
        <a:p>
          <a:endParaRPr lang="en-US"/>
        </a:p>
      </dgm:t>
    </dgm:pt>
    <dgm:pt modelId="{D848A216-DB8F-47F0-822B-9603705D995B}" type="sibTrans" cxnId="{A09378D4-9CFD-4412-9F68-AC70A24A5513}">
      <dgm:prSet/>
      <dgm:spPr/>
      <dgm:t>
        <a:bodyPr/>
        <a:lstStyle/>
        <a:p>
          <a:endParaRPr lang="en-US"/>
        </a:p>
      </dgm:t>
    </dgm:pt>
    <dgm:pt modelId="{377906DD-C474-4B8B-998C-010F8BF540A1}">
      <dgm:prSet/>
      <dgm:spPr/>
      <dgm:t>
        <a:bodyPr/>
        <a:lstStyle/>
        <a:p>
          <a:r>
            <a:rPr lang="de-DE" dirty="0"/>
            <a:t>Visual </a:t>
          </a:r>
          <a:r>
            <a:rPr lang="de-DE" dirty="0" err="1"/>
            <a:t>analysis</a:t>
          </a:r>
          <a:r>
            <a:rPr lang="de-DE" dirty="0"/>
            <a:t> of </a:t>
          </a:r>
          <a:r>
            <a:rPr lang="de-DE" dirty="0" err="1"/>
            <a:t>health</a:t>
          </a:r>
          <a:r>
            <a:rPr lang="de-DE" dirty="0"/>
            <a:t> and </a:t>
          </a:r>
          <a:r>
            <a:rPr lang="de-DE" dirty="0" err="1"/>
            <a:t>color</a:t>
          </a:r>
          <a:r>
            <a:rPr lang="de-DE" dirty="0"/>
            <a:t>.</a:t>
          </a:r>
          <a:endParaRPr lang="en-US" dirty="0"/>
        </a:p>
      </dgm:t>
    </dgm:pt>
    <dgm:pt modelId="{86F34E72-6B8D-4053-A331-CB110F2F2FBA}" type="parTrans" cxnId="{75A9C0B6-51CD-44F7-8E60-A55D9508B76B}">
      <dgm:prSet/>
      <dgm:spPr/>
      <dgm:t>
        <a:bodyPr/>
        <a:lstStyle/>
        <a:p>
          <a:endParaRPr lang="en-US"/>
        </a:p>
      </dgm:t>
    </dgm:pt>
    <dgm:pt modelId="{1923B67C-3418-402D-A8AD-C2CAECAD7845}" type="sibTrans" cxnId="{75A9C0B6-51CD-44F7-8E60-A55D9508B76B}">
      <dgm:prSet/>
      <dgm:spPr/>
      <dgm:t>
        <a:bodyPr/>
        <a:lstStyle/>
        <a:p>
          <a:endParaRPr lang="en-US"/>
        </a:p>
      </dgm:t>
    </dgm:pt>
    <dgm:pt modelId="{DBAC149F-811E-41B6-8623-C843AD16CE1F}">
      <dgm:prSet/>
      <dgm:spPr/>
      <dgm:t>
        <a:bodyPr/>
        <a:lstStyle/>
        <a:p>
          <a:r>
            <a:rPr lang="de-DE"/>
            <a:t>Flower and leaf count</a:t>
          </a:r>
          <a:endParaRPr lang="en-US"/>
        </a:p>
      </dgm:t>
    </dgm:pt>
    <dgm:pt modelId="{843ED8E1-3DE6-49CB-B4CB-C66AC3BA0312}" type="parTrans" cxnId="{7022FBE7-D353-4232-AC8F-A2FD535D8193}">
      <dgm:prSet/>
      <dgm:spPr/>
      <dgm:t>
        <a:bodyPr/>
        <a:lstStyle/>
        <a:p>
          <a:endParaRPr lang="en-US"/>
        </a:p>
      </dgm:t>
    </dgm:pt>
    <dgm:pt modelId="{DF49CA53-0FA7-4393-8C57-087A968A9FE3}" type="sibTrans" cxnId="{7022FBE7-D353-4232-AC8F-A2FD535D8193}">
      <dgm:prSet/>
      <dgm:spPr/>
      <dgm:t>
        <a:bodyPr/>
        <a:lstStyle/>
        <a:p>
          <a:endParaRPr lang="en-US"/>
        </a:p>
      </dgm:t>
    </dgm:pt>
    <dgm:pt modelId="{486A8B1A-6D19-4B10-88DA-74DA78EDF588}" type="pres">
      <dgm:prSet presAssocID="{F7E03606-7FBE-4C45-9281-30C4BC10BDFF}" presName="outerComposite" presStyleCnt="0">
        <dgm:presLayoutVars>
          <dgm:chMax val="5"/>
          <dgm:dir/>
          <dgm:resizeHandles val="exact"/>
        </dgm:presLayoutVars>
      </dgm:prSet>
      <dgm:spPr/>
    </dgm:pt>
    <dgm:pt modelId="{E0EF18A9-6ECB-4BEA-B528-BBAB5BF7053C}" type="pres">
      <dgm:prSet presAssocID="{F7E03606-7FBE-4C45-9281-30C4BC10BDFF}" presName="dummyMaxCanvas" presStyleCnt="0">
        <dgm:presLayoutVars/>
      </dgm:prSet>
      <dgm:spPr/>
    </dgm:pt>
    <dgm:pt modelId="{9C108561-F343-4CF4-B29A-421F43FE77BB}" type="pres">
      <dgm:prSet presAssocID="{F7E03606-7FBE-4C45-9281-30C4BC10BDFF}" presName="TwoNodes_1" presStyleLbl="node1" presStyleIdx="0" presStyleCnt="2">
        <dgm:presLayoutVars>
          <dgm:bulletEnabled val="1"/>
        </dgm:presLayoutVars>
      </dgm:prSet>
      <dgm:spPr/>
    </dgm:pt>
    <dgm:pt modelId="{CC23870C-F4CA-4AA5-B73E-CF85BF3F789D}" type="pres">
      <dgm:prSet presAssocID="{F7E03606-7FBE-4C45-9281-30C4BC10BDFF}" presName="TwoNodes_2" presStyleLbl="node1" presStyleIdx="1" presStyleCnt="2">
        <dgm:presLayoutVars>
          <dgm:bulletEnabled val="1"/>
        </dgm:presLayoutVars>
      </dgm:prSet>
      <dgm:spPr/>
    </dgm:pt>
    <dgm:pt modelId="{C83244B8-0D8A-45C4-B519-EDBD73B3A867}" type="pres">
      <dgm:prSet presAssocID="{F7E03606-7FBE-4C45-9281-30C4BC10BDFF}" presName="TwoConn_1-2" presStyleLbl="fgAccFollowNode1" presStyleIdx="0" presStyleCnt="1">
        <dgm:presLayoutVars>
          <dgm:bulletEnabled val="1"/>
        </dgm:presLayoutVars>
      </dgm:prSet>
      <dgm:spPr/>
    </dgm:pt>
    <dgm:pt modelId="{767BA2DD-2C4E-4178-B2C1-AE170CC48D74}" type="pres">
      <dgm:prSet presAssocID="{F7E03606-7FBE-4C45-9281-30C4BC10BDFF}" presName="TwoNodes_1_text" presStyleLbl="node1" presStyleIdx="1" presStyleCnt="2">
        <dgm:presLayoutVars>
          <dgm:bulletEnabled val="1"/>
        </dgm:presLayoutVars>
      </dgm:prSet>
      <dgm:spPr/>
    </dgm:pt>
    <dgm:pt modelId="{7BDEA88D-4362-4488-A4EB-89902EED105C}" type="pres">
      <dgm:prSet presAssocID="{F7E03606-7FBE-4C45-9281-30C4BC10BDFF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AAEF8F01-7C41-444D-91A6-D1DE623E9B20}" type="presOf" srcId="{10BDDF2C-5AC5-42E1-B9B4-044C3DA3620A}" destId="{7BDEA88D-4362-4488-A4EB-89902EED105C}" srcOrd="1" destOrd="2" presId="urn:microsoft.com/office/officeart/2005/8/layout/vProcess5"/>
    <dgm:cxn modelId="{AE3DC404-4A02-41D0-AB6C-BD83EE97E04D}" type="presOf" srcId="{032E4636-57DF-4B3A-9753-15F629851BE4}" destId="{9C108561-F343-4CF4-B29A-421F43FE77BB}" srcOrd="0" destOrd="1" presId="urn:microsoft.com/office/officeart/2005/8/layout/vProcess5"/>
    <dgm:cxn modelId="{762BF307-1F39-427C-85E8-231B3D06D467}" type="presOf" srcId="{6306CFE4-D6FE-4E7A-8A6F-2149D6E71501}" destId="{C83244B8-0D8A-45C4-B519-EDBD73B3A867}" srcOrd="0" destOrd="0" presId="urn:microsoft.com/office/officeart/2005/8/layout/vProcess5"/>
    <dgm:cxn modelId="{F9A5AC0B-1527-46F9-B803-9FDA8D4501D5}" type="presOf" srcId="{A5CF29CE-166B-42C0-8180-D571562E1C2D}" destId="{9C108561-F343-4CF4-B29A-421F43FE77BB}" srcOrd="0" destOrd="2" presId="urn:microsoft.com/office/officeart/2005/8/layout/vProcess5"/>
    <dgm:cxn modelId="{E462330C-03C7-4DE9-8CBD-495B1DA2D694}" type="presOf" srcId="{B1C56DF0-7F65-4763-99D9-17D4E9E56856}" destId="{9C108561-F343-4CF4-B29A-421F43FE77BB}" srcOrd="0" destOrd="0" presId="urn:microsoft.com/office/officeart/2005/8/layout/vProcess5"/>
    <dgm:cxn modelId="{71B8F613-424E-46EF-B2CB-D233B58469CB}" type="presOf" srcId="{EEC1C162-BD92-49CA-AF44-276EE99E2550}" destId="{CC23870C-F4CA-4AA5-B73E-CF85BF3F789D}" srcOrd="0" destOrd="0" presId="urn:microsoft.com/office/officeart/2005/8/layout/vProcess5"/>
    <dgm:cxn modelId="{7D26681B-D082-465B-84B4-056AB3E940B8}" type="presOf" srcId="{377906DD-C474-4B8B-998C-010F8BF540A1}" destId="{7BDEA88D-4362-4488-A4EB-89902EED105C}" srcOrd="1" destOrd="3" presId="urn:microsoft.com/office/officeart/2005/8/layout/vProcess5"/>
    <dgm:cxn modelId="{EF33341E-D701-4032-8D10-7C544084CADA}" type="presOf" srcId="{B1C56DF0-7F65-4763-99D9-17D4E9E56856}" destId="{767BA2DD-2C4E-4178-B2C1-AE170CC48D74}" srcOrd="1" destOrd="0" presId="urn:microsoft.com/office/officeart/2005/8/layout/vProcess5"/>
    <dgm:cxn modelId="{C7D41428-738C-445A-A17A-F1382127E0AE}" srcId="{B1C56DF0-7F65-4763-99D9-17D4E9E56856}" destId="{945FAB14-9ED3-4895-ABA8-D11EF18B2514}" srcOrd="3" destOrd="0" parTransId="{7A291E78-DEC4-4509-95D8-BA87A060352C}" sibTransId="{EBDBD4C1-95DE-4E16-9F3B-A4AFAF0A996C}"/>
    <dgm:cxn modelId="{27375F2E-EF8F-4BC4-9DBA-A5811B32A7FF}" type="presOf" srcId="{485B0C48-1BE6-4B01-BD66-0B0DCB6C16BC}" destId="{767BA2DD-2C4E-4178-B2C1-AE170CC48D74}" srcOrd="1" destOrd="3" presId="urn:microsoft.com/office/officeart/2005/8/layout/vProcess5"/>
    <dgm:cxn modelId="{A9BDD362-1FF5-434E-B81A-7928FE16E36A}" type="presOf" srcId="{21C8AF66-10E8-4CC3-B000-87A26DEACB6E}" destId="{CC23870C-F4CA-4AA5-B73E-CF85BF3F789D}" srcOrd="0" destOrd="1" presId="urn:microsoft.com/office/officeart/2005/8/layout/vProcess5"/>
    <dgm:cxn modelId="{3E6C0963-9549-4A36-8909-2B0054FEFFAF}" srcId="{B1C56DF0-7F65-4763-99D9-17D4E9E56856}" destId="{485B0C48-1BE6-4B01-BD66-0B0DCB6C16BC}" srcOrd="2" destOrd="0" parTransId="{4F0ECA67-9931-4083-AB8A-2CB5EA4ECE0E}" sibTransId="{5B2284DC-4383-4E40-B0A7-6C841FA71216}"/>
    <dgm:cxn modelId="{0E10B767-2C3D-4155-B066-E7863D0D5130}" type="presOf" srcId="{032E4636-57DF-4B3A-9753-15F629851BE4}" destId="{767BA2DD-2C4E-4178-B2C1-AE170CC48D74}" srcOrd="1" destOrd="1" presId="urn:microsoft.com/office/officeart/2005/8/layout/vProcess5"/>
    <dgm:cxn modelId="{8EDEC949-5D4C-4A58-AE1B-A916B82180C5}" srcId="{B1C56DF0-7F65-4763-99D9-17D4E9E56856}" destId="{A5CF29CE-166B-42C0-8180-D571562E1C2D}" srcOrd="1" destOrd="0" parTransId="{7C92C871-A6DF-4E73-8B08-5D825BE25F83}" sibTransId="{AF8BCEDC-3B09-4E00-8961-D97B636C62FD}"/>
    <dgm:cxn modelId="{D69D3D6A-FFDD-4C78-93C7-96BBBE44D39C}" type="presOf" srcId="{10BDDF2C-5AC5-42E1-B9B4-044C3DA3620A}" destId="{CC23870C-F4CA-4AA5-B73E-CF85BF3F789D}" srcOrd="0" destOrd="2" presId="urn:microsoft.com/office/officeart/2005/8/layout/vProcess5"/>
    <dgm:cxn modelId="{795DC072-7236-4BAB-AA9B-9FBDF3D86668}" srcId="{EEC1C162-BD92-49CA-AF44-276EE99E2550}" destId="{21C8AF66-10E8-4CC3-B000-87A26DEACB6E}" srcOrd="0" destOrd="0" parTransId="{EB815384-04E2-4BF3-9777-53A4273BB40A}" sibTransId="{B781698D-7AE4-41BA-8670-8384AB98BE14}"/>
    <dgm:cxn modelId="{20305B7A-5336-41C4-8780-49784852CBB3}" type="presOf" srcId="{377906DD-C474-4B8B-998C-010F8BF540A1}" destId="{CC23870C-F4CA-4AA5-B73E-CF85BF3F789D}" srcOrd="0" destOrd="3" presId="urn:microsoft.com/office/officeart/2005/8/layout/vProcess5"/>
    <dgm:cxn modelId="{40D15F7A-9D4A-4584-9FE5-9A3F6FDD7466}" type="presOf" srcId="{21C8AF66-10E8-4CC3-B000-87A26DEACB6E}" destId="{7BDEA88D-4362-4488-A4EB-89902EED105C}" srcOrd="1" destOrd="1" presId="urn:microsoft.com/office/officeart/2005/8/layout/vProcess5"/>
    <dgm:cxn modelId="{BBBB825A-E5D2-439A-815D-6B6501C79834}" type="presOf" srcId="{A5CF29CE-166B-42C0-8180-D571562E1C2D}" destId="{767BA2DD-2C4E-4178-B2C1-AE170CC48D74}" srcOrd="1" destOrd="2" presId="urn:microsoft.com/office/officeart/2005/8/layout/vProcess5"/>
    <dgm:cxn modelId="{7F53FD8F-2BFA-4C73-A1FA-23B895C602C9}" type="presOf" srcId="{F7E03606-7FBE-4C45-9281-30C4BC10BDFF}" destId="{486A8B1A-6D19-4B10-88DA-74DA78EDF588}" srcOrd="0" destOrd="0" presId="urn:microsoft.com/office/officeart/2005/8/layout/vProcess5"/>
    <dgm:cxn modelId="{B94ABC92-F5E1-4396-8011-796A45E1C8D3}" type="presOf" srcId="{945FAB14-9ED3-4895-ABA8-D11EF18B2514}" destId="{9C108561-F343-4CF4-B29A-421F43FE77BB}" srcOrd="0" destOrd="4" presId="urn:microsoft.com/office/officeart/2005/8/layout/vProcess5"/>
    <dgm:cxn modelId="{AA1A62A7-6009-4356-93E3-840CE1D0CA9E}" type="presOf" srcId="{EEC1C162-BD92-49CA-AF44-276EE99E2550}" destId="{7BDEA88D-4362-4488-A4EB-89902EED105C}" srcOrd="1" destOrd="0" presId="urn:microsoft.com/office/officeart/2005/8/layout/vProcess5"/>
    <dgm:cxn modelId="{C15941B0-60ED-4E29-9BE4-C584CE8DAF00}" type="presOf" srcId="{945FAB14-9ED3-4895-ABA8-D11EF18B2514}" destId="{767BA2DD-2C4E-4178-B2C1-AE170CC48D74}" srcOrd="1" destOrd="4" presId="urn:microsoft.com/office/officeart/2005/8/layout/vProcess5"/>
    <dgm:cxn modelId="{75A9C0B6-51CD-44F7-8E60-A55D9508B76B}" srcId="{EEC1C162-BD92-49CA-AF44-276EE99E2550}" destId="{377906DD-C474-4B8B-998C-010F8BF540A1}" srcOrd="2" destOrd="0" parTransId="{86F34E72-6B8D-4053-A331-CB110F2F2FBA}" sibTransId="{1923B67C-3418-402D-A8AD-C2CAECAD7845}"/>
    <dgm:cxn modelId="{DBEE97C1-41A3-4E5E-AD4D-BB18A2D7C622}" type="presOf" srcId="{DBAC149F-811E-41B6-8623-C843AD16CE1F}" destId="{CC23870C-F4CA-4AA5-B73E-CF85BF3F789D}" srcOrd="0" destOrd="4" presId="urn:microsoft.com/office/officeart/2005/8/layout/vProcess5"/>
    <dgm:cxn modelId="{E57E4FD1-376F-4735-82E1-8E6BCB9ED0E7}" srcId="{B1C56DF0-7F65-4763-99D9-17D4E9E56856}" destId="{032E4636-57DF-4B3A-9753-15F629851BE4}" srcOrd="0" destOrd="0" parTransId="{E70DD50D-B7C0-4884-BAF4-DA2FA0FBE14B}" sibTransId="{0490B474-D6B9-4638-B8D6-9CF01C5BE1E1}"/>
    <dgm:cxn modelId="{A09378D4-9CFD-4412-9F68-AC70A24A5513}" srcId="{EEC1C162-BD92-49CA-AF44-276EE99E2550}" destId="{10BDDF2C-5AC5-42E1-B9B4-044C3DA3620A}" srcOrd="1" destOrd="0" parTransId="{01BF1AD6-E9CE-4337-A788-9C4015031CAC}" sibTransId="{D848A216-DB8F-47F0-822B-9603705D995B}"/>
    <dgm:cxn modelId="{86A5E7D9-485A-43CD-A200-FE3FEA5C3EAF}" type="presOf" srcId="{485B0C48-1BE6-4B01-BD66-0B0DCB6C16BC}" destId="{9C108561-F343-4CF4-B29A-421F43FE77BB}" srcOrd="0" destOrd="3" presId="urn:microsoft.com/office/officeart/2005/8/layout/vProcess5"/>
    <dgm:cxn modelId="{D783BCE1-648F-45C1-958E-F8DEA3210E05}" srcId="{F7E03606-7FBE-4C45-9281-30C4BC10BDFF}" destId="{B1C56DF0-7F65-4763-99D9-17D4E9E56856}" srcOrd="0" destOrd="0" parTransId="{2031F5B5-ED7B-4BEC-955A-3424F95D4F95}" sibTransId="{6306CFE4-D6FE-4E7A-8A6F-2149D6E71501}"/>
    <dgm:cxn modelId="{7022FBE7-D353-4232-AC8F-A2FD535D8193}" srcId="{EEC1C162-BD92-49CA-AF44-276EE99E2550}" destId="{DBAC149F-811E-41B6-8623-C843AD16CE1F}" srcOrd="3" destOrd="0" parTransId="{843ED8E1-3DE6-49CB-B4CB-C66AC3BA0312}" sibTransId="{DF49CA53-0FA7-4393-8C57-087A968A9FE3}"/>
    <dgm:cxn modelId="{0B42A8F2-2D41-4C62-855D-4A2DD832241C}" type="presOf" srcId="{DBAC149F-811E-41B6-8623-C843AD16CE1F}" destId="{7BDEA88D-4362-4488-A4EB-89902EED105C}" srcOrd="1" destOrd="4" presId="urn:microsoft.com/office/officeart/2005/8/layout/vProcess5"/>
    <dgm:cxn modelId="{46A8DFFF-9176-4A59-83E9-BBB81A64203B}" srcId="{F7E03606-7FBE-4C45-9281-30C4BC10BDFF}" destId="{EEC1C162-BD92-49CA-AF44-276EE99E2550}" srcOrd="1" destOrd="0" parTransId="{84369AB6-F918-43E2-9FE5-CCDCC7D115FC}" sibTransId="{A6FA1E54-7A74-4CEC-8470-D39A094CF396}"/>
    <dgm:cxn modelId="{01169F3F-F1A9-4BB5-8A9D-A2B965E83224}" type="presParOf" srcId="{486A8B1A-6D19-4B10-88DA-74DA78EDF588}" destId="{E0EF18A9-6ECB-4BEA-B528-BBAB5BF7053C}" srcOrd="0" destOrd="0" presId="urn:microsoft.com/office/officeart/2005/8/layout/vProcess5"/>
    <dgm:cxn modelId="{E38BE885-9C0B-4655-882D-CDA1C002432F}" type="presParOf" srcId="{486A8B1A-6D19-4B10-88DA-74DA78EDF588}" destId="{9C108561-F343-4CF4-B29A-421F43FE77BB}" srcOrd="1" destOrd="0" presId="urn:microsoft.com/office/officeart/2005/8/layout/vProcess5"/>
    <dgm:cxn modelId="{ABB744AD-ED28-4BA1-B7BD-234CCDA21548}" type="presParOf" srcId="{486A8B1A-6D19-4B10-88DA-74DA78EDF588}" destId="{CC23870C-F4CA-4AA5-B73E-CF85BF3F789D}" srcOrd="2" destOrd="0" presId="urn:microsoft.com/office/officeart/2005/8/layout/vProcess5"/>
    <dgm:cxn modelId="{D308A153-02C5-4C2E-9983-E07CC4638032}" type="presParOf" srcId="{486A8B1A-6D19-4B10-88DA-74DA78EDF588}" destId="{C83244B8-0D8A-45C4-B519-EDBD73B3A867}" srcOrd="3" destOrd="0" presId="urn:microsoft.com/office/officeart/2005/8/layout/vProcess5"/>
    <dgm:cxn modelId="{C92FFF84-F56F-41B3-8FC6-092DA45219E0}" type="presParOf" srcId="{486A8B1A-6D19-4B10-88DA-74DA78EDF588}" destId="{767BA2DD-2C4E-4178-B2C1-AE170CC48D74}" srcOrd="4" destOrd="0" presId="urn:microsoft.com/office/officeart/2005/8/layout/vProcess5"/>
    <dgm:cxn modelId="{ACD54C8B-8DB9-459B-8E7C-371A1BF5FDD3}" type="presParOf" srcId="{486A8B1A-6D19-4B10-88DA-74DA78EDF588}" destId="{7BDEA88D-4362-4488-A4EB-89902EED105C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8D6F12-38A8-4C58-B8DE-4552EACB5AD6}">
      <dsp:nvSpPr>
        <dsp:cNvPr id="0" name=""/>
        <dsp:cNvSpPr/>
      </dsp:nvSpPr>
      <dsp:spPr>
        <a:xfrm rot="5400000">
          <a:off x="-209431" y="210770"/>
          <a:ext cx="1396206" cy="9773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noProof="0" dirty="0"/>
            <a:t>1</a:t>
          </a:r>
        </a:p>
      </dsp:txBody>
      <dsp:txXfrm rot="-5400000">
        <a:off x="0" y="490011"/>
        <a:ext cx="977344" cy="418862"/>
      </dsp:txXfrm>
    </dsp:sp>
    <dsp:sp modelId="{690D0BC1-C864-4D17-80A4-D545A4AB40A2}">
      <dsp:nvSpPr>
        <dsp:cNvPr id="0" name=""/>
        <dsp:cNvSpPr/>
      </dsp:nvSpPr>
      <dsp:spPr>
        <a:xfrm rot="5400000">
          <a:off x="2346680" y="-1367996"/>
          <a:ext cx="907534" cy="36462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GB" sz="2200" kern="1200" noProof="0" dirty="0"/>
            <a:t>Gelatine is natural and biodegradable. </a:t>
          </a:r>
        </a:p>
      </dsp:txBody>
      <dsp:txXfrm rot="-5400000">
        <a:off x="977345" y="45641"/>
        <a:ext cx="3601903" cy="818930"/>
      </dsp:txXfrm>
    </dsp:sp>
    <dsp:sp modelId="{D08BBE00-EED4-4343-8C31-AAAE71C9CE35}">
      <dsp:nvSpPr>
        <dsp:cNvPr id="0" name=""/>
        <dsp:cNvSpPr/>
      </dsp:nvSpPr>
      <dsp:spPr>
        <a:xfrm rot="5400000">
          <a:off x="-209431" y="1410020"/>
          <a:ext cx="1396206" cy="9773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noProof="0" dirty="0"/>
            <a:t>2</a:t>
          </a:r>
        </a:p>
      </dsp:txBody>
      <dsp:txXfrm rot="-5400000">
        <a:off x="0" y="1689261"/>
        <a:ext cx="977344" cy="418862"/>
      </dsp:txXfrm>
    </dsp:sp>
    <dsp:sp modelId="{936B9B9A-4E23-4EB5-B178-AE60CB4076FC}">
      <dsp:nvSpPr>
        <dsp:cNvPr id="0" name=""/>
        <dsp:cNvSpPr/>
      </dsp:nvSpPr>
      <dsp:spPr>
        <a:xfrm rot="5400000">
          <a:off x="2346680" y="-168745"/>
          <a:ext cx="907534" cy="36462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GB" sz="2200" kern="1200" noProof="0" dirty="0"/>
            <a:t>No electricity consumption</a:t>
          </a:r>
          <a:r>
            <a:rPr lang="en-GB" sz="1800" kern="1200" noProof="0" dirty="0"/>
            <a:t>.</a:t>
          </a:r>
        </a:p>
      </dsp:txBody>
      <dsp:txXfrm rot="-5400000">
        <a:off x="977345" y="1244892"/>
        <a:ext cx="3601903" cy="818930"/>
      </dsp:txXfrm>
    </dsp:sp>
    <dsp:sp modelId="{67F5615D-373C-4D16-BDB2-5431E9DC8604}">
      <dsp:nvSpPr>
        <dsp:cNvPr id="0" name=""/>
        <dsp:cNvSpPr/>
      </dsp:nvSpPr>
      <dsp:spPr>
        <a:xfrm rot="5400000">
          <a:off x="-209431" y="2609270"/>
          <a:ext cx="1396206" cy="9773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noProof="0" dirty="0"/>
            <a:t>3</a:t>
          </a:r>
        </a:p>
      </dsp:txBody>
      <dsp:txXfrm rot="-5400000">
        <a:off x="0" y="2888511"/>
        <a:ext cx="977344" cy="418862"/>
      </dsp:txXfrm>
    </dsp:sp>
    <dsp:sp modelId="{7B16FCBF-B162-47FC-BCD3-2B97D11B9FE4}">
      <dsp:nvSpPr>
        <dsp:cNvPr id="0" name=""/>
        <dsp:cNvSpPr/>
      </dsp:nvSpPr>
      <dsp:spPr>
        <a:xfrm rot="5400000">
          <a:off x="2346680" y="1030504"/>
          <a:ext cx="907534" cy="36462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GB" sz="2200" kern="1200" noProof="0" dirty="0"/>
            <a:t>No electronic waste and mining</a:t>
          </a:r>
          <a:r>
            <a:rPr lang="en-GB" sz="1800" kern="1200" noProof="0" dirty="0"/>
            <a:t>.</a:t>
          </a:r>
        </a:p>
      </dsp:txBody>
      <dsp:txXfrm rot="-5400000">
        <a:off x="977345" y="2444141"/>
        <a:ext cx="3601903" cy="818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EE536-1C68-4FD6-BAAA-E640F55A84FF}">
      <dsp:nvSpPr>
        <dsp:cNvPr id="0" name=""/>
        <dsp:cNvSpPr/>
      </dsp:nvSpPr>
      <dsp:spPr>
        <a:xfrm>
          <a:off x="821" y="182441"/>
          <a:ext cx="3327201" cy="39926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A </a:t>
          </a:r>
          <a:r>
            <a:rPr lang="de-DE" sz="2200" b="1" kern="1200" dirty="0" err="1"/>
            <a:t>red</a:t>
          </a:r>
          <a:r>
            <a:rPr lang="de-DE" sz="2200" b="1" kern="1200" dirty="0"/>
            <a:t> </a:t>
          </a:r>
          <a:r>
            <a:rPr lang="de-DE" sz="2200" b="1" kern="1200" dirty="0" err="1"/>
            <a:t>focused</a:t>
          </a:r>
          <a:r>
            <a:rPr lang="de-DE" sz="2200" b="1" kern="1200" dirty="0"/>
            <a:t> </a:t>
          </a:r>
          <a:r>
            <a:rPr lang="de-DE" sz="2200" b="1" kern="1200" dirty="0" err="1"/>
            <a:t>spectrum</a:t>
          </a:r>
          <a:r>
            <a:rPr lang="de-DE" sz="2200" b="1" kern="1200" dirty="0"/>
            <a:t> </a:t>
          </a:r>
          <a:r>
            <a:rPr lang="de-DE" sz="2200" b="1" kern="1200" dirty="0" err="1"/>
            <a:t>increased</a:t>
          </a:r>
          <a:r>
            <a:rPr lang="de-DE" sz="2200" b="1" kern="1200" dirty="0"/>
            <a:t> </a:t>
          </a:r>
          <a:r>
            <a:rPr lang="de-DE" sz="2200" kern="1200" dirty="0" err="1"/>
            <a:t>photosynthetic</a:t>
          </a:r>
          <a:r>
            <a:rPr lang="de-DE" sz="2200" kern="1200" dirty="0"/>
            <a:t> </a:t>
          </a:r>
          <a:r>
            <a:rPr lang="de-DE" sz="2200" kern="1200" dirty="0" err="1"/>
            <a:t>efficiency</a:t>
          </a:r>
          <a:r>
            <a:rPr lang="de-DE" sz="2200" kern="1200" dirty="0"/>
            <a:t> </a:t>
          </a:r>
          <a:r>
            <a:rPr lang="de-DE" sz="2200" kern="1200" dirty="0" err="1"/>
            <a:t>the</a:t>
          </a:r>
          <a:r>
            <a:rPr lang="de-DE" sz="2200" kern="1200" dirty="0"/>
            <a:t> </a:t>
          </a:r>
          <a:r>
            <a:rPr lang="de-DE" sz="2200" kern="1200" dirty="0" err="1"/>
            <a:t>most</a:t>
          </a:r>
          <a:r>
            <a:rPr lang="de-DE" sz="2200" kern="1200" dirty="0"/>
            <a:t> </a:t>
          </a:r>
          <a:r>
            <a:rPr lang="de-DE" sz="2200" kern="1200" dirty="0" err="1"/>
            <a:t>for</a:t>
          </a:r>
          <a:r>
            <a:rPr lang="de-DE" sz="2200" kern="1200" dirty="0"/>
            <a:t> </a:t>
          </a:r>
          <a:r>
            <a:rPr lang="de-DE" sz="2200" kern="1200" dirty="0" err="1"/>
            <a:t>both</a:t>
          </a:r>
          <a:r>
            <a:rPr lang="de-DE" sz="2200" kern="1200" dirty="0"/>
            <a:t> </a:t>
          </a:r>
          <a:r>
            <a:rPr lang="de-DE" sz="2200" kern="1200" dirty="0" err="1"/>
            <a:t>species</a:t>
          </a:r>
          <a:r>
            <a:rPr lang="de-DE" sz="2200" kern="1200" dirty="0"/>
            <a:t> (~ </a:t>
          </a:r>
          <a:r>
            <a:rPr lang="de-DE" sz="2200" b="1" kern="1200" dirty="0"/>
            <a:t>30%</a:t>
          </a:r>
          <a:r>
            <a:rPr lang="de-DE" sz="2200" kern="1200" dirty="0"/>
            <a:t> </a:t>
          </a:r>
          <a:r>
            <a:rPr lang="de-DE" sz="2200" kern="1200" dirty="0" err="1"/>
            <a:t>more</a:t>
          </a:r>
          <a:r>
            <a:rPr lang="de-DE" sz="2200" kern="1200" dirty="0"/>
            <a:t>).</a:t>
          </a:r>
          <a:endParaRPr lang="en-US" sz="2200" kern="1200" dirty="0"/>
        </a:p>
      </dsp:txBody>
      <dsp:txXfrm>
        <a:off x="821" y="1779497"/>
        <a:ext cx="3327201" cy="2395585"/>
      </dsp:txXfrm>
    </dsp:sp>
    <dsp:sp modelId="{35047709-FCFE-482A-901A-5374ED07ED47}">
      <dsp:nvSpPr>
        <dsp:cNvPr id="0" name=""/>
        <dsp:cNvSpPr/>
      </dsp:nvSpPr>
      <dsp:spPr>
        <a:xfrm>
          <a:off x="821" y="182441"/>
          <a:ext cx="3327201" cy="1597056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Red Focused Spectra</a:t>
          </a:r>
        </a:p>
      </dsp:txBody>
      <dsp:txXfrm>
        <a:off x="821" y="182441"/>
        <a:ext cx="3327201" cy="1597056"/>
      </dsp:txXfrm>
    </dsp:sp>
    <dsp:sp modelId="{08999120-CAC4-445B-85E5-E448A10B1A58}">
      <dsp:nvSpPr>
        <dsp:cNvPr id="0" name=""/>
        <dsp:cNvSpPr/>
      </dsp:nvSpPr>
      <dsp:spPr>
        <a:xfrm>
          <a:off x="3594199" y="182441"/>
          <a:ext cx="3327201" cy="399264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A </a:t>
          </a:r>
          <a:r>
            <a:rPr lang="de-DE" sz="2200" b="1" kern="1200" dirty="0" err="1"/>
            <a:t>blue</a:t>
          </a:r>
          <a:r>
            <a:rPr lang="de-DE" sz="2200" b="1" kern="1200" dirty="0"/>
            <a:t> </a:t>
          </a:r>
          <a:r>
            <a:rPr lang="de-DE" sz="2200" b="1" kern="1200" dirty="0" err="1"/>
            <a:t>focused</a:t>
          </a:r>
          <a:r>
            <a:rPr lang="de-DE" sz="2200" b="1" kern="1200" dirty="0"/>
            <a:t> </a:t>
          </a:r>
          <a:r>
            <a:rPr lang="de-DE" sz="2200" b="1" kern="1200" dirty="0" err="1"/>
            <a:t>spectrum</a:t>
          </a:r>
          <a:r>
            <a:rPr lang="de-DE" sz="2200" b="1" kern="1200" dirty="0"/>
            <a:t> </a:t>
          </a:r>
          <a:r>
            <a:rPr lang="de-DE" sz="2200" kern="1200" dirty="0"/>
            <a:t>was </a:t>
          </a:r>
          <a:r>
            <a:rPr lang="de-DE" sz="2200" b="1" kern="1200" dirty="0" err="1"/>
            <a:t>better</a:t>
          </a:r>
          <a:r>
            <a:rPr lang="de-DE" sz="2200" kern="1200" dirty="0"/>
            <a:t> </a:t>
          </a:r>
          <a:r>
            <a:rPr lang="de-DE" sz="2200" kern="1200" dirty="0" err="1"/>
            <a:t>than</a:t>
          </a:r>
          <a:r>
            <a:rPr lang="de-DE" sz="2200" kern="1200" dirty="0"/>
            <a:t> </a:t>
          </a:r>
          <a:r>
            <a:rPr lang="de-DE" sz="2200" kern="1200" dirty="0" err="1"/>
            <a:t>natural</a:t>
          </a:r>
          <a:r>
            <a:rPr lang="de-DE" sz="2200" kern="1200" dirty="0"/>
            <a:t> </a:t>
          </a:r>
          <a:r>
            <a:rPr lang="de-DE" sz="2200" kern="1200" dirty="0" err="1"/>
            <a:t>sunlight</a:t>
          </a:r>
          <a:r>
            <a:rPr lang="de-DE" sz="2200" kern="1200" dirty="0"/>
            <a:t> </a:t>
          </a:r>
          <a:r>
            <a:rPr lang="de-DE" sz="2200" kern="1200" dirty="0" err="1"/>
            <a:t>for</a:t>
          </a:r>
          <a:r>
            <a:rPr lang="de-DE" sz="2200" kern="1200" dirty="0"/>
            <a:t> </a:t>
          </a:r>
          <a:r>
            <a:rPr lang="de-DE" sz="2200" i="1" kern="1200" dirty="0"/>
            <a:t>Thymus </a:t>
          </a:r>
          <a:r>
            <a:rPr lang="de-DE" sz="2200" i="1" kern="1200" dirty="0" err="1"/>
            <a:t>vulgaris</a:t>
          </a:r>
          <a:r>
            <a:rPr lang="de-DE" sz="2200" i="1" kern="1200" dirty="0"/>
            <a:t>.</a:t>
          </a:r>
          <a:endParaRPr lang="en-US" sz="2200" kern="1200" dirty="0"/>
        </a:p>
      </dsp:txBody>
      <dsp:txXfrm>
        <a:off x="3594199" y="1779497"/>
        <a:ext cx="3327201" cy="2395585"/>
      </dsp:txXfrm>
    </dsp:sp>
    <dsp:sp modelId="{5C37AFC3-98C7-4E3C-B9CD-297F01D11CD4}">
      <dsp:nvSpPr>
        <dsp:cNvPr id="0" name=""/>
        <dsp:cNvSpPr/>
      </dsp:nvSpPr>
      <dsp:spPr>
        <a:xfrm>
          <a:off x="3594199" y="182441"/>
          <a:ext cx="3327201" cy="1597056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Blue Focused Spectra</a:t>
          </a:r>
        </a:p>
      </dsp:txBody>
      <dsp:txXfrm>
        <a:off x="3594199" y="182441"/>
        <a:ext cx="3327201" cy="1597056"/>
      </dsp:txXfrm>
    </dsp:sp>
    <dsp:sp modelId="{7DC018EF-6A0C-465F-A509-E8B125354821}">
      <dsp:nvSpPr>
        <dsp:cNvPr id="0" name=""/>
        <dsp:cNvSpPr/>
      </dsp:nvSpPr>
      <dsp:spPr>
        <a:xfrm>
          <a:off x="7187576" y="182441"/>
          <a:ext cx="3327201" cy="399264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Red and blue focused spectra had </a:t>
          </a:r>
          <a:r>
            <a:rPr lang="en-US" sz="2000" b="1" kern="1200" dirty="0"/>
            <a:t>different morphological consequences </a:t>
          </a:r>
          <a:r>
            <a:rPr lang="en-US" sz="2000" kern="1200" dirty="0"/>
            <a:t>for plants, trading off better results in some aspects of growth for bad results in other aspects.</a:t>
          </a:r>
        </a:p>
      </dsp:txBody>
      <dsp:txXfrm>
        <a:off x="7187576" y="1779497"/>
        <a:ext cx="3327201" cy="2395585"/>
      </dsp:txXfrm>
    </dsp:sp>
    <dsp:sp modelId="{ECF0F5D9-7487-475D-ACF8-440C80415E5F}">
      <dsp:nvSpPr>
        <dsp:cNvPr id="0" name=""/>
        <dsp:cNvSpPr/>
      </dsp:nvSpPr>
      <dsp:spPr>
        <a:xfrm>
          <a:off x="7187576" y="182441"/>
          <a:ext cx="3327201" cy="1597056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Morphological Consequences</a:t>
          </a:r>
        </a:p>
      </dsp:txBody>
      <dsp:txXfrm>
        <a:off x="7187576" y="182441"/>
        <a:ext cx="3327201" cy="15970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803759-E3A8-4D65-9A18-7C463DB426F8}">
      <dsp:nvSpPr>
        <dsp:cNvPr id="0" name=""/>
        <dsp:cNvSpPr/>
      </dsp:nvSpPr>
      <dsp:spPr>
        <a:xfrm rot="5400000">
          <a:off x="6639268" y="-2634599"/>
          <a:ext cx="1250669" cy="683727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GB" sz="2200" kern="1200" noProof="0" dirty="0"/>
            <a:t>Encourages flowering and fruit production.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GB" sz="2200" kern="1200" noProof="0" dirty="0"/>
            <a:t>Leaf expansion and stem elongation.</a:t>
          </a:r>
        </a:p>
      </dsp:txBody>
      <dsp:txXfrm rot="-5400000">
        <a:off x="3845967" y="219755"/>
        <a:ext cx="6776220" cy="1128563"/>
      </dsp:txXfrm>
    </dsp:sp>
    <dsp:sp modelId="{305BB987-BB42-45A2-B689-77E95A2F4AA7}">
      <dsp:nvSpPr>
        <dsp:cNvPr id="0" name=""/>
        <dsp:cNvSpPr/>
      </dsp:nvSpPr>
      <dsp:spPr>
        <a:xfrm>
          <a:off x="0" y="2368"/>
          <a:ext cx="3845966" cy="1563337"/>
        </a:xfrm>
        <a:prstGeom prst="roundRect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noProof="0" dirty="0"/>
            <a:t>Red Light</a:t>
          </a:r>
        </a:p>
      </dsp:txBody>
      <dsp:txXfrm>
        <a:off x="76316" y="78684"/>
        <a:ext cx="3693334" cy="1410705"/>
      </dsp:txXfrm>
    </dsp:sp>
    <dsp:sp modelId="{3D060AEB-2193-4DBD-AB18-25D0FCA2120B}">
      <dsp:nvSpPr>
        <dsp:cNvPr id="0" name=""/>
        <dsp:cNvSpPr/>
      </dsp:nvSpPr>
      <dsp:spPr>
        <a:xfrm rot="5400000">
          <a:off x="6639268" y="-993095"/>
          <a:ext cx="1250669" cy="683727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GB" sz="2200" kern="1200" noProof="0" dirty="0"/>
            <a:t>Equal leaf distribution and compact growth.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GB" sz="2200" kern="1200" noProof="0" dirty="0"/>
            <a:t>Better health and increased chlorophyll production.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GB" sz="2200" kern="1200" noProof="0" dirty="0"/>
            <a:t>More stomatal opening.</a:t>
          </a:r>
        </a:p>
      </dsp:txBody>
      <dsp:txXfrm rot="-5400000">
        <a:off x="3845967" y="1861259"/>
        <a:ext cx="6776220" cy="1128563"/>
      </dsp:txXfrm>
    </dsp:sp>
    <dsp:sp modelId="{05AAB29C-5AA5-4FC9-B74D-045459D250A5}">
      <dsp:nvSpPr>
        <dsp:cNvPr id="0" name=""/>
        <dsp:cNvSpPr/>
      </dsp:nvSpPr>
      <dsp:spPr>
        <a:xfrm>
          <a:off x="0" y="1643872"/>
          <a:ext cx="3845966" cy="1563337"/>
        </a:xfrm>
        <a:prstGeom prst="roundRect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noProof="0" dirty="0"/>
            <a:t>Blue Light</a:t>
          </a:r>
        </a:p>
      </dsp:txBody>
      <dsp:txXfrm>
        <a:off x="76316" y="1720188"/>
        <a:ext cx="3693334" cy="1410705"/>
      </dsp:txXfrm>
    </dsp:sp>
    <dsp:sp modelId="{F24793C0-1012-4E9D-8E4A-F43A9903D9B1}">
      <dsp:nvSpPr>
        <dsp:cNvPr id="0" name=""/>
        <dsp:cNvSpPr/>
      </dsp:nvSpPr>
      <dsp:spPr>
        <a:xfrm rot="5400000">
          <a:off x="6639268" y="648408"/>
          <a:ext cx="1250669" cy="683727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GB" sz="2200" kern="1200" noProof="0" dirty="0"/>
            <a:t>Penetrates through foliage better, reaching more plants.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en-GB" sz="2200" kern="1200" noProof="0" dirty="0"/>
            <a:t>Also leads to leaf expansion.</a:t>
          </a:r>
        </a:p>
      </dsp:txBody>
      <dsp:txXfrm rot="-5400000">
        <a:off x="3845967" y="3502763"/>
        <a:ext cx="6776220" cy="1128563"/>
      </dsp:txXfrm>
    </dsp:sp>
    <dsp:sp modelId="{E66BBD8D-55EB-4C1A-912F-60EFCECC707B}">
      <dsp:nvSpPr>
        <dsp:cNvPr id="0" name=""/>
        <dsp:cNvSpPr/>
      </dsp:nvSpPr>
      <dsp:spPr>
        <a:xfrm>
          <a:off x="0" y="3285377"/>
          <a:ext cx="3845966" cy="1563337"/>
        </a:xfrm>
        <a:prstGeom prst="round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noProof="0" dirty="0"/>
            <a:t>Green Light</a:t>
          </a:r>
        </a:p>
      </dsp:txBody>
      <dsp:txXfrm>
        <a:off x="76316" y="3361693"/>
        <a:ext cx="3693334" cy="14107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108561-F343-4CF4-B29A-421F43FE77BB}">
      <dsp:nvSpPr>
        <dsp:cNvPr id="0" name=""/>
        <dsp:cNvSpPr/>
      </dsp:nvSpPr>
      <dsp:spPr>
        <a:xfrm>
          <a:off x="0" y="0"/>
          <a:ext cx="8938260" cy="195810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Photosynthetic Efficiency:</a:t>
          </a:r>
          <a:endParaRPr lang="en-US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Average Growth Rate (AGR)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Relative Growth Rate (RGR)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Net Assimilation Rate (NAR)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Leaf Area Ratio (LAR)</a:t>
          </a:r>
          <a:endParaRPr lang="en-US" sz="1900" kern="1200"/>
        </a:p>
      </dsp:txBody>
      <dsp:txXfrm>
        <a:off x="57351" y="57351"/>
        <a:ext cx="6914408" cy="1843400"/>
      </dsp:txXfrm>
    </dsp:sp>
    <dsp:sp modelId="{CC23870C-F4CA-4AA5-B73E-CF85BF3F789D}">
      <dsp:nvSpPr>
        <dsp:cNvPr id="0" name=""/>
        <dsp:cNvSpPr/>
      </dsp:nvSpPr>
      <dsp:spPr>
        <a:xfrm>
          <a:off x="1577339" y="2393235"/>
          <a:ext cx="8938260" cy="195810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Morphological Effects:</a:t>
          </a:r>
          <a:endParaRPr lang="en-US" sz="24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Height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Canopy and leaf area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Visual </a:t>
          </a:r>
          <a:r>
            <a:rPr lang="de-DE" sz="1900" kern="1200" dirty="0" err="1"/>
            <a:t>analysis</a:t>
          </a:r>
          <a:r>
            <a:rPr lang="de-DE" sz="1900" kern="1200" dirty="0"/>
            <a:t> of </a:t>
          </a:r>
          <a:r>
            <a:rPr lang="de-DE" sz="1900" kern="1200" dirty="0" err="1"/>
            <a:t>health</a:t>
          </a:r>
          <a:r>
            <a:rPr lang="de-DE" sz="1900" kern="1200" dirty="0"/>
            <a:t> and </a:t>
          </a:r>
          <a:r>
            <a:rPr lang="de-DE" sz="1900" kern="1200" dirty="0" err="1"/>
            <a:t>color</a:t>
          </a:r>
          <a:r>
            <a:rPr lang="de-DE" sz="1900" kern="1200" dirty="0"/>
            <a:t>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Flower and leaf count</a:t>
          </a:r>
          <a:endParaRPr lang="en-US" sz="1900" kern="1200"/>
        </a:p>
      </dsp:txBody>
      <dsp:txXfrm>
        <a:off x="1634690" y="2450586"/>
        <a:ext cx="5973451" cy="1843400"/>
      </dsp:txXfrm>
    </dsp:sp>
    <dsp:sp modelId="{C83244B8-0D8A-45C4-B519-EDBD73B3A867}">
      <dsp:nvSpPr>
        <dsp:cNvPr id="0" name=""/>
        <dsp:cNvSpPr/>
      </dsp:nvSpPr>
      <dsp:spPr>
        <a:xfrm>
          <a:off x="7665493" y="1539285"/>
          <a:ext cx="1272766" cy="127276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7951865" y="1539285"/>
        <a:ext cx="700022" cy="957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BB31C-1E07-47D7-A01F-10377EEF1900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BA6DE-EA6C-497A-B4DF-0F71EFF95E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28058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BA6DE-EA6C-497A-B4DF-0F71EFF95E77}" type="slidenum">
              <a:rPr lang="en-DE" smtClean="0"/>
              <a:t>12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39106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12679-ABF0-B154-0A49-76428CAF8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CC11FD-459A-635C-B07D-77955F8CFF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67B3A-64C3-DEB7-3531-2A33D8A77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CF762-4FC4-221D-CF5C-3311DFF20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04B53-7E10-FA8E-4EA2-2C4164022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62267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8772D-5519-1AA1-D6E0-98F046BA9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205C7-DD1B-B4A0-E006-7C1094036A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0E5B0-B2FD-BEAE-9E16-7F3537D4F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569AB-A40E-0351-6F30-3A0DED1B7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31CF5-4B33-B159-C8A0-AFC8E2EF0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2410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CAD3A2-C3F4-8EF2-026F-F8A591A2D9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E9AE31-87A0-AE2C-2514-A3E9A47A25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EB193-766A-51C5-2901-B70E46DBE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016BC-9504-971C-6641-096E93908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5CCFE0-1F2A-5F2C-89CF-0C1F7C689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2568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6E1CC-C909-C015-776C-875B2C261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16051-B54C-C62B-BABF-E32F1705A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D1AF1-A330-DDD5-AC19-20BCA60C6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15288-1E16-2C40-21E6-31C955D9B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47DA5-9735-C8BD-0802-5E5CB8D7B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51453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77265-3259-B58F-A5CF-C0FFC3505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02DDB-EDCA-7850-E6A0-EB444F0EC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3E20C-4CCF-3D4F-FD89-7885FEABE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239E9-004B-CEBC-E7ED-0DCE4D29F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676BA-79B9-6608-F571-8A907FD28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554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F289C-5CA8-8CF8-10AC-149CA766C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36684-3536-8053-F337-2306A55690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2D4F4-F5B4-8AA3-D625-DAF6C9BC8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5C69A5-345C-08AD-F5EC-7E55A5041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930E5-37CB-0994-A3F2-92EFA7FC6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5D2C82-98FE-CFF3-EFBC-0FC648AC3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77519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8257E-8449-7230-23F2-BAE711D6D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8AA5-C468-59B9-6B53-BDAEB4289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751083-36C7-8092-04BC-97C1357A9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5146AB-744E-3696-2CE1-E4DF2163A5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753B23-0A63-539D-636C-5FF173107F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246A28-F127-9846-9EA7-825DC7BC3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4FB3BD-64F3-ABB8-B95D-99C09BFFA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70C3D4-C2B4-FF6E-EC12-94C2C66D3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86776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8094B-4629-7772-A821-C9FBD2C5B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0BFD2C-B671-F0A7-ABCC-D8B92762D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8059B4-8DD2-CDD0-1CA0-88350C6BF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F8D8B-8FFC-47AA-267B-C3F69DB0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00876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5311E-6444-6A1B-F79A-0816470CD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91C9B5-3523-6D12-8481-BA7A6EF4E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818D52-BE00-DA08-1964-F81A97EF1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07954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C1E4B-3FE7-388E-CC73-948A9B67B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00536-D141-A5A0-55FE-ADEDCECAB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F761B5-4F6B-09CE-BE68-B649002CB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35BAB6-EBDE-3E10-5927-CFB45CAE9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B576D-954D-7C64-1262-9FAD391BF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9E952E-9967-ED96-C414-33F583431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8796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7DF6B-EA14-A88F-BCE6-03FFD8F0B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604EE7-3181-338E-0F3B-97E683A863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D67E3C-6FCE-18F7-7169-3300421030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79AEA-2CC3-01F1-D50D-09CE39623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D1065D-9BCC-FE32-1202-9538B49DD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D921D-08D1-F5A0-8E6D-2CAABF7F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90656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63C01B-A083-54AA-10C7-C268677E4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74EC80-AA3A-CD4A-A74C-729781D4D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4FED0-1889-81E5-C5CD-BB6CB656A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4AD58D-CFDE-45BE-9863-51313DFB53EF}" type="datetimeFigureOut">
              <a:rPr lang="en-DE" smtClean="0"/>
              <a:t>03/30/2025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86660-ACB3-52C2-3B30-FB23B1156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738D0-5E94-237A-7D32-31B67C80E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FBF4FC-A0BB-450A-9174-B077AE9AAB7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4300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%3A%2F%2Fwww.comaroptics.com%2Fproducts%2Ffilters%2Finterference-filters&amp;psig=AOvVaw0pEO93ZszDXDbYCTspY_kj&amp;ust=1742824978786000&amp;source=images&amp;cd=vfe&amp;opi=89978449&amp;ved=0CBcQjhxqFwoTCLi33ZmvoIwDFQAAAAAdAAAAABAJ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banagelatin.com/gelatin_sustainability/#:~:text=Gelatin%20is%20a%20beneficial%20and,are%20produced%20by%20chemical%20synthesis" TargetMode="External"/><Relationship Id="rId3" Type="http://schemas.openxmlformats.org/officeDocument/2006/relationships/hyperlink" Target="https://www.internetgeography.net/topics/how-can-we-increase-the-amount-of-food-produced-globally/" TargetMode="External"/><Relationship Id="rId7" Type="http://schemas.openxmlformats.org/officeDocument/2006/relationships/hyperlink" Target="https://www.researchgate.net/figure/The-wavelength-range-of-the-photosynthetically-active-radiation-PAR-Nelson-and-Bugbee_fig5_364386462.%20Accessed%2004/03/2025" TargetMode="External"/><Relationship Id="rId2" Type="http://schemas.openxmlformats.org/officeDocument/2006/relationships/hyperlink" Target="https://www.eitfood.eu/blog/sustainably-feeding-the-world-in-2050-are-efficiency-and-equity-the-answer.%20Accessed%2019/02/202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psd.mpg.de/17628/2015-04-chlorophyll-rubio" TargetMode="External"/><Relationship Id="rId5" Type="http://schemas.openxmlformats.org/officeDocument/2006/relationships/hyperlink" Target="https://www.britannica.com/science/photosynthesis/Basic-products-of-photosynthesis.%20Accessed%2026/11/2024" TargetMode="External"/><Relationship Id="rId4" Type="http://schemas.openxmlformats.org/officeDocument/2006/relationships/hyperlink" Target="https://institute.global/insights/tech-and-digitalisation/gene-editing-food-production-charting-way-forward" TargetMode="External"/><Relationship Id="rId9" Type="http://schemas.openxmlformats.org/officeDocument/2006/relationships/hyperlink" Target="https://www.vertikit.co.uk/the-influence-of-different-light-wavelengths-on-plant-growth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topics/agricultural-and-biological-sciences/photoinhibition#:~:text=Photoinhibition%20of%20photosynthesis%20is%20defined,decreased%20overall%20capacity%20for%20photosynthesis" TargetMode="External"/><Relationship Id="rId2" Type="http://schemas.openxmlformats.org/officeDocument/2006/relationships/hyperlink" Target="https://www.researchgate.net/publication/344934119_Increasing_Growth_of_Lettuce_and_Mizuna_under_Sole-Source_LED_Lighting_Using_Longer_Photoperiods_with_the_Same_Daily_Light_Integral.%20Accessed%2005/12/2024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%3A%2F%2Fwww.urbanet.info%2Fworld-urban-population%2F&amp;psig=AOvVaw1w46yIy-p1Akr4vKswaIq1&amp;ust=1742671264511000&amp;source=images&amp;cd=vfe&amp;opi=89978449&amp;ved=0CBcQjhxqFwoTCMjk4NDym4wDFQAAAAAdAAAAABA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esearchgate.net/figure/The-wavelength-range-of-the-photosynthetically-active-radiation-PAR-Nelson-and-Bugbee_fig5_36438646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dinside.com/news/2014/7/world_largest_led_plant_grow_factory_built_in_japan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82817-5561-C937-4B87-CD2045402E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noProof="0" dirty="0"/>
              <a:t>Fine Tuning Photosynthesis</a:t>
            </a:r>
            <a:br>
              <a:rPr lang="en-GB" noProof="0" dirty="0"/>
            </a:br>
            <a:r>
              <a:rPr lang="en-GB" sz="4800" noProof="0" dirty="0"/>
              <a:t>Focusing on Plant’s Favourite </a:t>
            </a:r>
            <a:r>
              <a:rPr lang="en-GB" sz="4800" noProof="0" dirty="0" err="1"/>
              <a:t>Colors</a:t>
            </a:r>
            <a:endParaRPr lang="en-GB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E7467D-90C8-4481-562B-2DD59C27A9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noProof="0" dirty="0"/>
              <a:t>Abdullah Siam | S3ENA | European School </a:t>
            </a:r>
            <a:r>
              <a:rPr lang="en-GB" dirty="0" err="1"/>
              <a:t>RheinMain</a:t>
            </a:r>
            <a:endParaRPr lang="en-GB" noProof="0" dirty="0" err="1"/>
          </a:p>
        </p:txBody>
      </p:sp>
    </p:spTree>
    <p:extLst>
      <p:ext uri="{BB962C8B-B14F-4D97-AF65-F5344CB8AC3E}">
        <p14:creationId xmlns:p14="http://schemas.microsoft.com/office/powerpoint/2010/main" val="3233228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576263-8E46-0118-FCD4-E21F4059F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anchor="b">
            <a:normAutofit/>
          </a:bodyPr>
          <a:lstStyle/>
          <a:p>
            <a:r>
              <a:rPr lang="en-GB" noProof="0" dirty="0"/>
              <a:t>Methods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2AFEF-A850-BB88-10C0-C80D69F1B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177" y="2373689"/>
            <a:ext cx="5057462" cy="3492868"/>
          </a:xfrm>
        </p:spPr>
        <p:txBody>
          <a:bodyPr>
            <a:normAutofit fontScale="25000" lnSpcReduction="20000"/>
          </a:bodyPr>
          <a:lstStyle/>
          <a:p>
            <a:r>
              <a:rPr lang="en-GB" sz="8800" dirty="0"/>
              <a:t>Six specimens each from </a:t>
            </a:r>
            <a:r>
              <a:rPr lang="en-GB" sz="8800" i="1" dirty="0"/>
              <a:t>Thymus vulgaris </a:t>
            </a:r>
            <a:r>
              <a:rPr lang="en-GB" sz="8800" dirty="0"/>
              <a:t>and </a:t>
            </a:r>
            <a:r>
              <a:rPr lang="en-GB" sz="8800" i="1" dirty="0"/>
              <a:t>Primula vulgaris </a:t>
            </a:r>
            <a:r>
              <a:rPr lang="en-GB" sz="8800" dirty="0"/>
              <a:t>in total.</a:t>
            </a:r>
          </a:p>
          <a:p>
            <a:r>
              <a:rPr lang="en-GB" sz="8800" dirty="0"/>
              <a:t>3 groups – </a:t>
            </a:r>
            <a:r>
              <a:rPr lang="en-GB" sz="8800" dirty="0">
                <a:highlight>
                  <a:srgbClr val="FF0000"/>
                </a:highlight>
              </a:rPr>
              <a:t>red</a:t>
            </a:r>
            <a:r>
              <a:rPr lang="en-GB" sz="8800" dirty="0"/>
              <a:t>, </a:t>
            </a:r>
            <a:r>
              <a:rPr lang="en-GB" sz="8800" dirty="0">
                <a:highlight>
                  <a:srgbClr val="00FFFF"/>
                </a:highlight>
              </a:rPr>
              <a:t>blue</a:t>
            </a:r>
            <a:r>
              <a:rPr lang="en-GB" sz="8800" dirty="0"/>
              <a:t>, and </a:t>
            </a:r>
            <a:r>
              <a:rPr lang="en-GB" sz="8800" dirty="0">
                <a:highlight>
                  <a:srgbClr val="FFFF00"/>
                </a:highlight>
              </a:rPr>
              <a:t>control</a:t>
            </a:r>
            <a:r>
              <a:rPr lang="en-GB" sz="8800" dirty="0"/>
              <a:t>.</a:t>
            </a:r>
          </a:p>
          <a:p>
            <a:r>
              <a:rPr lang="en-GB" sz="8800" dirty="0"/>
              <a:t>Two specimens each from species.</a:t>
            </a:r>
          </a:p>
          <a:p>
            <a:r>
              <a:rPr lang="en-GB" sz="8800" dirty="0">
                <a:highlight>
                  <a:srgbClr val="FF0000"/>
                </a:highlight>
              </a:rPr>
              <a:t>Red Group:</a:t>
            </a:r>
          </a:p>
          <a:p>
            <a:pPr lvl="1"/>
            <a:r>
              <a:rPr lang="en-GB" sz="8800" dirty="0"/>
              <a:t>Under a filter, which mainly transmits </a:t>
            </a:r>
            <a:r>
              <a:rPr lang="en-GB" sz="8800" b="1" dirty="0"/>
              <a:t>red wavelengths</a:t>
            </a:r>
            <a:r>
              <a:rPr lang="en-GB" sz="8800" dirty="0"/>
              <a:t> (600 – 700 nm).</a:t>
            </a:r>
          </a:p>
          <a:p>
            <a:r>
              <a:rPr lang="en-GB" sz="9200" dirty="0">
                <a:highlight>
                  <a:srgbClr val="00FFFF"/>
                </a:highlight>
              </a:rPr>
              <a:t>Blue Group:</a:t>
            </a:r>
          </a:p>
          <a:p>
            <a:pPr lvl="1"/>
            <a:r>
              <a:rPr lang="en-GB" sz="8800" dirty="0"/>
              <a:t>Under a filter, mainly transmitting </a:t>
            </a:r>
            <a:r>
              <a:rPr lang="en-GB" sz="8800" b="1" dirty="0"/>
              <a:t>blue wavelengths </a:t>
            </a:r>
            <a:r>
              <a:rPr lang="en-GB" sz="8800" dirty="0"/>
              <a:t>(400 – 500 nm) </a:t>
            </a:r>
          </a:p>
          <a:p>
            <a:r>
              <a:rPr lang="en-GB" sz="9200" dirty="0">
                <a:highlight>
                  <a:srgbClr val="FFFF00"/>
                </a:highlight>
              </a:rPr>
              <a:t>Control Group:</a:t>
            </a:r>
          </a:p>
          <a:p>
            <a:pPr lvl="1"/>
            <a:r>
              <a:rPr lang="en-GB" sz="8800" dirty="0"/>
              <a:t>No filter – </a:t>
            </a:r>
            <a:r>
              <a:rPr lang="en-GB" sz="8800" b="1" dirty="0"/>
              <a:t>natural sunlight</a:t>
            </a:r>
            <a:r>
              <a:rPr lang="en-GB" sz="8800" dirty="0"/>
              <a:t>.</a:t>
            </a:r>
          </a:p>
          <a:p>
            <a:pPr lvl="1"/>
            <a:endParaRPr lang="en-GB" sz="1300" noProof="0" dirty="0">
              <a:highlight>
                <a:srgbClr val="00FFFF"/>
              </a:highlight>
            </a:endParaRPr>
          </a:p>
        </p:txBody>
      </p:sp>
      <p:pic>
        <p:nvPicPr>
          <p:cNvPr id="4" name="Picture 3" descr="A plastic container with a red lid&#10;&#10;AI-generated content may be incorrect.">
            <a:extLst>
              <a:ext uri="{FF2B5EF4-FFF2-40B4-BE49-F238E27FC236}">
                <a16:creationId xmlns:a16="http://schemas.microsoft.com/office/drawing/2014/main" id="{23EE8256-29F4-8CDA-3474-A0B24C1CDB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607" y="2896437"/>
            <a:ext cx="6440424" cy="212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49B9E8A9-352D-4DCB-9485-C777000D4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01319F-9727-6A66-172E-2D5226CF9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72784" cy="1536192"/>
          </a:xfrm>
        </p:spPr>
        <p:txBody>
          <a:bodyPr anchor="b">
            <a:normAutofit/>
          </a:bodyPr>
          <a:lstStyle/>
          <a:p>
            <a:r>
              <a:rPr lang="de-DE" dirty="0" err="1"/>
              <a:t>Results</a:t>
            </a:r>
            <a:r>
              <a:rPr lang="de-DE" dirty="0"/>
              <a:t> – Photosynthetic Efficiency</a:t>
            </a:r>
            <a:endParaRPr lang="en-DE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2A9B0E5-C2C1-4B85-99A9-117A659D5F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A8AEACA-9535-4BE8-A91B-8BE82BA54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08228804-3CC0-4FBF-4663-66A44CD92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223" y="331311"/>
            <a:ext cx="4093343" cy="2834640"/>
          </a:xfrm>
          <a:prstGeom prst="rect">
            <a:avLst/>
          </a:prstGeom>
        </p:spPr>
      </p:pic>
      <p:pic>
        <p:nvPicPr>
          <p:cNvPr id="11" name="Picture 10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CFCBEB7D-5A7E-A56D-A7D8-67238E295C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008" y="3360038"/>
            <a:ext cx="4229773" cy="2802224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7578B90-C708-B5B7-B1FF-A2CB535AD9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371373"/>
              </p:ext>
            </p:extLst>
          </p:nvPr>
        </p:nvGraphicFramePr>
        <p:xfrm>
          <a:off x="571314" y="2952620"/>
          <a:ext cx="7109666" cy="2873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4833">
                  <a:extLst>
                    <a:ext uri="{9D8B030D-6E8A-4147-A177-3AD203B41FA5}">
                      <a16:colId xmlns:a16="http://schemas.microsoft.com/office/drawing/2014/main" val="3791747415"/>
                    </a:ext>
                  </a:extLst>
                </a:gridCol>
                <a:gridCol w="3554833">
                  <a:extLst>
                    <a:ext uri="{9D8B030D-6E8A-4147-A177-3AD203B41FA5}">
                      <a16:colId xmlns:a16="http://schemas.microsoft.com/office/drawing/2014/main" val="3441968250"/>
                    </a:ext>
                  </a:extLst>
                </a:gridCol>
              </a:tblGrid>
              <a:tr h="364469">
                <a:tc>
                  <a:txBody>
                    <a:bodyPr/>
                    <a:lstStyle/>
                    <a:p>
                      <a:r>
                        <a:rPr lang="en-US" dirty="0"/>
                        <a:t>Same Species of Each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Photosynthetic Efficiency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9090455"/>
                  </a:ext>
                </a:extLst>
              </a:tr>
              <a:tr h="36446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i="1" dirty="0"/>
                        <a:t>Primula vulgaris</a:t>
                      </a:r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7151949"/>
                  </a:ext>
                </a:extLst>
              </a:tr>
              <a:tr h="364469">
                <a:tc>
                  <a:txBody>
                    <a:bodyPr/>
                    <a:lstStyle/>
                    <a:p>
                      <a:r>
                        <a:rPr lang="en-US" i="1" dirty="0"/>
                        <a:t>Thymus vulgaris</a:t>
                      </a:r>
                    </a:p>
                  </a:txBody>
                  <a:tcP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568470"/>
                  </a:ext>
                </a:extLst>
              </a:tr>
              <a:tr h="36446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1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Primula vulgaris</a:t>
                      </a:r>
                      <a:endParaRPr lang="en-US" i="1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269465"/>
                  </a:ext>
                </a:extLst>
              </a:tr>
              <a:tr h="36446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1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Thymus vulgaris</a:t>
                      </a:r>
                      <a:endParaRPr lang="en-US" i="1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1663291"/>
                  </a:ext>
                </a:extLst>
              </a:tr>
              <a:tr h="36446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1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Primula vulgaris</a:t>
                      </a:r>
                      <a:endParaRPr lang="en-US" i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21447"/>
                  </a:ext>
                </a:extLst>
              </a:tr>
              <a:tr h="404964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1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Thymus vulgaris</a:t>
                      </a:r>
                      <a:endParaRPr lang="en-US" i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519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422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DC5803-9A43-4BBB-46F1-16EFAF87E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79" y="991443"/>
            <a:ext cx="5083233" cy="1366046"/>
          </a:xfrm>
        </p:spPr>
        <p:txBody>
          <a:bodyPr anchor="b">
            <a:noAutofit/>
          </a:bodyPr>
          <a:lstStyle/>
          <a:p>
            <a:r>
              <a:rPr lang="de-DE" dirty="0" err="1"/>
              <a:t>Results</a:t>
            </a:r>
            <a:r>
              <a:rPr lang="de-DE" dirty="0"/>
              <a:t> – </a:t>
            </a:r>
            <a:r>
              <a:rPr lang="de-DE" dirty="0" err="1"/>
              <a:t>Morphology</a:t>
            </a:r>
            <a:r>
              <a:rPr lang="de-DE" dirty="0"/>
              <a:t> </a:t>
            </a:r>
            <a:r>
              <a:rPr lang="de-DE" sz="3200" dirty="0"/>
              <a:t>(</a:t>
            </a:r>
            <a:r>
              <a:rPr lang="de-DE" sz="3200" i="1" dirty="0"/>
              <a:t>Primula </a:t>
            </a:r>
            <a:r>
              <a:rPr lang="de-DE" sz="3200" i="1" dirty="0" err="1"/>
              <a:t>vulgaris</a:t>
            </a:r>
            <a:r>
              <a:rPr lang="de-DE" sz="3200" dirty="0"/>
              <a:t>) </a:t>
            </a:r>
            <a:endParaRPr lang="en-DE" sz="40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16F3A-DB66-3BC4-FBBF-D013C6006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2684095"/>
            <a:ext cx="4443154" cy="349286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de-DE" sz="2400" dirty="0" err="1">
                <a:highlight>
                  <a:srgbClr val="FF0000"/>
                </a:highlight>
              </a:rPr>
              <a:t>Red</a:t>
            </a:r>
            <a:r>
              <a:rPr lang="de-DE" sz="2400" dirty="0">
                <a:highlight>
                  <a:srgbClr val="FF0000"/>
                </a:highlight>
              </a:rPr>
              <a:t> Group: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 </a:t>
            </a:r>
            <a:r>
              <a:rPr lang="de-DE" dirty="0" err="1"/>
              <a:t>Canopy</a:t>
            </a:r>
            <a:r>
              <a:rPr lang="de-DE" dirty="0"/>
              <a:t> </a:t>
            </a:r>
            <a:r>
              <a:rPr lang="de-DE" dirty="0" err="1"/>
              <a:t>area</a:t>
            </a:r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Leaf </a:t>
            </a:r>
            <a:r>
              <a:rPr lang="de-DE" dirty="0" err="1"/>
              <a:t>area</a:t>
            </a:r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Flower </a:t>
            </a:r>
            <a:r>
              <a:rPr lang="de-DE" dirty="0" err="1"/>
              <a:t>count</a:t>
            </a:r>
            <a:r>
              <a:rPr lang="de-DE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400" dirty="0">
                <a:highlight>
                  <a:srgbClr val="00FFFF"/>
                </a:highlight>
              </a:rPr>
              <a:t>Blue Group: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Height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Leaf </a:t>
            </a:r>
            <a:r>
              <a:rPr lang="de-DE" dirty="0" err="1"/>
              <a:t>count</a:t>
            </a:r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Color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Health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400" dirty="0">
                <a:highlight>
                  <a:srgbClr val="FFFF00"/>
                </a:highlight>
              </a:rPr>
              <a:t>Control Group: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err="1"/>
              <a:t>Mass</a:t>
            </a:r>
            <a:endParaRPr lang="de-DE" dirty="0"/>
          </a:p>
          <a:p>
            <a:endParaRPr lang="en-DE" sz="1700" dirty="0"/>
          </a:p>
        </p:txBody>
      </p:sp>
      <p:pic>
        <p:nvPicPr>
          <p:cNvPr id="7" name="Picture 6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1AC8D31C-0739-8D03-7D12-1BD982FBA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816" y="913709"/>
            <a:ext cx="6440424" cy="497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418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ACE878-CC6F-EBF2-9F52-5C2C558A7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776" y="799976"/>
            <a:ext cx="5491480" cy="1485565"/>
          </a:xfrm>
        </p:spPr>
        <p:txBody>
          <a:bodyPr anchor="b">
            <a:normAutofit/>
          </a:bodyPr>
          <a:lstStyle/>
          <a:p>
            <a:r>
              <a:rPr lang="de-DE" dirty="0" err="1"/>
              <a:t>Results</a:t>
            </a:r>
            <a:r>
              <a:rPr lang="de-DE" dirty="0"/>
              <a:t> – </a:t>
            </a:r>
            <a:r>
              <a:rPr lang="de-DE" dirty="0" err="1"/>
              <a:t>Morphology</a:t>
            </a:r>
            <a:br>
              <a:rPr lang="de-DE" sz="3400" dirty="0"/>
            </a:br>
            <a:r>
              <a:rPr lang="de-DE" sz="3400" dirty="0"/>
              <a:t>(</a:t>
            </a:r>
            <a:r>
              <a:rPr lang="de-DE" sz="3200" i="1" dirty="0" err="1"/>
              <a:t>Thmus</a:t>
            </a:r>
            <a:r>
              <a:rPr lang="de-DE" sz="3200" i="1" dirty="0"/>
              <a:t> </a:t>
            </a:r>
            <a:r>
              <a:rPr lang="de-DE" sz="3200" i="1" dirty="0" err="1"/>
              <a:t>vulgaris</a:t>
            </a:r>
            <a:r>
              <a:rPr lang="de-DE" sz="3200" dirty="0"/>
              <a:t>)</a:t>
            </a:r>
            <a:endParaRPr lang="en-DE" sz="3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3474F-882A-3517-FFEB-425D8E84F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2684095"/>
            <a:ext cx="4443154" cy="349286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de-DE" sz="2200" dirty="0" err="1">
                <a:highlight>
                  <a:srgbClr val="FF0000"/>
                </a:highlight>
              </a:rPr>
              <a:t>Red</a:t>
            </a:r>
            <a:r>
              <a:rPr lang="de-DE" sz="2200" dirty="0">
                <a:highlight>
                  <a:srgbClr val="FF0000"/>
                </a:highlight>
              </a:rPr>
              <a:t> Group: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200" dirty="0" err="1"/>
              <a:t>Canopy</a:t>
            </a:r>
            <a:r>
              <a:rPr lang="de-DE" sz="2200" dirty="0"/>
              <a:t> Area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200" dirty="0">
                <a:highlight>
                  <a:srgbClr val="00FFFF"/>
                </a:highlight>
              </a:rPr>
              <a:t>Blue Group: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200" dirty="0"/>
              <a:t>Height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200" dirty="0" err="1"/>
              <a:t>Mass</a:t>
            </a:r>
            <a:endParaRPr lang="de-DE" sz="2200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sz="2200" dirty="0">
                <a:highlight>
                  <a:srgbClr val="FFFF00"/>
                </a:highlight>
              </a:rPr>
              <a:t>Control Group: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200" dirty="0"/>
              <a:t>In </a:t>
            </a:r>
            <a:r>
              <a:rPr lang="de-DE" sz="2200" dirty="0" err="1"/>
              <a:t>no</a:t>
            </a:r>
            <a:r>
              <a:rPr lang="de-DE" sz="2200" dirty="0"/>
              <a:t> </a:t>
            </a:r>
            <a:r>
              <a:rPr lang="de-DE" sz="2200" dirty="0" err="1"/>
              <a:t>metric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control</a:t>
            </a:r>
            <a:r>
              <a:rPr lang="de-DE" sz="2200" dirty="0"/>
              <a:t> </a:t>
            </a:r>
            <a:r>
              <a:rPr lang="de-DE" sz="2200" dirty="0" err="1"/>
              <a:t>group</a:t>
            </a:r>
            <a:r>
              <a:rPr lang="de-DE" sz="2200" dirty="0"/>
              <a:t> </a:t>
            </a:r>
            <a:r>
              <a:rPr lang="de-DE" sz="2200" dirty="0" err="1"/>
              <a:t>performed</a:t>
            </a:r>
            <a:r>
              <a:rPr lang="de-DE" sz="2200" dirty="0"/>
              <a:t> </a:t>
            </a:r>
            <a:r>
              <a:rPr lang="de-DE" sz="2200" dirty="0" err="1"/>
              <a:t>better</a:t>
            </a:r>
            <a:r>
              <a:rPr lang="de-DE" sz="2200" dirty="0"/>
              <a:t>.</a:t>
            </a:r>
            <a:endParaRPr lang="en-DE" sz="2200" dirty="0"/>
          </a:p>
        </p:txBody>
      </p:sp>
      <p:pic>
        <p:nvPicPr>
          <p:cNvPr id="9" name="Picture 8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084B2BCE-D517-4D4A-49B0-5FB5DE0B1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816" y="1171327"/>
            <a:ext cx="6440424" cy="445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653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34D8DC-4261-E71E-15FB-B32D96AF9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de-DE" dirty="0" err="1"/>
              <a:t>Conclusion</a:t>
            </a:r>
            <a:endParaRPr lang="en-DE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280D8FA-303A-214A-C7F1-4CDCACC266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2222536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3891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4DEDEA-45FD-EA42-9171-1F4FBC6B1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anchor="b">
            <a:normAutofit/>
          </a:bodyPr>
          <a:lstStyle/>
          <a:p>
            <a:r>
              <a:rPr lang="de-DE" dirty="0"/>
              <a:t>Next </a:t>
            </a:r>
            <a:r>
              <a:rPr lang="de-DE" dirty="0" err="1"/>
              <a:t>Steps</a:t>
            </a:r>
            <a:endParaRPr lang="en-DE" dirty="0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65AA6-ADBA-63C3-E413-D3BBAECC7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2684095"/>
            <a:ext cx="4443154" cy="3492868"/>
          </a:xfrm>
        </p:spPr>
        <p:txBody>
          <a:bodyPr>
            <a:normAutofit/>
          </a:bodyPr>
          <a:lstStyle/>
          <a:p>
            <a:r>
              <a:rPr lang="de-DE" sz="2200" dirty="0"/>
              <a:t>Experiment </a:t>
            </a:r>
            <a:r>
              <a:rPr lang="de-DE" sz="2200" dirty="0" err="1"/>
              <a:t>with</a:t>
            </a:r>
            <a:r>
              <a:rPr lang="de-DE" sz="2200" dirty="0"/>
              <a:t> </a:t>
            </a:r>
            <a:r>
              <a:rPr lang="de-DE" sz="2200" b="1" dirty="0" err="1"/>
              <a:t>interference</a:t>
            </a:r>
            <a:r>
              <a:rPr lang="de-DE" sz="2200" b="1" dirty="0"/>
              <a:t> </a:t>
            </a:r>
            <a:r>
              <a:rPr lang="de-DE" sz="2200" b="1" dirty="0" err="1"/>
              <a:t>filters</a:t>
            </a:r>
            <a:r>
              <a:rPr lang="de-DE" sz="2200" b="1" dirty="0"/>
              <a:t>:</a:t>
            </a:r>
          </a:p>
          <a:p>
            <a:pPr lvl="1"/>
            <a:r>
              <a:rPr lang="de-DE" sz="2200" dirty="0"/>
              <a:t>More </a:t>
            </a:r>
            <a:r>
              <a:rPr lang="de-DE" sz="2200" dirty="0" err="1"/>
              <a:t>environmentaly</a:t>
            </a:r>
            <a:r>
              <a:rPr lang="de-DE" sz="2200" dirty="0"/>
              <a:t> </a:t>
            </a:r>
            <a:r>
              <a:rPr lang="de-DE" sz="2200" dirty="0" err="1"/>
              <a:t>friendly</a:t>
            </a:r>
            <a:r>
              <a:rPr lang="de-DE" sz="2200" dirty="0"/>
              <a:t>.</a:t>
            </a:r>
          </a:p>
          <a:p>
            <a:pPr lvl="1"/>
            <a:r>
              <a:rPr lang="de-DE" sz="2200" dirty="0"/>
              <a:t>More </a:t>
            </a:r>
            <a:r>
              <a:rPr lang="de-DE" sz="2200" dirty="0" err="1"/>
              <a:t>precise</a:t>
            </a:r>
            <a:r>
              <a:rPr lang="de-DE" sz="2200" dirty="0"/>
              <a:t>.</a:t>
            </a:r>
          </a:p>
          <a:p>
            <a:r>
              <a:rPr lang="de-DE" sz="2200" b="1" dirty="0"/>
              <a:t>Combine </a:t>
            </a:r>
            <a:r>
              <a:rPr lang="de-DE" sz="2200" dirty="0" err="1"/>
              <a:t>red</a:t>
            </a:r>
            <a:r>
              <a:rPr lang="de-DE" sz="2200" dirty="0"/>
              <a:t> and </a:t>
            </a:r>
            <a:r>
              <a:rPr lang="de-DE" sz="2200" dirty="0" err="1"/>
              <a:t>blue</a:t>
            </a:r>
            <a:r>
              <a:rPr lang="de-DE" sz="2200" dirty="0"/>
              <a:t> </a:t>
            </a:r>
            <a:r>
              <a:rPr lang="de-DE" sz="2200" dirty="0" err="1"/>
              <a:t>filters</a:t>
            </a:r>
            <a:r>
              <a:rPr lang="de-DE" sz="2200" dirty="0"/>
              <a:t> </a:t>
            </a:r>
            <a:r>
              <a:rPr lang="de-DE" sz="2200" dirty="0" err="1"/>
              <a:t>for</a:t>
            </a:r>
            <a:r>
              <a:rPr lang="de-DE" sz="2200" dirty="0"/>
              <a:t> </a:t>
            </a:r>
            <a:r>
              <a:rPr lang="de-DE" sz="2200" dirty="0" err="1"/>
              <a:t>higher</a:t>
            </a:r>
            <a:r>
              <a:rPr lang="de-DE" sz="2200" dirty="0"/>
              <a:t> </a:t>
            </a:r>
            <a:r>
              <a:rPr lang="de-DE" sz="2200" dirty="0" err="1"/>
              <a:t>photosynthetic</a:t>
            </a:r>
            <a:r>
              <a:rPr lang="de-DE" sz="2200" dirty="0"/>
              <a:t> </a:t>
            </a:r>
            <a:r>
              <a:rPr lang="de-DE" sz="2200" dirty="0" err="1"/>
              <a:t>efficiency</a:t>
            </a:r>
            <a:r>
              <a:rPr lang="de-DE" sz="2200" dirty="0"/>
              <a:t>.</a:t>
            </a:r>
          </a:p>
          <a:p>
            <a:pPr lvl="1"/>
            <a:endParaRPr lang="en-DE" sz="1800" dirty="0"/>
          </a:p>
        </p:txBody>
      </p:sp>
      <p:pic>
        <p:nvPicPr>
          <p:cNvPr id="1026" name="Picture 2" descr="Interference filters - Filters - Comar Optics">
            <a:extLst>
              <a:ext uri="{FF2B5EF4-FFF2-40B4-BE49-F238E27FC236}">
                <a16:creationId xmlns:a16="http://schemas.microsoft.com/office/drawing/2014/main" id="{B107599A-EFDE-4125-7D59-3FDA62A03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85816" y="1254515"/>
            <a:ext cx="6440424" cy="429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7C1097-AEF5-EAD2-0E1D-70E4AF35909A}"/>
              </a:ext>
            </a:extLst>
          </p:cNvPr>
          <p:cNvSpPr txBox="1"/>
          <p:nvPr/>
        </p:nvSpPr>
        <p:spPr>
          <a:xfrm>
            <a:off x="5330952" y="5556734"/>
            <a:ext cx="60972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900" dirty="0">
                <a:hlinkClick r:id="rId3"/>
              </a:rPr>
              <a:t>https://www.google.com/url?sa=i&amp;url=https%3A%2F%2Fwww.comaroptics.com%2Fproducts%2Ffilters%2Finterference-filters&amp;psig=AOvVaw0pEO93ZszDXDbYCTspY_kj&amp;ust=1742824978786000&amp;source=images&amp;cd=vfe&amp;opi=89978449&amp;ved=0CBcQjhxqFwoTCLi33ZmvoIwDFQAAAAAdAAAAABAJ</a:t>
            </a:r>
            <a:r>
              <a:rPr lang="de-DE" sz="900" dirty="0"/>
              <a:t> </a:t>
            </a:r>
            <a:endParaRPr lang="en-DE" sz="900" dirty="0"/>
          </a:p>
        </p:txBody>
      </p:sp>
    </p:spTree>
    <p:extLst>
      <p:ext uri="{BB962C8B-B14F-4D97-AF65-F5344CB8AC3E}">
        <p14:creationId xmlns:p14="http://schemas.microsoft.com/office/powerpoint/2010/main" val="2519863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3ACDD-9E9D-1A41-80B5-D8D80722B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F6930-56E9-2B55-7EA1-90892D1CD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 would like to thank Dr. Anne Samland for help and guidance throughout my project.</a:t>
            </a: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248441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175D0-292C-405E-B0F1-72F9A4696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B1709-D623-9A76-6BC6-BFC786238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EIT Food. </a:t>
            </a:r>
            <a:r>
              <a:rPr lang="en-GB" sz="1800" u="sng" noProof="0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https://www.eitfood.eu/blog/sustainably-feeding-the-world-in-2050-are-efficiency-and-equity-the-answer</a:t>
            </a:r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. </a:t>
            </a:r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Accessed 19/02/2025.</a:t>
            </a:r>
          </a:p>
          <a:p>
            <a:r>
              <a:rPr lang="en-GB" sz="1800" noProof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Internet Geography. </a:t>
            </a:r>
            <a:r>
              <a:rPr lang="en-GB" sz="1800" noProof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https://www.internetgeography.net/topics/how-can-we-increase-the-amount-of-food-produced-globally/</a:t>
            </a:r>
            <a:r>
              <a:rPr lang="en-GB" sz="1800" noProof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Accessed 21/03/2025.</a:t>
            </a:r>
          </a:p>
          <a:p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Tony B</a:t>
            </a:r>
            <a:r>
              <a:rPr lang="en-GB" sz="1800" noProof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lair Institute for Global Change. </a:t>
            </a:r>
            <a:r>
              <a:rPr lang="en-GB" sz="1800" noProof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https://institute.global/insights/tech-and-digitalisation/gene-editing-food-production-charting-way-forward</a:t>
            </a:r>
            <a:r>
              <a:rPr lang="en-GB" sz="1800" noProof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Accessed 21/03/2025.</a:t>
            </a:r>
          </a:p>
          <a:p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Brittanica. </a:t>
            </a:r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https://www.britannica.com/science/photosynthesis/Basic-products-of-photosynthesis. Accessed 26/11/2024</a:t>
            </a:r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Max Plank Institute. </a:t>
            </a:r>
            <a:r>
              <a:rPr lang="en-GB" sz="1800" u="sng" noProof="0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https://www.mpsd.mpg.de/17628/2015-04-chlorophyll-rubio</a:t>
            </a:r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Accessed </a:t>
            </a:r>
            <a:r>
              <a:rPr lang="en-GB" sz="1800" noProof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26/11/2024.</a:t>
            </a:r>
          </a:p>
          <a:p>
            <a:r>
              <a:rPr lang="en-GB" sz="1800" noProof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Research Gate. </a:t>
            </a:r>
            <a:r>
              <a:rPr lang="en-GB" sz="1800" u="sng" noProof="0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/>
              </a:rPr>
              <a:t>https://www.researchgate.net/figure/The-wavelength-range-of-the-photosynthetically-active-radiation-PAR-Nelson-and-Bugbee_fig5_364386462. Accessed 04/03/2025</a:t>
            </a:r>
            <a:r>
              <a:rPr lang="en-GB" sz="1800" noProof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r>
              <a:rPr lang="en-GB" sz="1800" noProof="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Banagel</a:t>
            </a:r>
            <a:r>
              <a:rPr lang="en-GB" sz="1800" noProof="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sz="1800" noProof="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/>
              </a:rPr>
              <a:t>https://banagelatin.com/</a:t>
            </a:r>
            <a:r>
              <a:rPr lang="en-GB" sz="1800" noProof="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/>
              </a:rPr>
              <a:t>gelatin_sustainability</a:t>
            </a:r>
            <a:r>
              <a:rPr lang="en-GB" sz="1800" noProof="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8"/>
              </a:rPr>
              <a:t>/#:~:text=Gelatin%20is%20a%20beneficial%20and,are%20produced%20by%20chemical%20synthesis</a:t>
            </a:r>
            <a:r>
              <a:rPr lang="en-GB" sz="1800" noProof="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.. Accessed 22/03/2025.</a:t>
            </a:r>
          </a:p>
          <a:p>
            <a:r>
              <a:rPr lang="en-GB" sz="1800" noProof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Vertiket</a:t>
            </a:r>
            <a:r>
              <a:rPr lang="en-GB" sz="1800" noProof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GB" sz="1800" noProof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9"/>
              </a:rPr>
              <a:t>https://www.vertikit.co.uk/the-influence-of-different-light-wavelengths-on-plant-growth/</a:t>
            </a:r>
            <a:r>
              <a:rPr lang="en-GB" sz="1800" noProof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Accessed 22/03/2025.</a:t>
            </a:r>
          </a:p>
          <a:p>
            <a:endParaRPr lang="en-GB" sz="1800" noProof="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800" noProof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800" noProof="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27113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152DE-66AA-4D89-0834-F997A45EA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6E8E6-05E5-787B-E115-CF2366111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6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Research Gate. </a:t>
            </a:r>
            <a:r>
              <a:rPr lang="en-GB" sz="1800" u="sng" noProof="0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https://www.researchgate.net/publication/344934119_Increasing_Growth_of_Lettuce_and_Mizuna_under_Sole-Source_LED_Lighting_Using_Longer_Photoperiods_with_the_Same_Daily_Light_Integral.</a:t>
            </a:r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 Accessed 05/12/2024</a:t>
            </a:r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6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ScienceDirect. </a:t>
            </a:r>
            <a:r>
              <a:rPr lang="en-GB" sz="1800" u="sng" noProof="0" dirty="0">
                <a:solidFill>
                  <a:srgbClr val="4678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https://www.sciencedirect.com/topics/agricultural-and-biological-sciences/photoinhibition#:~:text=Photoinhibition%20of%20photosynthesis%20is%20defined,decreased%20overall%20capacity%20for%20photosynthesis</a:t>
            </a:r>
            <a:r>
              <a:rPr lang="en-GB" sz="1800" noProof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Accessed 06/01/2025.</a:t>
            </a:r>
            <a:endParaRPr lang="en-GB" sz="1800" noProof="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39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ticky notes with question marks">
            <a:extLst>
              <a:ext uri="{FF2B5EF4-FFF2-40B4-BE49-F238E27FC236}">
                <a16:creationId xmlns:a16="http://schemas.microsoft.com/office/drawing/2014/main" id="{9C422439-690F-1C13-CAC6-37DEFFE0DAA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0162" b="5569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8D06F1D-E781-E0BB-11F3-E8C1928E1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>
                <a:solidFill>
                  <a:srgbClr val="FFFFFF"/>
                </a:solidFill>
              </a:rPr>
              <a:t>Thank you for your attention.</a:t>
            </a:r>
            <a:br>
              <a:rPr lang="en-US" sz="6000">
                <a:solidFill>
                  <a:srgbClr val="FFFFFF"/>
                </a:solidFill>
              </a:rPr>
            </a:br>
            <a:r>
              <a:rPr lang="en-US" sz="6000">
                <a:solidFill>
                  <a:srgbClr val="FFFFFF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0231239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7" name="Rectangle 1046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BD9DCA-FC16-299C-37D0-97F56EF5C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anchor="b">
            <a:normAutofit/>
          </a:bodyPr>
          <a:lstStyle/>
          <a:p>
            <a:r>
              <a:rPr lang="en-GB" noProof="0" dirty="0"/>
              <a:t>Background</a:t>
            </a:r>
          </a:p>
        </p:txBody>
      </p:sp>
      <p:sp>
        <p:nvSpPr>
          <p:cNvPr id="1049" name="Rectangle 1048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51" name="Rectangle 1050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CD6A9-BE74-DB26-3ACF-6C05F5F7E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2684095"/>
            <a:ext cx="5065776" cy="3492868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8800" noProof="0" dirty="0"/>
              <a:t>The global population is projected to reach </a:t>
            </a:r>
            <a:r>
              <a:rPr lang="en-GB" sz="8800" b="1" noProof="0" dirty="0"/>
              <a:t>9.7 billion by 2050</a:t>
            </a:r>
            <a:r>
              <a:rPr lang="en-GB" sz="8800" noProof="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8800" b="1" noProof="0" dirty="0"/>
              <a:t>60% </a:t>
            </a:r>
            <a:r>
              <a:rPr lang="en-GB" sz="8800" noProof="0" dirty="0"/>
              <a:t>increase in food production is needed.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8800" noProof="0" dirty="0"/>
              <a:t>More agricultural land is not </a:t>
            </a:r>
            <a:r>
              <a:rPr lang="en-GB" sz="8800" dirty="0"/>
              <a:t>possible</a:t>
            </a:r>
            <a:r>
              <a:rPr lang="en-GB" sz="8800" noProof="0" dirty="0"/>
              <a:t> but more efficient methods.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8800" noProof="0" dirty="0">
                <a:solidFill>
                  <a:srgbClr val="92D050"/>
                </a:solidFill>
              </a:rPr>
              <a:t>Methods to increasing food production: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Aeroponics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Hydroponics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Gene Editing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LEDs</a:t>
            </a:r>
          </a:p>
          <a:p>
            <a:endParaRPr lang="en-GB" sz="1800" noProof="0" dirty="0"/>
          </a:p>
          <a:p>
            <a:endParaRPr lang="en-GB" sz="1800" noProof="0" dirty="0"/>
          </a:p>
        </p:txBody>
      </p:sp>
      <p:pic>
        <p:nvPicPr>
          <p:cNvPr id="1026" name="Picture 2" descr="How many people live in cities worldwide? I Infographic">
            <a:extLst>
              <a:ext uri="{FF2B5EF4-FFF2-40B4-BE49-F238E27FC236}">
                <a16:creationId xmlns:a16="http://schemas.microsoft.com/office/drawing/2014/main" id="{BB7976A5-AFA0-2C2A-B5B8-1F8EF5ABF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85816" y="1791217"/>
            <a:ext cx="6440424" cy="322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923C75-C06F-34F0-BEBC-223466036C70}"/>
              </a:ext>
            </a:extLst>
          </p:cNvPr>
          <p:cNvSpPr txBox="1"/>
          <p:nvPr/>
        </p:nvSpPr>
        <p:spPr>
          <a:xfrm>
            <a:off x="5385816" y="5288383"/>
            <a:ext cx="60944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900" noProof="0" dirty="0">
                <a:hlinkClick r:id="rId3"/>
              </a:rPr>
              <a:t>https://www.google.com/url?sa=i&amp;url=https%3A%2F%2Fwww.urbanet.info%2Fworld-urban-population%2F&amp;psig=AOvVaw1w46yIy-p1Akr4vKswaIq1&amp;ust=1742671264511000&amp;source=images&amp;cd=vfe&amp;opi=89978449&amp;ved=0CBcQjhxqFwoTCMjk4NDym4wDFQAAAAAdAAAAABAE</a:t>
            </a:r>
            <a:endParaRPr lang="en-GB" sz="900" noProof="0" dirty="0"/>
          </a:p>
        </p:txBody>
      </p:sp>
    </p:spTree>
    <p:extLst>
      <p:ext uri="{BB962C8B-B14F-4D97-AF65-F5344CB8AC3E}">
        <p14:creationId xmlns:p14="http://schemas.microsoft.com/office/powerpoint/2010/main" val="3860112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FC5BB-016E-151A-1D41-7DC6F65C2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4356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dirty="0"/>
              <a:t>Extra Information</a:t>
            </a:r>
            <a:endParaRPr lang="en-DE" sz="6000" dirty="0"/>
          </a:p>
        </p:txBody>
      </p:sp>
    </p:spTree>
    <p:extLst>
      <p:ext uri="{BB962C8B-B14F-4D97-AF65-F5344CB8AC3E}">
        <p14:creationId xmlns:p14="http://schemas.microsoft.com/office/powerpoint/2010/main" val="20866139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60F1BA-7B48-8082-1569-C20250E28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CE81A-B582-B727-065F-8DEFBA949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Morphological Effects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2DD52C9-49B7-000D-D042-72CEBB6E030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490472"/>
          <a:ext cx="10683240" cy="4851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64192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white wall&#10;&#10;AI-generated content may be incorrect.">
            <a:extLst>
              <a:ext uri="{FF2B5EF4-FFF2-40B4-BE49-F238E27FC236}">
                <a16:creationId xmlns:a16="http://schemas.microsoft.com/office/drawing/2014/main" id="{9FBEA8C1-D159-A62D-B49B-D9E13B7D626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5833" b="989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EF7433-2BD9-717D-F953-DFC2CA0BD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Metrics</a:t>
            </a:r>
          </a:p>
        </p:txBody>
      </p:sp>
      <p:graphicFrame>
        <p:nvGraphicFramePr>
          <p:cNvPr id="11" name="TextBox 8">
            <a:extLst>
              <a:ext uri="{FF2B5EF4-FFF2-40B4-BE49-F238E27FC236}">
                <a16:creationId xmlns:a16="http://schemas.microsoft.com/office/drawing/2014/main" id="{3885721B-A3D0-6BFF-778B-33CA12AB57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59713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18313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F74F6E-3744-A13E-8162-33FBFC192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anchor="b">
            <a:normAutofit/>
          </a:bodyPr>
          <a:lstStyle/>
          <a:p>
            <a:r>
              <a:rPr lang="en-GB" sz="3400" noProof="0"/>
              <a:t>Choice of Filters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F0BB7-15D6-78A2-3552-29AF11A68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740" y="2510108"/>
            <a:ext cx="4443154" cy="349286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noProof="0" dirty="0">
                <a:highlight>
                  <a:srgbClr val="FF0000"/>
                </a:highlight>
              </a:rPr>
              <a:t>Red Filter: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LEE 109 Salmon.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Transmitted ~ </a:t>
            </a:r>
            <a:r>
              <a:rPr lang="en-GB" b="1" dirty="0"/>
              <a:t>48.3% </a:t>
            </a:r>
            <a:r>
              <a:rPr lang="en-GB" dirty="0"/>
              <a:t>of sunlight.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b="1" dirty="0"/>
              <a:t>640 – 670 nm </a:t>
            </a:r>
            <a:r>
              <a:rPr lang="en-GB" dirty="0"/>
              <a:t>wavelengths were transmitted the most.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>
                <a:highlight>
                  <a:srgbClr val="00FFFF"/>
                </a:highlight>
              </a:rPr>
              <a:t>Blue Filter: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LEE 117 Steel Blue.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Transmitted ~ </a:t>
            </a:r>
            <a:r>
              <a:rPr lang="en-GB" b="1" dirty="0"/>
              <a:t>44.4% </a:t>
            </a:r>
            <a:r>
              <a:rPr lang="en-GB" dirty="0"/>
              <a:t>of sunlight.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b="1" dirty="0"/>
              <a:t>440 – 470 nm </a:t>
            </a:r>
            <a:r>
              <a:rPr lang="en-GB" dirty="0"/>
              <a:t>wavelengths were transmitted the most.</a:t>
            </a:r>
          </a:p>
          <a:p>
            <a:pPr lvl="1"/>
            <a:endParaRPr lang="en-GB" sz="1800" dirty="0"/>
          </a:p>
          <a:p>
            <a:pPr lvl="1"/>
            <a:endParaRPr lang="en-GB" sz="1800" dirty="0"/>
          </a:p>
          <a:p>
            <a:pPr lvl="1"/>
            <a:endParaRPr lang="en-GB" sz="1800" noProof="0" dirty="0"/>
          </a:p>
          <a:p>
            <a:pPr lvl="1"/>
            <a:endParaRPr lang="en-GB" sz="1800" noProof="0" dirty="0"/>
          </a:p>
        </p:txBody>
      </p:sp>
      <p:pic>
        <p:nvPicPr>
          <p:cNvPr id="6" name="Picture 5" descr="A graph of blue and red lines&#10;&#10;AI-generated content may be incorrect.">
            <a:extLst>
              <a:ext uri="{FF2B5EF4-FFF2-40B4-BE49-F238E27FC236}">
                <a16:creationId xmlns:a16="http://schemas.microsoft.com/office/drawing/2014/main" id="{E5E8CBD5-9382-20CC-04FE-675306DBD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4634" y="1598929"/>
            <a:ext cx="6996773" cy="453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598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039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17ECCF-E1B6-E38C-C4BC-359C287DD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anchor="b">
            <a:normAutofit/>
          </a:bodyPr>
          <a:lstStyle/>
          <a:p>
            <a:r>
              <a:rPr lang="en-GB" noProof="0" dirty="0"/>
              <a:t>Photosynthesis</a:t>
            </a:r>
          </a:p>
        </p:txBody>
      </p:sp>
      <p:sp>
        <p:nvSpPr>
          <p:cNvPr id="1042" name="Rectangle 1041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79D6E-7D40-2E54-4D05-38EA4C376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942" y="2684095"/>
            <a:ext cx="4736230" cy="3483099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noProof="0" dirty="0">
                <a:solidFill>
                  <a:srgbClr val="92D050"/>
                </a:solidFill>
              </a:rPr>
              <a:t>Photosynthesis: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noProof="0" dirty="0"/>
              <a:t>Green plants convert light energy into chemical energy..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noProof="0" dirty="0"/>
              <a:t>6H</a:t>
            </a:r>
            <a:r>
              <a:rPr lang="en-GB" baseline="-25000" noProof="0" dirty="0"/>
              <a:t>2</a:t>
            </a:r>
            <a:r>
              <a:rPr lang="en-GB" noProof="0" dirty="0"/>
              <a:t>O + 6CO</a:t>
            </a:r>
            <a:r>
              <a:rPr lang="en-GB" baseline="-25000" noProof="0" dirty="0"/>
              <a:t>2              </a:t>
            </a:r>
            <a:r>
              <a:rPr lang="en-GB" noProof="0" dirty="0"/>
              <a:t>C</a:t>
            </a:r>
            <a:r>
              <a:rPr lang="en-GB" baseline="-25000" noProof="0" dirty="0"/>
              <a:t>6</a:t>
            </a:r>
            <a:r>
              <a:rPr lang="en-GB" noProof="0" dirty="0"/>
              <a:t>H</a:t>
            </a:r>
            <a:r>
              <a:rPr lang="en-GB" baseline="-25000" noProof="0" dirty="0"/>
              <a:t>12</a:t>
            </a:r>
            <a:r>
              <a:rPr lang="en-GB" noProof="0" dirty="0"/>
              <a:t>O</a:t>
            </a:r>
            <a:r>
              <a:rPr lang="en-GB" baseline="-25000" noProof="0" dirty="0"/>
              <a:t>6</a:t>
            </a:r>
            <a:r>
              <a:rPr lang="en-GB" noProof="0" dirty="0"/>
              <a:t> + 6O</a:t>
            </a:r>
            <a:r>
              <a:rPr lang="en-GB" baseline="-25000" noProof="0" dirty="0"/>
              <a:t>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noProof="0" dirty="0">
                <a:solidFill>
                  <a:srgbClr val="92D050"/>
                </a:solidFill>
              </a:rPr>
              <a:t>Factors:</a:t>
            </a:r>
            <a:endParaRPr lang="en-GB" sz="2400" baseline="-25000" noProof="0" dirty="0">
              <a:solidFill>
                <a:srgbClr val="92D05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noProof="0" dirty="0"/>
              <a:t>Light Intensity and Quality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noProof="0" dirty="0"/>
              <a:t>Temperature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noProof="0" dirty="0"/>
              <a:t>CO</a:t>
            </a:r>
            <a:r>
              <a:rPr lang="en-GB" baseline="-25000" noProof="0" dirty="0"/>
              <a:t>2 </a:t>
            </a:r>
            <a:r>
              <a:rPr lang="en-GB" noProof="0" dirty="0"/>
              <a:t>Concentration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noProof="0" dirty="0"/>
              <a:t>Water Availability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1800" noProof="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800" noProof="0" dirty="0"/>
          </a:p>
        </p:txBody>
      </p:sp>
      <p:pic>
        <p:nvPicPr>
          <p:cNvPr id="1026" name="Picture 2" descr="Photosynthesis - Wikipedia">
            <a:extLst>
              <a:ext uri="{FF2B5EF4-FFF2-40B4-BE49-F238E27FC236}">
                <a16:creationId xmlns:a16="http://schemas.microsoft.com/office/drawing/2014/main" id="{9B324AE0-9D1A-EC29-241B-E242C9F91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30388" y="625683"/>
            <a:ext cx="5551280" cy="555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2E614AB-8738-3C26-4A26-4745EC87DE09}"/>
              </a:ext>
            </a:extLst>
          </p:cNvPr>
          <p:cNvSpPr txBox="1"/>
          <p:nvPr/>
        </p:nvSpPr>
        <p:spPr>
          <a:xfrm>
            <a:off x="2590428" y="3604586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Sunlight</a:t>
            </a:r>
            <a:endParaRPr lang="en-DE" sz="14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5503C4D-C701-A823-7E5C-B6B514CD5C7D}"/>
              </a:ext>
            </a:extLst>
          </p:cNvPr>
          <p:cNvCxnSpPr/>
          <p:nvPr/>
        </p:nvCxnSpPr>
        <p:spPr>
          <a:xfrm>
            <a:off x="2794000" y="3901440"/>
            <a:ext cx="416560" cy="101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362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4DF55BE-B4AB-4BA1-BDE1-E9F7FB3F1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A39B4F-7A35-C0B9-2785-B88D31836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539578"/>
            <a:ext cx="5981278" cy="1684638"/>
          </a:xfrm>
        </p:spPr>
        <p:txBody>
          <a:bodyPr>
            <a:normAutofit/>
          </a:bodyPr>
          <a:lstStyle/>
          <a:p>
            <a:r>
              <a:rPr lang="en-GB" noProof="0" dirty="0"/>
              <a:t>Photosynthetic Efficiency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EA419-C8CB-528A-0546-ADF15AF43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9" y="2135248"/>
            <a:ext cx="5981278" cy="3690551"/>
          </a:xfrm>
        </p:spPr>
        <p:txBody>
          <a:bodyPr>
            <a:normAutofit fontScale="25000" lnSpcReduction="20000"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GB" sz="8800" noProof="0" dirty="0">
                <a:solidFill>
                  <a:srgbClr val="92D050"/>
                </a:solidFill>
              </a:rPr>
              <a:t>Photosynthetic Efficiency: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Ratio chemical energy in a plant to energy of light absorbed.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Indicates how efficiently plant uses light energy for growth.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Theoretical maximum – 26%.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Average efficiency – 1 to 3%.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8800" noProof="0" dirty="0">
                <a:solidFill>
                  <a:srgbClr val="92D050"/>
                </a:solidFill>
              </a:rPr>
              <a:t>Photosynthetic Efficiency &amp; Light Quality</a:t>
            </a:r>
            <a:r>
              <a:rPr lang="en-GB" sz="8800" noProof="0" dirty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Chlorophyll A and B best absorb blue (400 – 500 nm) and red (600 – 700 nm) wavelengths.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Blue and red wavelengths also have the highest relative photosynthetic efficiency.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LEDs are used to emit these wavelengths.</a:t>
            </a:r>
          </a:p>
          <a:p>
            <a:endParaRPr lang="en-DE" sz="1600" dirty="0"/>
          </a:p>
        </p:txBody>
      </p:sp>
      <p:pic>
        <p:nvPicPr>
          <p:cNvPr id="4" name="Picture 3" descr="A rainbow colored graph on a black background&#10;&#10;AI-generated content may be incorrect.">
            <a:extLst>
              <a:ext uri="{FF2B5EF4-FFF2-40B4-BE49-F238E27FC236}">
                <a16:creationId xmlns:a16="http://schemas.microsoft.com/office/drawing/2014/main" id="{DFA74F66-DD37-76E1-9106-11440431F5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028" y="168876"/>
            <a:ext cx="4637865" cy="2631989"/>
          </a:xfrm>
          <a:prstGeom prst="rect">
            <a:avLst/>
          </a:prstGeom>
        </p:spPr>
      </p:pic>
      <p:pic>
        <p:nvPicPr>
          <p:cNvPr id="5" name="Picture 2" descr="Absorption spectra of the chlorophyll a and b pigments in the visible light range, measured in a solvent. Both types barely absorb green light.">
            <a:extLst>
              <a:ext uri="{FF2B5EF4-FFF2-40B4-BE49-F238E27FC236}">
                <a16:creationId xmlns:a16="http://schemas.microsoft.com/office/drawing/2014/main" id="{9B30224E-E9B0-6DDC-83D1-20F5C3E8C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46326" y="2961503"/>
            <a:ext cx="3093260" cy="313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7BE7A58-2608-AD88-51F7-337C783EF1B5}"/>
              </a:ext>
            </a:extLst>
          </p:cNvPr>
          <p:cNvSpPr txBox="1"/>
          <p:nvPr/>
        </p:nvSpPr>
        <p:spPr>
          <a:xfrm>
            <a:off x="7738989" y="2696518"/>
            <a:ext cx="43114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noProof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https://www.researchgate.net/figure/The-wavelength-range-of-the-photosynthetically-active-radiation-PAR-Nelson-and-Bugbee_fig5_364386462</a:t>
            </a:r>
            <a:r>
              <a:rPr lang="en-GB" sz="900" noProof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GB" sz="900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C6BFEF-69A3-4314-B4C9-CDD1A7D49DC1}"/>
              </a:ext>
            </a:extLst>
          </p:cNvPr>
          <p:cNvSpPr txBox="1"/>
          <p:nvPr/>
        </p:nvSpPr>
        <p:spPr>
          <a:xfrm>
            <a:off x="7977826" y="6260757"/>
            <a:ext cx="43114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noProof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https://www.researchgate.net/figure/The-wavelength-range-of-the-photosynthetically-active-radiation-PAR-Nelson-and-Bugbee_fig5_364386462</a:t>
            </a:r>
            <a:r>
              <a:rPr lang="en-GB" sz="900" noProof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GB" sz="900" noProof="0" dirty="0"/>
          </a:p>
        </p:txBody>
      </p:sp>
    </p:spTree>
    <p:extLst>
      <p:ext uri="{BB962C8B-B14F-4D97-AF65-F5344CB8AC3E}">
        <p14:creationId xmlns:p14="http://schemas.microsoft.com/office/powerpoint/2010/main" val="877297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71" name="Rectangle 2070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455221-7171-D542-BCBA-10225B933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443154" cy="1087819"/>
          </a:xfrm>
        </p:spPr>
        <p:txBody>
          <a:bodyPr anchor="b">
            <a:normAutofit/>
          </a:bodyPr>
          <a:lstStyle/>
          <a:p>
            <a:r>
              <a:rPr lang="en-GB" dirty="0"/>
              <a:t>Use of LEDs</a:t>
            </a:r>
            <a:endParaRPr lang="en-GB" noProof="0" dirty="0"/>
          </a:p>
        </p:txBody>
      </p:sp>
      <p:sp>
        <p:nvSpPr>
          <p:cNvPr id="2073" name="Rectangle 2072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75" name="Rectangle 2074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110E7-81FD-2980-FC59-622293206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019" y="2411784"/>
            <a:ext cx="5551339" cy="3492868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8800" noProof="0" dirty="0"/>
              <a:t>LEDs can be used to increase plant growth by emitting specific wavelengths.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8800" noProof="0" dirty="0">
                <a:solidFill>
                  <a:srgbClr val="00B050"/>
                </a:solidFill>
              </a:rPr>
              <a:t>Advantages of LEDs: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Low power consumption.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Customizable and scalable.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Able to emit specific wavelengths precisely.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8800" noProof="0" dirty="0">
                <a:solidFill>
                  <a:srgbClr val="FF0000"/>
                </a:solidFill>
              </a:rPr>
              <a:t>Disadvantages of LEDs: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High initial cost.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Large scale operations use a lot of electricity.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Require mining of rare earth metals.</a:t>
            </a:r>
          </a:p>
          <a:p>
            <a:endParaRPr lang="en-GB" sz="1500" noProof="0" dirty="0"/>
          </a:p>
          <a:p>
            <a:pPr lvl="1"/>
            <a:endParaRPr lang="en-GB" sz="1500" noProof="0" dirty="0"/>
          </a:p>
        </p:txBody>
      </p:sp>
      <p:pic>
        <p:nvPicPr>
          <p:cNvPr id="2050" name="Picture 2" descr="World Largest LED Plant Grow Factory Built in Japan - LEDinside">
            <a:extLst>
              <a:ext uri="{FF2B5EF4-FFF2-40B4-BE49-F238E27FC236}">
                <a16:creationId xmlns:a16="http://schemas.microsoft.com/office/drawing/2014/main" id="{DFB7E3A1-D912-A21E-ED85-F7EC5C861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6" r="36073" b="-1"/>
          <a:stretch/>
        </p:blipFill>
        <p:spPr bwMode="auto">
          <a:xfrm>
            <a:off x="5830358" y="625683"/>
            <a:ext cx="5551339" cy="555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BD053F-D69F-F4D3-A9D6-BAB0898FA79D}"/>
              </a:ext>
            </a:extLst>
          </p:cNvPr>
          <p:cNvSpPr txBox="1"/>
          <p:nvPr/>
        </p:nvSpPr>
        <p:spPr>
          <a:xfrm>
            <a:off x="5830358" y="5621835"/>
            <a:ext cx="5551339" cy="555128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300" noProof="0">
                <a:solidFill>
                  <a:srgbClr val="FFFFFF"/>
                </a:solidFill>
              </a:rPr>
              <a:t>( </a:t>
            </a:r>
            <a:r>
              <a:rPr lang="en-GB" sz="1300" noProof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https://www.ledinside.com/news/2014/7/world_largest_led_plant_grow_factory_built_in_japan</a:t>
            </a:r>
            <a:r>
              <a:rPr lang="en-GB" sz="1300" noProof="0">
                <a:solidFill>
                  <a:srgbClr val="FFFFFF"/>
                </a:solidFill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4200558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5E8E7-2366-DF27-1583-081AF40BE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Alternative to LEDs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670D1-3FB0-E1A0-82B7-DE40E176D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200" noProof="0" dirty="0"/>
              <a:t>A more environmentally option to LEDs was investigated-  </a:t>
            </a:r>
            <a:r>
              <a:rPr lang="en-GB" sz="2200" b="1" noProof="0" dirty="0">
                <a:solidFill>
                  <a:srgbClr val="92D050"/>
                </a:solidFill>
              </a:rPr>
              <a:t>Optic gel filters</a:t>
            </a:r>
            <a:r>
              <a:rPr lang="en-GB" sz="2200" b="1" noProof="0" dirty="0"/>
              <a:t>.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50C8A17-40C1-F7E2-E0D9-25F947E5EE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2739958"/>
              </p:ext>
            </p:extLst>
          </p:nvPr>
        </p:nvGraphicFramePr>
        <p:xfrm>
          <a:off x="3547327" y="2251076"/>
          <a:ext cx="4623550" cy="3797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C06D288-36DD-CA45-0770-62228C6C79DA}"/>
              </a:ext>
            </a:extLst>
          </p:cNvPr>
          <p:cNvSpPr txBox="1"/>
          <p:nvPr/>
        </p:nvSpPr>
        <p:spPr>
          <a:xfrm>
            <a:off x="3633830" y="6176963"/>
            <a:ext cx="5501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 dirty="0">
                <a:solidFill>
                  <a:srgbClr val="92D050"/>
                </a:solidFill>
              </a:rPr>
              <a:t>More environmentally friendly</a:t>
            </a:r>
            <a:r>
              <a:rPr lang="en-GB" sz="2800" b="1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463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BB2B1F0-0DD6-4744-9A46-7A344FB48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2A6F1F-7610-74DB-9FD2-F382C544B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en-GB" sz="6000" noProof="0" dirty="0"/>
              <a:t>Question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DF675-4730-9FF5-7083-FF4679EED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37269"/>
            <a:ext cx="10509504" cy="290568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b="1" noProof="0" dirty="0"/>
              <a:t>Does the use of optic gel increase the photosynthetic efficiency of: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i="1" noProof="0" dirty="0"/>
              <a:t>Primula vulgaris </a:t>
            </a:r>
            <a:r>
              <a:rPr lang="en-GB" sz="2000" noProof="0" dirty="0"/>
              <a:t>(common Primrose).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i="1" noProof="0" dirty="0"/>
              <a:t>Thymus vulgaris </a:t>
            </a:r>
            <a:r>
              <a:rPr lang="en-GB" sz="2000" noProof="0" dirty="0"/>
              <a:t>(Thyme).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2000" noProof="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noProof="0" dirty="0"/>
              <a:t>Can the use of a blue or red focused spectrum in isolation yield desired attributes in plants?</a:t>
            </a:r>
          </a:p>
        </p:txBody>
      </p:sp>
    </p:spTree>
    <p:extLst>
      <p:ext uri="{BB962C8B-B14F-4D97-AF65-F5344CB8AC3E}">
        <p14:creationId xmlns:p14="http://schemas.microsoft.com/office/powerpoint/2010/main" val="2953543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BB2B1F0-0DD6-4744-9A46-7A344FB48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3E478-5B2D-5104-B1A4-790956172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en-GB" sz="6000" noProof="0" dirty="0"/>
              <a:t>Hypothesis – Photosynthetic Efficiency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3BE4E-79CE-D4C0-AA3A-61A280D43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37269"/>
            <a:ext cx="10509504" cy="290568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200" noProof="0" dirty="0"/>
              <a:t>Plants under filter will have an increased photosynthetic efficiency despite ~ </a:t>
            </a:r>
            <a:r>
              <a:rPr lang="en-GB" sz="2200" b="1" noProof="0" dirty="0"/>
              <a:t>50% less sunlight</a:t>
            </a:r>
            <a:r>
              <a:rPr lang="en-GB" sz="2200" noProof="0" dirty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noProof="0" dirty="0"/>
              <a:t>Photosynthetic efficiency is higher at lower sunlight intensities.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noProof="0" dirty="0"/>
              <a:t>Plants anyway only absorb </a:t>
            </a:r>
            <a:r>
              <a:rPr lang="en-GB" sz="2200" b="1" noProof="0" dirty="0"/>
              <a:t>34% of sunlight</a:t>
            </a:r>
            <a:r>
              <a:rPr lang="en-GB" sz="2200" noProof="0" dirty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b="1" noProof="0" dirty="0"/>
              <a:t>Photoinhibition</a:t>
            </a:r>
            <a:r>
              <a:rPr lang="en-GB" sz="2200" noProof="0" dirty="0"/>
              <a:t> is avoided.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noProof="0" dirty="0"/>
              <a:t>By focusing only on needed wavelengths, less energy will be wasted processing unneeded wavelengths.</a:t>
            </a:r>
          </a:p>
          <a:p>
            <a:pPr marL="0" indent="0">
              <a:buNone/>
            </a:pPr>
            <a:endParaRPr lang="en-GB" sz="2200" noProof="0" dirty="0"/>
          </a:p>
        </p:txBody>
      </p:sp>
    </p:spTree>
    <p:extLst>
      <p:ext uri="{BB962C8B-B14F-4D97-AF65-F5344CB8AC3E}">
        <p14:creationId xmlns:p14="http://schemas.microsoft.com/office/powerpoint/2010/main" val="1834954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34357D2-7BD5-A68B-965B-C0E246305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BB2B1F0-0DD6-4744-9A46-7A344FB48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05E142-FB6E-4E09-1312-851A04E82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en-GB" sz="6000" noProof="0" dirty="0"/>
              <a:t>Hypothesis – Morphological Effects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2AB36-C37F-4F07-DC2C-78E5B4C6F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041" y="3059297"/>
            <a:ext cx="10509504" cy="2905686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8800" noProof="0" dirty="0">
                <a:highlight>
                  <a:srgbClr val="00FFFF"/>
                </a:highlight>
              </a:rPr>
              <a:t>Plants under the blue filter: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Better </a:t>
            </a:r>
            <a:r>
              <a:rPr lang="en-GB" sz="8800" b="1" noProof="0" dirty="0"/>
              <a:t>health</a:t>
            </a:r>
            <a:r>
              <a:rPr lang="en-GB" sz="8800" noProof="0" dirty="0"/>
              <a:t> and more even growth.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More </a:t>
            </a:r>
            <a:r>
              <a:rPr lang="en-GB" sz="8800" b="1" noProof="0" dirty="0"/>
              <a:t>vegetative growth </a:t>
            </a:r>
            <a:r>
              <a:rPr lang="en-GB" sz="8800" noProof="0" dirty="0"/>
              <a:t>in </a:t>
            </a:r>
            <a:r>
              <a:rPr lang="en-GB" sz="8800" i="1" noProof="0" dirty="0"/>
              <a:t>Thymus vulgaris.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More </a:t>
            </a:r>
            <a:r>
              <a:rPr lang="en-GB" sz="8800" b="1" noProof="0" dirty="0"/>
              <a:t>leaves</a:t>
            </a:r>
            <a:r>
              <a:rPr lang="en-GB" sz="8800" noProof="0" dirty="0"/>
              <a:t> for </a:t>
            </a:r>
            <a:r>
              <a:rPr lang="en-GB" sz="8800" i="1" noProof="0" dirty="0"/>
              <a:t>Primula </a:t>
            </a:r>
            <a:r>
              <a:rPr lang="en-GB" sz="8800" noProof="0" dirty="0"/>
              <a:t>vulgaris.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Increased </a:t>
            </a:r>
            <a:r>
              <a:rPr lang="en-GB" sz="8800" b="1" noProof="0" dirty="0"/>
              <a:t>photosynthetic efficiency </a:t>
            </a:r>
            <a:r>
              <a:rPr lang="en-GB" sz="8800" noProof="0" dirty="0"/>
              <a:t>for </a:t>
            </a:r>
            <a:r>
              <a:rPr lang="en-GB" sz="8800" i="1" noProof="0" dirty="0"/>
              <a:t>Thymus vulgaris</a:t>
            </a:r>
            <a:r>
              <a:rPr lang="en-GB" sz="8800" noProof="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8800" noProof="0" dirty="0">
                <a:highlight>
                  <a:srgbClr val="FF0000"/>
                </a:highlight>
              </a:rPr>
              <a:t>Plants under the red filter: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More vibrant </a:t>
            </a:r>
            <a:r>
              <a:rPr lang="en-GB" sz="8800" b="1" noProof="0" dirty="0" err="1"/>
              <a:t>colors</a:t>
            </a:r>
            <a:r>
              <a:rPr lang="en-GB" sz="8800" noProof="0" dirty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More </a:t>
            </a:r>
            <a:r>
              <a:rPr lang="en-GB" sz="8800" b="1" noProof="0" dirty="0"/>
              <a:t>flowers</a:t>
            </a:r>
            <a:r>
              <a:rPr lang="en-GB" sz="8800" noProof="0" dirty="0"/>
              <a:t> in </a:t>
            </a:r>
            <a:r>
              <a:rPr lang="en-GB" sz="8800" i="1" noProof="0" dirty="0"/>
              <a:t>Primula vulgaris.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Larger </a:t>
            </a:r>
            <a:r>
              <a:rPr lang="en-GB" sz="8800" b="1" noProof="0" dirty="0"/>
              <a:t>leaf</a:t>
            </a:r>
            <a:r>
              <a:rPr lang="en-GB" sz="8800" noProof="0" dirty="0"/>
              <a:t> and </a:t>
            </a:r>
            <a:r>
              <a:rPr lang="en-GB" sz="8800" b="1" noProof="0" dirty="0"/>
              <a:t>canopy area </a:t>
            </a:r>
            <a:r>
              <a:rPr lang="en-GB" sz="8800" noProof="0" dirty="0"/>
              <a:t>for both species.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8800" noProof="0" dirty="0"/>
              <a:t>Increased </a:t>
            </a:r>
            <a:r>
              <a:rPr lang="en-GB" sz="8800" b="1" noProof="0" dirty="0"/>
              <a:t>photosynthetic efficiency </a:t>
            </a:r>
            <a:r>
              <a:rPr lang="en-GB" sz="8800" noProof="0" dirty="0"/>
              <a:t>for </a:t>
            </a:r>
            <a:r>
              <a:rPr lang="en-GB" sz="8800" i="1" noProof="0" dirty="0"/>
              <a:t>Primula vulgaris</a:t>
            </a:r>
            <a:r>
              <a:rPr lang="en-GB" sz="8800" noProof="0" dirty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1500" noProof="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500" noProof="0" dirty="0"/>
          </a:p>
        </p:txBody>
      </p:sp>
    </p:spTree>
    <p:extLst>
      <p:ext uri="{BB962C8B-B14F-4D97-AF65-F5344CB8AC3E}">
        <p14:creationId xmlns:p14="http://schemas.microsoft.com/office/powerpoint/2010/main" val="4165864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B6C6F8E381364D8AC0A7AFAF0B3DA1" ma:contentTypeVersion="14" ma:contentTypeDescription="Ein neues Dokument erstellen." ma:contentTypeScope="" ma:versionID="d8c92bca6df2dfb499ed69948d3bf9ff">
  <xsd:schema xmlns:xsd="http://www.w3.org/2001/XMLSchema" xmlns:xs="http://www.w3.org/2001/XMLSchema" xmlns:p="http://schemas.microsoft.com/office/2006/metadata/properties" xmlns:ns3="59372f8c-9812-4d2d-9ad3-baaf579e8e94" xmlns:ns4="e1d6aaec-9079-4932-869b-84ed35677c34" targetNamespace="http://schemas.microsoft.com/office/2006/metadata/properties" ma:root="true" ma:fieldsID="ea27388021988fc4db901c303ad5a224" ns3:_="" ns4:_="">
    <xsd:import namespace="59372f8c-9812-4d2d-9ad3-baaf579e8e94"/>
    <xsd:import namespace="e1d6aaec-9079-4932-869b-84ed35677c3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GenerationTime" minOccurs="0"/>
                <xsd:element ref="ns4:MediaServiceEventHashCode" minOccurs="0"/>
                <xsd:element ref="ns4:MediaServiceSearchPropertie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372f8c-9812-4d2d-9ad3-baaf579e8e9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Freigabehinweis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d6aaec-9079-4932-869b-84ed35677c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1d6aaec-9079-4932-869b-84ed35677c34" xsi:nil="true"/>
  </documentManagement>
</p:properties>
</file>

<file path=customXml/itemProps1.xml><?xml version="1.0" encoding="utf-8"?>
<ds:datastoreItem xmlns:ds="http://schemas.openxmlformats.org/officeDocument/2006/customXml" ds:itemID="{3AEC44F3-B00E-4897-97CA-AEDD7BA282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753D74-7C09-4F50-BFDC-0290F73BA2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372f8c-9812-4d2d-9ad3-baaf579e8e94"/>
    <ds:schemaRef ds:uri="e1d6aaec-9079-4932-869b-84ed35677c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49BA7AE-2D6B-4A1E-99B6-8B2A563CD587}">
  <ds:schemaRefs>
    <ds:schemaRef ds:uri="http://purl.org/dc/terms/"/>
    <ds:schemaRef ds:uri="e1d6aaec-9079-4932-869b-84ed35677c34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59372f8c-9812-4d2d-9ad3-baaf579e8e9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1327</Words>
  <Application>Microsoft Office PowerPoint</Application>
  <PresentationFormat>Widescreen</PresentationFormat>
  <Paragraphs>185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Fine Tuning Photosynthesis Focusing on Plant’s Favourite Colors</vt:lpstr>
      <vt:lpstr>Background</vt:lpstr>
      <vt:lpstr>Photosynthesis</vt:lpstr>
      <vt:lpstr>Photosynthetic Efficiency</vt:lpstr>
      <vt:lpstr>Use of LEDs</vt:lpstr>
      <vt:lpstr>Alternative to LEDs</vt:lpstr>
      <vt:lpstr>Question</vt:lpstr>
      <vt:lpstr>Hypothesis – Photosynthetic Efficiency</vt:lpstr>
      <vt:lpstr>Hypothesis – Morphological Effects</vt:lpstr>
      <vt:lpstr>Methods</vt:lpstr>
      <vt:lpstr>Results – Photosynthetic Efficiency</vt:lpstr>
      <vt:lpstr>Results – Morphology (Primula vulgaris) </vt:lpstr>
      <vt:lpstr>Results – Morphology (Thmus vulgaris)</vt:lpstr>
      <vt:lpstr>Conclusion</vt:lpstr>
      <vt:lpstr>Next Steps</vt:lpstr>
      <vt:lpstr>Acknowledgements</vt:lpstr>
      <vt:lpstr>References</vt:lpstr>
      <vt:lpstr>References</vt:lpstr>
      <vt:lpstr>Thank you for your attention. Questions?</vt:lpstr>
      <vt:lpstr>PowerPoint Presentation</vt:lpstr>
      <vt:lpstr>Morphological Effects</vt:lpstr>
      <vt:lpstr>Metrics</vt:lpstr>
      <vt:lpstr>Choice of Filters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Abdullah Siam</dc:creator>
  <cp:lastModifiedBy>Abdullah Siam</cp:lastModifiedBy>
  <cp:revision>71</cp:revision>
  <dcterms:created xsi:type="dcterms:W3CDTF">2025-03-21T19:01:15Z</dcterms:created>
  <dcterms:modified xsi:type="dcterms:W3CDTF">2025-03-31T06:18:18Z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0x01010055B6C6F8E381364D8AC0A7AFAF0B3DA1</vt:lpwstr>
  </property>
</Properties>
</file>