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55E2D0-A0F1-673E-CBB6-C2BE0B76F53F}" v="653" dt="2025-03-23T13:06:43.056"/>
    <p1510:client id="{B359AE41-0295-1268-C4E8-4E222A53B4F8}" v="300" dt="2025-03-23T15:09:40.163"/>
    <p1510:client id="{B44665B0-11D2-1C4B-5ACB-AB30CA277615}" v="69" dt="2025-03-23T15:17:15.1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448" y="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CA Maia-Elena (LAE-S6ROA)" userId="S::pascama@student.eursc.eu::b0bfce8d-2f78-42f5-8e70-d2d662bb3025" providerId="AD" clId="Web-{B44665B0-11D2-1C4B-5ACB-AB30CA277615}"/>
    <pc:docChg chg="modSld modMainMaster">
      <pc:chgData name="PASCA Maia-Elena (LAE-S6ROA)" userId="S::pascama@student.eursc.eu::b0bfce8d-2f78-42f5-8e70-d2d662bb3025" providerId="AD" clId="Web-{B44665B0-11D2-1C4B-5ACB-AB30CA277615}" dt="2025-03-23T15:17:15.151" v="48" actId="20577"/>
      <pc:docMkLst>
        <pc:docMk/>
      </pc:docMkLst>
      <pc:sldChg chg="addSp modSp">
        <pc:chgData name="PASCA Maia-Elena (LAE-S6ROA)" userId="S::pascama@student.eursc.eu::b0bfce8d-2f78-42f5-8e70-d2d662bb3025" providerId="AD" clId="Web-{B44665B0-11D2-1C4B-5ACB-AB30CA277615}" dt="2025-03-23T15:16:27.259" v="46"/>
        <pc:sldMkLst>
          <pc:docMk/>
          <pc:sldMk cId="0" sldId="256"/>
        </pc:sldMkLst>
        <pc:spChg chg="add mod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56"/>
            <ac:spMk id="5" creationId="{4573B2CF-B90A-98CB-8EB2-E8638050B494}"/>
          </ac:spMkLst>
        </pc:spChg>
      </pc:sldChg>
      <pc:sldChg chg="delSp">
        <pc:chgData name="PASCA Maia-Elena (LAE-S6ROA)" userId="S::pascama@student.eursc.eu::b0bfce8d-2f78-42f5-8e70-d2d662bb3025" providerId="AD" clId="Web-{B44665B0-11D2-1C4B-5ACB-AB30CA277615}" dt="2025-03-23T15:16:27.259" v="46"/>
        <pc:sldMkLst>
          <pc:docMk/>
          <pc:sldMk cId="0" sldId="258"/>
        </pc:sldMkLst>
        <pc:spChg chg="del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58"/>
            <ac:spMk id="5" creationId="{2F31DAFE-8EE9-FA5A-4CFE-8C17013E71FA}"/>
          </ac:spMkLst>
        </pc:spChg>
      </pc:sldChg>
      <pc:sldChg chg="addSp delSp modSp">
        <pc:chgData name="PASCA Maia-Elena (LAE-S6ROA)" userId="S::pascama@student.eursc.eu::b0bfce8d-2f78-42f5-8e70-d2d662bb3025" providerId="AD" clId="Web-{B44665B0-11D2-1C4B-5ACB-AB30CA277615}" dt="2025-03-23T15:16:27.259" v="46"/>
        <pc:sldMkLst>
          <pc:docMk/>
          <pc:sldMk cId="0" sldId="259"/>
        </pc:sldMkLst>
        <pc:spChg chg="del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59"/>
            <ac:spMk id="4" creationId="{BBAF3863-8DF3-BE55-3BBE-71B08FF71977}"/>
          </ac:spMkLst>
        </pc:spChg>
        <pc:spChg chg="mod">
          <ac:chgData name="PASCA Maia-Elena (LAE-S6ROA)" userId="S::pascama@student.eursc.eu::b0bfce8d-2f78-42f5-8e70-d2d662bb3025" providerId="AD" clId="Web-{B44665B0-11D2-1C4B-5ACB-AB30CA277615}" dt="2025-03-23T15:14:04.722" v="10" actId="1076"/>
          <ac:spMkLst>
            <pc:docMk/>
            <pc:sldMk cId="0" sldId="259"/>
            <ac:spMk id="8" creationId="{554E4316-B08A-C9FB-6DC0-C2DA4FB9E8A2}"/>
          </ac:spMkLst>
        </pc:spChg>
        <pc:spChg chg="add mod">
          <ac:chgData name="PASCA Maia-Elena (LAE-S6ROA)" userId="S::pascama@student.eursc.eu::b0bfce8d-2f78-42f5-8e70-d2d662bb3025" providerId="AD" clId="Web-{B44665B0-11D2-1C4B-5ACB-AB30CA277615}" dt="2025-03-23T15:15:04.927" v="38" actId="1076"/>
          <ac:spMkLst>
            <pc:docMk/>
            <pc:sldMk cId="0" sldId="259"/>
            <ac:spMk id="10" creationId="{9636C6BD-3DB0-4B70-8556-351877E7A3ED}"/>
          </ac:spMkLst>
        </pc:spChg>
        <pc:picChg chg="mod">
          <ac:chgData name="PASCA Maia-Elena (LAE-S6ROA)" userId="S::pascama@student.eursc.eu::b0bfce8d-2f78-42f5-8e70-d2d662bb3025" providerId="AD" clId="Web-{B44665B0-11D2-1C4B-5ACB-AB30CA277615}" dt="2025-03-23T15:13:52.065" v="8" actId="1076"/>
          <ac:picMkLst>
            <pc:docMk/>
            <pc:sldMk cId="0" sldId="259"/>
            <ac:picMk id="5" creationId="{00000000-0000-0000-0000-000000000000}"/>
          </ac:picMkLst>
        </pc:picChg>
        <pc:picChg chg="add mod modCrop">
          <ac:chgData name="PASCA Maia-Elena (LAE-S6ROA)" userId="S::pascama@student.eursc.eu::b0bfce8d-2f78-42f5-8e70-d2d662bb3025" providerId="AD" clId="Web-{B44665B0-11D2-1C4B-5ACB-AB30CA277615}" dt="2025-03-23T15:13:59.034" v="9" actId="14100"/>
          <ac:picMkLst>
            <pc:docMk/>
            <pc:sldMk cId="0" sldId="259"/>
            <ac:picMk id="9" creationId="{5CDAC5B4-A7F2-F063-BF47-00A7905BBB63}"/>
          </ac:picMkLst>
        </pc:picChg>
      </pc:sldChg>
      <pc:sldChg chg="delSp">
        <pc:chgData name="PASCA Maia-Elena (LAE-S6ROA)" userId="S::pascama@student.eursc.eu::b0bfce8d-2f78-42f5-8e70-d2d662bb3025" providerId="AD" clId="Web-{B44665B0-11D2-1C4B-5ACB-AB30CA277615}" dt="2025-03-23T15:16:27.259" v="46"/>
        <pc:sldMkLst>
          <pc:docMk/>
          <pc:sldMk cId="0" sldId="260"/>
        </pc:sldMkLst>
        <pc:spChg chg="del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60"/>
            <ac:spMk id="5" creationId="{487D26B5-7D31-C08F-0119-45F9994DF3AA}"/>
          </ac:spMkLst>
        </pc:spChg>
      </pc:sldChg>
      <pc:sldChg chg="delSp">
        <pc:chgData name="PASCA Maia-Elena (LAE-S6ROA)" userId="S::pascama@student.eursc.eu::b0bfce8d-2f78-42f5-8e70-d2d662bb3025" providerId="AD" clId="Web-{B44665B0-11D2-1C4B-5ACB-AB30CA277615}" dt="2025-03-23T15:16:27.259" v="46"/>
        <pc:sldMkLst>
          <pc:docMk/>
          <pc:sldMk cId="0" sldId="261"/>
        </pc:sldMkLst>
        <pc:spChg chg="del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61"/>
            <ac:spMk id="5" creationId="{4C71CFBE-4A71-6EF8-46B5-0BB256CA01E2}"/>
          </ac:spMkLst>
        </pc:spChg>
      </pc:sldChg>
      <pc:sldChg chg="delSp">
        <pc:chgData name="PASCA Maia-Elena (LAE-S6ROA)" userId="S::pascama@student.eursc.eu::b0bfce8d-2f78-42f5-8e70-d2d662bb3025" providerId="AD" clId="Web-{B44665B0-11D2-1C4B-5ACB-AB30CA277615}" dt="2025-03-23T15:16:27.259" v="46"/>
        <pc:sldMkLst>
          <pc:docMk/>
          <pc:sldMk cId="0" sldId="263"/>
        </pc:sldMkLst>
        <pc:spChg chg="del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63"/>
            <ac:spMk id="5" creationId="{385B270D-41E0-85FA-B179-0699C84E49CF}"/>
          </ac:spMkLst>
        </pc:spChg>
      </pc:sldChg>
      <pc:sldChg chg="delSp">
        <pc:chgData name="PASCA Maia-Elena (LAE-S6ROA)" userId="S::pascama@student.eursc.eu::b0bfce8d-2f78-42f5-8e70-d2d662bb3025" providerId="AD" clId="Web-{B44665B0-11D2-1C4B-5ACB-AB30CA277615}" dt="2025-03-23T15:16:27.259" v="46"/>
        <pc:sldMkLst>
          <pc:docMk/>
          <pc:sldMk cId="0" sldId="264"/>
        </pc:sldMkLst>
        <pc:spChg chg="del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64"/>
            <ac:spMk id="5" creationId="{27201DD4-779B-9E7A-02B0-6426A1AD7943}"/>
          </ac:spMkLst>
        </pc:spChg>
      </pc:sldChg>
      <pc:sldChg chg="delSp">
        <pc:chgData name="PASCA Maia-Elena (LAE-S6ROA)" userId="S::pascama@student.eursc.eu::b0bfce8d-2f78-42f5-8e70-d2d662bb3025" providerId="AD" clId="Web-{B44665B0-11D2-1C4B-5ACB-AB30CA277615}" dt="2025-03-23T15:16:27.259" v="46"/>
        <pc:sldMkLst>
          <pc:docMk/>
          <pc:sldMk cId="0" sldId="265"/>
        </pc:sldMkLst>
        <pc:spChg chg="del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65"/>
            <ac:spMk id="4" creationId="{F92C44E2-BEC6-8758-CCC5-7E161FFF5543}"/>
          </ac:spMkLst>
        </pc:spChg>
      </pc:sldChg>
      <pc:sldChg chg="delSp">
        <pc:chgData name="PASCA Maia-Elena (LAE-S6ROA)" userId="S::pascama@student.eursc.eu::b0bfce8d-2f78-42f5-8e70-d2d662bb3025" providerId="AD" clId="Web-{B44665B0-11D2-1C4B-5ACB-AB30CA277615}" dt="2025-03-23T15:16:27.259" v="46"/>
        <pc:sldMkLst>
          <pc:docMk/>
          <pc:sldMk cId="0" sldId="266"/>
        </pc:sldMkLst>
        <pc:spChg chg="del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66"/>
            <ac:spMk id="4" creationId="{A0DAA003-A9AB-122C-0D47-3C3203E2980F}"/>
          </ac:spMkLst>
        </pc:spChg>
      </pc:sldChg>
      <pc:sldChg chg="delSp modSp">
        <pc:chgData name="PASCA Maia-Elena (LAE-S6ROA)" userId="S::pascama@student.eursc.eu::b0bfce8d-2f78-42f5-8e70-d2d662bb3025" providerId="AD" clId="Web-{B44665B0-11D2-1C4B-5ACB-AB30CA277615}" dt="2025-03-23T15:17:15.151" v="48" actId="20577"/>
        <pc:sldMkLst>
          <pc:docMk/>
          <pc:sldMk cId="0" sldId="267"/>
        </pc:sldMkLst>
        <pc:spChg chg="mod">
          <ac:chgData name="PASCA Maia-Elena (LAE-S6ROA)" userId="S::pascama@student.eursc.eu::b0bfce8d-2f78-42f5-8e70-d2d662bb3025" providerId="AD" clId="Web-{B44665B0-11D2-1C4B-5ACB-AB30CA277615}" dt="2025-03-23T15:17:15.151" v="48" actId="20577"/>
          <ac:spMkLst>
            <pc:docMk/>
            <pc:sldMk cId="0" sldId="267"/>
            <ac:spMk id="2" creationId="{00000000-0000-0000-0000-000000000000}"/>
          </ac:spMkLst>
        </pc:spChg>
        <pc:spChg chg="del">
          <ac:chgData name="PASCA Maia-Elena (LAE-S6ROA)" userId="S::pascama@student.eursc.eu::b0bfce8d-2f78-42f5-8e70-d2d662bb3025" providerId="AD" clId="Web-{B44665B0-11D2-1C4B-5ACB-AB30CA277615}" dt="2025-03-23T15:16:27.259" v="46"/>
          <ac:spMkLst>
            <pc:docMk/>
            <pc:sldMk cId="0" sldId="267"/>
            <ac:spMk id="6" creationId="{C615BA3F-68D3-60B8-1B3F-D234DAA03F52}"/>
          </ac:spMkLst>
        </pc:spChg>
      </pc:sldChg>
      <pc:sldChg chg="addSp delSp modSp">
        <pc:chgData name="PASCA Maia-Elena (LAE-S6ROA)" userId="S::pascama@student.eursc.eu::b0bfce8d-2f78-42f5-8e70-d2d662bb3025" providerId="AD" clId="Web-{B44665B0-11D2-1C4B-5ACB-AB30CA277615}" dt="2025-03-23T15:16:24.165" v="45"/>
        <pc:sldMkLst>
          <pc:docMk/>
          <pc:sldMk cId="415019908" sldId="268"/>
        </pc:sldMkLst>
        <pc:spChg chg="mod">
          <ac:chgData name="PASCA Maia-Elena (LAE-S6ROA)" userId="S::pascama@student.eursc.eu::b0bfce8d-2f78-42f5-8e70-d2d662bb3025" providerId="AD" clId="Web-{B44665B0-11D2-1C4B-5ACB-AB30CA277615}" dt="2025-03-23T15:15:44.491" v="41" actId="1076"/>
          <ac:spMkLst>
            <pc:docMk/>
            <pc:sldMk cId="415019908" sldId="268"/>
            <ac:spMk id="3" creationId="{D596C4F1-EBE0-B26D-11EF-3B1BDF758AFC}"/>
          </ac:spMkLst>
        </pc:spChg>
        <pc:spChg chg="del">
          <ac:chgData name="PASCA Maia-Elena (LAE-S6ROA)" userId="S::pascama@student.eursc.eu::b0bfce8d-2f78-42f5-8e70-d2d662bb3025" providerId="AD" clId="Web-{B44665B0-11D2-1C4B-5ACB-AB30CA277615}" dt="2025-03-23T15:16:24.165" v="45"/>
          <ac:spMkLst>
            <pc:docMk/>
            <pc:sldMk cId="415019908" sldId="268"/>
            <ac:spMk id="4" creationId="{18EAD981-6E61-6BA2-6C53-28B1B84D8600}"/>
          </ac:spMkLst>
        </pc:spChg>
        <pc:picChg chg="add mod">
          <ac:chgData name="PASCA Maia-Elena (LAE-S6ROA)" userId="S::pascama@student.eursc.eu::b0bfce8d-2f78-42f5-8e70-d2d662bb3025" providerId="AD" clId="Web-{B44665B0-11D2-1C4B-5ACB-AB30CA277615}" dt="2025-03-23T15:16:13.289" v="44" actId="1076"/>
          <ac:picMkLst>
            <pc:docMk/>
            <pc:sldMk cId="415019908" sldId="268"/>
            <ac:picMk id="10" creationId="{27344065-5329-594E-F252-CBF116EFDE0E}"/>
          </ac:picMkLst>
        </pc:picChg>
      </pc:sldChg>
      <pc:sldMasterChg chg="mod modSldLayout">
        <pc:chgData name="PASCA Maia-Elena (LAE-S6ROA)" userId="S::pascama@student.eursc.eu::b0bfce8d-2f78-42f5-8e70-d2d662bb3025" providerId="AD" clId="Web-{B44665B0-11D2-1C4B-5ACB-AB30CA277615}" dt="2025-03-23T15:16:27.259" v="46"/>
        <pc:sldMasterMkLst>
          <pc:docMk/>
          <pc:sldMasterMk cId="2209977519" sldId="2147483648"/>
        </pc:sldMasterMkLst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3168075583" sldId="2147483649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2614314258" sldId="2147483650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960648375" sldId="2147483651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2782244947" sldId="2147483652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990158736" sldId="2147483653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727027711" sldId="2147483654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1212999818" sldId="2147483655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1840726560" sldId="2147483656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3889236939" sldId="2147483657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2910927964" sldId="2147483658"/>
          </pc:sldLayoutMkLst>
        </pc:sldLayoutChg>
        <pc:sldLayoutChg chg="mod">
          <pc:chgData name="PASCA Maia-Elena (LAE-S6ROA)" userId="S::pascama@student.eursc.eu::b0bfce8d-2f78-42f5-8e70-d2d662bb3025" providerId="AD" clId="Web-{B44665B0-11D2-1C4B-5ACB-AB30CA277615}" dt="2025-03-23T15:16:27.259" v="46"/>
          <pc:sldLayoutMkLst>
            <pc:docMk/>
            <pc:sldMasterMk cId="2209977519" sldId="2147483648"/>
            <pc:sldLayoutMk cId="3612223792" sldId="2147483659"/>
          </pc:sldLayoutMkLst>
        </pc:sldLayoutChg>
      </pc:sldMasterChg>
    </pc:docChg>
  </pc:docChgLst>
  <pc:docChgLst>
    <pc:chgData name="PASCA Maia-Elena (LAE-S6ROA)" userId="S::pascama@student.eursc.eu::b0bfce8d-2f78-42f5-8e70-d2d662bb3025" providerId="AD" clId="Web-{B359AE41-0295-1268-C4E8-4E222A53B4F8}"/>
    <pc:docChg chg="addSld modSld">
      <pc:chgData name="PASCA Maia-Elena (LAE-S6ROA)" userId="S::pascama@student.eursc.eu::b0bfce8d-2f78-42f5-8e70-d2d662bb3025" providerId="AD" clId="Web-{B359AE41-0295-1268-C4E8-4E222A53B4F8}" dt="2025-03-23T15:09:40.163" v="296" actId="14100"/>
      <pc:docMkLst>
        <pc:docMk/>
      </pc:docMkLst>
      <pc:sldChg chg="addSp modSp">
        <pc:chgData name="PASCA Maia-Elena (LAE-S6ROA)" userId="S::pascama@student.eursc.eu::b0bfce8d-2f78-42f5-8e70-d2d662bb3025" providerId="AD" clId="Web-{B359AE41-0295-1268-C4E8-4E222A53B4F8}" dt="2025-03-23T14:53:38.472" v="122" actId="1076"/>
        <pc:sldMkLst>
          <pc:docMk/>
          <pc:sldMk cId="0" sldId="263"/>
        </pc:sldMkLst>
        <pc:spChg chg="mod">
          <ac:chgData name="PASCA Maia-Elena (LAE-S6ROA)" userId="S::pascama@student.eursc.eu::b0bfce8d-2f78-42f5-8e70-d2d662bb3025" providerId="AD" clId="Web-{B359AE41-0295-1268-C4E8-4E222A53B4F8}" dt="2025-03-23T13:45:34.819" v="14" actId="20577"/>
          <ac:spMkLst>
            <pc:docMk/>
            <pc:sldMk cId="0" sldId="263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B359AE41-0295-1268-C4E8-4E222A53B4F8}" dt="2025-03-23T14:52:00.093" v="105" actId="1076"/>
          <ac:spMkLst>
            <pc:docMk/>
            <pc:sldMk cId="0" sldId="263"/>
            <ac:spMk id="8" creationId="{28BEFD9A-C4F0-0071-168B-FED7E6139020}"/>
          </ac:spMkLst>
        </pc:spChg>
        <pc:spChg chg="add mod">
          <ac:chgData name="PASCA Maia-Elena (LAE-S6ROA)" userId="S::pascama@student.eursc.eu::b0bfce8d-2f78-42f5-8e70-d2d662bb3025" providerId="AD" clId="Web-{B359AE41-0295-1268-C4E8-4E222A53B4F8}" dt="2025-03-23T14:51:49.265" v="102" actId="14100"/>
          <ac:spMkLst>
            <pc:docMk/>
            <pc:sldMk cId="0" sldId="263"/>
            <ac:spMk id="9" creationId="{4E710F49-5D85-C472-B81C-EFC7B49FBE63}"/>
          </ac:spMkLst>
        </pc:spChg>
        <pc:spChg chg="add mod">
          <ac:chgData name="PASCA Maia-Elena (LAE-S6ROA)" userId="S::pascama@student.eursc.eu::b0bfce8d-2f78-42f5-8e70-d2d662bb3025" providerId="AD" clId="Web-{B359AE41-0295-1268-C4E8-4E222A53B4F8}" dt="2025-03-23T14:52:43.251" v="114" actId="14100"/>
          <ac:spMkLst>
            <pc:docMk/>
            <pc:sldMk cId="0" sldId="263"/>
            <ac:spMk id="10" creationId="{89DF7C85-3E2E-2D66-1031-FB7B6ABEE220}"/>
          </ac:spMkLst>
        </pc:spChg>
        <pc:spChg chg="add mod">
          <ac:chgData name="PASCA Maia-Elena (LAE-S6ROA)" userId="S::pascama@student.eursc.eu::b0bfce8d-2f78-42f5-8e70-d2d662bb3025" providerId="AD" clId="Web-{B359AE41-0295-1268-C4E8-4E222A53B4F8}" dt="2025-03-23T14:53:38.472" v="122" actId="1076"/>
          <ac:spMkLst>
            <pc:docMk/>
            <pc:sldMk cId="0" sldId="263"/>
            <ac:spMk id="11" creationId="{B38E0712-65C8-36CF-A8EE-AC2186FC54C8}"/>
          </ac:spMkLst>
        </pc:spChg>
      </pc:sldChg>
      <pc:sldChg chg="addSp delSp modSp">
        <pc:chgData name="PASCA Maia-Elena (LAE-S6ROA)" userId="S::pascama@student.eursc.eu::b0bfce8d-2f78-42f5-8e70-d2d662bb3025" providerId="AD" clId="Web-{B359AE41-0295-1268-C4E8-4E222A53B4F8}" dt="2025-03-23T14:56:45.869" v="128" actId="1076"/>
        <pc:sldMkLst>
          <pc:docMk/>
          <pc:sldMk cId="0" sldId="265"/>
        </pc:sldMkLst>
        <pc:spChg chg="mod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2" creationId="{00000000-0000-0000-0000-000000000000}"/>
          </ac:spMkLst>
        </pc:spChg>
        <pc:spChg chg="mod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4" creationId="{F92C44E2-BEC6-8758-CCC5-7E161FFF5543}"/>
          </ac:spMkLst>
        </pc:spChg>
        <pc:spChg chg="mod ord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6" creationId="{7316108E-6F70-AC2A-CA9B-A2D66E6D0FF9}"/>
          </ac:spMkLst>
        </pc:spChg>
        <pc:spChg chg="del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13" creationId="{5DA32751-37A2-45C0-BE94-63D375E27003}"/>
          </ac:spMkLst>
        </pc:spChg>
        <pc:spChg chg="del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15" creationId="{E659831F-0D9A-4C63-9EBB-8435B85A440F}"/>
          </ac:spMkLst>
        </pc:spChg>
        <pc:spChg chg="del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17" creationId="{5A55FBCD-CD42-40F5-8A1B-3203F9CAEEAA}"/>
          </ac:spMkLst>
        </pc:spChg>
        <pc:spChg chg="add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22" creationId="{7FEAE179-C525-48F3-AD47-0E9E2B6F2E2E}"/>
          </ac:spMkLst>
        </pc:spChg>
        <pc:spChg chg="add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24" creationId="{95C8260E-968F-44E8-A823-ABB431311926}"/>
          </ac:spMkLst>
        </pc:spChg>
        <pc:spChg chg="add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26" creationId="{2C1BBA94-3F40-40AA-8BB9-E69E25E537C1}"/>
          </ac:spMkLst>
        </pc:spChg>
        <pc:spChg chg="add">
          <ac:chgData name="PASCA Maia-Elena (LAE-S6ROA)" userId="S::pascama@student.eursc.eu::b0bfce8d-2f78-42f5-8e70-d2d662bb3025" providerId="AD" clId="Web-{B359AE41-0295-1268-C4E8-4E222A53B4F8}" dt="2025-03-23T14:29:22.280" v="74"/>
          <ac:spMkLst>
            <pc:docMk/>
            <pc:sldMk cId="0" sldId="265"/>
            <ac:spMk id="28" creationId="{FE43805F-24A6-46A4-B19B-54F28347355C}"/>
          </ac:spMkLst>
        </pc:spChg>
        <pc:picChg chg="del mod">
          <ac:chgData name="PASCA Maia-Elena (LAE-S6ROA)" userId="S::pascama@student.eursc.eu::b0bfce8d-2f78-42f5-8e70-d2d662bb3025" providerId="AD" clId="Web-{B359AE41-0295-1268-C4E8-4E222A53B4F8}" dt="2025-03-23T14:29:39.233" v="76"/>
          <ac:picMkLst>
            <pc:docMk/>
            <pc:sldMk cId="0" sldId="265"/>
            <ac:picMk id="5" creationId="{00000000-0000-0000-0000-000000000000}"/>
          </ac:picMkLst>
        </pc:picChg>
        <pc:picChg chg="add del mod">
          <ac:chgData name="PASCA Maia-Elena (LAE-S6ROA)" userId="S::pascama@student.eursc.eu::b0bfce8d-2f78-42f5-8e70-d2d662bb3025" providerId="AD" clId="Web-{B359AE41-0295-1268-C4E8-4E222A53B4F8}" dt="2025-03-23T14:49:11.353" v="81"/>
          <ac:picMkLst>
            <pc:docMk/>
            <pc:sldMk cId="0" sldId="265"/>
            <ac:picMk id="7" creationId="{440AFAD1-AD0B-8D82-5269-D577F6E00340}"/>
          </ac:picMkLst>
        </pc:picChg>
        <pc:picChg chg="add del mod">
          <ac:chgData name="PASCA Maia-Elena (LAE-S6ROA)" userId="S::pascama@student.eursc.eu::b0bfce8d-2f78-42f5-8e70-d2d662bb3025" providerId="AD" clId="Web-{B359AE41-0295-1268-C4E8-4E222A53B4F8}" dt="2025-03-23T14:56:16.587" v="123"/>
          <ac:picMkLst>
            <pc:docMk/>
            <pc:sldMk cId="0" sldId="265"/>
            <ac:picMk id="8" creationId="{C7AB4D1A-E96D-3439-B50C-C4240DE0135B}"/>
          </ac:picMkLst>
        </pc:picChg>
        <pc:picChg chg="add mod">
          <ac:chgData name="PASCA Maia-Elena (LAE-S6ROA)" userId="S::pascama@student.eursc.eu::b0bfce8d-2f78-42f5-8e70-d2d662bb3025" providerId="AD" clId="Web-{B359AE41-0295-1268-C4E8-4E222A53B4F8}" dt="2025-03-23T14:56:45.869" v="128" actId="1076"/>
          <ac:picMkLst>
            <pc:docMk/>
            <pc:sldMk cId="0" sldId="265"/>
            <ac:picMk id="9" creationId="{3D939C88-3FAD-F01F-CF3E-240659ED3DBA}"/>
          </ac:picMkLst>
        </pc:picChg>
        <pc:picChg chg="del">
          <ac:chgData name="PASCA Maia-Elena (LAE-S6ROA)" userId="S::pascama@student.eursc.eu::b0bfce8d-2f78-42f5-8e70-d2d662bb3025" providerId="AD" clId="Web-{B359AE41-0295-1268-C4E8-4E222A53B4F8}" dt="2025-03-23T14:29:13.389" v="73"/>
          <ac:picMkLst>
            <pc:docMk/>
            <pc:sldMk cId="0" sldId="265"/>
            <ac:picMk id="18" creationId="{4361D9D2-BB54-D2B8-5F45-9B65AEFD5744}"/>
          </ac:picMkLst>
        </pc:picChg>
      </pc:sldChg>
      <pc:sldChg chg="addSp delSp modSp new mod setBg">
        <pc:chgData name="PASCA Maia-Elena (LAE-S6ROA)" userId="S::pascama@student.eursc.eu::b0bfce8d-2f78-42f5-8e70-d2d662bb3025" providerId="AD" clId="Web-{B359AE41-0295-1268-C4E8-4E222A53B4F8}" dt="2025-03-23T15:09:40.163" v="296" actId="14100"/>
        <pc:sldMkLst>
          <pc:docMk/>
          <pc:sldMk cId="415019908" sldId="268"/>
        </pc:sldMkLst>
        <pc:spChg chg="mod">
          <ac:chgData name="PASCA Maia-Elena (LAE-S6ROA)" userId="S::pascama@student.eursc.eu::b0bfce8d-2f78-42f5-8e70-d2d662bb3025" providerId="AD" clId="Web-{B359AE41-0295-1268-C4E8-4E222A53B4F8}" dt="2025-03-23T15:06:57.594" v="177" actId="1076"/>
          <ac:spMkLst>
            <pc:docMk/>
            <pc:sldMk cId="415019908" sldId="268"/>
            <ac:spMk id="2" creationId="{FD8CAD41-87B3-7481-8A95-C5E1FBA57F19}"/>
          </ac:spMkLst>
        </pc:spChg>
        <pc:spChg chg="mod">
          <ac:chgData name="PASCA Maia-Elena (LAE-S6ROA)" userId="S::pascama@student.eursc.eu::b0bfce8d-2f78-42f5-8e70-d2d662bb3025" providerId="AD" clId="Web-{B359AE41-0295-1268-C4E8-4E222A53B4F8}" dt="2025-03-23T15:09:40.163" v="296" actId="14100"/>
          <ac:spMkLst>
            <pc:docMk/>
            <pc:sldMk cId="415019908" sldId="268"/>
            <ac:spMk id="3" creationId="{D596C4F1-EBE0-B26D-11EF-3B1BDF758AFC}"/>
          </ac:spMkLst>
        </pc:spChg>
        <pc:spChg chg="mod ord">
          <ac:chgData name="PASCA Maia-Elena (LAE-S6ROA)" userId="S::pascama@student.eursc.eu::b0bfce8d-2f78-42f5-8e70-d2d662bb3025" providerId="AD" clId="Web-{B359AE41-0295-1268-C4E8-4E222A53B4F8}" dt="2025-03-23T15:03:28.790" v="147"/>
          <ac:spMkLst>
            <pc:docMk/>
            <pc:sldMk cId="415019908" sldId="268"/>
            <ac:spMk id="4" creationId="{18EAD981-6E61-6BA2-6C53-28B1B84D8600}"/>
          </ac:spMkLst>
        </pc:spChg>
        <pc:spChg chg="mod ord">
          <ac:chgData name="PASCA Maia-Elena (LAE-S6ROA)" userId="S::pascama@student.eursc.eu::b0bfce8d-2f78-42f5-8e70-d2d662bb3025" providerId="AD" clId="Web-{B359AE41-0295-1268-C4E8-4E222A53B4F8}" dt="2025-03-23T15:03:28.790" v="147"/>
          <ac:spMkLst>
            <pc:docMk/>
            <pc:sldMk cId="415019908" sldId="268"/>
            <ac:spMk id="5" creationId="{9B808B7B-5E0E-2390-9CB3-732F43F5946F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2:52.898" v="138"/>
          <ac:spMkLst>
            <pc:docMk/>
            <pc:sldMk cId="415019908" sldId="268"/>
            <ac:spMk id="13" creationId="{2111B97A-2FB0-4625-8C2E-CDCB1AF683A2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2:56.883" v="140"/>
          <ac:spMkLst>
            <pc:docMk/>
            <pc:sldMk cId="415019908" sldId="268"/>
            <ac:spMk id="17" creationId="{827DC2C4-B485-428A-BF4A-472D2967F47F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2:52.898" v="138"/>
          <ac:spMkLst>
            <pc:docMk/>
            <pc:sldMk cId="415019908" sldId="268"/>
            <ac:spMk id="19" creationId="{8ED94938-268E-4C0A-A08A-B3980C78BAEB}"/>
          </ac:spMkLst>
        </pc:spChg>
        <pc:spChg chg="add">
          <ac:chgData name="PASCA Maia-Elena (LAE-S6ROA)" userId="S::pascama@student.eursc.eu::b0bfce8d-2f78-42f5-8e70-d2d662bb3025" providerId="AD" clId="Web-{B359AE41-0295-1268-C4E8-4E222A53B4F8}" dt="2025-03-23T15:03:28.790" v="147"/>
          <ac:spMkLst>
            <pc:docMk/>
            <pc:sldMk cId="415019908" sldId="268"/>
            <ac:spMk id="20" creationId="{B81933D1-5615-42C7-9C0B-4EB7105CCE2D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2:56.883" v="140"/>
          <ac:spMkLst>
            <pc:docMk/>
            <pc:sldMk cId="415019908" sldId="268"/>
            <ac:spMk id="21" creationId="{19D32F93-50AC-4C46-A5DB-291C60DDB7BD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2:56.883" v="140"/>
          <ac:spMkLst>
            <pc:docMk/>
            <pc:sldMk cId="415019908" sldId="268"/>
            <ac:spMk id="22" creationId="{B9A1D9BC-1455-4308-9ABD-A3F8EDB67AAF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2:56.883" v="140"/>
          <ac:spMkLst>
            <pc:docMk/>
            <pc:sldMk cId="415019908" sldId="268"/>
            <ac:spMk id="23" creationId="{4A62647B-1222-407C-8740-5A497612B1F5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3:10.743" v="142"/>
          <ac:spMkLst>
            <pc:docMk/>
            <pc:sldMk cId="415019908" sldId="268"/>
            <ac:spMk id="25" creationId="{34790F99-C881-47C9-B3DC-C959D4418EA2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3:10.743" v="142"/>
          <ac:spMkLst>
            <pc:docMk/>
            <pc:sldMk cId="415019908" sldId="268"/>
            <ac:spMk id="26" creationId="{EED8D03E-F375-4E67-B932-FF9B007BB420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3:16.837" v="144"/>
          <ac:spMkLst>
            <pc:docMk/>
            <pc:sldMk cId="415019908" sldId="268"/>
            <ac:spMk id="43" creationId="{3C915414-2809-4735-A560-0D5FE66700D8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3:16.837" v="144"/>
          <ac:spMkLst>
            <pc:docMk/>
            <pc:sldMk cId="415019908" sldId="268"/>
            <ac:spMk id="46" creationId="{D1E370F4-6FE2-45A6-AC8E-CCB1A8AED13B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3:16.837" v="144"/>
          <ac:spMkLst>
            <pc:docMk/>
            <pc:sldMk cId="415019908" sldId="268"/>
            <ac:spMk id="48" creationId="{D665D759-2DF8-4D47-8386-4BA28901A79D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3:28.790" v="146"/>
          <ac:spMkLst>
            <pc:docMk/>
            <pc:sldMk cId="415019908" sldId="268"/>
            <ac:spMk id="56" creationId="{B9D7E975-9161-4F2D-AC53-69E1912F6B5D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3:28.790" v="146"/>
          <ac:spMkLst>
            <pc:docMk/>
            <pc:sldMk cId="415019908" sldId="268"/>
            <ac:spMk id="57" creationId="{827DC2C4-B485-428A-BF4A-472D2967F47F}"/>
          </ac:spMkLst>
        </pc:spChg>
        <pc:spChg chg="add del">
          <ac:chgData name="PASCA Maia-Elena (LAE-S6ROA)" userId="S::pascama@student.eursc.eu::b0bfce8d-2f78-42f5-8e70-d2d662bb3025" providerId="AD" clId="Web-{B359AE41-0295-1268-C4E8-4E222A53B4F8}" dt="2025-03-23T15:03:28.790" v="146"/>
          <ac:spMkLst>
            <pc:docMk/>
            <pc:sldMk cId="415019908" sldId="268"/>
            <ac:spMk id="58" creationId="{463E6235-1649-4B47-9862-4026FC473B6F}"/>
          </ac:spMkLst>
        </pc:spChg>
        <pc:spChg chg="add">
          <ac:chgData name="PASCA Maia-Elena (LAE-S6ROA)" userId="S::pascama@student.eursc.eu::b0bfce8d-2f78-42f5-8e70-d2d662bb3025" providerId="AD" clId="Web-{B359AE41-0295-1268-C4E8-4E222A53B4F8}" dt="2025-03-23T15:03:28.790" v="147"/>
          <ac:spMkLst>
            <pc:docMk/>
            <pc:sldMk cId="415019908" sldId="268"/>
            <ac:spMk id="60" creationId="{2282FF83-8A85-4400-814A-617C38FDF8A6}"/>
          </ac:spMkLst>
        </pc:spChg>
        <pc:spChg chg="add mod">
          <ac:chgData name="PASCA Maia-Elena (LAE-S6ROA)" userId="S::pascama@student.eursc.eu::b0bfce8d-2f78-42f5-8e70-d2d662bb3025" providerId="AD" clId="Web-{B359AE41-0295-1268-C4E8-4E222A53B4F8}" dt="2025-03-23T15:04:04.151" v="149" actId="1076"/>
          <ac:spMkLst>
            <pc:docMk/>
            <pc:sldMk cId="415019908" sldId="268"/>
            <ac:spMk id="63" creationId="{B089A89A-1E9C-4761-9DFF-53C275FBF870}"/>
          </ac:spMkLst>
        </pc:spChg>
        <pc:grpChg chg="add del">
          <ac:chgData name="PASCA Maia-Elena (LAE-S6ROA)" userId="S::pascama@student.eursc.eu::b0bfce8d-2f78-42f5-8e70-d2d662bb3025" providerId="AD" clId="Web-{B359AE41-0295-1268-C4E8-4E222A53B4F8}" dt="2025-03-23T15:02:52.898" v="138"/>
          <ac:grpSpMkLst>
            <pc:docMk/>
            <pc:sldMk cId="415019908" sldId="268"/>
            <ac:grpSpMk id="15" creationId="{B83D307E-DF68-43F8-97CE-0AAE950A7129}"/>
          </ac:grpSpMkLst>
        </pc:grpChg>
        <pc:picChg chg="add mod ord">
          <ac:chgData name="PASCA Maia-Elena (LAE-S6ROA)" userId="S::pascama@student.eursc.eu::b0bfce8d-2f78-42f5-8e70-d2d662bb3025" providerId="AD" clId="Web-{B359AE41-0295-1268-C4E8-4E222A53B4F8}" dt="2025-03-23T15:05:40.732" v="167" actId="14100"/>
          <ac:picMkLst>
            <pc:docMk/>
            <pc:sldMk cId="415019908" sldId="268"/>
            <ac:picMk id="6" creationId="{C89550F4-BE5A-9A4A-8F3D-4952A38A0F45}"/>
          </ac:picMkLst>
        </pc:picChg>
        <pc:picChg chg="add mod ord">
          <ac:chgData name="PASCA Maia-Elena (LAE-S6ROA)" userId="S::pascama@student.eursc.eu::b0bfce8d-2f78-42f5-8e70-d2d662bb3025" providerId="AD" clId="Web-{B359AE41-0295-1268-C4E8-4E222A53B4F8}" dt="2025-03-23T15:05:48.405" v="168" actId="14100"/>
          <ac:picMkLst>
            <pc:docMk/>
            <pc:sldMk cId="415019908" sldId="268"/>
            <ac:picMk id="7" creationId="{2582259B-35CD-322F-48BF-D01E49102ADF}"/>
          </ac:picMkLst>
        </pc:picChg>
        <pc:picChg chg="add mod ord">
          <ac:chgData name="PASCA Maia-Elena (LAE-S6ROA)" userId="S::pascama@student.eursc.eu::b0bfce8d-2f78-42f5-8e70-d2d662bb3025" providerId="AD" clId="Web-{B359AE41-0295-1268-C4E8-4E222A53B4F8}" dt="2025-03-23T15:06:09.765" v="169" actId="14100"/>
          <ac:picMkLst>
            <pc:docMk/>
            <pc:sldMk cId="415019908" sldId="268"/>
            <ac:picMk id="8" creationId="{0FCA6049-E2DC-50B6-F819-94EE07EAF367}"/>
          </ac:picMkLst>
        </pc:picChg>
      </pc:sldChg>
    </pc:docChg>
  </pc:docChgLst>
  <pc:docChgLst>
    <pc:chgData name="PASCA Maia-Elena (LAE-S6ROA)" userId="S::pascama@student.eursc.eu::b0bfce8d-2f78-42f5-8e70-d2d662bb3025" providerId="AD" clId="Web-{9655E2D0-A0F1-673E-CBB6-C2BE0B76F53F}"/>
    <pc:docChg chg="mod modSld modMainMaster">
      <pc:chgData name="PASCA Maia-Elena (LAE-S6ROA)" userId="S::pascama@student.eursc.eu::b0bfce8d-2f78-42f5-8e70-d2d662bb3025" providerId="AD" clId="Web-{9655E2D0-A0F1-673E-CBB6-C2BE0B76F53F}" dt="2025-03-23T13:06:43.056" v="537" actId="1076"/>
      <pc:docMkLst>
        <pc:docMk/>
      </pc:docMkLst>
      <pc:sldChg chg="addSp delSp modSp mod setBg">
        <pc:chgData name="PASCA Maia-Elena (LAE-S6ROA)" userId="S::pascama@student.eursc.eu::b0bfce8d-2f78-42f5-8e70-d2d662bb3025" providerId="AD" clId="Web-{9655E2D0-A0F1-673E-CBB6-C2BE0B76F53F}" dt="2025-03-23T13:06:43.056" v="537" actId="1076"/>
        <pc:sldMkLst>
          <pc:docMk/>
          <pc:sldMk cId="0" sldId="256"/>
        </pc:sldMkLst>
        <pc:spChg chg="mod">
          <ac:chgData name="PASCA Maia-Elena (LAE-S6ROA)" userId="S::pascama@student.eursc.eu::b0bfce8d-2f78-42f5-8e70-d2d662bb3025" providerId="AD" clId="Web-{9655E2D0-A0F1-673E-CBB6-C2BE0B76F53F}" dt="2025-03-23T12:05:55.916" v="105" actId="20577"/>
          <ac:spMkLst>
            <pc:docMk/>
            <pc:sldMk cId="0" sldId="256"/>
            <ac:spMk id="2" creationId="{00000000-0000-0000-0000-000000000000}"/>
          </ac:spMkLst>
        </pc:spChg>
        <pc:spChg chg="mod ord">
          <ac:chgData name="PASCA Maia-Elena (LAE-S6ROA)" userId="S::pascama@student.eursc.eu::b0bfce8d-2f78-42f5-8e70-d2d662bb3025" providerId="AD" clId="Web-{9655E2D0-A0F1-673E-CBB6-C2BE0B76F53F}" dt="2025-03-23T13:06:43.056" v="537" actId="1076"/>
          <ac:spMkLst>
            <pc:docMk/>
            <pc:sldMk cId="0" sldId="256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04:56.305" v="97" actId="1076"/>
          <ac:spMkLst>
            <pc:docMk/>
            <pc:sldMk cId="0" sldId="256"/>
            <ac:spMk id="4" creationId="{FE43805F-24A6-46A4-B19B-54F28347355C}"/>
          </ac:spMkLst>
        </pc:spChg>
        <pc:spChg chg="add del mod">
          <ac:chgData name="PASCA Maia-Elena (LAE-S6ROA)" userId="S::pascama@student.eursc.eu::b0bfce8d-2f78-42f5-8e70-d2d662bb3025" providerId="AD" clId="Web-{9655E2D0-A0F1-673E-CBB6-C2BE0B76F53F}" dt="2025-03-23T12:36:53.353" v="339"/>
          <ac:spMkLst>
            <pc:docMk/>
            <pc:sldMk cId="0" sldId="256"/>
            <ac:spMk id="5" creationId="{3F174FF9-AFF2-8896-8BC4-6E23B5EBB010}"/>
          </ac:spMkLst>
        </pc:spChg>
        <pc:spChg chg="add del mod">
          <ac:chgData name="PASCA Maia-Elena (LAE-S6ROA)" userId="S::pascama@student.eursc.eu::b0bfce8d-2f78-42f5-8e70-d2d662bb3025" providerId="AD" clId="Web-{9655E2D0-A0F1-673E-CBB6-C2BE0B76F53F}" dt="2025-03-23T12:37:18.729" v="349"/>
          <ac:spMkLst>
            <pc:docMk/>
            <pc:sldMk cId="0" sldId="256"/>
            <ac:spMk id="6" creationId="{8F69FB8A-1407-5473-1C94-528D5266F412}"/>
          </ac:spMkLst>
        </pc:spChg>
        <pc:spChg chg="add del mod">
          <ac:chgData name="PASCA Maia-Elena (LAE-S6ROA)" userId="S::pascama@student.eursc.eu::b0bfce8d-2f78-42f5-8e70-d2d662bb3025" providerId="AD" clId="Web-{9655E2D0-A0F1-673E-CBB6-C2BE0B76F53F}" dt="2025-03-23T12:37:16.072" v="347"/>
          <ac:spMkLst>
            <pc:docMk/>
            <pc:sldMk cId="0" sldId="256"/>
            <ac:spMk id="7" creationId="{1EDC05A6-2069-5180-1C57-9370668790FA}"/>
          </ac:spMkLst>
        </pc:spChg>
        <pc:spChg chg="add del mod">
          <ac:chgData name="PASCA Maia-Elena (LAE-S6ROA)" userId="S::pascama@student.eursc.eu::b0bfce8d-2f78-42f5-8e70-d2d662bb3025" providerId="AD" clId="Web-{9655E2D0-A0F1-673E-CBB6-C2BE0B76F53F}" dt="2025-03-23T12:39:27.045" v="361"/>
          <ac:spMkLst>
            <pc:docMk/>
            <pc:sldMk cId="0" sldId="256"/>
            <ac:spMk id="8" creationId="{C827BC47-4BB1-B719-2910-B1B30C05D7CD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1:57:16.258" v="5"/>
          <ac:spMkLst>
            <pc:docMk/>
            <pc:sldMk cId="0" sldId="256"/>
            <ac:spMk id="1031" creationId="{F13C74B1-5B17-4795-BED0-7140497B445A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1:57:16.258" v="5"/>
          <ac:spMkLst>
            <pc:docMk/>
            <pc:sldMk cId="0" sldId="256"/>
            <ac:spMk id="1033" creationId="{D4974D33-8DC5-464E-8C6D-BE58F0669C17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1:57:16.258" v="5"/>
          <ac:spMkLst>
            <pc:docMk/>
            <pc:sldMk cId="0" sldId="256"/>
            <ac:spMk id="1038" creationId="{7FEAE179-C525-48F3-AD47-0E9E2B6F2E2E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1:57:16.258" v="5"/>
          <ac:spMkLst>
            <pc:docMk/>
            <pc:sldMk cId="0" sldId="256"/>
            <ac:spMk id="1040" creationId="{95C8260E-968F-44E8-A823-ABB43131192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1:57:16.258" v="5"/>
          <ac:spMkLst>
            <pc:docMk/>
            <pc:sldMk cId="0" sldId="256"/>
            <ac:spMk id="1042" creationId="{2C1BBA94-3F40-40AA-8BB9-E69E25E537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1:58:57.105" v="16"/>
          <ac:spMkLst>
            <pc:docMk/>
            <pc:sldMk cId="0" sldId="256"/>
            <ac:spMk id="1044" creationId="{FE43805F-24A6-46A4-B19B-54F28347355C}"/>
          </ac:spMkLst>
        </pc:spChg>
        <pc:picChg chg="add mod">
          <ac:chgData name="PASCA Maia-Elena (LAE-S6ROA)" userId="S::pascama@student.eursc.eu::b0bfce8d-2f78-42f5-8e70-d2d662bb3025" providerId="AD" clId="Web-{9655E2D0-A0F1-673E-CBB6-C2BE0B76F53F}" dt="2025-03-23T12:39:56.453" v="365" actId="1076"/>
          <ac:picMkLst>
            <pc:docMk/>
            <pc:sldMk cId="0" sldId="256"/>
            <ac:picMk id="9" creationId="{53EEF314-56E8-290B-430E-EEDFC74A412C}"/>
          </ac:picMkLst>
        </pc:picChg>
        <pc:picChg chg="mod ord">
          <ac:chgData name="PASCA Maia-Elena (LAE-S6ROA)" userId="S::pascama@student.eursc.eu::b0bfce8d-2f78-42f5-8e70-d2d662bb3025" providerId="AD" clId="Web-{9655E2D0-A0F1-673E-CBB6-C2BE0B76F53F}" dt="2025-03-23T11:57:16.258" v="5"/>
          <ac:picMkLst>
            <pc:docMk/>
            <pc:sldMk cId="0" sldId="256"/>
            <ac:picMk id="1026" creationId="{00000000-0000-0000-0000-000000000000}"/>
          </ac:picMkLst>
        </pc:pic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2:41:06.783" v="370" actId="1076"/>
        <pc:sldMkLst>
          <pc:docMk/>
          <pc:sldMk cId="0" sldId="257"/>
        </pc:sldMkLst>
        <pc:spChg chg="mod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2" creationId="{00000000-0000-0000-0000-000000000000}"/>
          </ac:spMkLst>
        </pc:spChg>
        <pc:spChg chg="mod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3" creationId="{00000000-0000-0000-0000-000000000000}"/>
          </ac:spMkLst>
        </pc:spChg>
        <pc:spChg chg="ord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4" creationId="{00000000-0000-0000-0000-000000000000}"/>
          </ac:spMkLst>
        </pc:spChg>
        <pc:spChg chg="add del mod">
          <ac:chgData name="PASCA Maia-Elena (LAE-S6ROA)" userId="S::pascama@student.eursc.eu::b0bfce8d-2f78-42f5-8e70-d2d662bb3025" providerId="AD" clId="Web-{9655E2D0-A0F1-673E-CBB6-C2BE0B76F53F}" dt="2025-03-23T12:09:25.032" v="159"/>
          <ac:spMkLst>
            <pc:docMk/>
            <pc:sldMk cId="0" sldId="257"/>
            <ac:spMk id="8" creationId="{5919379F-512F-DF6F-FD91-8B52AB0178BE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10" creationId="{201CC55D-ED54-4C5C-95E6-10947BD1103B}"/>
          </ac:spMkLst>
        </pc:spChg>
        <pc:spChg chg="add del mod">
          <ac:chgData name="PASCA Maia-Elena (LAE-S6ROA)" userId="S::pascama@student.eursc.eu::b0bfce8d-2f78-42f5-8e70-d2d662bb3025" providerId="AD" clId="Web-{9655E2D0-A0F1-673E-CBB6-C2BE0B76F53F}" dt="2025-03-23T12:37:55.839" v="355"/>
          <ac:spMkLst>
            <pc:docMk/>
            <pc:sldMk cId="0" sldId="257"/>
            <ac:spMk id="11" creationId="{EDA348F7-E79A-9A8F-2F8E-6666C34A22D3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6:56.119" v="341"/>
          <ac:spMkLst>
            <pc:docMk/>
            <pc:sldMk cId="0" sldId="257"/>
            <ac:spMk id="15" creationId="{0DBD6B25-B3A9-9097-F481-F0B8925FEA43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16" creationId="{3873B707-463F-40B0-8227-E8CC6C67EB25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18" creationId="{C13237C8-E62C-4F0D-A318-BD6FB6C2D138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20" creationId="{19C9EAEA-39D0-4B0E-A0EB-51E7B26740B1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25" creationId="{201CC55D-ED54-4C5C-95E6-10947BD1103B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33" creationId="{C13237C8-E62C-4F0D-A318-BD6FB6C2D138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09:59.737" v="164"/>
          <ac:spMkLst>
            <pc:docMk/>
            <pc:sldMk cId="0" sldId="257"/>
            <ac:spMk id="35" creationId="{19C9EAEA-39D0-4B0E-A0EB-51E7B26740B1}"/>
          </ac:spMkLst>
        </pc:spChg>
        <pc:grpChg chg="add">
          <ac:chgData name="PASCA Maia-Elena (LAE-S6ROA)" userId="S::pascama@student.eursc.eu::b0bfce8d-2f78-42f5-8e70-d2d662bb3025" providerId="AD" clId="Web-{9655E2D0-A0F1-673E-CBB6-C2BE0B76F53F}" dt="2025-03-23T11:57:31.040" v="6"/>
          <ac:grpSpMkLst>
            <pc:docMk/>
            <pc:sldMk cId="0" sldId="257"/>
            <ac:grpSpMk id="12" creationId="{1DE889C7-FAD6-4397-98E2-05D503484459}"/>
          </ac:grpSpMkLst>
        </pc:grpChg>
        <pc:picChg chg="del mod">
          <ac:chgData name="PASCA Maia-Elena (LAE-S6ROA)" userId="S::pascama@student.eursc.eu::b0bfce8d-2f78-42f5-8e70-d2d662bb3025" providerId="AD" clId="Web-{9655E2D0-A0F1-673E-CBB6-C2BE0B76F53F}" dt="2025-03-23T12:08:34.265" v="109"/>
          <ac:picMkLst>
            <pc:docMk/>
            <pc:sldMk cId="0" sldId="257"/>
            <ac:picMk id="5" creationId="{00000000-0000-0000-0000-000000000000}"/>
          </ac:picMkLst>
        </pc:picChg>
        <pc:picChg chg="add del mod">
          <ac:chgData name="PASCA Maia-Elena (LAE-S6ROA)" userId="S::pascama@student.eursc.eu::b0bfce8d-2f78-42f5-8e70-d2d662bb3025" providerId="AD" clId="Web-{9655E2D0-A0F1-673E-CBB6-C2BE0B76F53F}" dt="2025-03-23T12:08:41.593" v="111"/>
          <ac:picMkLst>
            <pc:docMk/>
            <pc:sldMk cId="0" sldId="257"/>
            <ac:picMk id="6" creationId="{4513BF37-575C-0876-797D-80205561B81A}"/>
          </ac:picMkLst>
        </pc:picChg>
        <pc:picChg chg="add del mod">
          <ac:chgData name="PASCA Maia-Elena (LAE-S6ROA)" userId="S::pascama@student.eursc.eu::b0bfce8d-2f78-42f5-8e70-d2d662bb3025" providerId="AD" clId="Web-{9655E2D0-A0F1-673E-CBB6-C2BE0B76F53F}" dt="2025-03-23T12:08:53.859" v="113"/>
          <ac:picMkLst>
            <pc:docMk/>
            <pc:sldMk cId="0" sldId="257"/>
            <ac:picMk id="7" creationId="{4A2F2202-C547-A1D3-060D-ECFFF44C110E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09:55.330" v="163" actId="1076"/>
          <ac:picMkLst>
            <pc:docMk/>
            <pc:sldMk cId="0" sldId="257"/>
            <ac:picMk id="9" creationId="{6BD539E8-601C-9C4F-07B8-994B8D5A59E8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1:06.783" v="370" actId="1076"/>
          <ac:picMkLst>
            <pc:docMk/>
            <pc:sldMk cId="0" sldId="257"/>
            <ac:picMk id="17" creationId="{BA2BEDDA-C374-24D2-BB41-30729AAB3B86}"/>
          </ac:picMkLst>
        </pc:pic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3:01:32.233" v="499" actId="1076"/>
        <pc:sldMkLst>
          <pc:docMk/>
          <pc:sldMk cId="0" sldId="258"/>
        </pc:sldMkLst>
        <pc:spChg chg="mod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2" creationId="{00000000-0000-0000-0000-000000000000}"/>
          </ac:spMkLst>
        </pc:spChg>
        <pc:spChg chg="mod ord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58"/>
            <ac:spMk id="5" creationId="{2F31DAFE-8EE9-FA5A-4CFE-8C17013E71FA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58"/>
            <ac:spMk id="6" creationId="{7EEDA997-32AD-1B35-85B0-410EA0CBE1BE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39.246" v="192"/>
          <ac:spMkLst>
            <pc:docMk/>
            <pc:sldMk cId="0" sldId="258"/>
            <ac:spMk id="9" creationId="{2EB492CD-616E-47F8-933B-5E2D952A0593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59:23.588" v="455" actId="14100"/>
          <ac:spMkLst>
            <pc:docMk/>
            <pc:sldMk cId="0" sldId="258"/>
            <ac:spMk id="10" creationId="{20C62A35-6DA2-1C6C-7C1F-90C47110D444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39.246" v="192"/>
          <ac:spMkLst>
            <pc:docMk/>
            <pc:sldMk cId="0" sldId="258"/>
            <ac:spMk id="11" creationId="{59383CF9-23B5-4335-9B21-1791C4CF1C75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3:01:32.233" v="499" actId="1076"/>
          <ac:spMkLst>
            <pc:docMk/>
            <pc:sldMk cId="0" sldId="258"/>
            <ac:spMk id="12" creationId="{7C32A135-67C8-2619-D612-6EB9F96F2545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39.246" v="192"/>
          <ac:spMkLst>
            <pc:docMk/>
            <pc:sldMk cId="0" sldId="258"/>
            <ac:spMk id="13" creationId="{0007FE00-9498-4706-B255-6437B0252C02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3:57.948" v="185"/>
          <ac:spMkLst>
            <pc:docMk/>
            <pc:sldMk cId="0" sldId="258"/>
            <ac:spMk id="18" creationId="{DBC6133C-0615-4CE4-9132-37E609A9BDFA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3:57.948" v="185"/>
          <ac:spMkLst>
            <pc:docMk/>
            <pc:sldMk cId="0" sldId="258"/>
            <ac:spMk id="20" creationId="{169CC832-2974-4E8D-90ED-3E2941BA733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3:57.948" v="185"/>
          <ac:spMkLst>
            <pc:docMk/>
            <pc:sldMk cId="0" sldId="258"/>
            <ac:spMk id="22" creationId="{55222F96-971A-4F90-B841-6BAB416C7A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3:57.948" v="185"/>
          <ac:spMkLst>
            <pc:docMk/>
            <pc:sldMk cId="0" sldId="258"/>
            <ac:spMk id="24" creationId="{08980754-6F4B-43C9-B9BE-127B6BED658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24.167" v="189"/>
          <ac:spMkLst>
            <pc:docMk/>
            <pc:sldMk cId="0" sldId="258"/>
            <ac:spMk id="25" creationId="{D5B0017B-2ECA-49AF-B397-DC140825DF8D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3:57.948" v="185"/>
          <ac:spMkLst>
            <pc:docMk/>
            <pc:sldMk cId="0" sldId="258"/>
            <ac:spMk id="26" creationId="{2C1BBA94-3F40-40AA-8BB9-E69E25E537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24.167" v="189"/>
          <ac:spMkLst>
            <pc:docMk/>
            <pc:sldMk cId="0" sldId="258"/>
            <ac:spMk id="27" creationId="{70E96339-907C-46C3-99AC-31179B6F0EBD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07.495" v="187"/>
          <ac:spMkLst>
            <pc:docMk/>
            <pc:sldMk cId="0" sldId="258"/>
            <ac:spMk id="28" creationId="{058A14AF-9FB5-4CC7-BA35-E8E85D3EDF0E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07.495" v="187"/>
          <ac:spMkLst>
            <pc:docMk/>
            <pc:sldMk cId="0" sldId="258"/>
            <ac:spMk id="29" creationId="{3A9A4357-BD1D-4622-A4FE-766E6AB8DE84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07.495" v="187"/>
          <ac:spMkLst>
            <pc:docMk/>
            <pc:sldMk cId="0" sldId="258"/>
            <ac:spMk id="30" creationId="{E659831F-0D9A-4C63-9EBB-8435B85A440F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07.495" v="187"/>
          <ac:spMkLst>
            <pc:docMk/>
            <pc:sldMk cId="0" sldId="258"/>
            <ac:spMk id="31" creationId="{E6995CE5-F890-4ABA-82A2-26507CE8D2A3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24.167" v="189"/>
          <ac:spMkLst>
            <pc:docMk/>
            <pc:sldMk cId="0" sldId="258"/>
            <ac:spMk id="33" creationId="{28D31E1B-0407-4223-9642-0B642CBF57D9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39.215" v="191"/>
          <ac:spMkLst>
            <pc:docMk/>
            <pc:sldMk cId="0" sldId="258"/>
            <ac:spMk id="38" creationId="{9A724DBA-D2D9-471E-8ED7-2015DDD950DF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39.215" v="191"/>
          <ac:spMkLst>
            <pc:docMk/>
            <pc:sldMk cId="0" sldId="258"/>
            <ac:spMk id="39" creationId="{08980754-6F4B-43C9-B9BE-127B6BED658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39.215" v="191"/>
          <ac:spMkLst>
            <pc:docMk/>
            <pc:sldMk cId="0" sldId="258"/>
            <ac:spMk id="40" creationId="{2C1BBA94-3F40-40AA-8BB9-E69E25E537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39.215" v="191"/>
          <ac:spMkLst>
            <pc:docMk/>
            <pc:sldMk cId="0" sldId="258"/>
            <ac:spMk id="41" creationId="{169CC832-2974-4E8D-90ED-3E2941BA733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4:39.215" v="191"/>
          <ac:spMkLst>
            <pc:docMk/>
            <pc:sldMk cId="0" sldId="258"/>
            <ac:spMk id="42" creationId="{55222F96-971A-4F90-B841-6BAB416C7A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44" creationId="{5C8908E2-EE49-44D2-9428-A28D2312A8D5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47" creationId="{8B88B599-C539-4F18-A32A-40207EC6E21A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48" creationId="{ED888B23-07FA-482A-96DF-47E31AF1A603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53" creationId="{9A724DBA-D2D9-471E-8ED7-2015DDD950DF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55" creationId="{08980754-6F4B-43C9-B9BE-127B6BED658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57" creationId="{2C1BBA94-3F40-40AA-8BB9-E69E25E537C1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59" creationId="{169CC832-2974-4E8D-90ED-3E2941BA733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15:24.513" v="200"/>
          <ac:spMkLst>
            <pc:docMk/>
            <pc:sldMk cId="0" sldId="258"/>
            <ac:spMk id="61" creationId="{55222F96-971A-4F90-B841-6BAB416C7AC1}"/>
          </ac:spMkLst>
        </pc:spChg>
        <pc:grpChg chg="add del">
          <ac:chgData name="PASCA Maia-Elena (LAE-S6ROA)" userId="S::pascama@student.eursc.eu::b0bfce8d-2f78-42f5-8e70-d2d662bb3025" providerId="AD" clId="Web-{9655E2D0-A0F1-673E-CBB6-C2BE0B76F53F}" dt="2025-03-23T12:14:24.167" v="189"/>
          <ac:grpSpMkLst>
            <pc:docMk/>
            <pc:sldMk cId="0" sldId="258"/>
            <ac:grpSpMk id="34" creationId="{AE1C45F0-260A-458C-96ED-C1F6D2151219}"/>
          </ac:grpSpMkLst>
        </pc:grpChg>
        <pc:grpChg chg="add">
          <ac:chgData name="PASCA Maia-Elena (LAE-S6ROA)" userId="S::pascama@student.eursc.eu::b0bfce8d-2f78-42f5-8e70-d2d662bb3025" providerId="AD" clId="Web-{9655E2D0-A0F1-673E-CBB6-C2BE0B76F53F}" dt="2025-03-23T12:14:39.246" v="192"/>
          <ac:grpSpMkLst>
            <pc:docMk/>
            <pc:sldMk cId="0" sldId="258"/>
            <ac:grpSpMk id="45" creationId="{B29018A0-5DE6-4CC9-AB25-675616AF7225}"/>
          </ac:grpSpMkLst>
        </pc:grpChg>
        <pc:picChg chg="mod ord">
          <ac:chgData name="PASCA Maia-Elena (LAE-S6ROA)" userId="S::pascama@student.eursc.eu::b0bfce8d-2f78-42f5-8e70-d2d662bb3025" providerId="AD" clId="Web-{9655E2D0-A0F1-673E-CBB6-C2BE0B76F53F}" dt="2025-03-23T12:57:04.849" v="415" actId="1076"/>
          <ac:picMkLst>
            <pc:docMk/>
            <pc:sldMk cId="0" sldId="258"/>
            <ac:picMk id="4" creationId="{00000000-0000-0000-0000-000000000000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1:51.475" v="375" actId="14100"/>
          <ac:picMkLst>
            <pc:docMk/>
            <pc:sldMk cId="0" sldId="258"/>
            <ac:picMk id="7" creationId="{8130BD9A-9AC6-52B4-3760-496EFA16FE13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58:11.430" v="417" actId="1076"/>
          <ac:picMkLst>
            <pc:docMk/>
            <pc:sldMk cId="0" sldId="258"/>
            <ac:picMk id="8" creationId="{66EBFEF3-8023-0265-EE64-97003793F049}"/>
          </ac:picMkLst>
        </pc:pic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3:02:30.079" v="514" actId="1076"/>
        <pc:sldMkLst>
          <pc:docMk/>
          <pc:sldMk cId="0" sldId="259"/>
        </pc:sldMkLst>
        <pc:spChg chg="mod">
          <ac:chgData name="PASCA Maia-Elena (LAE-S6ROA)" userId="S::pascama@student.eursc.eu::b0bfce8d-2f78-42f5-8e70-d2d662bb3025" providerId="AD" clId="Web-{9655E2D0-A0F1-673E-CBB6-C2BE0B76F53F}" dt="2025-03-23T12:18:04.378" v="213"/>
          <ac:spMkLst>
            <pc:docMk/>
            <pc:sldMk cId="0" sldId="259"/>
            <ac:spMk id="2" creationId="{00000000-0000-0000-0000-000000000000}"/>
          </ac:spMkLst>
        </pc:spChg>
        <pc:spChg chg="mod ord">
          <ac:chgData name="PASCA Maia-Elena (LAE-S6ROA)" userId="S::pascama@student.eursc.eu::b0bfce8d-2f78-42f5-8e70-d2d662bb3025" providerId="AD" clId="Web-{9655E2D0-A0F1-673E-CBB6-C2BE0B76F53F}" dt="2025-03-23T12:18:04.378" v="213"/>
          <ac:spMkLst>
            <pc:docMk/>
            <pc:sldMk cId="0" sldId="259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59"/>
            <ac:spMk id="4" creationId="{BBAF3863-8DF3-BE55-3BBE-71B08FF71977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59"/>
            <ac:spMk id="6" creationId="{F9AB4A1B-15C3-478F-5F38-87E2366ADF2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3:02:30.079" v="514" actId="1076"/>
          <ac:spMkLst>
            <pc:docMk/>
            <pc:sldMk cId="0" sldId="259"/>
            <ac:spMk id="8" creationId="{554E4316-B08A-C9FB-6DC0-C2DA4FB9E8A2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18:04.378" v="213"/>
          <ac:spMkLst>
            <pc:docMk/>
            <pc:sldMk cId="0" sldId="259"/>
            <ac:spMk id="14" creationId="{2C1BBA94-3F40-40AA-8BB9-E69E25E537C1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18:04.378" v="213"/>
          <ac:spMkLst>
            <pc:docMk/>
            <pc:sldMk cId="0" sldId="259"/>
            <ac:spMk id="15" creationId="{7FEAE179-C525-48F3-AD47-0E9E2B6F2E2E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18:04.378" v="213"/>
          <ac:spMkLst>
            <pc:docMk/>
            <pc:sldMk cId="0" sldId="259"/>
            <ac:spMk id="16" creationId="{FE43805F-24A6-46A4-B19B-54F28347355C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18:04.378" v="213"/>
          <ac:spMkLst>
            <pc:docMk/>
            <pc:sldMk cId="0" sldId="259"/>
            <ac:spMk id="17" creationId="{95C8260E-968F-44E8-A823-ABB431311926}"/>
          </ac:spMkLst>
        </pc:spChg>
        <pc:picChg chg="mod">
          <ac:chgData name="PASCA Maia-Elena (LAE-S6ROA)" userId="S::pascama@student.eursc.eu::b0bfce8d-2f78-42f5-8e70-d2d662bb3025" providerId="AD" clId="Web-{9655E2D0-A0F1-673E-CBB6-C2BE0B76F53F}" dt="2025-03-23T12:18:04.378" v="213"/>
          <ac:picMkLst>
            <pc:docMk/>
            <pc:sldMk cId="0" sldId="259"/>
            <ac:picMk id="5" creationId="{00000000-0000-0000-0000-000000000000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2:18.195" v="379" actId="14100"/>
          <ac:picMkLst>
            <pc:docMk/>
            <pc:sldMk cId="0" sldId="259"/>
            <ac:picMk id="7" creationId="{12D00FFC-DEAA-E251-812B-1CB0392415ED}"/>
          </ac:picMkLst>
        </pc:picChg>
        <pc:cxnChg chg="add del">
          <ac:chgData name="PASCA Maia-Elena (LAE-S6ROA)" userId="S::pascama@student.eursc.eu::b0bfce8d-2f78-42f5-8e70-d2d662bb3025" providerId="AD" clId="Web-{9655E2D0-A0F1-673E-CBB6-C2BE0B76F53F}" dt="2025-03-23T12:17:52.455" v="210"/>
          <ac:cxnSpMkLst>
            <pc:docMk/>
            <pc:sldMk cId="0" sldId="259"/>
            <ac:cxnSpMk id="10" creationId="{37C77032-C865-6057-7D7A-E2743CFA20F9}"/>
          </ac:cxnSpMkLst>
        </pc:cxnChg>
        <pc:cxnChg chg="add del">
          <ac:chgData name="PASCA Maia-Elena (LAE-S6ROA)" userId="S::pascama@student.eursc.eu::b0bfce8d-2f78-42f5-8e70-d2d662bb3025" providerId="AD" clId="Web-{9655E2D0-A0F1-673E-CBB6-C2BE0B76F53F}" dt="2025-03-23T12:18:04.362" v="212"/>
          <ac:cxnSpMkLst>
            <pc:docMk/>
            <pc:sldMk cId="0" sldId="259"/>
            <ac:cxnSpMk id="12" creationId="{249EDD1B-F94D-B4E6-ACAA-566B9A26FDE3}"/>
          </ac:cxnSpMkLst>
        </pc:cxn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3:03:28.831" v="530" actId="20577"/>
        <pc:sldMkLst>
          <pc:docMk/>
          <pc:sldMk cId="0" sldId="260"/>
        </pc:sldMkLst>
        <pc:spChg chg="mod">
          <ac:chgData name="PASCA Maia-Elena (LAE-S6ROA)" userId="S::pascama@student.eursc.eu::b0bfce8d-2f78-42f5-8e70-d2d662bb3025" providerId="AD" clId="Web-{9655E2D0-A0F1-673E-CBB6-C2BE0B76F53F}" dt="2025-03-23T12:21:29.478" v="223"/>
          <ac:spMkLst>
            <pc:docMk/>
            <pc:sldMk cId="0" sldId="260"/>
            <ac:spMk id="2" creationId="{00000000-0000-0000-0000-000000000000}"/>
          </ac:spMkLst>
        </pc:spChg>
        <pc:spChg chg="mod ord">
          <ac:chgData name="PASCA Maia-Elena (LAE-S6ROA)" userId="S::pascama@student.eursc.eu::b0bfce8d-2f78-42f5-8e70-d2d662bb3025" providerId="AD" clId="Web-{9655E2D0-A0F1-673E-CBB6-C2BE0B76F53F}" dt="2025-03-23T12:21:29.478" v="223"/>
          <ac:spMkLst>
            <pc:docMk/>
            <pc:sldMk cId="0" sldId="260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0"/>
            <ac:spMk id="5" creationId="{487D26B5-7D31-C08F-0119-45F9994DF3AA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0"/>
            <ac:spMk id="6" creationId="{22855627-A958-E162-AB1F-0EAA0B25877A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3:03:28.831" v="530" actId="20577"/>
          <ac:spMkLst>
            <pc:docMk/>
            <pc:sldMk cId="0" sldId="260"/>
            <ac:spMk id="8" creationId="{5CC01DBE-2702-A3A4-B47A-E01132DB82FE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1:29.478" v="222"/>
          <ac:spMkLst>
            <pc:docMk/>
            <pc:sldMk cId="0" sldId="260"/>
            <ac:spMk id="9" creationId="{201CC55D-ED54-4C5C-95E6-10947BD1103B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1:29.478" v="223"/>
          <ac:spMkLst>
            <pc:docMk/>
            <pc:sldMk cId="0" sldId="260"/>
            <ac:spMk id="13" creationId="{2C1BBA94-3F40-40AA-8BB9-E69E25E537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1:29.478" v="222"/>
          <ac:spMkLst>
            <pc:docMk/>
            <pc:sldMk cId="0" sldId="260"/>
            <ac:spMk id="15" creationId="{3873B707-463F-40B0-8227-E8CC6C67EB25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1:29.478" v="222"/>
          <ac:spMkLst>
            <pc:docMk/>
            <pc:sldMk cId="0" sldId="260"/>
            <ac:spMk id="17" creationId="{C13237C8-E62C-4F0D-A318-BD6FB6C2D138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1:29.478" v="222"/>
          <ac:spMkLst>
            <pc:docMk/>
            <pc:sldMk cId="0" sldId="260"/>
            <ac:spMk id="19" creationId="{19C9EAEA-39D0-4B0E-A0EB-51E7B26740B1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1:29.478" v="223"/>
          <ac:spMkLst>
            <pc:docMk/>
            <pc:sldMk cId="0" sldId="260"/>
            <ac:spMk id="21" creationId="{700E0F77-E936-4985-B7B1-B9823486AC33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1:29.478" v="223"/>
          <ac:spMkLst>
            <pc:docMk/>
            <pc:sldMk cId="0" sldId="260"/>
            <ac:spMk id="22" creationId="{95C8260E-968F-44E8-A823-ABB43131192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1:29.478" v="223"/>
          <ac:spMkLst>
            <pc:docMk/>
            <pc:sldMk cId="0" sldId="260"/>
            <ac:spMk id="23" creationId="{FE43805F-24A6-46A4-B19B-54F28347355C}"/>
          </ac:spMkLst>
        </pc:spChg>
        <pc:grpChg chg="add del">
          <ac:chgData name="PASCA Maia-Elena (LAE-S6ROA)" userId="S::pascama@student.eursc.eu::b0bfce8d-2f78-42f5-8e70-d2d662bb3025" providerId="AD" clId="Web-{9655E2D0-A0F1-673E-CBB6-C2BE0B76F53F}" dt="2025-03-23T12:21:29.478" v="222"/>
          <ac:grpSpMkLst>
            <pc:docMk/>
            <pc:sldMk cId="0" sldId="260"/>
            <ac:grpSpMk id="11" creationId="{1DE889C7-FAD6-4397-98E2-05D503484459}"/>
          </ac:grpSpMkLst>
        </pc:grpChg>
        <pc:picChg chg="mod">
          <ac:chgData name="PASCA Maia-Elena (LAE-S6ROA)" userId="S::pascama@student.eursc.eu::b0bfce8d-2f78-42f5-8e70-d2d662bb3025" providerId="AD" clId="Web-{9655E2D0-A0F1-673E-CBB6-C2BE0B76F53F}" dt="2025-03-23T12:21:29.478" v="223"/>
          <ac:picMkLst>
            <pc:docMk/>
            <pc:sldMk cId="0" sldId="260"/>
            <ac:picMk id="4" creationId="{00000000-0000-0000-0000-000000000000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2:51.446" v="383" actId="14100"/>
          <ac:picMkLst>
            <pc:docMk/>
            <pc:sldMk cId="0" sldId="260"/>
            <ac:picMk id="7" creationId="{D0E7ED0F-B354-1A4D-D028-BEDD8C8AC885}"/>
          </ac:picMkLst>
        </pc:pic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2:43:14.447" v="386" actId="14100"/>
        <pc:sldMkLst>
          <pc:docMk/>
          <pc:sldMk cId="0" sldId="261"/>
        </pc:sldMkLst>
        <pc:spChg chg="mod">
          <ac:chgData name="PASCA Maia-Elena (LAE-S6ROA)" userId="S::pascama@student.eursc.eu::b0bfce8d-2f78-42f5-8e70-d2d662bb3025" providerId="AD" clId="Web-{9655E2D0-A0F1-673E-CBB6-C2BE0B76F53F}" dt="2025-03-23T12:24:04.296" v="240" actId="1076"/>
          <ac:spMkLst>
            <pc:docMk/>
            <pc:sldMk cId="0" sldId="261"/>
            <ac:spMk id="2" creationId="{00000000-0000-0000-0000-000000000000}"/>
          </ac:spMkLst>
        </pc:spChg>
        <pc:spChg chg="mod ord">
          <ac:chgData name="PASCA Maia-Elena (LAE-S6ROA)" userId="S::pascama@student.eursc.eu::b0bfce8d-2f78-42f5-8e70-d2d662bb3025" providerId="AD" clId="Web-{9655E2D0-A0F1-673E-CBB6-C2BE0B76F53F}" dt="2025-03-23T12:22:41.590" v="233" actId="20577"/>
          <ac:spMkLst>
            <pc:docMk/>
            <pc:sldMk cId="0" sldId="261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1"/>
            <ac:spMk id="5" creationId="{4C71CFBE-4A71-6EF8-46B5-0BB256CA01E2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1"/>
            <ac:spMk id="6" creationId="{0C242986-0948-79BA-74D6-F1DF16A5C8F4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1:52.698" v="225"/>
          <ac:spMkLst>
            <pc:docMk/>
            <pc:sldMk cId="0" sldId="261"/>
            <ac:spMk id="9" creationId="{DBC6133C-0615-4CE4-9132-37E609A9BDFA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1:52.698" v="225"/>
          <ac:spMkLst>
            <pc:docMk/>
            <pc:sldMk cId="0" sldId="261"/>
            <ac:spMk id="11" creationId="{169CC832-2974-4E8D-90ED-3E2941BA733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1:52.698" v="225"/>
          <ac:spMkLst>
            <pc:docMk/>
            <pc:sldMk cId="0" sldId="261"/>
            <ac:spMk id="13" creationId="{55222F96-971A-4F90-B841-6BAB416C7A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1:52.698" v="225"/>
          <ac:spMkLst>
            <pc:docMk/>
            <pc:sldMk cId="0" sldId="261"/>
            <ac:spMk id="15" creationId="{08980754-6F4B-43C9-B9BE-127B6BED658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1:52.698" v="225"/>
          <ac:spMkLst>
            <pc:docMk/>
            <pc:sldMk cId="0" sldId="261"/>
            <ac:spMk id="17" creationId="{2C1BBA94-3F40-40AA-8BB9-E69E25E537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2:04.964" v="227"/>
          <ac:spMkLst>
            <pc:docMk/>
            <pc:sldMk cId="0" sldId="261"/>
            <ac:spMk id="19" creationId="{700E0F77-E936-4985-B7B1-B9823486AC33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2:04.964" v="227"/>
          <ac:spMkLst>
            <pc:docMk/>
            <pc:sldMk cId="0" sldId="261"/>
            <ac:spMk id="20" creationId="{95C8260E-968F-44E8-A823-ABB43131192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2:04.964" v="227"/>
          <ac:spMkLst>
            <pc:docMk/>
            <pc:sldMk cId="0" sldId="261"/>
            <ac:spMk id="21" creationId="{2C1BBA94-3F40-40AA-8BB9-E69E25E537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2:04.964" v="227"/>
          <ac:spMkLst>
            <pc:docMk/>
            <pc:sldMk cId="0" sldId="261"/>
            <ac:spMk id="22" creationId="{FE43805F-24A6-46A4-B19B-54F28347355C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2:04.979" v="228"/>
          <ac:spMkLst>
            <pc:docMk/>
            <pc:sldMk cId="0" sldId="261"/>
            <ac:spMk id="24" creationId="{DBC6133C-0615-4CE4-9132-37E609A9BDFA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23:55.983" v="239" actId="14100"/>
          <ac:spMkLst>
            <pc:docMk/>
            <pc:sldMk cId="0" sldId="261"/>
            <ac:spMk id="25" creationId="{169CC832-2974-4E8D-90ED-3E2941BA733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2:04.979" v="228"/>
          <ac:spMkLst>
            <pc:docMk/>
            <pc:sldMk cId="0" sldId="261"/>
            <ac:spMk id="26" creationId="{55222F96-971A-4F90-B841-6BAB416C7AC1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2:04.979" v="228"/>
          <ac:spMkLst>
            <pc:docMk/>
            <pc:sldMk cId="0" sldId="261"/>
            <ac:spMk id="27" creationId="{08980754-6F4B-43C9-B9BE-127B6BED658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2:04.979" v="228"/>
          <ac:spMkLst>
            <pc:docMk/>
            <pc:sldMk cId="0" sldId="261"/>
            <ac:spMk id="28" creationId="{2C1BBA94-3F40-40AA-8BB9-E69E25E537C1}"/>
          </ac:spMkLst>
        </pc:spChg>
        <pc:picChg chg="mod">
          <ac:chgData name="PASCA Maia-Elena (LAE-S6ROA)" userId="S::pascama@student.eursc.eu::b0bfce8d-2f78-42f5-8e70-d2d662bb3025" providerId="AD" clId="Web-{9655E2D0-A0F1-673E-CBB6-C2BE0B76F53F}" dt="2025-03-23T12:22:04.979" v="228"/>
          <ac:picMkLst>
            <pc:docMk/>
            <pc:sldMk cId="0" sldId="261"/>
            <ac:picMk id="4" creationId="{00000000-0000-0000-0000-000000000000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3:14.447" v="386" actId="14100"/>
          <ac:picMkLst>
            <pc:docMk/>
            <pc:sldMk cId="0" sldId="261"/>
            <ac:picMk id="7" creationId="{2B68AB5C-1E2A-AE1B-A1AB-67A8E8FBC04E}"/>
          </ac:picMkLst>
        </pc:pic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3:05:09.725" v="536"/>
        <pc:sldMkLst>
          <pc:docMk/>
          <pc:sldMk cId="0" sldId="262"/>
        </pc:sldMkLst>
        <pc:spChg chg="mod">
          <ac:chgData name="PASCA Maia-Elena (LAE-S6ROA)" userId="S::pascama@student.eursc.eu::b0bfce8d-2f78-42f5-8e70-d2d662bb3025" providerId="AD" clId="Web-{9655E2D0-A0F1-673E-CBB6-C2BE0B76F53F}" dt="2025-03-23T12:24:51.954" v="247"/>
          <ac:spMkLst>
            <pc:docMk/>
            <pc:sldMk cId="0" sldId="262"/>
            <ac:spMk id="2" creationId="{00000000-0000-0000-0000-000000000000}"/>
          </ac:spMkLst>
        </pc:spChg>
        <pc:spChg chg="mod">
          <ac:chgData name="PASCA Maia-Elena (LAE-S6ROA)" userId="S::pascama@student.eursc.eu::b0bfce8d-2f78-42f5-8e70-d2d662bb3025" providerId="AD" clId="Web-{9655E2D0-A0F1-673E-CBB6-C2BE0B76F53F}" dt="2025-03-23T12:24:57.110" v="248" actId="20577"/>
          <ac:spMkLst>
            <pc:docMk/>
            <pc:sldMk cId="0" sldId="262"/>
            <ac:spMk id="3" creationId="{00000000-0000-0000-0000-000000000000}"/>
          </ac:spMkLst>
        </pc:spChg>
        <pc:spChg chg="add del mod">
          <ac:chgData name="PASCA Maia-Elena (LAE-S6ROA)" userId="S::pascama@student.eursc.eu::b0bfce8d-2f78-42f5-8e70-d2d662bb3025" providerId="AD" clId="Web-{9655E2D0-A0F1-673E-CBB6-C2BE0B76F53F}" dt="2025-03-23T13:05:09.725" v="536"/>
          <ac:spMkLst>
            <pc:docMk/>
            <pc:sldMk cId="0" sldId="262"/>
            <ac:spMk id="4" creationId="{5B75DDD3-0771-DB2E-5070-6F28DA819C05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2"/>
            <ac:spMk id="7" creationId="{4904F4B8-D61C-0670-297F-9BB64EF8C65B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4:51.954" v="247"/>
          <ac:spMkLst>
            <pc:docMk/>
            <pc:sldMk cId="0" sldId="262"/>
            <ac:spMk id="11" creationId="{AAAE94E3-A7DB-4868-B1E3-E49703488BBC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4:51.954" v="247"/>
          <ac:spMkLst>
            <pc:docMk/>
            <pc:sldMk cId="0" sldId="262"/>
            <ac:spMk id="17" creationId="{3873B707-463F-40B0-8227-E8CC6C67EB25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4:51.954" v="247"/>
          <ac:spMkLst>
            <pc:docMk/>
            <pc:sldMk cId="0" sldId="262"/>
            <ac:spMk id="19" creationId="{C13237C8-E62C-4F0D-A318-BD6FB6C2D138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4:51.954" v="247"/>
          <ac:spMkLst>
            <pc:docMk/>
            <pc:sldMk cId="0" sldId="262"/>
            <ac:spMk id="21" creationId="{19C9EAEA-39D0-4B0E-A0EB-51E7B26740B1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4:51.954" v="247"/>
          <ac:spMkLst>
            <pc:docMk/>
            <pc:sldMk cId="0" sldId="262"/>
            <ac:spMk id="23" creationId="{8CB5D2D7-DF65-4E86-BFBA-FFB9B5ACEB64}"/>
          </ac:spMkLst>
        </pc:spChg>
        <pc:grpChg chg="add">
          <ac:chgData name="PASCA Maia-Elena (LAE-S6ROA)" userId="S::pascama@student.eursc.eu::b0bfce8d-2f78-42f5-8e70-d2d662bb3025" providerId="AD" clId="Web-{9655E2D0-A0F1-673E-CBB6-C2BE0B76F53F}" dt="2025-03-23T12:24:51.954" v="247"/>
          <ac:grpSpMkLst>
            <pc:docMk/>
            <pc:sldMk cId="0" sldId="262"/>
            <ac:grpSpMk id="13" creationId="{1DE889C7-FAD6-4397-98E2-05D503484459}"/>
          </ac:grpSpMkLst>
        </pc:grpChg>
        <pc:picChg chg="mod ord">
          <ac:chgData name="PASCA Maia-Elena (LAE-S6ROA)" userId="S::pascama@student.eursc.eu::b0bfce8d-2f78-42f5-8e70-d2d662bb3025" providerId="AD" clId="Web-{9655E2D0-A0F1-673E-CBB6-C2BE0B76F53F}" dt="2025-03-23T12:24:51.954" v="247"/>
          <ac:picMkLst>
            <pc:docMk/>
            <pc:sldMk cId="0" sldId="262"/>
            <ac:picMk id="5" creationId="{00000000-0000-0000-0000-000000000000}"/>
          </ac:picMkLst>
        </pc:picChg>
        <pc:picChg chg="mod">
          <ac:chgData name="PASCA Maia-Elena (LAE-S6ROA)" userId="S::pascama@student.eursc.eu::b0bfce8d-2f78-42f5-8e70-d2d662bb3025" providerId="AD" clId="Web-{9655E2D0-A0F1-673E-CBB6-C2BE0B76F53F}" dt="2025-03-23T12:24:51.954" v="247"/>
          <ac:picMkLst>
            <pc:docMk/>
            <pc:sldMk cId="0" sldId="262"/>
            <ac:picMk id="6" creationId="{00000000-0000-0000-0000-000000000000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3:49.651" v="390" actId="1076"/>
          <ac:picMkLst>
            <pc:docMk/>
            <pc:sldMk cId="0" sldId="262"/>
            <ac:picMk id="8" creationId="{185136B6-C4E7-0FB9-44AB-F759B298A546}"/>
          </ac:picMkLst>
        </pc:pic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2:44:26.980" v="394" actId="14100"/>
        <pc:sldMkLst>
          <pc:docMk/>
          <pc:sldMk cId="0" sldId="263"/>
        </pc:sldMkLst>
        <pc:spChg chg="mod">
          <ac:chgData name="PASCA Maia-Elena (LAE-S6ROA)" userId="S::pascama@student.eursc.eu::b0bfce8d-2f78-42f5-8e70-d2d662bb3025" providerId="AD" clId="Web-{9655E2D0-A0F1-673E-CBB6-C2BE0B76F53F}" dt="2025-03-23T12:26:05.534" v="257"/>
          <ac:spMkLst>
            <pc:docMk/>
            <pc:sldMk cId="0" sldId="263"/>
            <ac:spMk id="2" creationId="{00000000-0000-0000-0000-000000000000}"/>
          </ac:spMkLst>
        </pc:spChg>
        <pc:spChg chg="mod">
          <ac:chgData name="PASCA Maia-Elena (LAE-S6ROA)" userId="S::pascama@student.eursc.eu::b0bfce8d-2f78-42f5-8e70-d2d662bb3025" providerId="AD" clId="Web-{9655E2D0-A0F1-673E-CBB6-C2BE0B76F53F}" dt="2025-03-23T12:26:05.534" v="257"/>
          <ac:spMkLst>
            <pc:docMk/>
            <pc:sldMk cId="0" sldId="263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3"/>
            <ac:spMk id="5" creationId="{385B270D-41E0-85FA-B179-0699C84E49CF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3"/>
            <ac:spMk id="6" creationId="{5636CF54-E934-028B-706C-7FE5B309EB9E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6:05.519" v="256"/>
          <ac:spMkLst>
            <pc:docMk/>
            <pc:sldMk cId="0" sldId="263"/>
            <ac:spMk id="9" creationId="{201CC55D-ED54-4C5C-95E6-10947BD1103B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6:05.534" v="257"/>
          <ac:spMkLst>
            <pc:docMk/>
            <pc:sldMk cId="0" sldId="263"/>
            <ac:spMk id="13" creationId="{55222F96-971A-4F90-B841-6BAB416C7A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6:05.519" v="256"/>
          <ac:spMkLst>
            <pc:docMk/>
            <pc:sldMk cId="0" sldId="263"/>
            <ac:spMk id="15" creationId="{3873B707-463F-40B0-8227-E8CC6C67EB25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6:05.519" v="256"/>
          <ac:spMkLst>
            <pc:docMk/>
            <pc:sldMk cId="0" sldId="263"/>
            <ac:spMk id="17" creationId="{C13237C8-E62C-4F0D-A318-BD6FB6C2D138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6:05.519" v="256"/>
          <ac:spMkLst>
            <pc:docMk/>
            <pc:sldMk cId="0" sldId="263"/>
            <ac:spMk id="19" creationId="{19C9EAEA-39D0-4B0E-A0EB-51E7B26740B1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6:05.534" v="257"/>
          <ac:spMkLst>
            <pc:docMk/>
            <pc:sldMk cId="0" sldId="263"/>
            <ac:spMk id="21" creationId="{DBC6133C-0615-4CE4-9132-37E609A9BDFA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6:05.534" v="257"/>
          <ac:spMkLst>
            <pc:docMk/>
            <pc:sldMk cId="0" sldId="263"/>
            <ac:spMk id="22" creationId="{169CC832-2974-4E8D-90ED-3E2941BA733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6:05.534" v="257"/>
          <ac:spMkLst>
            <pc:docMk/>
            <pc:sldMk cId="0" sldId="263"/>
            <ac:spMk id="23" creationId="{08980754-6F4B-43C9-B9BE-127B6BED658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6:05.534" v="257"/>
          <ac:spMkLst>
            <pc:docMk/>
            <pc:sldMk cId="0" sldId="263"/>
            <ac:spMk id="24" creationId="{2C1BBA94-3F40-40AA-8BB9-E69E25E537C1}"/>
          </ac:spMkLst>
        </pc:spChg>
        <pc:grpChg chg="add del">
          <ac:chgData name="PASCA Maia-Elena (LAE-S6ROA)" userId="S::pascama@student.eursc.eu::b0bfce8d-2f78-42f5-8e70-d2d662bb3025" providerId="AD" clId="Web-{9655E2D0-A0F1-673E-CBB6-C2BE0B76F53F}" dt="2025-03-23T12:26:05.519" v="256"/>
          <ac:grpSpMkLst>
            <pc:docMk/>
            <pc:sldMk cId="0" sldId="263"/>
            <ac:grpSpMk id="11" creationId="{1DE889C7-FAD6-4397-98E2-05D503484459}"/>
          </ac:grpSpMkLst>
        </pc:grpChg>
        <pc:picChg chg="mod">
          <ac:chgData name="PASCA Maia-Elena (LAE-S6ROA)" userId="S::pascama@student.eursc.eu::b0bfce8d-2f78-42f5-8e70-d2d662bb3025" providerId="AD" clId="Web-{9655E2D0-A0F1-673E-CBB6-C2BE0B76F53F}" dt="2025-03-23T12:26:05.534" v="257"/>
          <ac:picMkLst>
            <pc:docMk/>
            <pc:sldMk cId="0" sldId="263"/>
            <ac:picMk id="4" creationId="{00000000-0000-0000-0000-000000000000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4:26.980" v="394" actId="14100"/>
          <ac:picMkLst>
            <pc:docMk/>
            <pc:sldMk cId="0" sldId="263"/>
            <ac:picMk id="7" creationId="{EDC36C4D-4E88-9CBF-81D5-AC74F9A0805D}"/>
          </ac:picMkLst>
        </pc:pic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2:45:29.857" v="403" actId="14100"/>
        <pc:sldMkLst>
          <pc:docMk/>
          <pc:sldMk cId="0" sldId="264"/>
        </pc:sldMkLst>
        <pc:spChg chg="mod">
          <ac:chgData name="PASCA Maia-Elena (LAE-S6ROA)" userId="S::pascama@student.eursc.eu::b0bfce8d-2f78-42f5-8e70-d2d662bb3025" providerId="AD" clId="Web-{9655E2D0-A0F1-673E-CBB6-C2BE0B76F53F}" dt="2025-03-23T12:28:21.930" v="273" actId="1076"/>
          <ac:spMkLst>
            <pc:docMk/>
            <pc:sldMk cId="0" sldId="264"/>
            <ac:spMk id="2" creationId="{00000000-0000-0000-0000-000000000000}"/>
          </ac:spMkLst>
        </pc:spChg>
        <pc:spChg chg="mod ord">
          <ac:chgData name="PASCA Maia-Elena (LAE-S6ROA)" userId="S::pascama@student.eursc.eu::b0bfce8d-2f78-42f5-8e70-d2d662bb3025" providerId="AD" clId="Web-{9655E2D0-A0F1-673E-CBB6-C2BE0B76F53F}" dt="2025-03-23T12:27:20.615" v="266" actId="20577"/>
          <ac:spMkLst>
            <pc:docMk/>
            <pc:sldMk cId="0" sldId="264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4"/>
            <ac:spMk id="5" creationId="{27201DD4-779B-9E7A-02B0-6426A1AD7943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4"/>
            <ac:spMk id="6" creationId="{A2DDFD40-E6A0-528A-E649-86F5FBB64CDB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6:46.192" v="259"/>
          <ac:spMkLst>
            <pc:docMk/>
            <pc:sldMk cId="0" sldId="264"/>
            <ac:spMk id="9" creationId="{DBC6133C-0615-4CE4-9132-37E609A9BDFA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6:46.192" v="259"/>
          <ac:spMkLst>
            <pc:docMk/>
            <pc:sldMk cId="0" sldId="264"/>
            <ac:spMk id="11" creationId="{169CC832-2974-4E8D-90ED-3E2941BA733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6:46.192" v="259"/>
          <ac:spMkLst>
            <pc:docMk/>
            <pc:sldMk cId="0" sldId="264"/>
            <ac:spMk id="13" creationId="{55222F96-971A-4F90-B841-6BAB416C7AC1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6:46.192" v="259"/>
          <ac:spMkLst>
            <pc:docMk/>
            <pc:sldMk cId="0" sldId="264"/>
            <ac:spMk id="15" creationId="{08980754-6F4B-43C9-B9BE-127B6BED658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26:46.192" v="259"/>
          <ac:spMkLst>
            <pc:docMk/>
            <pc:sldMk cId="0" sldId="264"/>
            <ac:spMk id="17" creationId="{2C1BBA94-3F40-40AA-8BB9-E69E25E537C1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6:46.192" v="260"/>
          <ac:spMkLst>
            <pc:docMk/>
            <pc:sldMk cId="0" sldId="264"/>
            <ac:spMk id="19" creationId="{9A724DBA-D2D9-471E-8ED7-2015DDD950DF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6:46.192" v="260"/>
          <ac:spMkLst>
            <pc:docMk/>
            <pc:sldMk cId="0" sldId="264"/>
            <ac:spMk id="20" creationId="{08980754-6F4B-43C9-B9BE-127B6BED658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6:46.192" v="260"/>
          <ac:spMkLst>
            <pc:docMk/>
            <pc:sldMk cId="0" sldId="264"/>
            <ac:spMk id="21" creationId="{2C1BBA94-3F40-40AA-8BB9-E69E25E537C1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28:15.945" v="272" actId="14100"/>
          <ac:spMkLst>
            <pc:docMk/>
            <pc:sldMk cId="0" sldId="264"/>
            <ac:spMk id="22" creationId="{169CC832-2974-4E8D-90ED-3E2941BA7336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26:46.192" v="260"/>
          <ac:spMkLst>
            <pc:docMk/>
            <pc:sldMk cId="0" sldId="264"/>
            <ac:spMk id="23" creationId="{55222F96-971A-4F90-B841-6BAB416C7AC1}"/>
          </ac:spMkLst>
        </pc:spChg>
        <pc:picChg chg="mod">
          <ac:chgData name="PASCA Maia-Elena (LAE-S6ROA)" userId="S::pascama@student.eursc.eu::b0bfce8d-2f78-42f5-8e70-d2d662bb3025" providerId="AD" clId="Web-{9655E2D0-A0F1-673E-CBB6-C2BE0B76F53F}" dt="2025-03-23T12:26:46.192" v="260"/>
          <ac:picMkLst>
            <pc:docMk/>
            <pc:sldMk cId="0" sldId="264"/>
            <ac:picMk id="4" creationId="{00000000-0000-0000-0000-000000000000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5:29.857" v="403" actId="14100"/>
          <ac:picMkLst>
            <pc:docMk/>
            <pc:sldMk cId="0" sldId="264"/>
            <ac:picMk id="7" creationId="{BD6B5611-80EF-DF24-B013-A42E8B82936B}"/>
          </ac:picMkLst>
        </pc:pic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2:44:56.294" v="398" actId="1076"/>
        <pc:sldMkLst>
          <pc:docMk/>
          <pc:sldMk cId="0" sldId="265"/>
        </pc:sldMkLst>
        <pc:spChg chg="mod">
          <ac:chgData name="PASCA Maia-Elena (LAE-S6ROA)" userId="S::pascama@student.eursc.eu::b0bfce8d-2f78-42f5-8e70-d2d662bb3025" providerId="AD" clId="Web-{9655E2D0-A0F1-673E-CBB6-C2BE0B76F53F}" dt="2025-03-23T12:30:54.481" v="287"/>
          <ac:spMkLst>
            <pc:docMk/>
            <pc:sldMk cId="0" sldId="265"/>
            <ac:spMk id="2" creationId="{00000000-0000-0000-0000-000000000000}"/>
          </ac:spMkLst>
        </pc:spChg>
        <pc:spChg chg="mod ord">
          <ac:chgData name="PASCA Maia-Elena (LAE-S6ROA)" userId="S::pascama@student.eursc.eu::b0bfce8d-2f78-42f5-8e70-d2d662bb3025" providerId="AD" clId="Web-{9655E2D0-A0F1-673E-CBB6-C2BE0B76F53F}" dt="2025-03-23T12:30:54.481" v="287"/>
          <ac:spMkLst>
            <pc:docMk/>
            <pc:sldMk cId="0" sldId="265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5"/>
            <ac:spMk id="4" creationId="{F92C44E2-BEC6-8758-CCC5-7E161FFF5543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5"/>
            <ac:spMk id="6" creationId="{7316108E-6F70-AC2A-CA9B-A2D66E6D0FF9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0:54.466" v="286"/>
          <ac:spMkLst>
            <pc:docMk/>
            <pc:sldMk cId="0" sldId="265"/>
            <ac:spMk id="7" creationId="{2596F992-698C-48C0-9D89-70DA4CE927EF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0:54.466" v="286"/>
          <ac:spMkLst>
            <pc:docMk/>
            <pc:sldMk cId="0" sldId="265"/>
            <ac:spMk id="8" creationId="{E7BFF8DC-0AE7-4AD2-9B28-2E5F26D62C30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0:54.466" v="286"/>
          <ac:spMkLst>
            <pc:docMk/>
            <pc:sldMk cId="0" sldId="265"/>
            <ac:spMk id="9" creationId="{7E0162AD-C6E5-4BF8-A453-76ADB36877D3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0:43.512" v="282"/>
          <ac:spMkLst>
            <pc:docMk/>
            <pc:sldMk cId="0" sldId="265"/>
            <ac:spMk id="10" creationId="{FFB60E8C-7224-44A4-87A0-46A1711DD2ED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30:54.481" v="287"/>
          <ac:spMkLst>
            <pc:docMk/>
            <pc:sldMk cId="0" sldId="265"/>
            <ac:spMk id="11" creationId="{FFB60E8C-7224-44A4-87A0-46A1711DD2ED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0:43.512" v="282"/>
          <ac:spMkLst>
            <pc:docMk/>
            <pc:sldMk cId="0" sldId="265"/>
            <ac:spMk id="12" creationId="{5DA32751-37A2-45C0-BE94-63D375E27003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30:54.481" v="287"/>
          <ac:spMkLst>
            <pc:docMk/>
            <pc:sldMk cId="0" sldId="265"/>
            <ac:spMk id="13" creationId="{5DA32751-37A2-45C0-BE94-63D375E27003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0:43.512" v="282"/>
          <ac:spMkLst>
            <pc:docMk/>
            <pc:sldMk cId="0" sldId="265"/>
            <ac:spMk id="14" creationId="{E659831F-0D9A-4C63-9EBB-8435B85A440F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30:54.481" v="287"/>
          <ac:spMkLst>
            <pc:docMk/>
            <pc:sldMk cId="0" sldId="265"/>
            <ac:spMk id="15" creationId="{E659831F-0D9A-4C63-9EBB-8435B85A440F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0:43.512" v="282"/>
          <ac:spMkLst>
            <pc:docMk/>
            <pc:sldMk cId="0" sldId="265"/>
            <ac:spMk id="16" creationId="{5A55FBCD-CD42-40F5-8A1B-3203F9CAEEAA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30:54.481" v="287"/>
          <ac:spMkLst>
            <pc:docMk/>
            <pc:sldMk cId="0" sldId="265"/>
            <ac:spMk id="17" creationId="{5A55FBCD-CD42-40F5-8A1B-3203F9CAEEAA}"/>
          </ac:spMkLst>
        </pc:spChg>
        <pc:picChg chg="mod">
          <ac:chgData name="PASCA Maia-Elena (LAE-S6ROA)" userId="S::pascama@student.eursc.eu::b0bfce8d-2f78-42f5-8e70-d2d662bb3025" providerId="AD" clId="Web-{9655E2D0-A0F1-673E-CBB6-C2BE0B76F53F}" dt="2025-03-23T12:30:54.481" v="287"/>
          <ac:picMkLst>
            <pc:docMk/>
            <pc:sldMk cId="0" sldId="265"/>
            <ac:picMk id="5" creationId="{00000000-0000-0000-0000-000000000000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4:56.294" v="398" actId="1076"/>
          <ac:picMkLst>
            <pc:docMk/>
            <pc:sldMk cId="0" sldId="265"/>
            <ac:picMk id="18" creationId="{4361D9D2-BB54-D2B8-5F45-9B65AEFD5744}"/>
          </ac:picMkLst>
        </pc:pic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2:45:53.280" v="406" actId="14100"/>
        <pc:sldMkLst>
          <pc:docMk/>
          <pc:sldMk cId="0" sldId="266"/>
        </pc:sldMkLst>
        <pc:spChg chg="mod">
          <ac:chgData name="PASCA Maia-Elena (LAE-S6ROA)" userId="S::pascama@student.eursc.eu::b0bfce8d-2f78-42f5-8e70-d2d662bb3025" providerId="AD" clId="Web-{9655E2D0-A0F1-673E-CBB6-C2BE0B76F53F}" dt="2025-03-23T12:32:34.954" v="300"/>
          <ac:spMkLst>
            <pc:docMk/>
            <pc:sldMk cId="0" sldId="266"/>
            <ac:spMk id="2" creationId="{00000000-0000-0000-0000-000000000000}"/>
          </ac:spMkLst>
        </pc:spChg>
        <pc:spChg chg="mod">
          <ac:chgData name="PASCA Maia-Elena (LAE-S6ROA)" userId="S::pascama@student.eursc.eu::b0bfce8d-2f78-42f5-8e70-d2d662bb3025" providerId="AD" clId="Web-{9655E2D0-A0F1-673E-CBB6-C2BE0B76F53F}" dt="2025-03-23T12:32:34.954" v="300"/>
          <ac:spMkLst>
            <pc:docMk/>
            <pc:sldMk cId="0" sldId="266"/>
            <ac:spMk id="3" creationId="{00000000-0000-0000-0000-000000000000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6"/>
            <ac:spMk id="4" creationId="{A0DAA003-A9AB-122C-0D47-3C3203E2980F}"/>
          </ac:spMkLst>
        </pc:spChg>
        <pc:spChg chg="add 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k cId="0" sldId="266"/>
            <ac:spMk id="6" creationId="{DE64E1F8-5127-989E-97CF-31CB2905F10A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2:24.922" v="295"/>
          <ac:spMkLst>
            <pc:docMk/>
            <pc:sldMk cId="0" sldId="266"/>
            <ac:spMk id="9" creationId="{9F7D5CDA-D291-4307-BF55-1381FED29634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2:24.922" v="295"/>
          <ac:spMkLst>
            <pc:docMk/>
            <pc:sldMk cId="0" sldId="266"/>
            <ac:spMk id="11" creationId="{59B296B9-C5A5-4E4F-9B60-C907B5F1466C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2:24.922" v="295"/>
          <ac:spMkLst>
            <pc:docMk/>
            <pc:sldMk cId="0" sldId="266"/>
            <ac:spMk id="13" creationId="{D0300FD3-5AF1-6305-15FA-9078072672E2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2:34.938" v="299"/>
          <ac:spMkLst>
            <pc:docMk/>
            <pc:sldMk cId="0" sldId="266"/>
            <ac:spMk id="19" creationId="{AE3A741D-C19B-960A-5803-1C5887147820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2:34.938" v="299"/>
          <ac:spMkLst>
            <pc:docMk/>
            <pc:sldMk cId="0" sldId="266"/>
            <ac:spMk id="20" creationId="{9C3A50E9-9119-7BC3-083B-2D84CCC78E47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2:34.938" v="299"/>
          <ac:spMkLst>
            <pc:docMk/>
            <pc:sldMk cId="0" sldId="266"/>
            <ac:spMk id="21" creationId="{DC39DE25-0E4E-0AA7-0932-1D78C2372786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32:34.938" v="299"/>
          <ac:spMkLst>
            <pc:docMk/>
            <pc:sldMk cId="0" sldId="266"/>
            <ac:spMk id="22" creationId="{8D6EA299-0840-6DEA-E670-C49AEBC87E89}"/>
          </ac:spMkLst>
        </pc:spChg>
        <pc:picChg chg="add del">
          <ac:chgData name="PASCA Maia-Elena (LAE-S6ROA)" userId="S::pascama@student.eursc.eu::b0bfce8d-2f78-42f5-8e70-d2d662bb3025" providerId="AD" clId="Web-{9655E2D0-A0F1-673E-CBB6-C2BE0B76F53F}" dt="2025-03-23T12:32:24.922" v="295"/>
          <ac:picMkLst>
            <pc:docMk/>
            <pc:sldMk cId="0" sldId="266"/>
            <ac:picMk id="5" creationId="{6EFBD0EC-8F34-1BF9-8E58-2BD84BC3AEDA}"/>
          </ac:picMkLst>
        </pc:picChg>
        <pc:picChg chg="add mod">
          <ac:chgData name="PASCA Maia-Elena (LAE-S6ROA)" userId="S::pascama@student.eursc.eu::b0bfce8d-2f78-42f5-8e70-d2d662bb3025" providerId="AD" clId="Web-{9655E2D0-A0F1-673E-CBB6-C2BE0B76F53F}" dt="2025-03-23T12:45:53.280" v="406" actId="14100"/>
          <ac:picMkLst>
            <pc:docMk/>
            <pc:sldMk cId="0" sldId="266"/>
            <ac:picMk id="7" creationId="{C335BEDA-9273-C10A-F71E-2E8F1999FA76}"/>
          </ac:picMkLst>
        </pc:picChg>
        <pc:picChg chg="add del">
          <ac:chgData name="PASCA Maia-Elena (LAE-S6ROA)" userId="S::pascama@student.eursc.eu::b0bfce8d-2f78-42f5-8e70-d2d662bb3025" providerId="AD" clId="Web-{9655E2D0-A0F1-673E-CBB6-C2BE0B76F53F}" dt="2025-03-23T12:32:29.563" v="297"/>
          <ac:picMkLst>
            <pc:docMk/>
            <pc:sldMk cId="0" sldId="266"/>
            <ac:picMk id="16" creationId="{39085AC7-BEDD-D3D0-1DBA-96D4E80A630B}"/>
          </ac:picMkLst>
        </pc:picChg>
        <pc:picChg chg="add del">
          <ac:chgData name="PASCA Maia-Elena (LAE-S6ROA)" userId="S::pascama@student.eursc.eu::b0bfce8d-2f78-42f5-8e70-d2d662bb3025" providerId="AD" clId="Web-{9655E2D0-A0F1-673E-CBB6-C2BE0B76F53F}" dt="2025-03-23T12:32:34.938" v="299"/>
          <ac:picMkLst>
            <pc:docMk/>
            <pc:sldMk cId="0" sldId="266"/>
            <ac:picMk id="18" creationId="{15F65AA7-170C-AEA0-C5F4-1D7D2286CC08}"/>
          </ac:picMkLst>
        </pc:picChg>
        <pc:picChg chg="add">
          <ac:chgData name="PASCA Maia-Elena (LAE-S6ROA)" userId="S::pascama@student.eursc.eu::b0bfce8d-2f78-42f5-8e70-d2d662bb3025" providerId="AD" clId="Web-{9655E2D0-A0F1-673E-CBB6-C2BE0B76F53F}" dt="2025-03-23T12:32:34.954" v="300"/>
          <ac:picMkLst>
            <pc:docMk/>
            <pc:sldMk cId="0" sldId="266"/>
            <ac:picMk id="25" creationId="{39085AC7-BEDD-D3D0-1DBA-96D4E80A630B}"/>
          </ac:picMkLst>
        </pc:picChg>
        <pc:cxnChg chg="add del">
          <ac:chgData name="PASCA Maia-Elena (LAE-S6ROA)" userId="S::pascama@student.eursc.eu::b0bfce8d-2f78-42f5-8e70-d2d662bb3025" providerId="AD" clId="Web-{9655E2D0-A0F1-673E-CBB6-C2BE0B76F53F}" dt="2025-03-23T12:32:29.563" v="297"/>
          <ac:cxnSpMkLst>
            <pc:docMk/>
            <pc:sldMk cId="0" sldId="266"/>
            <ac:cxnSpMk id="15" creationId="{1503BFE4-729B-D9D0-C17B-501E6AF1127A}"/>
          </ac:cxnSpMkLst>
        </pc:cxnChg>
        <pc:cxnChg chg="add">
          <ac:chgData name="PASCA Maia-Elena (LAE-S6ROA)" userId="S::pascama@student.eursc.eu::b0bfce8d-2f78-42f5-8e70-d2d662bb3025" providerId="AD" clId="Web-{9655E2D0-A0F1-673E-CBB6-C2BE0B76F53F}" dt="2025-03-23T12:32:34.954" v="300"/>
          <ac:cxnSpMkLst>
            <pc:docMk/>
            <pc:sldMk cId="0" sldId="266"/>
            <ac:cxnSpMk id="24" creationId="{1503BFE4-729B-D9D0-C17B-501E6AF1127A}"/>
          </ac:cxnSpMkLst>
        </pc:cxnChg>
      </pc:sldChg>
      <pc:sldChg chg="addSp delSp modSp mod setBg">
        <pc:chgData name="PASCA Maia-Elena (LAE-S6ROA)" userId="S::pascama@student.eursc.eu::b0bfce8d-2f78-42f5-8e70-d2d662bb3025" providerId="AD" clId="Web-{9655E2D0-A0F1-673E-CBB6-C2BE0B76F53F}" dt="2025-03-23T12:50:05.039" v="413"/>
        <pc:sldMkLst>
          <pc:docMk/>
          <pc:sldMk cId="0" sldId="267"/>
        </pc:sldMkLst>
        <pc:spChg chg="mod">
          <ac:chgData name="PASCA Maia-Elena (LAE-S6ROA)" userId="S::pascama@student.eursc.eu::b0bfce8d-2f78-42f5-8e70-d2d662bb3025" providerId="AD" clId="Web-{9655E2D0-A0F1-673E-CBB6-C2BE0B76F53F}" dt="2025-03-23T12:50:05.039" v="413"/>
          <ac:spMkLst>
            <pc:docMk/>
            <pc:sldMk cId="0" sldId="267"/>
            <ac:spMk id="2" creationId="{00000000-0000-0000-0000-000000000000}"/>
          </ac:spMkLst>
        </pc:spChg>
        <pc:spChg chg="del mod">
          <ac:chgData name="PASCA Maia-Elena (LAE-S6ROA)" userId="S::pascama@student.eursc.eu::b0bfce8d-2f78-42f5-8e70-d2d662bb3025" providerId="AD" clId="Web-{9655E2D0-A0F1-673E-CBB6-C2BE0B76F53F}" dt="2025-03-23T12:46:42.094" v="410"/>
          <ac:spMkLst>
            <pc:docMk/>
            <pc:sldMk cId="0" sldId="267"/>
            <ac:spMk id="3" creationId="{00000000-0000-0000-0000-000000000000}"/>
          </ac:spMkLst>
        </pc:spChg>
        <pc:spChg chg="add del mod">
          <ac:chgData name="PASCA Maia-Elena (LAE-S6ROA)" userId="S::pascama@student.eursc.eu::b0bfce8d-2f78-42f5-8e70-d2d662bb3025" providerId="AD" clId="Web-{9655E2D0-A0F1-673E-CBB6-C2BE0B76F53F}" dt="2025-03-23T12:36:53.353" v="339"/>
          <ac:spMkLst>
            <pc:docMk/>
            <pc:sldMk cId="0" sldId="267"/>
            <ac:spMk id="4" creationId="{1BA9BB60-A228-4215-A892-C85600B74837}"/>
          </ac:spMkLst>
        </pc:spChg>
        <pc:spChg chg="add del mod">
          <ac:chgData name="PASCA Maia-Elena (LAE-S6ROA)" userId="S::pascama@student.eursc.eu::b0bfce8d-2f78-42f5-8e70-d2d662bb3025" providerId="AD" clId="Web-{9655E2D0-A0F1-673E-CBB6-C2BE0B76F53F}" dt="2025-03-23T12:36:53.353" v="339"/>
          <ac:spMkLst>
            <pc:docMk/>
            <pc:sldMk cId="0" sldId="267"/>
            <ac:spMk id="5" creationId="{A217A4DA-1CB1-C43A-81CF-2B63969CBB2C}"/>
          </ac:spMkLst>
        </pc:spChg>
        <pc:spChg chg="add mod ord">
          <ac:chgData name="PASCA Maia-Elena (LAE-S6ROA)" userId="S::pascama@student.eursc.eu::b0bfce8d-2f78-42f5-8e70-d2d662bb3025" providerId="AD" clId="Web-{9655E2D0-A0F1-673E-CBB6-C2BE0B76F53F}" dt="2025-03-23T12:50:05.039" v="413"/>
          <ac:spMkLst>
            <pc:docMk/>
            <pc:sldMk cId="0" sldId="267"/>
            <ac:spMk id="6" creationId="{C615BA3F-68D3-60B8-1B3F-D234DAA03F52}"/>
          </ac:spMkLst>
        </pc:spChg>
        <pc:spChg chg="add mod ord">
          <ac:chgData name="PASCA Maia-Elena (LAE-S6ROA)" userId="S::pascama@student.eursc.eu::b0bfce8d-2f78-42f5-8e70-d2d662bb3025" providerId="AD" clId="Web-{9655E2D0-A0F1-673E-CBB6-C2BE0B76F53F}" dt="2025-03-23T12:50:05.039" v="413"/>
          <ac:spMkLst>
            <pc:docMk/>
            <pc:sldMk cId="0" sldId="267"/>
            <ac:spMk id="7" creationId="{B59EC6BA-104E-2512-4B76-253627ED10E9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47:31.955" v="411"/>
          <ac:spMkLst>
            <pc:docMk/>
            <pc:sldMk cId="0" sldId="267"/>
            <ac:spMk id="13" creationId="{F0DCC097-1DB8-4B6D-85D0-6FBA0E1CA4BA}"/>
          </ac:spMkLst>
        </pc:spChg>
        <pc:spChg chg="add del">
          <ac:chgData name="PASCA Maia-Elena (LAE-S6ROA)" userId="S::pascama@student.eursc.eu::b0bfce8d-2f78-42f5-8e70-d2d662bb3025" providerId="AD" clId="Web-{9655E2D0-A0F1-673E-CBB6-C2BE0B76F53F}" dt="2025-03-23T12:47:31.955" v="411"/>
          <ac:spMkLst>
            <pc:docMk/>
            <pc:sldMk cId="0" sldId="267"/>
            <ac:spMk id="15" creationId="{E0B58608-23C8-4441-994D-C6823EEE1DB7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50:05.039" v="413"/>
          <ac:spMkLst>
            <pc:docMk/>
            <pc:sldMk cId="0" sldId="267"/>
            <ac:spMk id="27" creationId="{D55CA618-78A6-47F6-B865-E9315164FB49}"/>
          </ac:spMkLst>
        </pc:spChg>
        <pc:spChg chg="add">
          <ac:chgData name="PASCA Maia-Elena (LAE-S6ROA)" userId="S::pascama@student.eursc.eu::b0bfce8d-2f78-42f5-8e70-d2d662bb3025" providerId="AD" clId="Web-{9655E2D0-A0F1-673E-CBB6-C2BE0B76F53F}" dt="2025-03-23T12:50:05.039" v="413"/>
          <ac:spMkLst>
            <pc:docMk/>
            <pc:sldMk cId="0" sldId="267"/>
            <ac:spMk id="33" creationId="{8ED94938-268E-4C0A-A08A-B3980C78BAEB}"/>
          </ac:spMkLst>
        </pc:spChg>
        <pc:grpChg chg="add">
          <ac:chgData name="PASCA Maia-Elena (LAE-S6ROA)" userId="S::pascama@student.eursc.eu::b0bfce8d-2f78-42f5-8e70-d2d662bb3025" providerId="AD" clId="Web-{9655E2D0-A0F1-673E-CBB6-C2BE0B76F53F}" dt="2025-03-23T12:50:05.039" v="413"/>
          <ac:grpSpMkLst>
            <pc:docMk/>
            <pc:sldMk cId="0" sldId="267"/>
            <ac:grpSpMk id="29" creationId="{B83D307E-DF68-43F8-97CE-0AAE950A7129}"/>
          </ac:grpSpMkLst>
        </pc:grpChg>
        <pc:picChg chg="add mod">
          <ac:chgData name="PASCA Maia-Elena (LAE-S6ROA)" userId="S::pascama@student.eursc.eu::b0bfce8d-2f78-42f5-8e70-d2d662bb3025" providerId="AD" clId="Web-{9655E2D0-A0F1-673E-CBB6-C2BE0B76F53F}" dt="2025-03-23T12:50:05.039" v="413"/>
          <ac:picMkLst>
            <pc:docMk/>
            <pc:sldMk cId="0" sldId="267"/>
            <ac:picMk id="8" creationId="{3D3DE743-BD84-CFA9-E3B7-F7E10AFB0BD8}"/>
          </ac:picMkLst>
        </pc:picChg>
        <pc:picChg chg="add mod ord">
          <ac:chgData name="PASCA Maia-Elena (LAE-S6ROA)" userId="S::pascama@student.eursc.eu::b0bfce8d-2f78-42f5-8e70-d2d662bb3025" providerId="AD" clId="Web-{9655E2D0-A0F1-673E-CBB6-C2BE0B76F53F}" dt="2025-03-23T12:50:05.039" v="413"/>
          <ac:picMkLst>
            <pc:docMk/>
            <pc:sldMk cId="0" sldId="267"/>
            <ac:picMk id="9" creationId="{AA1FE733-243B-DE98-9586-5C0398436C1C}"/>
          </ac:picMkLst>
        </pc:picChg>
        <pc:cxnChg chg="add del">
          <ac:chgData name="PASCA Maia-Elena (LAE-S6ROA)" userId="S::pascama@student.eursc.eu::b0bfce8d-2f78-42f5-8e70-d2d662bb3025" providerId="AD" clId="Web-{9655E2D0-A0F1-673E-CBB6-C2BE0B76F53F}" dt="2025-03-23T12:50:05.039" v="413"/>
          <ac:cxnSpMkLst>
            <pc:docMk/>
            <pc:sldMk cId="0" sldId="267"/>
            <ac:cxnSpMk id="20" creationId="{192712F8-36FA-35DF-0CE8-4098D93322A3}"/>
          </ac:cxnSpMkLst>
        </pc:cxnChg>
        <pc:cxnChg chg="add del">
          <ac:chgData name="PASCA Maia-Elena (LAE-S6ROA)" userId="S::pascama@student.eursc.eu::b0bfce8d-2f78-42f5-8e70-d2d662bb3025" providerId="AD" clId="Web-{9655E2D0-A0F1-673E-CBB6-C2BE0B76F53F}" dt="2025-03-23T12:50:05.039" v="413"/>
          <ac:cxnSpMkLst>
            <pc:docMk/>
            <pc:sldMk cId="0" sldId="267"/>
            <ac:cxnSpMk id="22" creationId="{AF9469B9-6468-5B6A-E832-8D4590388432}"/>
          </ac:cxnSpMkLst>
        </pc:cxnChg>
      </pc:sldChg>
      <pc:sldMasterChg chg="modSp mod modSldLayout">
        <pc:chgData name="PASCA Maia-Elena (LAE-S6ROA)" userId="S::pascama@student.eursc.eu::b0bfce8d-2f78-42f5-8e70-d2d662bb3025" providerId="AD" clId="Web-{9655E2D0-A0F1-673E-CBB6-C2BE0B76F53F}" dt="2025-03-23T12:37:02.400" v="344"/>
        <pc:sldMasterMkLst>
          <pc:docMk/>
          <pc:sldMasterMk cId="2209977519" sldId="2147483648"/>
        </pc:sldMasterMkLst>
        <pc:spChg chg="mod">
          <ac:chgData name="PASCA Maia-Elena (LAE-S6ROA)" userId="S::pascama@student.eursc.eu::b0bfce8d-2f78-42f5-8e70-d2d662bb3025" providerId="AD" clId="Web-{9655E2D0-A0F1-673E-CBB6-C2BE0B76F53F}" dt="2025-03-23T12:37:02.400" v="344"/>
          <ac:spMkLst>
            <pc:docMk/>
            <pc:sldMasterMk cId="2209977519" sldId="2147483648"/>
            <ac:spMk id="5" creationId="{00000000-0000-0000-0000-000000000000}"/>
          </ac:spMkLst>
        </pc:sp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3168075583" sldId="2147483649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3168075583" sldId="2147483649"/>
              <ac:spMk id="5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2614314258" sldId="2147483650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2614314258" sldId="2147483650"/>
              <ac:spMk id="5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960648375" sldId="2147483651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960648375" sldId="2147483651"/>
              <ac:spMk id="5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2782244947" sldId="2147483652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2782244947" sldId="2147483652"/>
              <ac:spMk id="6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990158736" sldId="2147483653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990158736" sldId="2147483653"/>
              <ac:spMk id="8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727027711" sldId="2147483654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727027711" sldId="2147483654"/>
              <ac:spMk id="4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1212999818" sldId="2147483655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1212999818" sldId="2147483655"/>
              <ac:spMk id="3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1840726560" sldId="2147483656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1840726560" sldId="2147483656"/>
              <ac:spMk id="6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3889236939" sldId="2147483657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3889236939" sldId="2147483657"/>
              <ac:spMk id="6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2910927964" sldId="2147483658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2910927964" sldId="2147483658"/>
              <ac:spMk id="5" creationId="{00000000-0000-0000-0000-000000000000}"/>
            </ac:spMkLst>
          </pc:spChg>
        </pc:sldLayoutChg>
        <pc:sldLayoutChg chg="modSp mod">
          <pc:chgData name="PASCA Maia-Elena (LAE-S6ROA)" userId="S::pascama@student.eursc.eu::b0bfce8d-2f78-42f5-8e70-d2d662bb3025" providerId="AD" clId="Web-{9655E2D0-A0F1-673E-CBB6-C2BE0B76F53F}" dt="2025-03-23T12:37:02.400" v="344"/>
          <pc:sldLayoutMkLst>
            <pc:docMk/>
            <pc:sldMasterMk cId="2209977519" sldId="2147483648"/>
            <pc:sldLayoutMk cId="3612223792" sldId="2147483659"/>
          </pc:sldLayoutMkLst>
          <pc:spChg chg="mod">
            <ac:chgData name="PASCA Maia-Elena (LAE-S6ROA)" userId="S::pascama@student.eursc.eu::b0bfce8d-2f78-42f5-8e70-d2d662bb3025" providerId="AD" clId="Web-{9655E2D0-A0F1-673E-CBB6-C2BE0B76F53F}" dt="2025-03-23T12:37:02.400" v="344"/>
            <ac:spMkLst>
              <pc:docMk/>
              <pc:sldMasterMk cId="2209977519" sldId="2147483648"/>
              <pc:sldLayoutMk cId="3612223792" sldId="2147483659"/>
              <ac:spMk id="5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Impact of Polyethylene Microplastics on Plant Growth and the Nitrogen Cycle​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7FEAE179-C525-48F3-AD47-0E9E2B6F2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67" y="4936399"/>
            <a:ext cx="5695190" cy="1728687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3400" b="1" dirty="0">
                <a:latin typeface="Times New Roman"/>
                <a:cs typeface="Times New Roman"/>
              </a:rPr>
              <a:t>Impact of Polyethylene Microplastics on Plant Growth and the Nitrogen Cycle</a:t>
            </a:r>
            <a:endParaRPr lang="en-US" sz="3400" b="1">
              <a:latin typeface="Times New Roman"/>
              <a:ea typeface="Calibri"/>
              <a:cs typeface="Times New Roman"/>
            </a:endParaRPr>
          </a:p>
        </p:txBody>
      </p:sp>
      <p:sp>
        <p:nvSpPr>
          <p:cNvPr id="1040" name="Rectangle 1039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8416" y="0"/>
            <a:ext cx="8423809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What are the requirements for plant growth | Gelpon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97"/>
          <a:stretch/>
        </p:blipFill>
        <p:spPr bwMode="auto">
          <a:xfrm>
            <a:off x="719403" y="364142"/>
            <a:ext cx="7777234" cy="386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0298" y="5037251"/>
            <a:ext cx="2323840" cy="154369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600" b="1" dirty="0">
                <a:latin typeface="Times New Roman"/>
                <a:cs typeface="Times New Roman"/>
              </a:rPr>
              <a:t>Presented by:</a:t>
            </a:r>
            <a:endParaRPr lang="en-US" sz="1600" b="1" dirty="0">
              <a:latin typeface="Times New Roman"/>
              <a:ea typeface="Calibri"/>
              <a:cs typeface="Times New Roman"/>
            </a:endParaRPr>
          </a:p>
          <a:p>
            <a:r>
              <a:rPr lang="en-US" sz="1600" b="1" dirty="0">
                <a:latin typeface="Times New Roman"/>
                <a:cs typeface="Times New Roman"/>
              </a:rPr>
              <a:t>Maia </a:t>
            </a:r>
            <a:r>
              <a:rPr lang="en-US" sz="1600" b="1" err="1">
                <a:latin typeface="Times New Roman"/>
                <a:cs typeface="Times New Roman"/>
              </a:rPr>
              <a:t>Pașca</a:t>
            </a:r>
            <a:endParaRPr lang="en-US" sz="1600" b="1">
              <a:latin typeface="Times New Roman"/>
              <a:ea typeface="Calibri"/>
              <a:cs typeface="Times New Roman"/>
            </a:endParaRPr>
          </a:p>
          <a:p>
            <a:r>
              <a:rPr lang="en-US" sz="1600" b="1" dirty="0">
                <a:latin typeface="Times New Roman"/>
                <a:cs typeface="Times New Roman"/>
              </a:rPr>
              <a:t> Izabela Ninu</a:t>
            </a:r>
            <a:endParaRPr lang="en-US" sz="1600" b="1">
              <a:latin typeface="Times New Roman"/>
              <a:ea typeface="Calibri"/>
              <a:cs typeface="Times New Roman"/>
            </a:endParaRPr>
          </a:p>
          <a:p>
            <a:r>
              <a:rPr lang="en-US" sz="1600" b="1" dirty="0">
                <a:latin typeface="Times New Roman"/>
                <a:cs typeface="Times New Roman"/>
              </a:rPr>
              <a:t> Cristian </a:t>
            </a:r>
            <a:r>
              <a:rPr lang="en-US" sz="1600" b="1" err="1">
                <a:latin typeface="Times New Roman"/>
                <a:cs typeface="Times New Roman"/>
              </a:rPr>
              <a:t>Hogaș</a:t>
            </a:r>
            <a:endParaRPr lang="en-US" sz="1600" b="1">
              <a:latin typeface="Times New Roman"/>
              <a:ea typeface="Calibri"/>
              <a:cs typeface="Times New Roman"/>
            </a:endParaRPr>
          </a:p>
          <a:p>
            <a:endParaRPr lang="en-US" sz="1600" b="1" dirty="0">
              <a:latin typeface="Times New Roman"/>
              <a:cs typeface="Times New Roman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 flipH="1">
            <a:off x="5844720" y="4934038"/>
            <a:ext cx="89856" cy="146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9" name="Picture 8" descr="A blue and yellow logo&#10;&#10;AI-generated content may be incorrect.">
            <a:extLst>
              <a:ext uri="{FF2B5EF4-FFF2-40B4-BE49-F238E27FC236}">
                <a16:creationId xmlns:a16="http://schemas.microsoft.com/office/drawing/2014/main" id="{53EEF314-56E8-290B-430E-EEDFC74A4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29" y="5781"/>
            <a:ext cx="2747330" cy="90019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73B2CF-B90A-98CB-8EB2-E8638050B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7907" y="828541"/>
            <a:ext cx="3738914" cy="1200361"/>
          </a:xfrm>
        </p:spPr>
        <p:txBody>
          <a:bodyPr anchor="b">
            <a:noAutofit/>
          </a:bodyPr>
          <a:lstStyle/>
          <a:p>
            <a:r>
              <a:rPr lang="en-US" sz="3500" b="1" dirty="0">
                <a:latin typeface="Times New Roman"/>
                <a:cs typeface="Times New Roman"/>
              </a:rPr>
              <a:t>Discussion – Impact on Nitrogen Cycle</a:t>
            </a:r>
            <a:endParaRPr lang="en-US" sz="3500" b="1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7227" y="1694387"/>
            <a:ext cx="740664" cy="88751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2675" y="354959"/>
            <a:ext cx="4638730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Do you REALLY understand the nitrogen cycle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2183" y="1719133"/>
            <a:ext cx="4221013" cy="318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503163" y="2337119"/>
            <a:ext cx="3017520" cy="375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59" y="2031101"/>
            <a:ext cx="3212238" cy="3511943"/>
          </a:xfrm>
        </p:spPr>
        <p:txBody>
          <a:bodyPr anchor="ctr">
            <a:normAutofit/>
          </a:bodyPr>
          <a:lstStyle/>
          <a:p>
            <a:r>
              <a:rPr lang="en-US" sz="1700" b="1" dirty="0">
                <a:latin typeface="Times New Roman"/>
                <a:cs typeface="Times New Roman"/>
              </a:rPr>
              <a:t>PE microplastics interfere with nitrifying bacteria.</a:t>
            </a:r>
            <a:endParaRPr lang="en-US" sz="1700" b="1">
              <a:latin typeface="Times New Roman"/>
              <a:ea typeface="Calibri"/>
              <a:cs typeface="Times New Roman"/>
            </a:endParaRPr>
          </a:p>
          <a:p>
            <a:r>
              <a:rPr lang="en-US" sz="1700" b="1" dirty="0">
                <a:latin typeface="Times New Roman"/>
                <a:cs typeface="Times New Roman"/>
              </a:rPr>
              <a:t>This disrupts nitrogen transformations vital for plant growth.</a:t>
            </a:r>
            <a:endParaRPr lang="en-US" sz="1700" b="1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65301" y="6072626"/>
            <a:ext cx="740664" cy="11559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DDFD40-E6A0-528A-E649-86F5FBB64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 descr="A blue and yellow logo&#10;&#10;AI-generated content may be incorrect.">
            <a:extLst>
              <a:ext uri="{FF2B5EF4-FFF2-40B4-BE49-F238E27FC236}">
                <a16:creationId xmlns:a16="http://schemas.microsoft.com/office/drawing/2014/main" id="{BD6B5611-80EF-DF24-B013-A42E8B829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" y="2801"/>
            <a:ext cx="2527488" cy="84604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7FEAE179-C525-48F3-AD47-0E9E2B6F2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416" y="4883544"/>
            <a:ext cx="2907065" cy="1556907"/>
          </a:xfrm>
        </p:spPr>
        <p:txBody>
          <a:bodyPr anchor="ctr">
            <a:normAutofit/>
          </a:bodyPr>
          <a:lstStyle/>
          <a:p>
            <a:r>
              <a:rPr lang="en-US" sz="2800" b="1">
                <a:latin typeface="Times New Roman"/>
                <a:cs typeface="Times New Roman"/>
              </a:rPr>
              <a:t>Significance – Why This Matters</a:t>
            </a:r>
            <a:endParaRPr lang="en-US" sz="2800" b="1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8416" y="0"/>
            <a:ext cx="8423809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817950" y="5666847"/>
            <a:ext cx="1463040" cy="342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039" y="4883544"/>
            <a:ext cx="4940186" cy="155690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600" b="1">
                <a:latin typeface="Times New Roman"/>
                <a:cs typeface="Times New Roman"/>
              </a:rPr>
              <a:t>Agricultural soils are increasingly polluted with microplastics.</a:t>
            </a:r>
            <a:endParaRPr lang="en-US" sz="1600" b="1">
              <a:latin typeface="Times New Roman"/>
              <a:ea typeface="Calibri"/>
              <a:cs typeface="Times New Roman"/>
            </a:endParaRPr>
          </a:p>
          <a:p>
            <a:r>
              <a:rPr lang="en-US" sz="1600" b="1">
                <a:latin typeface="Times New Roman"/>
                <a:cs typeface="Times New Roman"/>
              </a:rPr>
              <a:t>This could affect food security and ecosystem stability.</a:t>
            </a:r>
            <a:endParaRPr lang="en-US" sz="1600" b="1">
              <a:latin typeface="Times New Roman"/>
              <a:ea typeface="Calibri"/>
              <a:cs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6108E-6F70-AC2A-CA9B-A2D66E6D0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9224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1FF6DA9-008F-8B48-92A6-B652298478BF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9" name="Picture 8" descr="A diagram of a sludge&#10;&#10;AI-generated content may be incorrect.">
            <a:extLst>
              <a:ext uri="{FF2B5EF4-FFF2-40B4-BE49-F238E27FC236}">
                <a16:creationId xmlns:a16="http://schemas.microsoft.com/office/drawing/2014/main" id="{3D939C88-3FAD-F01F-CF3E-240659ED3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83" y="603314"/>
            <a:ext cx="8124264" cy="33765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138036"/>
            <a:ext cx="3064248" cy="1402470"/>
          </a:xfrm>
        </p:spPr>
        <p:txBody>
          <a:bodyPr anchor="t">
            <a:normAutofit/>
          </a:bodyPr>
          <a:lstStyle/>
          <a:p>
            <a:r>
              <a:rPr lang="en-US" sz="2800" b="1">
                <a:latin typeface="Times New Roman"/>
                <a:cs typeface="Times New Roman"/>
              </a:rPr>
              <a:t>Conclusion &amp; Future Research</a:t>
            </a:r>
            <a:endParaRPr lang="en-US" sz="2800" b="1">
              <a:latin typeface="Times New Roman"/>
              <a:ea typeface="Calibri"/>
              <a:cs typeface="Times New Roman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8855" y="871146"/>
            <a:ext cx="552704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2551176"/>
            <a:ext cx="3064248" cy="359120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sz="1700" b="1" dirty="0">
                <a:latin typeface="Times New Roman"/>
                <a:cs typeface="Times New Roman"/>
              </a:rPr>
              <a:t>PE microplastics significantly alter nitrogen availability.</a:t>
            </a:r>
            <a:endParaRPr lang="en-US" sz="1700" b="1">
              <a:latin typeface="Times New Roman"/>
              <a:ea typeface="Calibri"/>
              <a:cs typeface="Times New Roman"/>
            </a:endParaRPr>
          </a:p>
          <a:p>
            <a:r>
              <a:rPr sz="1700" b="1" dirty="0">
                <a:latin typeface="Times New Roman"/>
                <a:cs typeface="Times New Roman"/>
              </a:rPr>
              <a:t>Future research should focus on long-term effects and microbiome changes.</a:t>
            </a:r>
            <a:endParaRPr sz="1700" b="1"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25" name="Picture 24" descr="Cells as seen on a microscope">
            <a:extLst>
              <a:ext uri="{FF2B5EF4-FFF2-40B4-BE49-F238E27FC236}">
                <a16:creationId xmlns:a16="http://schemas.microsoft.com/office/drawing/2014/main" id="{39085AC7-BEDD-D3D0-1DBA-96D4E80A63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891" r="17460" b="4"/>
          <a:stretch/>
        </p:blipFill>
        <p:spPr>
          <a:xfrm>
            <a:off x="4238244" y="10"/>
            <a:ext cx="4905756" cy="685799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4E1F8-5127-989E-97CF-31CB2905F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A blue and yellow logo&#10;&#10;AI-generated content may be incorrect.">
            <a:extLst>
              <a:ext uri="{FF2B5EF4-FFF2-40B4-BE49-F238E27FC236}">
                <a16:creationId xmlns:a16="http://schemas.microsoft.com/office/drawing/2014/main" id="{C335BEDA-9273-C10A-F71E-2E8F1999F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" y="6110007"/>
            <a:ext cx="2258546" cy="73398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D55CA618-78A6-47F6-B865-E9315164F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83D307E-DF68-43F8-97CE-0AAE950A71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703441" y="-1"/>
            <a:ext cx="5737117" cy="5728133"/>
            <a:chOff x="329184" y="1"/>
            <a:chExt cx="524256" cy="5728133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546E3D2-37BF-4528-9851-2B2F62823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28134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52A0C69-DC4E-4FC0-843C-BAA27B3A5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8ED94938-268E-4C0A-A08A-B3980C78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348" y="318045"/>
            <a:ext cx="8249304" cy="53251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174" y="3941205"/>
            <a:ext cx="7553652" cy="9297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4500" b="1" dirty="0">
                <a:latin typeface="Times New Roman"/>
                <a:cs typeface="Times New Roman"/>
              </a:rPr>
              <a:t>Thank you!</a:t>
            </a:r>
          </a:p>
        </p:txBody>
      </p:sp>
      <p:pic>
        <p:nvPicPr>
          <p:cNvPr id="8" name="Picture 7" descr="A blue and yellow logo&#10;&#10;AI-generated content may be incorrect.">
            <a:extLst>
              <a:ext uri="{FF2B5EF4-FFF2-40B4-BE49-F238E27FC236}">
                <a16:creationId xmlns:a16="http://schemas.microsoft.com/office/drawing/2014/main" id="{3D3DE743-BD84-CFA9-E3B7-F7E10AFB0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87" y="1495928"/>
            <a:ext cx="3802193" cy="1349778"/>
          </a:xfrm>
          <a:prstGeom prst="rect">
            <a:avLst/>
          </a:prstGeom>
        </p:spPr>
      </p:pic>
      <p:pic>
        <p:nvPicPr>
          <p:cNvPr id="9" name="Picture 8" descr="A group of people standing in a room&#10;&#10;AI-generated content may be incorrect.">
            <a:extLst>
              <a:ext uri="{FF2B5EF4-FFF2-40B4-BE49-F238E27FC236}">
                <a16:creationId xmlns:a16="http://schemas.microsoft.com/office/drawing/2014/main" id="{AA1FE733-243B-DE98-9586-5C0398436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380" y="746067"/>
            <a:ext cx="3799332" cy="2849499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9EC6BA-104E-2512-4B76-253627ED1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9224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C1FF6DA9-008F-8B48-92A6-B652298478BF}" type="slidenum">
              <a:rPr lang="en-US"/>
              <a:pPr defTabSz="914400">
                <a:spcAft>
                  <a:spcPts val="60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70" y="856180"/>
            <a:ext cx="3420438" cy="112806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o-RO" sz="3500" b="1" dirty="0" err="1">
                <a:latin typeface="Times New Roman"/>
                <a:cs typeface="Times New Roman"/>
              </a:rPr>
              <a:t>Why</a:t>
            </a:r>
            <a:r>
              <a:rPr lang="ro-RO" sz="3500" b="1" dirty="0">
                <a:latin typeface="Times New Roman"/>
                <a:cs typeface="Times New Roman"/>
              </a:rPr>
              <a:t> </a:t>
            </a:r>
            <a:r>
              <a:rPr lang="ro-RO" sz="3500" b="1" dirty="0" err="1">
                <a:latin typeface="Times New Roman"/>
                <a:cs typeface="Times New Roman"/>
              </a:rPr>
              <a:t>this</a:t>
            </a:r>
            <a:r>
              <a:rPr lang="ro-RO" sz="3500" b="1" dirty="0">
                <a:latin typeface="Times New Roman"/>
                <a:cs typeface="Times New Roman"/>
              </a:rPr>
              <a:t> </a:t>
            </a:r>
            <a:r>
              <a:rPr lang="ro-RO" sz="3500" b="1" dirty="0" err="1">
                <a:latin typeface="Times New Roman"/>
                <a:cs typeface="Times New Roman"/>
              </a:rPr>
              <a:t>project</a:t>
            </a:r>
            <a:r>
              <a:rPr lang="ro-RO" sz="3500" b="1" dirty="0">
                <a:latin typeface="Times New Roman"/>
                <a:cs typeface="Times New Roman"/>
              </a:rPr>
              <a:t>?</a:t>
            </a:r>
            <a:endParaRPr lang="ro-RO" sz="3500" b="1">
              <a:latin typeface="Times New Roman"/>
              <a:cs typeface="Times New Roman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266396" cy="673460"/>
            <a:chOff x="0" y="823811"/>
            <a:chExt cx="355196" cy="67346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8813" y="2090569"/>
            <a:ext cx="32232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039" y="2330505"/>
            <a:ext cx="3419569" cy="3979585"/>
          </a:xfrm>
        </p:spPr>
        <p:txBody>
          <a:bodyPr anchor="ctr">
            <a:normAutofit/>
          </a:bodyPr>
          <a:lstStyle/>
          <a:p>
            <a:r>
              <a:rPr lang="en-US" sz="1700" b="1">
                <a:latin typeface="Times New Roman"/>
                <a:cs typeface="Times New Roman"/>
              </a:rPr>
              <a:t>Microplastics are a growing environmental issue.</a:t>
            </a:r>
            <a:endParaRPr lang="en-US" sz="1700" b="1">
              <a:latin typeface="Times New Roman"/>
              <a:ea typeface="Calibri"/>
              <a:cs typeface="Times New Roman"/>
            </a:endParaRPr>
          </a:p>
          <a:p>
            <a:endParaRPr lang="en-US" sz="1700" b="1">
              <a:latin typeface="Times New Roman"/>
              <a:ea typeface="Calibri"/>
              <a:cs typeface="Calibri"/>
            </a:endParaRPr>
          </a:p>
          <a:p>
            <a:r>
              <a:rPr lang="en-US" sz="1700" b="1">
                <a:latin typeface="Times New Roman"/>
                <a:cs typeface="Times New Roman"/>
              </a:rPr>
              <a:t>They affect soil ecosystems and nutrient cycles.</a:t>
            </a:r>
            <a:endParaRPr lang="en-US" sz="1700" b="1">
              <a:latin typeface="Times New Roman"/>
              <a:ea typeface="Calibri"/>
              <a:cs typeface="Times New Roman"/>
            </a:endParaRPr>
          </a:p>
          <a:p>
            <a:endParaRPr lang="en-US" sz="1700" b="1">
              <a:latin typeface="Times New Roman"/>
              <a:ea typeface="Calibri"/>
              <a:cs typeface="Calibri"/>
            </a:endParaRPr>
          </a:p>
          <a:p>
            <a:r>
              <a:rPr lang="en-US" sz="1700" b="1">
                <a:latin typeface="Times New Roman"/>
                <a:cs typeface="Times New Roman"/>
              </a:rPr>
              <a:t>Our study focuses on polyethylene (PE) microplastics.</a:t>
            </a:r>
            <a:endParaRPr lang="en-US" sz="1700" b="1"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en-US" sz="1700" b="1">
                <a:latin typeface="Times New Roman"/>
                <a:cs typeface="Times New Roman"/>
              </a:rPr>
              <a:t>(30% of the global plastic production)</a:t>
            </a:r>
            <a:endParaRPr lang="en-US" sz="1700" b="1">
              <a:latin typeface="Times New Roman"/>
              <a:ea typeface="Calibri"/>
              <a:cs typeface="Times New Roman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64357" y="513853"/>
            <a:ext cx="4507025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close up of a plant&#10;&#10;AI-generated content may be incorrect.">
            <a:extLst>
              <a:ext uri="{FF2B5EF4-FFF2-40B4-BE49-F238E27FC236}">
                <a16:creationId xmlns:a16="http://schemas.microsoft.com/office/drawing/2014/main" id="{6BD539E8-601C-9C4F-07B8-994B8D5A59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332" r="13297" b="-2"/>
          <a:stretch/>
        </p:blipFill>
        <p:spPr>
          <a:xfrm>
            <a:off x="4483341" y="799352"/>
            <a:ext cx="4069057" cy="5259296"/>
          </a:xfrm>
          <a:prstGeom prst="rect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DBD6B25-B3A9-9097-F481-F0B8925FE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2</a:t>
            </a:fld>
            <a:endParaRPr lang="en-US"/>
          </a:p>
        </p:txBody>
      </p:sp>
      <p:pic>
        <p:nvPicPr>
          <p:cNvPr id="17" name="Picture 16" descr="A blue and yellow logo&#10;&#10;AI-generated content may be incorrect.">
            <a:extLst>
              <a:ext uri="{FF2B5EF4-FFF2-40B4-BE49-F238E27FC236}">
                <a16:creationId xmlns:a16="http://schemas.microsoft.com/office/drawing/2014/main" id="{BA2BEDDA-C374-24D2-BB41-30729AAB3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816" y="-8404"/>
            <a:ext cx="2101664" cy="80122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9A724DBA-D2D9-471E-8ED7-2015DDD950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60" y="525982"/>
            <a:ext cx="3212237" cy="1200361"/>
          </a:xfrm>
        </p:spPr>
        <p:txBody>
          <a:bodyPr anchor="b">
            <a:normAutofit/>
          </a:bodyPr>
          <a:lstStyle/>
          <a:p>
            <a:r>
              <a:rPr lang="en-US" sz="3100" b="1">
                <a:latin typeface="Times New Roman"/>
                <a:cs typeface="Times New Roman"/>
              </a:rPr>
              <a:t>Hypothesis &amp; Objectives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067227" y="1694387"/>
            <a:ext cx="740664" cy="88751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2675" y="354959"/>
            <a:ext cx="4638730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65" y="3711120"/>
            <a:ext cx="2293602" cy="241898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458339" y="1944913"/>
            <a:ext cx="301752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59" y="2031101"/>
            <a:ext cx="3212238" cy="351194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600" b="1">
                <a:latin typeface="Times New Roman"/>
                <a:cs typeface="Times New Roman"/>
              </a:rPr>
              <a:t>Hypothesis: Higher PE concentrations negatively impact the nitrogen cycle and plant growth.</a:t>
            </a:r>
          </a:p>
          <a:p>
            <a:r>
              <a:rPr lang="en-US" sz="1600" b="1">
                <a:latin typeface="Times New Roman"/>
                <a:cs typeface="Times New Roman"/>
              </a:rPr>
              <a:t>Objectives: Measure nitrate, nitrite, and ammonium levels in different PE concentrations.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65301" y="6072626"/>
            <a:ext cx="740664" cy="11559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DA997-32AD-1B35-85B0-410EA0CBE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A blue and yellow logo&#10;&#10;AI-generated content may be incorrect.">
            <a:extLst>
              <a:ext uri="{FF2B5EF4-FFF2-40B4-BE49-F238E27FC236}">
                <a16:creationId xmlns:a16="http://schemas.microsoft.com/office/drawing/2014/main" id="{8130BD9A-9AC6-52B4-3760-496EFA16F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" y="2801"/>
            <a:ext cx="2068047" cy="767605"/>
          </a:xfrm>
          <a:prstGeom prst="rect">
            <a:avLst/>
          </a:prstGeom>
        </p:spPr>
      </p:pic>
      <p:pic>
        <p:nvPicPr>
          <p:cNvPr id="8" name="Picture 7" descr="A microscope with a blue circle&#10;&#10;AI-generated content may be incorrect.">
            <a:extLst>
              <a:ext uri="{FF2B5EF4-FFF2-40B4-BE49-F238E27FC236}">
                <a16:creationId xmlns:a16="http://schemas.microsoft.com/office/drawing/2014/main" id="{66EBFEF3-8023-0265-EE64-97003793F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3429" y="937372"/>
            <a:ext cx="2486025" cy="24955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C62A35-6DA2-1C6C-7C1F-90C47110D444}"/>
              </a:ext>
            </a:extLst>
          </p:cNvPr>
          <p:cNvSpPr txBox="1"/>
          <p:nvPr/>
        </p:nvSpPr>
        <p:spPr>
          <a:xfrm>
            <a:off x="621926" y="1327897"/>
            <a:ext cx="123040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Times New Roman"/>
                <a:ea typeface="Calibri"/>
                <a:cs typeface="Times New Roman"/>
              </a:rPr>
              <a:t>Microscope image of the microplastic particles infiltrated in our soil</a:t>
            </a:r>
            <a:endParaRPr lang="en-US" sz="1200" b="1">
              <a:latin typeface="Times New Roman"/>
              <a:cs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32A135-67C8-2619-D612-6EB9F96F2545}"/>
              </a:ext>
            </a:extLst>
          </p:cNvPr>
          <p:cNvSpPr txBox="1"/>
          <p:nvPr/>
        </p:nvSpPr>
        <p:spPr>
          <a:xfrm>
            <a:off x="2980763" y="4437529"/>
            <a:ext cx="1241613" cy="9765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latin typeface="Times New Roman"/>
                <a:ea typeface="Calibri"/>
                <a:cs typeface="Calibri"/>
              </a:rPr>
              <a:t>Our setup for the colorimetric tests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FEAE179-C525-48F3-AD47-0E9E2B6F2E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416" y="4883544"/>
            <a:ext cx="2907065" cy="1556907"/>
          </a:xfrm>
        </p:spPr>
        <p:txBody>
          <a:bodyPr anchor="ctr">
            <a:normAutofit/>
          </a:bodyPr>
          <a:lstStyle/>
          <a:p>
            <a:r>
              <a:rPr lang="en-US" sz="2800" b="1">
                <a:latin typeface="Times New Roman"/>
                <a:cs typeface="Times New Roman"/>
              </a:rPr>
              <a:t>Materials &amp; Methods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8416" y="0"/>
            <a:ext cx="8423809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3740" r="18850" b="1"/>
          <a:stretch/>
        </p:blipFill>
        <p:spPr>
          <a:xfrm>
            <a:off x="484079" y="677905"/>
            <a:ext cx="5289528" cy="256811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817950" y="5666847"/>
            <a:ext cx="1463040" cy="342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039" y="4883544"/>
            <a:ext cx="4940186" cy="155690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z="1600" b="1">
                <a:latin typeface="Times New Roman"/>
                <a:cs typeface="Times New Roman"/>
              </a:rPr>
              <a:t>60 watercress plants grown in soil with 0%, 0.5%, 2%, and 5% PE.</a:t>
            </a:r>
          </a:p>
          <a:p>
            <a:r>
              <a:rPr lang="ro-RO" sz="1600" b="1">
                <a:latin typeface="Times New Roman"/>
                <a:cs typeface="Times New Roman"/>
              </a:rPr>
              <a:t>PE microplastics sourced from plastic waste.</a:t>
            </a:r>
          </a:p>
          <a:p>
            <a:r>
              <a:rPr lang="ro-RO" sz="1600" b="1">
                <a:latin typeface="Times New Roman"/>
                <a:cs typeface="Times New Roman"/>
              </a:rPr>
              <a:t>Nitrogen compounds measured using VISOCOLOR kits.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AB4A1B-15C3-478F-5F38-87E2366AD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A blue and yellow logo&#10;&#10;AI-generated content may be incorrect.">
            <a:extLst>
              <a:ext uri="{FF2B5EF4-FFF2-40B4-BE49-F238E27FC236}">
                <a16:creationId xmlns:a16="http://schemas.microsoft.com/office/drawing/2014/main" id="{12D00FFC-DEAA-E251-812B-1CB039241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" y="2801"/>
            <a:ext cx="2280957" cy="8796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4E4316-B08A-C9FB-6DC0-C2DA4FB9E8A2}"/>
              </a:ext>
            </a:extLst>
          </p:cNvPr>
          <p:cNvSpPr txBox="1"/>
          <p:nvPr/>
        </p:nvSpPr>
        <p:spPr>
          <a:xfrm>
            <a:off x="2162735" y="3434602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latin typeface="Times New Roman"/>
                <a:ea typeface="Calibri"/>
                <a:cs typeface="Calibri"/>
              </a:rPr>
              <a:t>VISOCOLOR kit</a:t>
            </a:r>
            <a:endParaRPr lang="en-US" sz="1400" b="1">
              <a:latin typeface="Times New Roman"/>
              <a:cs typeface="Times New Roman"/>
            </a:endParaRPr>
          </a:p>
        </p:txBody>
      </p:sp>
      <p:pic>
        <p:nvPicPr>
          <p:cNvPr id="9" name="Picture 8" descr="A person pouring dirt into a container&#10;&#10;AI-generated content may be incorrect.">
            <a:extLst>
              <a:ext uri="{FF2B5EF4-FFF2-40B4-BE49-F238E27FC236}">
                <a16:creationId xmlns:a16="http://schemas.microsoft.com/office/drawing/2014/main" id="{5CDAC5B4-A7F2-F063-BF47-00A7905BBB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8" r="-218" b="28725"/>
          <a:stretch/>
        </p:blipFill>
        <p:spPr>
          <a:xfrm>
            <a:off x="6011955" y="1703294"/>
            <a:ext cx="2655800" cy="25347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36C6BD-3DB0-4B70-8556-351877E7A3ED}"/>
              </a:ext>
            </a:extLst>
          </p:cNvPr>
          <p:cNvSpPr txBox="1"/>
          <p:nvPr/>
        </p:nvSpPr>
        <p:spPr>
          <a:xfrm>
            <a:off x="6264089" y="1014131"/>
            <a:ext cx="216049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latin typeface="Times New Roman"/>
                <a:ea typeface="Calibri"/>
                <a:cs typeface="Calibri"/>
              </a:rPr>
              <a:t>Obtained microplastics infiltrating in soil</a:t>
            </a:r>
            <a:endParaRPr lang="en-US" sz="1400" b="1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700E0F77-E936-4985-B7B1-B9823486AC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416" y="4883544"/>
            <a:ext cx="2907065" cy="1556907"/>
          </a:xfrm>
        </p:spPr>
        <p:txBody>
          <a:bodyPr anchor="ctr">
            <a:normAutofit/>
          </a:bodyPr>
          <a:lstStyle/>
          <a:p>
            <a:r>
              <a:rPr lang="en-US" sz="2800" b="1">
                <a:latin typeface="Times New Roman"/>
                <a:cs typeface="Times New Roman"/>
              </a:rPr>
              <a:t>Experimental Setup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8416" y="0"/>
            <a:ext cx="8423809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03" y="616313"/>
            <a:ext cx="7777234" cy="3363651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817950" y="5666847"/>
            <a:ext cx="1463040" cy="342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039" y="4883544"/>
            <a:ext cx="4940186" cy="155690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600" b="1">
                <a:latin typeface="Times New Roman"/>
                <a:cs typeface="Times New Roman"/>
              </a:rPr>
              <a:t>Standardized conditions:</a:t>
            </a:r>
            <a:endParaRPr lang="en-US" sz="1600" b="1">
              <a:latin typeface="Times New Roman"/>
              <a:ea typeface="Calibri"/>
              <a:cs typeface="Times New Roman"/>
            </a:endParaRPr>
          </a:p>
          <a:p>
            <a:r>
              <a:rPr lang="en-US" sz="1600" b="1">
                <a:latin typeface="Times New Roman"/>
                <a:cs typeface="Times New Roman"/>
              </a:rPr>
              <a:t>- Light: 12 hours/day</a:t>
            </a:r>
            <a:endParaRPr lang="en-US" sz="1600" b="1">
              <a:latin typeface="Times New Roman"/>
              <a:ea typeface="Calibri"/>
              <a:cs typeface="Times New Roman"/>
            </a:endParaRPr>
          </a:p>
          <a:p>
            <a:r>
              <a:rPr lang="en-US" sz="1600" b="1">
                <a:latin typeface="Times New Roman"/>
                <a:cs typeface="Times New Roman"/>
              </a:rPr>
              <a:t>- Temperature: ~22°C</a:t>
            </a:r>
            <a:endParaRPr lang="en-US" sz="1600" b="1">
              <a:latin typeface="Times New Roman"/>
              <a:ea typeface="Calibri"/>
              <a:cs typeface="Times New Roman"/>
            </a:endParaRPr>
          </a:p>
          <a:p>
            <a:r>
              <a:rPr lang="en-US" sz="1600" b="1">
                <a:latin typeface="Times New Roman"/>
                <a:cs typeface="Times New Roman"/>
              </a:rPr>
              <a:t>- Watering: Equal for all samples.</a:t>
            </a:r>
            <a:endParaRPr lang="en-US" sz="1600" b="1">
              <a:latin typeface="Times New Roman"/>
              <a:ea typeface="Calibri"/>
              <a:cs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55627-A958-E162-AB1F-0EAA0B258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A blue and yellow logo&#10;&#10;AI-generated content may be incorrect.">
            <a:extLst>
              <a:ext uri="{FF2B5EF4-FFF2-40B4-BE49-F238E27FC236}">
                <a16:creationId xmlns:a16="http://schemas.microsoft.com/office/drawing/2014/main" id="{D0E7ED0F-B354-1A4D-D028-BEDD8C8AC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" y="2801"/>
            <a:ext cx="2426634" cy="8908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C01DBE-2702-A3A4-B47A-E01132DB82FE}"/>
              </a:ext>
            </a:extLst>
          </p:cNvPr>
          <p:cNvSpPr txBox="1"/>
          <p:nvPr/>
        </p:nvSpPr>
        <p:spPr>
          <a:xfrm>
            <a:off x="3529852" y="4118161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Times New Roman"/>
                <a:ea typeface="Calibri"/>
                <a:cs typeface="Calibri"/>
              </a:rPr>
              <a:t>The planted pots</a:t>
            </a:r>
            <a:endParaRPr lang="en-US" sz="1600" b="1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DBC6133C-0615-4CE4-9132-37E609A9B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299" y="716482"/>
            <a:ext cx="3582030" cy="1189156"/>
          </a:xfrm>
        </p:spPr>
        <p:txBody>
          <a:bodyPr anchor="b">
            <a:noAutofit/>
          </a:bodyPr>
          <a:lstStyle/>
          <a:p>
            <a:r>
              <a:rPr lang="en-US" sz="3500" b="1" dirty="0">
                <a:latin typeface="Times New Roman"/>
                <a:cs typeface="Times New Roman"/>
              </a:rPr>
              <a:t>Results – Nitrate Concentration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74458" y="2370737"/>
            <a:ext cx="3017520" cy="375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799" y="2031101"/>
            <a:ext cx="3212238" cy="3511943"/>
          </a:xfrm>
        </p:spPr>
        <p:txBody>
          <a:bodyPr anchor="ctr">
            <a:normAutofit/>
          </a:bodyPr>
          <a:lstStyle/>
          <a:p>
            <a:r>
              <a:rPr lang="en-US" sz="1700" b="1" dirty="0">
                <a:latin typeface="Times New Roman"/>
                <a:cs typeface="Times New Roman"/>
              </a:rPr>
              <a:t>Higher PE concentrations led to lower nitrate levels.</a:t>
            </a:r>
          </a:p>
          <a:p>
            <a:r>
              <a:rPr lang="en-US" sz="1700" b="1" dirty="0">
                <a:latin typeface="Times New Roman"/>
                <a:cs typeface="Times New Roman"/>
              </a:rPr>
              <a:t>Graph shows clear decline in nitrate availability.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61965" y="6072626"/>
            <a:ext cx="740664" cy="11559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336109" y="1694387"/>
            <a:ext cx="740664" cy="88751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2594" y="354959"/>
            <a:ext cx="4638730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803" y="2040984"/>
            <a:ext cx="4221014" cy="254316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42986-0948-79BA-74D6-F1DF16A5C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 descr="A blue and yellow logo&#10;&#10;AI-generated content may be incorrect.">
            <a:extLst>
              <a:ext uri="{FF2B5EF4-FFF2-40B4-BE49-F238E27FC236}">
                <a16:creationId xmlns:a16="http://schemas.microsoft.com/office/drawing/2014/main" id="{2B68AB5C-1E2A-AE1B-A1AB-67A8E8FBC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8668" y="2801"/>
            <a:ext cx="2762811" cy="98051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70" y="856180"/>
            <a:ext cx="3959556" cy="112806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sz="3500" b="1" dirty="0">
                <a:latin typeface="Times New Roman"/>
                <a:cs typeface="Times New Roman"/>
              </a:rPr>
              <a:t>Results – Nitrite &amp; Ammonium</a:t>
            </a:r>
            <a:endParaRPr lang="en-US" sz="3500" b="1">
              <a:latin typeface="Times New Roman"/>
              <a:ea typeface="Calibri"/>
              <a:cs typeface="Times New Roman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266396" cy="673460"/>
            <a:chOff x="0" y="823811"/>
            <a:chExt cx="355196" cy="67346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98813" y="2123821"/>
            <a:ext cx="373130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039" y="2330505"/>
            <a:ext cx="3958549" cy="39795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sz="1700" b="1" dirty="0">
                <a:latin typeface="Times New Roman"/>
                <a:cs typeface="Times New Roman"/>
              </a:rPr>
              <a:t>Higher PE levels resulted in lower nitrite and ammonium.</a:t>
            </a:r>
            <a:endParaRPr lang="en-US" sz="1700" b="1">
              <a:latin typeface="Times New Roman"/>
              <a:ea typeface="Calibri"/>
              <a:cs typeface="Times New Roman"/>
            </a:endParaRPr>
          </a:p>
          <a:p>
            <a:r>
              <a:rPr sz="1700" b="1" dirty="0">
                <a:latin typeface="Times New Roman"/>
                <a:cs typeface="Times New Roman"/>
              </a:rPr>
              <a:t>Indicates microbial disruption in nitrogen cycle.</a:t>
            </a:r>
          </a:p>
          <a:p>
            <a:endParaRPr lang="en-US" sz="1700" b="1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7265" y="357447"/>
            <a:ext cx="3634116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2567" y="839480"/>
            <a:ext cx="3298075" cy="200357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7265" y="3505479"/>
            <a:ext cx="3634116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567" y="3961785"/>
            <a:ext cx="3296677" cy="2010973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04F4B8-D61C-0670-297F-9BB64EF8C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 descr="A blue and yellow logo&#10;&#10;AI-generated content may be incorrect.">
            <a:extLst>
              <a:ext uri="{FF2B5EF4-FFF2-40B4-BE49-F238E27FC236}">
                <a16:creationId xmlns:a16="http://schemas.microsoft.com/office/drawing/2014/main" id="{185136B6-C4E7-0FB9-44AB-F759B298A5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2" y="5964330"/>
            <a:ext cx="2437840" cy="8572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59">
            <a:extLst>
              <a:ext uri="{FF2B5EF4-FFF2-40B4-BE49-F238E27FC236}">
                <a16:creationId xmlns:a16="http://schemas.microsoft.com/office/drawing/2014/main" id="{2282FF83-8A85-4400-814A-617C38FDF8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8CAD41-87B3-7481-8A95-C5E1FBA57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230" y="521016"/>
            <a:ext cx="2432049" cy="11798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defTabSz="914400">
              <a:lnSpc>
                <a:spcPct val="90000"/>
              </a:lnSpc>
            </a:pPr>
            <a:r>
              <a:rPr lang="en-US" sz="3500" b="1" dirty="0">
                <a:latin typeface="Times New Roman"/>
                <a:cs typeface="Times New Roman"/>
              </a:rPr>
              <a:t>Values of incertitude</a:t>
            </a:r>
            <a:endParaRPr lang="en-US" sz="3500" b="1">
              <a:latin typeface="Times New Roman"/>
              <a:ea typeface="Calibri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6C4F1-EBE0-B26D-11EF-3B1BDF758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660" y="2099474"/>
            <a:ext cx="2654675" cy="3396496"/>
          </a:xfr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US" sz="1700" b="1" dirty="0">
                <a:ea typeface="Calibri"/>
                <a:cs typeface="Calibri"/>
              </a:rPr>
              <a:t>Knowing that any research has its flaws, we studied the uncertainty </a:t>
            </a:r>
            <a:r>
              <a:rPr lang="en-US" sz="1700" b="1">
                <a:ea typeface="Calibri"/>
                <a:cs typeface="Calibri"/>
              </a:rPr>
              <a:t>rate for our results.</a:t>
            </a:r>
            <a:endParaRPr lang="en-US" sz="1700" b="1" dirty="0">
              <a:ea typeface="Calibri"/>
              <a:cs typeface="Calibri"/>
            </a:endParaRPr>
          </a:p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US" sz="1700" b="1" dirty="0">
                <a:ea typeface="Calibri"/>
                <a:cs typeface="Calibri"/>
              </a:rPr>
              <a:t>They were quite high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US" sz="1700" b="1" dirty="0">
                <a:ea typeface="Calibri"/>
                <a:cs typeface="Calibri"/>
              </a:rPr>
              <a:t>We considered possible modifications to the method to limit the values</a:t>
            </a:r>
          </a:p>
          <a:p>
            <a:pPr defTabSz="914400">
              <a:lnSpc>
                <a:spcPct val="90000"/>
              </a:lnSpc>
              <a:spcBef>
                <a:spcPts val="1000"/>
              </a:spcBef>
            </a:pPr>
            <a:r>
              <a:rPr lang="en-US" sz="1700" b="1" dirty="0">
                <a:ea typeface="Calibri"/>
                <a:cs typeface="Calibri"/>
              </a:rPr>
              <a:t>The project is still relevant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3203868"/>
            <a:ext cx="548639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23252" y="0"/>
            <a:ext cx="112074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089A89A-1E9C-4761-9DFF-53C275FBF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6783" y="245971"/>
            <a:ext cx="5482953" cy="62594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table with blue and white text&#10;&#10;AI-generated content may be incorrect.">
            <a:extLst>
              <a:ext uri="{FF2B5EF4-FFF2-40B4-BE49-F238E27FC236}">
                <a16:creationId xmlns:a16="http://schemas.microsoft.com/office/drawing/2014/main" id="{C89550F4-BE5A-9A4A-8F3D-4952A38A0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797" y="2430260"/>
            <a:ext cx="3990489" cy="2102605"/>
          </a:xfrm>
          <a:prstGeom prst="rect">
            <a:avLst/>
          </a:prstGeom>
        </p:spPr>
      </p:pic>
      <p:pic>
        <p:nvPicPr>
          <p:cNvPr id="7" name="Picture 6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2582259B-35CD-322F-48BF-D01E49102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6631" y="4538888"/>
            <a:ext cx="4400117" cy="1905062"/>
          </a:xfrm>
          <a:prstGeom prst="rect">
            <a:avLst/>
          </a:prstGeom>
        </p:spPr>
      </p:pic>
      <p:pic>
        <p:nvPicPr>
          <p:cNvPr id="8" name="Picture 7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0FCA6049-E2DC-50B6-F819-94EE07EAF3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6630" y="409416"/>
            <a:ext cx="4426545" cy="201374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808B7B-5E0E-2390-9CB3-732F43F59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92240"/>
            <a:ext cx="140381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C1FF6DA9-008F-8B48-92A6-B652298478BF}" type="slidenum">
              <a:rPr lang="en-US" smtClean="0"/>
              <a:pPr defTabSz="914400"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10" name="Picture 9" descr="A blue and yellow logo&#10;&#10;AI-generated content may be incorrect.">
            <a:extLst>
              <a:ext uri="{FF2B5EF4-FFF2-40B4-BE49-F238E27FC236}">
                <a16:creationId xmlns:a16="http://schemas.microsoft.com/office/drawing/2014/main" id="{27344065-5329-594E-F252-CBF116EFDE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27" y="6098802"/>
            <a:ext cx="2269753" cy="79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BC6133C-0615-4CE4-9132-37E609A9B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798" y="525982"/>
            <a:ext cx="3212237" cy="1200361"/>
          </a:xfrm>
        </p:spPr>
        <p:txBody>
          <a:bodyPr anchor="b">
            <a:normAutofit/>
          </a:bodyPr>
          <a:lstStyle/>
          <a:p>
            <a:r>
              <a:rPr lang="en-US" sz="3100" b="1">
                <a:latin typeface="Times New Roman"/>
                <a:cs typeface="Times New Roman"/>
              </a:rPr>
              <a:t>Bacterial Culture Findings</a:t>
            </a:r>
            <a:endParaRPr lang="en-US" sz="3100" b="1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2399" y="1944913"/>
            <a:ext cx="301752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799" y="2031101"/>
            <a:ext cx="3212238" cy="351194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600" b="1" dirty="0">
                <a:latin typeface="Times New Roman"/>
                <a:cs typeface="Times New Roman"/>
              </a:rPr>
              <a:t>Microbial balance disrupted at higher PE concentrations.</a:t>
            </a:r>
            <a:endParaRPr lang="en-US" sz="1600" b="1" dirty="0">
              <a:latin typeface="Times New Roman"/>
              <a:ea typeface="Calibri"/>
              <a:cs typeface="Times New Roman"/>
            </a:endParaRPr>
          </a:p>
          <a:p>
            <a:r>
              <a:rPr lang="en-US" sz="1600" b="1" dirty="0">
                <a:latin typeface="Times New Roman"/>
                <a:cs typeface="Times New Roman"/>
              </a:rPr>
              <a:t>Potential negative impact on soil fertility.</a:t>
            </a:r>
          </a:p>
          <a:p>
            <a:r>
              <a:rPr lang="en-US" sz="1600" b="1" dirty="0">
                <a:latin typeface="Times New Roman"/>
                <a:ea typeface="Calibri"/>
                <a:cs typeface="Times New Roman"/>
              </a:rPr>
              <a:t>However, the test is not accurate.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61965" y="6072626"/>
            <a:ext cx="740664" cy="11559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336109" y="1694387"/>
            <a:ext cx="740664" cy="88751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72594" y="354959"/>
            <a:ext cx="4638730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0803" y="2067366"/>
            <a:ext cx="4221014" cy="249039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6CF54-E934-028B-706C-7FE5B309E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blue and yellow logo&#10;&#10;AI-generated content may be incorrect.">
            <a:extLst>
              <a:ext uri="{FF2B5EF4-FFF2-40B4-BE49-F238E27FC236}">
                <a16:creationId xmlns:a16="http://schemas.microsoft.com/office/drawing/2014/main" id="{EDC36C4D-4E88-9CBF-81D5-AC74F9A08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44" y="5740214"/>
            <a:ext cx="3110194" cy="11149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BEFD9A-C4F0-0071-168B-FED7E6139020}"/>
              </a:ext>
            </a:extLst>
          </p:cNvPr>
          <p:cNvSpPr txBox="1"/>
          <p:nvPr/>
        </p:nvSpPr>
        <p:spPr>
          <a:xfrm>
            <a:off x="6757146" y="4678456"/>
            <a:ext cx="171225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>
                <a:latin typeface="Times New Roman"/>
                <a:ea typeface="+mn-lt"/>
                <a:cs typeface="+mn-lt"/>
              </a:rPr>
              <a:t>5% PE: 372.2 mm2</a:t>
            </a:r>
            <a:endParaRPr lang="en-US" sz="1400" b="1">
              <a:latin typeface="Times New Roman"/>
              <a:cs typeface="Times New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710F49-5D85-C472-B81C-EFC7B49FBE63}"/>
              </a:ext>
            </a:extLst>
          </p:cNvPr>
          <p:cNvSpPr txBox="1"/>
          <p:nvPr/>
        </p:nvSpPr>
        <p:spPr>
          <a:xfrm>
            <a:off x="4549587" y="4667250"/>
            <a:ext cx="167864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latin typeface="Times New Roman"/>
                <a:ea typeface="+mn-lt"/>
                <a:cs typeface="+mn-lt"/>
              </a:rPr>
              <a:t>2% PE: 153.3 mm2</a:t>
            </a:r>
            <a:endParaRPr lang="en-US" sz="1400" b="1">
              <a:latin typeface="Times New Roman"/>
              <a:ea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DF7C85-3E2E-2D66-1031-FB7B6ABEE220}"/>
              </a:ext>
            </a:extLst>
          </p:cNvPr>
          <p:cNvSpPr txBox="1"/>
          <p:nvPr/>
        </p:nvSpPr>
        <p:spPr>
          <a:xfrm>
            <a:off x="4700866" y="1697690"/>
            <a:ext cx="185793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latin typeface="Times New Roman"/>
                <a:ea typeface="+mn-lt"/>
                <a:cs typeface="+mn-lt"/>
              </a:rPr>
              <a:t>0.5% PE: 160.5 mm2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8E0712-65C8-36CF-A8EE-AC2186FC54C8}"/>
              </a:ext>
            </a:extLst>
          </p:cNvPr>
          <p:cNvSpPr txBox="1"/>
          <p:nvPr/>
        </p:nvSpPr>
        <p:spPr>
          <a:xfrm>
            <a:off x="6757146" y="1720102"/>
            <a:ext cx="17907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latin typeface="Times New Roman"/>
                <a:ea typeface="+mn-lt"/>
                <a:cs typeface="+mn-lt"/>
              </a:rPr>
              <a:t>0% PE: 165.4 mm2</a:t>
            </a:r>
            <a:endParaRPr lang="en-US" sz="1400" b="1">
              <a:latin typeface="Times New Roman"/>
              <a:ea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293</Words>
  <Application>Microsoft Office PowerPoint</Application>
  <PresentationFormat>On-screen Show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Impact of Polyethylene Microplastics on Plant Growth and the Nitrogen Cycle</vt:lpstr>
      <vt:lpstr>Why this project?</vt:lpstr>
      <vt:lpstr>Hypothesis &amp; Objectives</vt:lpstr>
      <vt:lpstr>Materials &amp; Methods</vt:lpstr>
      <vt:lpstr>Experimental Setup</vt:lpstr>
      <vt:lpstr>Results – Nitrate Concentration</vt:lpstr>
      <vt:lpstr>Results – Nitrite &amp; Ammonium</vt:lpstr>
      <vt:lpstr>Values of incertitude</vt:lpstr>
      <vt:lpstr>Bacterial Culture Findings</vt:lpstr>
      <vt:lpstr>Discussion – Impact on Nitrogen Cycle</vt:lpstr>
      <vt:lpstr>Significance – Why This Matters</vt:lpstr>
      <vt:lpstr>Conclusion &amp; Future Research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Polyethylene Microplastics on Plant Growth and the Nitrogen Cycle</dc:title>
  <dc:subject/>
  <dc:creator>Maya</dc:creator>
  <cp:keywords/>
  <dc:description>generated using python-pptx</dc:description>
  <cp:lastModifiedBy>Maia-Elena</cp:lastModifiedBy>
  <cp:revision>418</cp:revision>
  <dcterms:created xsi:type="dcterms:W3CDTF">2013-01-27T09:14:16Z</dcterms:created>
  <dcterms:modified xsi:type="dcterms:W3CDTF">2025-03-23T15:17:23Z</dcterms:modified>
  <cp:category/>
</cp:coreProperties>
</file>