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sldIdLst>
    <p:sldId id="256" r:id="rId2"/>
    <p:sldId id="257" r:id="rId3"/>
    <p:sldId id="258" r:id="rId4"/>
    <p:sldId id="260" r:id="rId5"/>
    <p:sldId id="263" r:id="rId6"/>
    <p:sldId id="262" r:id="rId7"/>
    <p:sldId id="266" r:id="rId8"/>
    <p:sldId id="267" r:id="rId9"/>
    <p:sldId id="268" r:id="rId10"/>
    <p:sldId id="269" r:id="rId11"/>
    <p:sldId id="270" r:id="rId12"/>
    <p:sldId id="275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4770AA-AFE3-D99A-1CF9-241EA9B27C96}" v="729" dt="2025-03-04T08:08:39.5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2" autoAdjust="0"/>
    <p:restoredTop sz="94655" autoAdjust="0"/>
  </p:normalViewPr>
  <p:slideViewPr>
    <p:cSldViewPr snapToGrid="0">
      <p:cViewPr varScale="1">
        <p:scale>
          <a:sx n="72" d="100"/>
          <a:sy n="72" d="100"/>
        </p:scale>
        <p:origin x="639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A2F8A4-3266-4277-AD73-3A5D7058FF9B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8655E88-F3C0-4C8A-8D5B-6AE2CA26AF6F}">
      <dgm:prSet phldrT="[Text]" phldr="0" custT="1"/>
      <dgm:spPr/>
      <dgm:t>
        <a:bodyPr/>
        <a:lstStyle/>
        <a:p>
          <a:pPr rtl="0"/>
          <a:r>
            <a:rPr lang="en-US" sz="2000" dirty="0">
              <a:latin typeface="Comic Sans MS"/>
            </a:rPr>
            <a:t>Renewable energy</a:t>
          </a:r>
        </a:p>
      </dgm:t>
    </dgm:pt>
    <dgm:pt modelId="{66FCFFA9-37C2-4556-BB56-A2F1F8B91E84}" type="parTrans" cxnId="{E6BF7601-A612-4FE1-BE55-52A29EC8C288}">
      <dgm:prSet/>
      <dgm:spPr/>
      <dgm:t>
        <a:bodyPr/>
        <a:lstStyle/>
        <a:p>
          <a:endParaRPr lang="en-US"/>
        </a:p>
      </dgm:t>
    </dgm:pt>
    <dgm:pt modelId="{5F0AE2AF-24AA-45E1-952F-D35898DA6DC1}" type="sibTrans" cxnId="{E6BF7601-A612-4FE1-BE55-52A29EC8C288}">
      <dgm:prSet/>
      <dgm:spPr/>
      <dgm:t>
        <a:bodyPr/>
        <a:lstStyle/>
        <a:p>
          <a:endParaRPr lang="en-US"/>
        </a:p>
      </dgm:t>
    </dgm:pt>
    <dgm:pt modelId="{54441D18-3CB2-445F-88BC-D411E521D336}">
      <dgm:prSet phldrT="[Text]" phldr="0" custT="1"/>
      <dgm:spPr/>
      <dgm:t>
        <a:bodyPr/>
        <a:lstStyle/>
        <a:p>
          <a:pPr rtl="0"/>
          <a:r>
            <a:rPr lang="en-US" sz="2000" dirty="0">
              <a:latin typeface="Comic Sans MS"/>
            </a:rPr>
            <a:t>Solar panels and wind turbines</a:t>
          </a:r>
        </a:p>
      </dgm:t>
    </dgm:pt>
    <dgm:pt modelId="{512D2D15-9797-4FF8-9862-29FDFCE6A8C0}" type="parTrans" cxnId="{585F3BEF-2543-43AB-A11A-F0565AE21A2F}">
      <dgm:prSet/>
      <dgm:spPr/>
      <dgm:t>
        <a:bodyPr/>
        <a:lstStyle/>
        <a:p>
          <a:endParaRPr lang="en-US"/>
        </a:p>
      </dgm:t>
    </dgm:pt>
    <dgm:pt modelId="{387AF40C-5826-49E3-88F9-6FC341FCF8B9}" type="sibTrans" cxnId="{585F3BEF-2543-43AB-A11A-F0565AE21A2F}">
      <dgm:prSet/>
      <dgm:spPr/>
      <dgm:t>
        <a:bodyPr/>
        <a:lstStyle/>
        <a:p>
          <a:endParaRPr lang="en-US"/>
        </a:p>
      </dgm:t>
    </dgm:pt>
    <dgm:pt modelId="{2F8DB347-C72F-4212-AF05-FF21F3CCC755}">
      <dgm:prSet phldrT="[Text]" phldr="0" custT="1"/>
      <dgm:spPr/>
      <dgm:t>
        <a:bodyPr/>
        <a:lstStyle/>
        <a:p>
          <a:pPr rtl="0"/>
          <a:r>
            <a:rPr lang="en-US" sz="2000" dirty="0">
              <a:latin typeface="Comic Sans MS"/>
            </a:rPr>
            <a:t>Glass walls</a:t>
          </a:r>
        </a:p>
      </dgm:t>
    </dgm:pt>
    <dgm:pt modelId="{D73E42A2-A803-42FA-A86B-C3110658671C}" type="parTrans" cxnId="{9FD37872-74AB-4290-8881-68F9E07E69EE}">
      <dgm:prSet/>
      <dgm:spPr/>
      <dgm:t>
        <a:bodyPr/>
        <a:lstStyle/>
        <a:p>
          <a:endParaRPr lang="en-US"/>
        </a:p>
      </dgm:t>
    </dgm:pt>
    <dgm:pt modelId="{7D6DBBC2-4ACF-41DE-863E-40C4E6812A46}" type="sibTrans" cxnId="{9FD37872-74AB-4290-8881-68F9E07E69EE}">
      <dgm:prSet/>
      <dgm:spPr/>
      <dgm:t>
        <a:bodyPr/>
        <a:lstStyle/>
        <a:p>
          <a:endParaRPr lang="en-US"/>
        </a:p>
      </dgm:t>
    </dgm:pt>
    <dgm:pt modelId="{4E4FA815-9B97-4E32-85D5-0BDE1517F418}" type="pres">
      <dgm:prSet presAssocID="{B9A2F8A4-3266-4277-AD73-3A5D7058FF9B}" presName="linear" presStyleCnt="0">
        <dgm:presLayoutVars>
          <dgm:animLvl val="lvl"/>
          <dgm:resizeHandles val="exact"/>
        </dgm:presLayoutVars>
      </dgm:prSet>
      <dgm:spPr/>
    </dgm:pt>
    <dgm:pt modelId="{1DE46130-02BA-4B74-A6FB-B30B2252473E}" type="pres">
      <dgm:prSet presAssocID="{F8655E88-F3C0-4C8A-8D5B-6AE2CA26AF6F}" presName="parentText" presStyleLbl="node1" presStyleIdx="0" presStyleCnt="3" custLinFactNeighborX="-1052" custLinFactNeighborY="20376">
        <dgm:presLayoutVars>
          <dgm:chMax val="0"/>
          <dgm:bulletEnabled val="1"/>
        </dgm:presLayoutVars>
      </dgm:prSet>
      <dgm:spPr/>
    </dgm:pt>
    <dgm:pt modelId="{E8F58D51-C4B4-4095-A354-4B5936ED0D71}" type="pres">
      <dgm:prSet presAssocID="{5F0AE2AF-24AA-45E1-952F-D35898DA6DC1}" presName="spacer" presStyleCnt="0"/>
      <dgm:spPr/>
    </dgm:pt>
    <dgm:pt modelId="{9D5548D1-D942-4D74-AEF5-D8B3392BA606}" type="pres">
      <dgm:prSet presAssocID="{54441D18-3CB2-445F-88BC-D411E521D33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E1FCB2A-10D6-4B40-AF31-48F36F593CE8}" type="pres">
      <dgm:prSet presAssocID="{387AF40C-5826-49E3-88F9-6FC341FCF8B9}" presName="spacer" presStyleCnt="0"/>
      <dgm:spPr/>
    </dgm:pt>
    <dgm:pt modelId="{D5F06CAE-CCC5-4CE4-BDD0-4A7E281E31BD}" type="pres">
      <dgm:prSet presAssocID="{2F8DB347-C72F-4212-AF05-FF21F3CCC75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6BF7601-A612-4FE1-BE55-52A29EC8C288}" srcId="{B9A2F8A4-3266-4277-AD73-3A5D7058FF9B}" destId="{F8655E88-F3C0-4C8A-8D5B-6AE2CA26AF6F}" srcOrd="0" destOrd="0" parTransId="{66FCFFA9-37C2-4556-BB56-A2F1F8B91E84}" sibTransId="{5F0AE2AF-24AA-45E1-952F-D35898DA6DC1}"/>
    <dgm:cxn modelId="{3BF59F29-2DE5-4269-AD88-8EAE26F474BE}" type="presOf" srcId="{F8655E88-F3C0-4C8A-8D5B-6AE2CA26AF6F}" destId="{1DE46130-02BA-4B74-A6FB-B30B2252473E}" srcOrd="0" destOrd="0" presId="urn:microsoft.com/office/officeart/2005/8/layout/vList2"/>
    <dgm:cxn modelId="{9FD37872-74AB-4290-8881-68F9E07E69EE}" srcId="{B9A2F8A4-3266-4277-AD73-3A5D7058FF9B}" destId="{2F8DB347-C72F-4212-AF05-FF21F3CCC755}" srcOrd="2" destOrd="0" parTransId="{D73E42A2-A803-42FA-A86B-C3110658671C}" sibTransId="{7D6DBBC2-4ACF-41DE-863E-40C4E6812A46}"/>
    <dgm:cxn modelId="{DCBA81E0-4415-4B78-A1BA-A78EFBBE7F7D}" type="presOf" srcId="{B9A2F8A4-3266-4277-AD73-3A5D7058FF9B}" destId="{4E4FA815-9B97-4E32-85D5-0BDE1517F418}" srcOrd="0" destOrd="0" presId="urn:microsoft.com/office/officeart/2005/8/layout/vList2"/>
    <dgm:cxn modelId="{585F3BEF-2543-43AB-A11A-F0565AE21A2F}" srcId="{B9A2F8A4-3266-4277-AD73-3A5D7058FF9B}" destId="{54441D18-3CB2-445F-88BC-D411E521D336}" srcOrd="1" destOrd="0" parTransId="{512D2D15-9797-4FF8-9862-29FDFCE6A8C0}" sibTransId="{387AF40C-5826-49E3-88F9-6FC341FCF8B9}"/>
    <dgm:cxn modelId="{89F122F4-DD20-4A16-8322-D718726EC89D}" type="presOf" srcId="{54441D18-3CB2-445F-88BC-D411E521D336}" destId="{9D5548D1-D942-4D74-AEF5-D8B3392BA606}" srcOrd="0" destOrd="0" presId="urn:microsoft.com/office/officeart/2005/8/layout/vList2"/>
    <dgm:cxn modelId="{BEB486F8-4C2C-4217-BF5C-F75D584BB403}" type="presOf" srcId="{2F8DB347-C72F-4212-AF05-FF21F3CCC755}" destId="{D5F06CAE-CCC5-4CE4-BDD0-4A7E281E31BD}" srcOrd="0" destOrd="0" presId="urn:microsoft.com/office/officeart/2005/8/layout/vList2"/>
    <dgm:cxn modelId="{E3D27FC7-6E07-43A4-97A4-37D1AF75FB2A}" type="presParOf" srcId="{4E4FA815-9B97-4E32-85D5-0BDE1517F418}" destId="{1DE46130-02BA-4B74-A6FB-B30B2252473E}" srcOrd="0" destOrd="0" presId="urn:microsoft.com/office/officeart/2005/8/layout/vList2"/>
    <dgm:cxn modelId="{2F55CF51-AD39-4770-81A5-AA8B1A1D0719}" type="presParOf" srcId="{4E4FA815-9B97-4E32-85D5-0BDE1517F418}" destId="{E8F58D51-C4B4-4095-A354-4B5936ED0D71}" srcOrd="1" destOrd="0" presId="urn:microsoft.com/office/officeart/2005/8/layout/vList2"/>
    <dgm:cxn modelId="{11CAE9A9-34BE-44F4-B2A2-77454BB5A0A4}" type="presParOf" srcId="{4E4FA815-9B97-4E32-85D5-0BDE1517F418}" destId="{9D5548D1-D942-4D74-AEF5-D8B3392BA606}" srcOrd="2" destOrd="0" presId="urn:microsoft.com/office/officeart/2005/8/layout/vList2"/>
    <dgm:cxn modelId="{FEB7BEE7-E8A0-479E-91D4-5EFBC11901E5}" type="presParOf" srcId="{4E4FA815-9B97-4E32-85D5-0BDE1517F418}" destId="{2E1FCB2A-10D6-4B40-AF31-48F36F593CE8}" srcOrd="3" destOrd="0" presId="urn:microsoft.com/office/officeart/2005/8/layout/vList2"/>
    <dgm:cxn modelId="{A0A0A6FE-7919-4182-8E64-71304AFCA7C5}" type="presParOf" srcId="{4E4FA815-9B97-4E32-85D5-0BDE1517F418}" destId="{D5F06CAE-CCC5-4CE4-BDD0-4A7E281E31B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BF3DA0-9AB0-4BA7-8C66-762D9C30887B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42AC1B73-7B08-48E9-ADC3-0893D7CAA1C5}">
      <dgm:prSet phldr="0"/>
      <dgm:spPr/>
      <dgm:t>
        <a:bodyPr/>
        <a:lstStyle/>
        <a:p>
          <a:pPr rtl="0"/>
          <a:r>
            <a:rPr lang="en-US" cap="all" dirty="0">
              <a:latin typeface="Comic Sans MS"/>
            </a:rPr>
            <a:t>Organic waste from the farm and the city will be burned to produce energy for the farm. </a:t>
          </a:r>
          <a:endParaRPr lang="en-US" dirty="0">
            <a:latin typeface="Comic Sans MS"/>
          </a:endParaRPr>
        </a:p>
      </dgm:t>
    </dgm:pt>
    <dgm:pt modelId="{B5F4097F-6A06-410E-8A3E-0BA1A633966D}" type="parTrans" cxnId="{C0C54CB4-A777-4E3E-94CC-0463982CEAC8}">
      <dgm:prSet/>
      <dgm:spPr/>
      <dgm:t>
        <a:bodyPr/>
        <a:lstStyle/>
        <a:p>
          <a:endParaRPr lang="ro-RO"/>
        </a:p>
      </dgm:t>
    </dgm:pt>
    <dgm:pt modelId="{EDFBE496-5FE7-4A85-AA78-CCEFAC802524}" type="sibTrans" cxnId="{C0C54CB4-A777-4E3E-94CC-0463982CEAC8}">
      <dgm:prSet/>
      <dgm:spPr/>
      <dgm:t>
        <a:bodyPr/>
        <a:lstStyle/>
        <a:p>
          <a:endParaRPr lang="ro-RO"/>
        </a:p>
      </dgm:t>
    </dgm:pt>
    <dgm:pt modelId="{AEC93260-A08E-4F48-B2BC-F01DDA860260}">
      <dgm:prSet phldr="0"/>
      <dgm:spPr/>
      <dgm:t>
        <a:bodyPr/>
        <a:lstStyle/>
        <a:p>
          <a:pPr rtl="0"/>
          <a:r>
            <a:rPr lang="en-US" cap="all" dirty="0">
              <a:latin typeface="Comic Sans MS"/>
            </a:rPr>
            <a:t>Wastewater from the farm but also from the town will be cleaned in the farm's sewage treatment unit. </a:t>
          </a:r>
          <a:endParaRPr lang="en-US" dirty="0">
            <a:latin typeface="Comic Sans MS"/>
          </a:endParaRPr>
        </a:p>
      </dgm:t>
    </dgm:pt>
    <dgm:pt modelId="{278F1068-956F-4EC9-8D0D-E4CF648E6FC2}" type="parTrans" cxnId="{ACF94829-7658-4E7D-ACDB-EC767B6F6345}">
      <dgm:prSet/>
      <dgm:spPr/>
      <dgm:t>
        <a:bodyPr/>
        <a:lstStyle/>
        <a:p>
          <a:endParaRPr lang="ro-RO"/>
        </a:p>
      </dgm:t>
    </dgm:pt>
    <dgm:pt modelId="{B0735598-A1FC-425E-81E6-8576256E1034}" type="sibTrans" cxnId="{ACF94829-7658-4E7D-ACDB-EC767B6F6345}">
      <dgm:prSet/>
      <dgm:spPr/>
      <dgm:t>
        <a:bodyPr/>
        <a:lstStyle/>
        <a:p>
          <a:endParaRPr lang="ro-RO"/>
        </a:p>
      </dgm:t>
    </dgm:pt>
    <dgm:pt modelId="{DE46069F-1F39-4DE7-B39E-966C587F87A6}">
      <dgm:prSet phldr="0"/>
      <dgm:spPr/>
      <dgm:t>
        <a:bodyPr/>
        <a:lstStyle/>
        <a:p>
          <a:pPr rtl="0"/>
          <a:r>
            <a:rPr lang="en-US" cap="all" dirty="0">
              <a:latin typeface="Comic Sans MS"/>
            </a:rPr>
            <a:t>Wastewater solids will be palletized and incinerated to produce energy. </a:t>
          </a:r>
          <a:endParaRPr lang="en-US" dirty="0">
            <a:latin typeface="Comic Sans MS"/>
          </a:endParaRPr>
        </a:p>
      </dgm:t>
    </dgm:pt>
    <dgm:pt modelId="{0EF37A21-545B-4AFF-85A6-74B30902C8A9}" type="parTrans" cxnId="{06EAC4E3-0FBC-4916-84AB-EDCCCADA8ABC}">
      <dgm:prSet/>
      <dgm:spPr/>
      <dgm:t>
        <a:bodyPr/>
        <a:lstStyle/>
        <a:p>
          <a:endParaRPr lang="ro-RO"/>
        </a:p>
      </dgm:t>
    </dgm:pt>
    <dgm:pt modelId="{C5CFEF92-E024-42D9-8182-DC71D92FB06C}" type="sibTrans" cxnId="{06EAC4E3-0FBC-4916-84AB-EDCCCADA8ABC}">
      <dgm:prSet/>
      <dgm:spPr/>
      <dgm:t>
        <a:bodyPr/>
        <a:lstStyle/>
        <a:p>
          <a:endParaRPr lang="ro-RO"/>
        </a:p>
      </dgm:t>
    </dgm:pt>
    <dgm:pt modelId="{9210BAB1-D0A0-4116-95D7-361B1A576C6C}">
      <dgm:prSet phldr="0"/>
      <dgm:spPr/>
      <dgm:t>
        <a:bodyPr/>
        <a:lstStyle/>
        <a:p>
          <a:pPr rtl="0"/>
          <a:r>
            <a:rPr lang="en-US" cap="all" dirty="0">
              <a:latin typeface="Comic Sans MS"/>
            </a:rPr>
            <a:t>The treated wastewater will be used in agriculture.</a:t>
          </a:r>
          <a:endParaRPr lang="en-US" dirty="0">
            <a:latin typeface="Comic Sans MS"/>
          </a:endParaRPr>
        </a:p>
      </dgm:t>
    </dgm:pt>
    <dgm:pt modelId="{AE8675DD-4078-49FB-B351-07A1F0C6524C}" type="parTrans" cxnId="{C98D2C78-A771-4579-944C-1FECA2DEE150}">
      <dgm:prSet/>
      <dgm:spPr/>
      <dgm:t>
        <a:bodyPr/>
        <a:lstStyle/>
        <a:p>
          <a:endParaRPr lang="ro-RO"/>
        </a:p>
      </dgm:t>
    </dgm:pt>
    <dgm:pt modelId="{6372ABDD-8961-46E1-BFE6-D5925F1A592F}" type="sibTrans" cxnId="{C98D2C78-A771-4579-944C-1FECA2DEE150}">
      <dgm:prSet/>
      <dgm:spPr/>
      <dgm:t>
        <a:bodyPr/>
        <a:lstStyle/>
        <a:p>
          <a:endParaRPr lang="ro-RO"/>
        </a:p>
      </dgm:t>
    </dgm:pt>
    <dgm:pt modelId="{07AF5ED7-F072-4A4C-A712-7DB02F72C318}" type="pres">
      <dgm:prSet presAssocID="{BEBF3DA0-9AB0-4BA7-8C66-762D9C30887B}" presName="diagram" presStyleCnt="0">
        <dgm:presLayoutVars>
          <dgm:dir/>
          <dgm:resizeHandles val="exact"/>
        </dgm:presLayoutVars>
      </dgm:prSet>
      <dgm:spPr/>
    </dgm:pt>
    <dgm:pt modelId="{408D0A73-4E66-4E43-AF93-E759DC9B72C3}" type="pres">
      <dgm:prSet presAssocID="{42AC1B73-7B08-48E9-ADC3-0893D7CAA1C5}" presName="node" presStyleLbl="node1" presStyleIdx="0" presStyleCnt="4">
        <dgm:presLayoutVars>
          <dgm:bulletEnabled val="1"/>
        </dgm:presLayoutVars>
      </dgm:prSet>
      <dgm:spPr/>
    </dgm:pt>
    <dgm:pt modelId="{F028834E-187D-402D-AFDA-CDA6AA1C00F5}" type="pres">
      <dgm:prSet presAssocID="{EDFBE496-5FE7-4A85-AA78-CCEFAC802524}" presName="sibTrans" presStyleCnt="0"/>
      <dgm:spPr/>
    </dgm:pt>
    <dgm:pt modelId="{9FE48C9D-1A5A-46D8-AF72-AFABD2CCA615}" type="pres">
      <dgm:prSet presAssocID="{AEC93260-A08E-4F48-B2BC-F01DDA860260}" presName="node" presStyleLbl="node1" presStyleIdx="1" presStyleCnt="4">
        <dgm:presLayoutVars>
          <dgm:bulletEnabled val="1"/>
        </dgm:presLayoutVars>
      </dgm:prSet>
      <dgm:spPr/>
    </dgm:pt>
    <dgm:pt modelId="{F795206C-7CB6-4DAF-97F7-7D7EF2553EAD}" type="pres">
      <dgm:prSet presAssocID="{B0735598-A1FC-425E-81E6-8576256E1034}" presName="sibTrans" presStyleCnt="0"/>
      <dgm:spPr/>
    </dgm:pt>
    <dgm:pt modelId="{919FC377-EAAF-45F3-9F3A-510466D5EE98}" type="pres">
      <dgm:prSet presAssocID="{DE46069F-1F39-4DE7-B39E-966C587F87A6}" presName="node" presStyleLbl="node1" presStyleIdx="2" presStyleCnt="4">
        <dgm:presLayoutVars>
          <dgm:bulletEnabled val="1"/>
        </dgm:presLayoutVars>
      </dgm:prSet>
      <dgm:spPr/>
    </dgm:pt>
    <dgm:pt modelId="{E07D0AD5-3F2F-4D86-9F2F-F84E6216B51C}" type="pres">
      <dgm:prSet presAssocID="{C5CFEF92-E024-42D9-8182-DC71D92FB06C}" presName="sibTrans" presStyleCnt="0"/>
      <dgm:spPr/>
    </dgm:pt>
    <dgm:pt modelId="{99464D55-BACB-4273-AD15-001CCA3BCC1C}" type="pres">
      <dgm:prSet presAssocID="{9210BAB1-D0A0-4116-95D7-361B1A576C6C}" presName="node" presStyleLbl="node1" presStyleIdx="3" presStyleCnt="4">
        <dgm:presLayoutVars>
          <dgm:bulletEnabled val="1"/>
        </dgm:presLayoutVars>
      </dgm:prSet>
      <dgm:spPr/>
    </dgm:pt>
  </dgm:ptLst>
  <dgm:cxnLst>
    <dgm:cxn modelId="{4D06531B-49BF-4556-93EA-7BA8987BE4FE}" type="presOf" srcId="{DE46069F-1F39-4DE7-B39E-966C587F87A6}" destId="{919FC377-EAAF-45F3-9F3A-510466D5EE98}" srcOrd="0" destOrd="0" presId="urn:microsoft.com/office/officeart/2005/8/layout/default"/>
    <dgm:cxn modelId="{801BD71B-0006-4D65-B55C-3677BCF72069}" type="presOf" srcId="{42AC1B73-7B08-48E9-ADC3-0893D7CAA1C5}" destId="{408D0A73-4E66-4E43-AF93-E759DC9B72C3}" srcOrd="0" destOrd="0" presId="urn:microsoft.com/office/officeart/2005/8/layout/default"/>
    <dgm:cxn modelId="{ACF94829-7658-4E7D-ACDB-EC767B6F6345}" srcId="{BEBF3DA0-9AB0-4BA7-8C66-762D9C30887B}" destId="{AEC93260-A08E-4F48-B2BC-F01DDA860260}" srcOrd="1" destOrd="0" parTransId="{278F1068-956F-4EC9-8D0D-E4CF648E6FC2}" sibTransId="{B0735598-A1FC-425E-81E6-8576256E1034}"/>
    <dgm:cxn modelId="{898F6A71-F9DD-4838-8F47-EC8527ED25A2}" type="presOf" srcId="{AEC93260-A08E-4F48-B2BC-F01DDA860260}" destId="{9FE48C9D-1A5A-46D8-AF72-AFABD2CCA615}" srcOrd="0" destOrd="0" presId="urn:microsoft.com/office/officeart/2005/8/layout/default"/>
    <dgm:cxn modelId="{C98D2C78-A771-4579-944C-1FECA2DEE150}" srcId="{BEBF3DA0-9AB0-4BA7-8C66-762D9C30887B}" destId="{9210BAB1-D0A0-4116-95D7-361B1A576C6C}" srcOrd="3" destOrd="0" parTransId="{AE8675DD-4078-49FB-B351-07A1F0C6524C}" sibTransId="{6372ABDD-8961-46E1-BFE6-D5925F1A592F}"/>
    <dgm:cxn modelId="{C0C54CB4-A777-4E3E-94CC-0463982CEAC8}" srcId="{BEBF3DA0-9AB0-4BA7-8C66-762D9C30887B}" destId="{42AC1B73-7B08-48E9-ADC3-0893D7CAA1C5}" srcOrd="0" destOrd="0" parTransId="{B5F4097F-6A06-410E-8A3E-0BA1A633966D}" sibTransId="{EDFBE496-5FE7-4A85-AA78-CCEFAC802524}"/>
    <dgm:cxn modelId="{0729ACBB-01C5-4345-8468-AE2B2395111C}" type="presOf" srcId="{BEBF3DA0-9AB0-4BA7-8C66-762D9C30887B}" destId="{07AF5ED7-F072-4A4C-A712-7DB02F72C318}" srcOrd="0" destOrd="0" presId="urn:microsoft.com/office/officeart/2005/8/layout/default"/>
    <dgm:cxn modelId="{C9F604D8-783C-4B4D-9F6D-9603A936940B}" type="presOf" srcId="{9210BAB1-D0A0-4116-95D7-361B1A576C6C}" destId="{99464D55-BACB-4273-AD15-001CCA3BCC1C}" srcOrd="0" destOrd="0" presId="urn:microsoft.com/office/officeart/2005/8/layout/default"/>
    <dgm:cxn modelId="{06EAC4E3-0FBC-4916-84AB-EDCCCADA8ABC}" srcId="{BEBF3DA0-9AB0-4BA7-8C66-762D9C30887B}" destId="{DE46069F-1F39-4DE7-B39E-966C587F87A6}" srcOrd="2" destOrd="0" parTransId="{0EF37A21-545B-4AFF-85A6-74B30902C8A9}" sibTransId="{C5CFEF92-E024-42D9-8182-DC71D92FB06C}"/>
    <dgm:cxn modelId="{4D61275D-7627-4BBA-9F5E-096F04DD5582}" type="presParOf" srcId="{07AF5ED7-F072-4A4C-A712-7DB02F72C318}" destId="{408D0A73-4E66-4E43-AF93-E759DC9B72C3}" srcOrd="0" destOrd="0" presId="urn:microsoft.com/office/officeart/2005/8/layout/default"/>
    <dgm:cxn modelId="{CEDFA2F6-EF7F-4638-B816-8DA6DD2ED65F}" type="presParOf" srcId="{07AF5ED7-F072-4A4C-A712-7DB02F72C318}" destId="{F028834E-187D-402D-AFDA-CDA6AA1C00F5}" srcOrd="1" destOrd="0" presId="urn:microsoft.com/office/officeart/2005/8/layout/default"/>
    <dgm:cxn modelId="{AEB48A48-E6D3-4A4E-9631-4E737A7684E1}" type="presParOf" srcId="{07AF5ED7-F072-4A4C-A712-7DB02F72C318}" destId="{9FE48C9D-1A5A-46D8-AF72-AFABD2CCA615}" srcOrd="2" destOrd="0" presId="urn:microsoft.com/office/officeart/2005/8/layout/default"/>
    <dgm:cxn modelId="{2C7D28CC-F763-4CA9-BA5A-75E177ADB53C}" type="presParOf" srcId="{07AF5ED7-F072-4A4C-A712-7DB02F72C318}" destId="{F795206C-7CB6-4DAF-97F7-7D7EF2553EAD}" srcOrd="3" destOrd="0" presId="urn:microsoft.com/office/officeart/2005/8/layout/default"/>
    <dgm:cxn modelId="{2DA73921-8176-41B8-B2FD-5576031D8209}" type="presParOf" srcId="{07AF5ED7-F072-4A4C-A712-7DB02F72C318}" destId="{919FC377-EAAF-45F3-9F3A-510466D5EE98}" srcOrd="4" destOrd="0" presId="urn:microsoft.com/office/officeart/2005/8/layout/default"/>
    <dgm:cxn modelId="{76278660-E65A-4C93-9684-42BC6A60BB6A}" type="presParOf" srcId="{07AF5ED7-F072-4A4C-A712-7DB02F72C318}" destId="{E07D0AD5-3F2F-4D86-9F2F-F84E6216B51C}" srcOrd="5" destOrd="0" presId="urn:microsoft.com/office/officeart/2005/8/layout/default"/>
    <dgm:cxn modelId="{08CBF726-31B1-4AD5-8ECB-373920600F45}" type="presParOf" srcId="{07AF5ED7-F072-4A4C-A712-7DB02F72C318}" destId="{99464D55-BACB-4273-AD15-001CCA3BCC1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E46130-02BA-4B74-A6FB-B30B2252473E}">
      <dsp:nvSpPr>
        <dsp:cNvPr id="0" name=""/>
        <dsp:cNvSpPr/>
      </dsp:nvSpPr>
      <dsp:spPr>
        <a:xfrm>
          <a:off x="0" y="33759"/>
          <a:ext cx="3548153" cy="9921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omic Sans MS"/>
            </a:rPr>
            <a:t>Renewable energy</a:t>
          </a:r>
        </a:p>
      </dsp:txBody>
      <dsp:txXfrm>
        <a:off x="48433" y="82192"/>
        <a:ext cx="3451287" cy="895294"/>
      </dsp:txXfrm>
    </dsp:sp>
    <dsp:sp modelId="{9D5548D1-D942-4D74-AEF5-D8B3392BA606}">
      <dsp:nvSpPr>
        <dsp:cNvPr id="0" name=""/>
        <dsp:cNvSpPr/>
      </dsp:nvSpPr>
      <dsp:spPr>
        <a:xfrm>
          <a:off x="0" y="1147457"/>
          <a:ext cx="3548153" cy="992160"/>
        </a:xfrm>
        <a:prstGeom prst="roundRect">
          <a:avLst/>
        </a:prstGeom>
        <a:gradFill rotWithShape="0">
          <a:gsLst>
            <a:gs pos="0">
              <a:schemeClr val="accent4">
                <a:hueOff val="667507"/>
                <a:satOff val="8922"/>
                <a:lumOff val="4314"/>
                <a:alphaOff val="0"/>
                <a:tint val="60000"/>
                <a:lumMod val="110000"/>
              </a:schemeClr>
            </a:gs>
            <a:gs pos="100000">
              <a:schemeClr val="accent4">
                <a:hueOff val="667507"/>
                <a:satOff val="8922"/>
                <a:lumOff val="4314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omic Sans MS"/>
            </a:rPr>
            <a:t>Solar panels and wind turbines</a:t>
          </a:r>
        </a:p>
      </dsp:txBody>
      <dsp:txXfrm>
        <a:off x="48433" y="1195890"/>
        <a:ext cx="3451287" cy="895294"/>
      </dsp:txXfrm>
    </dsp:sp>
    <dsp:sp modelId="{D5F06CAE-CCC5-4CE4-BDD0-4A7E281E31BD}">
      <dsp:nvSpPr>
        <dsp:cNvPr id="0" name=""/>
        <dsp:cNvSpPr/>
      </dsp:nvSpPr>
      <dsp:spPr>
        <a:xfrm>
          <a:off x="0" y="2292258"/>
          <a:ext cx="3548153" cy="992160"/>
        </a:xfrm>
        <a:prstGeom prst="roundRect">
          <a:avLst/>
        </a:prstGeom>
        <a:gradFill rotWithShape="0">
          <a:gsLst>
            <a:gs pos="0">
              <a:schemeClr val="accent4">
                <a:hueOff val="1335015"/>
                <a:satOff val="17844"/>
                <a:lumOff val="8628"/>
                <a:alphaOff val="0"/>
                <a:tint val="60000"/>
                <a:lumMod val="110000"/>
              </a:schemeClr>
            </a:gs>
            <a:gs pos="100000">
              <a:schemeClr val="accent4">
                <a:hueOff val="1335015"/>
                <a:satOff val="17844"/>
                <a:lumOff val="8628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omic Sans MS"/>
            </a:rPr>
            <a:t>Glass walls</a:t>
          </a:r>
        </a:p>
      </dsp:txBody>
      <dsp:txXfrm>
        <a:off x="48433" y="2340691"/>
        <a:ext cx="3451287" cy="895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D0A73-4E66-4E43-AF93-E759DC9B72C3}">
      <dsp:nvSpPr>
        <dsp:cNvPr id="0" name=""/>
        <dsp:cNvSpPr/>
      </dsp:nvSpPr>
      <dsp:spPr>
        <a:xfrm>
          <a:off x="392587" y="1296"/>
          <a:ext cx="2790292" cy="16741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cap="all" dirty="0">
              <a:latin typeface="Comic Sans MS"/>
            </a:rPr>
            <a:t>Organic waste from the farm and the city will be burned to produce energy for the farm. </a:t>
          </a:r>
          <a:endParaRPr lang="en-US" sz="1600" kern="1200" dirty="0">
            <a:latin typeface="Comic Sans MS"/>
          </a:endParaRPr>
        </a:p>
      </dsp:txBody>
      <dsp:txXfrm>
        <a:off x="392587" y="1296"/>
        <a:ext cx="2790292" cy="1674175"/>
      </dsp:txXfrm>
    </dsp:sp>
    <dsp:sp modelId="{9FE48C9D-1A5A-46D8-AF72-AFABD2CCA615}">
      <dsp:nvSpPr>
        <dsp:cNvPr id="0" name=""/>
        <dsp:cNvSpPr/>
      </dsp:nvSpPr>
      <dsp:spPr>
        <a:xfrm>
          <a:off x="3461909" y="1296"/>
          <a:ext cx="2790292" cy="16741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cap="all" dirty="0">
              <a:latin typeface="Comic Sans MS"/>
            </a:rPr>
            <a:t>Wastewater from the farm but also from the town will be cleaned in the farm's sewage treatment unit. </a:t>
          </a:r>
          <a:endParaRPr lang="en-US" sz="1600" kern="1200" dirty="0">
            <a:latin typeface="Comic Sans MS"/>
          </a:endParaRPr>
        </a:p>
      </dsp:txBody>
      <dsp:txXfrm>
        <a:off x="3461909" y="1296"/>
        <a:ext cx="2790292" cy="1674175"/>
      </dsp:txXfrm>
    </dsp:sp>
    <dsp:sp modelId="{919FC377-EAAF-45F3-9F3A-510466D5EE98}">
      <dsp:nvSpPr>
        <dsp:cNvPr id="0" name=""/>
        <dsp:cNvSpPr/>
      </dsp:nvSpPr>
      <dsp:spPr>
        <a:xfrm>
          <a:off x="392587" y="1954501"/>
          <a:ext cx="2790292" cy="16741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cap="all" dirty="0">
              <a:latin typeface="Comic Sans MS"/>
            </a:rPr>
            <a:t>Wastewater solids will be palletized and incinerated to produce energy. </a:t>
          </a:r>
          <a:endParaRPr lang="en-US" sz="1600" kern="1200" dirty="0">
            <a:latin typeface="Comic Sans MS"/>
          </a:endParaRPr>
        </a:p>
      </dsp:txBody>
      <dsp:txXfrm>
        <a:off x="392587" y="1954501"/>
        <a:ext cx="2790292" cy="1674175"/>
      </dsp:txXfrm>
    </dsp:sp>
    <dsp:sp modelId="{99464D55-BACB-4273-AD15-001CCA3BCC1C}">
      <dsp:nvSpPr>
        <dsp:cNvPr id="0" name=""/>
        <dsp:cNvSpPr/>
      </dsp:nvSpPr>
      <dsp:spPr>
        <a:xfrm>
          <a:off x="3461909" y="1954501"/>
          <a:ext cx="2790292" cy="16741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cap="all" dirty="0">
              <a:latin typeface="Comic Sans MS"/>
            </a:rPr>
            <a:t>The treated wastewater will be used in agriculture.</a:t>
          </a:r>
          <a:endParaRPr lang="en-US" sz="1600" kern="1200" dirty="0">
            <a:latin typeface="Comic Sans MS"/>
          </a:endParaRPr>
        </a:p>
      </dsp:txBody>
      <dsp:txXfrm>
        <a:off x="3461909" y="1954501"/>
        <a:ext cx="2790292" cy="1674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85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3/28/2025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5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2731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850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03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224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139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0886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9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831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28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86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225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076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87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740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431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898F52-2787-4BA2-BBBC-9395E9F86D50}" type="datetimeFigureOut">
              <a:rPr lang="en-US" smtClean="0"/>
              <a:pPr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  <p:sldLayoutId id="214748385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iogreen-energy.com/what-is-pyrolysis" TargetMode="External"/><Relationship Id="rId13" Type="http://schemas.openxmlformats.org/officeDocument/2006/relationships/hyperlink" Target="https://www.water.ie/conservation/water-education-in-school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ro.rx-generators.com/info/vertical-axis-wind-turbines-vs-horizontal-axis-61077384.html" TargetMode="External"/><Relationship Id="rId12" Type="http://schemas.openxmlformats.org/officeDocument/2006/relationships/hyperlink" Target="https://www.keweimining.com/news/benefits-of-titanium-dioxide-coating-on-glass/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s://watercalculator.org/resource/water-resources-for-educators/?form=MG0AV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irgarden.com.au/blogs/news/aeroponics-vs-hydroponics" TargetMode="External"/><Relationship Id="rId11" Type="http://schemas.openxmlformats.org/officeDocument/2006/relationships/hyperlink" Target="https://www.scientia.ro/stiri-stiinta/82-tehnologie/4956-autocuratarea-si-dioxidul-de-titan.html" TargetMode="External"/><Relationship Id="rId5" Type="http://schemas.openxmlformats.org/officeDocument/2006/relationships/hyperlink" Target="https://www.urbanbotaniks.ro/blog-article/8/ce-sunt-sistemele-hidroponice-si-cumlucreaza.html" TargetMode="External"/><Relationship Id="rId15" Type="http://schemas.openxmlformats.org/officeDocument/2006/relationships/hyperlink" Target="https://www.wateraid.org/uk/get-involved/teaching-resources?form=MG0AV3" TargetMode="External"/><Relationship Id="rId10" Type="http://schemas.openxmlformats.org/officeDocument/2006/relationships/hyperlink" Target="http://www.verticalfarm.com/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s://www.livinggreensfarm.com/blog/aeroponics-vs-hydroponics" TargetMode="External"/><Relationship Id="rId14" Type="http://schemas.openxmlformats.org/officeDocument/2006/relationships/hyperlink" Target="https://www.epa.gov/ground-water-and-drinking-water/decision-making-mock-town-meeting-proposed-tank-far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3" name="Rectangle 232">
            <a:extLst>
              <a:ext uri="{FF2B5EF4-FFF2-40B4-BE49-F238E27FC236}">
                <a16:creationId xmlns:a16="http://schemas.microsoft.com/office/drawing/2014/main" id="{17121B47-384D-4AA6-BFEE-9EB117D2A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7330" y="1672766"/>
            <a:ext cx="4573936" cy="77807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 b="1" i="1" dirty="0">
                <a:latin typeface="Comic Sans MS"/>
              </a:rPr>
              <a:t>Vertical Farm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7329" y="3581320"/>
            <a:ext cx="4269920" cy="112734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>
                <a:latin typeface="Comic Sans MS" panose="030F0702030302020204" pitchFamily="66" charset="0"/>
              </a:rPr>
              <a:t>Vetisan</a:t>
            </a:r>
            <a:r>
              <a:rPr lang="en-US" dirty="0">
                <a:latin typeface="Comic Sans MS" panose="030F0702030302020204" pitchFamily="66" charset="0"/>
              </a:rPr>
              <a:t> Larisa Stefania </a:t>
            </a:r>
            <a:r>
              <a:rPr lang="">
                <a:latin typeface="Comic Sans MS" panose="030F0702030302020204" pitchFamily="66" charset="0"/>
              </a:rPr>
              <a:t>S</a:t>
            </a:r>
            <a:r>
              <a:rPr lang="en-US">
                <a:latin typeface="Comic Sans MS" panose="030F0702030302020204" pitchFamily="66" charset="0"/>
              </a:rPr>
              <a:t>2RO </a:t>
            </a:r>
            <a:r>
              <a:rPr lang="en-US" dirty="0">
                <a:latin typeface="Comic Sans MS" panose="030F0702030302020204" pitchFamily="66" charset="0"/>
              </a:rPr>
              <a:t>ES Brussels </a:t>
            </a:r>
            <a:r>
              <a:rPr lang="" dirty="0">
                <a:latin typeface="Comic Sans MS" panose="030F0702030302020204" pitchFamily="66" charset="0"/>
              </a:rPr>
              <a:t>IV</a:t>
            </a:r>
            <a:endParaRPr lang="en-US" dirty="0">
              <a:latin typeface="Comic Sans MS" panose="030F0702030302020204" pitchFamily="66" charset="0"/>
            </a:endParaRPr>
          </a:p>
        </p:txBody>
      </p: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2CB9C70C-9B50-4D83-B8B9-1A0FFA2CB1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52693" y="20697"/>
            <a:ext cx="1862695" cy="6816606"/>
            <a:chOff x="9952693" y="20697"/>
            <a:chExt cx="1862695" cy="6816606"/>
          </a:xfrm>
        </p:grpSpPr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6E1E57A5-A4F5-41D5-9E12-FA9144457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0674062" y="20697"/>
              <a:ext cx="1141326" cy="6816606"/>
              <a:chOff x="5889776" y="13394"/>
              <a:chExt cx="1141326" cy="6816606"/>
            </a:xfrm>
          </p:grpSpPr>
          <p:sp>
            <p:nvSpPr>
              <p:cNvPr id="119" name="Freeform 8">
                <a:extLst>
                  <a:ext uri="{FF2B5EF4-FFF2-40B4-BE49-F238E27FC236}">
                    <a16:creationId xmlns:a16="http://schemas.microsoft.com/office/drawing/2014/main" id="{ADBCFAC3-B2EB-4241-B9C9-AC317FCE77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8443" y="671857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0">
                <a:extLst>
                  <a:ext uri="{FF2B5EF4-FFF2-40B4-BE49-F238E27FC236}">
                    <a16:creationId xmlns:a16="http://schemas.microsoft.com/office/drawing/2014/main" id="{86F38B84-C3BC-48A8-9EEF-3077223C409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5468" y="152241"/>
                <a:ext cx="138242" cy="88130"/>
              </a:xfrm>
              <a:custGeom>
                <a:avLst/>
                <a:gdLst>
                  <a:gd name="T0" fmla="*/ 22 w 42"/>
                  <a:gd name="T1" fmla="*/ 0 h 29"/>
                  <a:gd name="T2" fmla="*/ 14 w 42"/>
                  <a:gd name="T3" fmla="*/ 25 h 29"/>
                  <a:gd name="T4" fmla="*/ 22 w 42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9">
                    <a:moveTo>
                      <a:pt x="22" y="0"/>
                    </a:moveTo>
                    <a:cubicBezTo>
                      <a:pt x="42" y="7"/>
                      <a:pt x="28" y="29"/>
                      <a:pt x="14" y="25"/>
                    </a:cubicBezTo>
                    <a:cubicBezTo>
                      <a:pt x="0" y="18"/>
                      <a:pt x="8" y="1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15">
                <a:extLst>
                  <a:ext uri="{FF2B5EF4-FFF2-40B4-BE49-F238E27FC236}">
                    <a16:creationId xmlns:a16="http://schemas.microsoft.com/office/drawing/2014/main" id="{E288352D-6F27-4727-9241-658737B623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9398" y="666438"/>
                <a:ext cx="121406" cy="72626"/>
              </a:xfrm>
              <a:custGeom>
                <a:avLst/>
                <a:gdLst>
                  <a:gd name="T0" fmla="*/ 16 w 37"/>
                  <a:gd name="T1" fmla="*/ 0 h 24"/>
                  <a:gd name="T2" fmla="*/ 11 w 37"/>
                  <a:gd name="T3" fmla="*/ 24 h 24"/>
                  <a:gd name="T4" fmla="*/ 16 w 3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4">
                    <a:moveTo>
                      <a:pt x="16" y="0"/>
                    </a:moveTo>
                    <a:cubicBezTo>
                      <a:pt x="37" y="6"/>
                      <a:pt x="30" y="20"/>
                      <a:pt x="11" y="24"/>
                    </a:cubicBezTo>
                    <a:cubicBezTo>
                      <a:pt x="0" y="17"/>
                      <a:pt x="5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18">
                <a:extLst>
                  <a:ext uri="{FF2B5EF4-FFF2-40B4-BE49-F238E27FC236}">
                    <a16:creationId xmlns:a16="http://schemas.microsoft.com/office/drawing/2014/main" id="{6AC265CB-8E11-45EF-8A58-9FCB96E0D9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22812" y="409695"/>
                <a:ext cx="138242" cy="78339"/>
              </a:xfrm>
              <a:custGeom>
                <a:avLst/>
                <a:gdLst>
                  <a:gd name="T0" fmla="*/ 6 w 42"/>
                  <a:gd name="T1" fmla="*/ 6 h 26"/>
                  <a:gd name="T2" fmla="*/ 21 w 42"/>
                  <a:gd name="T3" fmla="*/ 26 h 26"/>
                  <a:gd name="T4" fmla="*/ 6 w 42"/>
                  <a:gd name="T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6">
                    <a:moveTo>
                      <a:pt x="6" y="6"/>
                    </a:moveTo>
                    <a:cubicBezTo>
                      <a:pt x="25" y="0"/>
                      <a:pt x="42" y="17"/>
                      <a:pt x="21" y="26"/>
                    </a:cubicBezTo>
                    <a:cubicBezTo>
                      <a:pt x="9" y="26"/>
                      <a:pt x="0" y="16"/>
                      <a:pt x="6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9">
                <a:extLst>
                  <a:ext uri="{FF2B5EF4-FFF2-40B4-BE49-F238E27FC236}">
                    <a16:creationId xmlns:a16="http://schemas.microsoft.com/office/drawing/2014/main" id="{DABD6D60-E6DC-4EFB-B755-7954BBAB807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2730" y="2096571"/>
                <a:ext cx="124951" cy="69362"/>
              </a:xfrm>
              <a:custGeom>
                <a:avLst/>
                <a:gdLst>
                  <a:gd name="T0" fmla="*/ 16 w 38"/>
                  <a:gd name="T1" fmla="*/ 0 h 23"/>
                  <a:gd name="T2" fmla="*/ 10 w 38"/>
                  <a:gd name="T3" fmla="*/ 23 h 23"/>
                  <a:gd name="T4" fmla="*/ 1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16" y="0"/>
                    </a:moveTo>
                    <a:cubicBezTo>
                      <a:pt x="38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20">
                <a:extLst>
                  <a:ext uri="{FF2B5EF4-FFF2-40B4-BE49-F238E27FC236}">
                    <a16:creationId xmlns:a16="http://schemas.microsoft.com/office/drawing/2014/main" id="{CF6F209B-B481-49BF-87A6-6201C22D8D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97493" y="2294129"/>
                <a:ext cx="128495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22">
                <a:extLst>
                  <a:ext uri="{FF2B5EF4-FFF2-40B4-BE49-F238E27FC236}">
                    <a16:creationId xmlns:a16="http://schemas.microsoft.com/office/drawing/2014/main" id="{F1FA7743-5F0C-45CC-8886-3340214982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66832" y="1123972"/>
                <a:ext cx="150648" cy="99554"/>
              </a:xfrm>
              <a:custGeom>
                <a:avLst/>
                <a:gdLst>
                  <a:gd name="T0" fmla="*/ 26 w 46"/>
                  <a:gd name="T1" fmla="*/ 0 h 33"/>
                  <a:gd name="T2" fmla="*/ 38 w 46"/>
                  <a:gd name="T3" fmla="*/ 22 h 33"/>
                  <a:gd name="T4" fmla="*/ 26 w 4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3">
                    <a:moveTo>
                      <a:pt x="26" y="0"/>
                    </a:moveTo>
                    <a:cubicBezTo>
                      <a:pt x="29" y="0"/>
                      <a:pt x="46" y="16"/>
                      <a:pt x="38" y="22"/>
                    </a:cubicBezTo>
                    <a:cubicBezTo>
                      <a:pt x="16" y="33"/>
                      <a:pt x="0" y="5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23">
                <a:extLst>
                  <a:ext uri="{FF2B5EF4-FFF2-40B4-BE49-F238E27FC236}">
                    <a16:creationId xmlns:a16="http://schemas.microsoft.com/office/drawing/2014/main" id="{916D9D0F-5354-4875-9938-6387BFAEA3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0519" y="911406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8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10"/>
                      <a:pt x="28" y="27"/>
                      <a:pt x="8" y="20"/>
                    </a:cubicBezTo>
                    <a:cubicBezTo>
                      <a:pt x="0" y="8"/>
                      <a:pt x="7" y="2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26">
                <a:extLst>
                  <a:ext uri="{FF2B5EF4-FFF2-40B4-BE49-F238E27FC236}">
                    <a16:creationId xmlns:a16="http://schemas.microsoft.com/office/drawing/2014/main" id="{0E294183-C628-4365-B907-E607D3DB12A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67743" y="1395113"/>
                <a:ext cx="127608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5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2"/>
                      <a:pt x="36" y="26"/>
                      <a:pt x="20" y="25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27">
                <a:extLst>
                  <a:ext uri="{FF2B5EF4-FFF2-40B4-BE49-F238E27FC236}">
                    <a16:creationId xmlns:a16="http://schemas.microsoft.com/office/drawing/2014/main" id="{86EA8FAD-5BF8-4312-84E8-774BCEBB41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58219" y="1832215"/>
                <a:ext cx="131153" cy="93843"/>
              </a:xfrm>
              <a:custGeom>
                <a:avLst/>
                <a:gdLst>
                  <a:gd name="T0" fmla="*/ 22 w 40"/>
                  <a:gd name="T1" fmla="*/ 0 h 31"/>
                  <a:gd name="T2" fmla="*/ 16 w 40"/>
                  <a:gd name="T3" fmla="*/ 25 h 31"/>
                  <a:gd name="T4" fmla="*/ 22 w 4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1">
                    <a:moveTo>
                      <a:pt x="22" y="0"/>
                    </a:moveTo>
                    <a:cubicBezTo>
                      <a:pt x="39" y="3"/>
                      <a:pt x="40" y="31"/>
                      <a:pt x="16" y="25"/>
                    </a:cubicBezTo>
                    <a:cubicBezTo>
                      <a:pt x="0" y="7"/>
                      <a:pt x="13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28">
                <a:extLst>
                  <a:ext uri="{FF2B5EF4-FFF2-40B4-BE49-F238E27FC236}">
                    <a16:creationId xmlns:a16="http://schemas.microsoft.com/office/drawing/2014/main" id="{3464AF92-0BBD-433C-B88A-B18E00B14D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5303" y="1609623"/>
                <a:ext cx="127608" cy="69362"/>
              </a:xfrm>
              <a:custGeom>
                <a:avLst/>
                <a:gdLst>
                  <a:gd name="T0" fmla="*/ 16 w 39"/>
                  <a:gd name="T1" fmla="*/ 0 h 23"/>
                  <a:gd name="T2" fmla="*/ 11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7"/>
                      <a:pt x="31" y="17"/>
                      <a:pt x="11" y="23"/>
                    </a:cubicBezTo>
                    <a:cubicBezTo>
                      <a:pt x="0" y="16"/>
                      <a:pt x="4" y="2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30">
                <a:extLst>
                  <a:ext uri="{FF2B5EF4-FFF2-40B4-BE49-F238E27FC236}">
                    <a16:creationId xmlns:a16="http://schemas.microsoft.com/office/drawing/2014/main" id="{F4CE669E-8A98-4951-BC23-D1A03B01815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20553" y="1152725"/>
                <a:ext cx="9748" cy="5712"/>
              </a:xfrm>
              <a:custGeom>
                <a:avLst/>
                <a:gdLst>
                  <a:gd name="T0" fmla="*/ 1 w 3"/>
                  <a:gd name="T1" fmla="*/ 0 h 2"/>
                  <a:gd name="T2" fmla="*/ 2 w 3"/>
                  <a:gd name="T3" fmla="*/ 2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1"/>
                      <a:pt x="3" y="2"/>
                      <a:pt x="2" y="2"/>
                    </a:cubicBezTo>
                    <a:cubicBezTo>
                      <a:pt x="1" y="2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3">
                <a:extLst>
                  <a:ext uri="{FF2B5EF4-FFF2-40B4-BE49-F238E27FC236}">
                    <a16:creationId xmlns:a16="http://schemas.microsoft.com/office/drawing/2014/main" id="{5BB7130C-3DF5-4615-BD83-A75F700915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34545" y="860614"/>
                <a:ext cx="143559" cy="75075"/>
              </a:xfrm>
              <a:custGeom>
                <a:avLst/>
                <a:gdLst>
                  <a:gd name="T0" fmla="*/ 28 w 44"/>
                  <a:gd name="T1" fmla="*/ 0 h 25"/>
                  <a:gd name="T2" fmla="*/ 25 w 44"/>
                  <a:gd name="T3" fmla="*/ 25 h 25"/>
                  <a:gd name="T4" fmla="*/ 28 w 44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5">
                    <a:moveTo>
                      <a:pt x="28" y="0"/>
                    </a:moveTo>
                    <a:cubicBezTo>
                      <a:pt x="44" y="2"/>
                      <a:pt x="38" y="22"/>
                      <a:pt x="25" y="25"/>
                    </a:cubicBezTo>
                    <a:cubicBezTo>
                      <a:pt x="0" y="25"/>
                      <a:pt x="9" y="5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51">
                <a:extLst>
                  <a:ext uri="{FF2B5EF4-FFF2-40B4-BE49-F238E27FC236}">
                    <a16:creationId xmlns:a16="http://schemas.microsoft.com/office/drawing/2014/main" id="{EACB7AF9-EA00-4414-8437-3FDDB2E0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07514" y="1015030"/>
                <a:ext cx="115202" cy="90579"/>
              </a:xfrm>
              <a:custGeom>
                <a:avLst/>
                <a:gdLst>
                  <a:gd name="T0" fmla="*/ 19 w 35"/>
                  <a:gd name="T1" fmla="*/ 0 h 30"/>
                  <a:gd name="T2" fmla="*/ 33 w 35"/>
                  <a:gd name="T3" fmla="*/ 15 h 30"/>
                  <a:gd name="T4" fmla="*/ 25 w 35"/>
                  <a:gd name="T5" fmla="*/ 19 h 30"/>
                  <a:gd name="T6" fmla="*/ 19 w 35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0">
                    <a:moveTo>
                      <a:pt x="19" y="0"/>
                    </a:moveTo>
                    <a:cubicBezTo>
                      <a:pt x="26" y="0"/>
                      <a:pt x="35" y="8"/>
                      <a:pt x="33" y="15"/>
                    </a:cubicBezTo>
                    <a:cubicBezTo>
                      <a:pt x="30" y="12"/>
                      <a:pt x="27" y="17"/>
                      <a:pt x="25" y="19"/>
                    </a:cubicBezTo>
                    <a:cubicBezTo>
                      <a:pt x="7" y="30"/>
                      <a:pt x="0" y="5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52">
                <a:extLst>
                  <a:ext uri="{FF2B5EF4-FFF2-40B4-BE49-F238E27FC236}">
                    <a16:creationId xmlns:a16="http://schemas.microsoft.com/office/drawing/2014/main" id="{FC2519C3-3C5A-43C9-9ECF-D097278C18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04519" y="450599"/>
                <a:ext cx="118747" cy="81603"/>
              </a:xfrm>
              <a:custGeom>
                <a:avLst/>
                <a:gdLst>
                  <a:gd name="T0" fmla="*/ 21 w 36"/>
                  <a:gd name="T1" fmla="*/ 0 h 27"/>
                  <a:gd name="T2" fmla="*/ 22 w 36"/>
                  <a:gd name="T3" fmla="*/ 27 h 27"/>
                  <a:gd name="T4" fmla="*/ 21 w 36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21" y="0"/>
                    </a:moveTo>
                    <a:cubicBezTo>
                      <a:pt x="33" y="3"/>
                      <a:pt x="36" y="23"/>
                      <a:pt x="22" y="27"/>
                    </a:cubicBezTo>
                    <a:cubicBezTo>
                      <a:pt x="3" y="25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53">
                <a:extLst>
                  <a:ext uri="{FF2B5EF4-FFF2-40B4-BE49-F238E27FC236}">
                    <a16:creationId xmlns:a16="http://schemas.microsoft.com/office/drawing/2014/main" id="{62D72422-4E61-4321-BD7E-B56CC4B1A8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600" y="1253803"/>
                <a:ext cx="127608" cy="79154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54">
                <a:extLst>
                  <a:ext uri="{FF2B5EF4-FFF2-40B4-BE49-F238E27FC236}">
                    <a16:creationId xmlns:a16="http://schemas.microsoft.com/office/drawing/2014/main" id="{05F207C0-A03D-4E9A-803E-D82A7BA7E5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1447" y="614227"/>
                <a:ext cx="134697" cy="105266"/>
              </a:xfrm>
              <a:custGeom>
                <a:avLst/>
                <a:gdLst>
                  <a:gd name="T0" fmla="*/ 28 w 41"/>
                  <a:gd name="T1" fmla="*/ 2 h 35"/>
                  <a:gd name="T2" fmla="*/ 40 w 41"/>
                  <a:gd name="T3" fmla="*/ 21 h 35"/>
                  <a:gd name="T4" fmla="*/ 28 w 41"/>
                  <a:gd name="T5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5">
                    <a:moveTo>
                      <a:pt x="28" y="2"/>
                    </a:moveTo>
                    <a:cubicBezTo>
                      <a:pt x="37" y="0"/>
                      <a:pt x="41" y="13"/>
                      <a:pt x="40" y="21"/>
                    </a:cubicBezTo>
                    <a:cubicBezTo>
                      <a:pt x="22" y="35"/>
                      <a:pt x="0" y="10"/>
                      <a:pt x="28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55">
                <a:extLst>
                  <a:ext uri="{FF2B5EF4-FFF2-40B4-BE49-F238E27FC236}">
                    <a16:creationId xmlns:a16="http://schemas.microsoft.com/office/drawing/2014/main" id="{255DAFDD-E023-4FF2-A2A7-6F405C8FCB1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460" y="1463404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56">
                <a:extLst>
                  <a:ext uri="{FF2B5EF4-FFF2-40B4-BE49-F238E27FC236}">
                    <a16:creationId xmlns:a16="http://schemas.microsoft.com/office/drawing/2014/main" id="{75169B61-B4D2-4C2A-BF18-EB0AC8DE6A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156" y="2293440"/>
                <a:ext cx="128495" cy="72626"/>
              </a:xfrm>
              <a:custGeom>
                <a:avLst/>
                <a:gdLst>
                  <a:gd name="T0" fmla="*/ 21 w 39"/>
                  <a:gd name="T1" fmla="*/ 0 h 24"/>
                  <a:gd name="T2" fmla="*/ 22 w 39"/>
                  <a:gd name="T3" fmla="*/ 24 h 24"/>
                  <a:gd name="T4" fmla="*/ 21 w 39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4">
                    <a:moveTo>
                      <a:pt x="21" y="0"/>
                    </a:moveTo>
                    <a:cubicBezTo>
                      <a:pt x="37" y="0"/>
                      <a:pt x="39" y="23"/>
                      <a:pt x="22" y="24"/>
                    </a:cubicBezTo>
                    <a:cubicBezTo>
                      <a:pt x="7" y="22"/>
                      <a:pt x="0" y="5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57">
                <a:extLst>
                  <a:ext uri="{FF2B5EF4-FFF2-40B4-BE49-F238E27FC236}">
                    <a16:creationId xmlns:a16="http://schemas.microsoft.com/office/drawing/2014/main" id="{32FBF9CB-F983-4A89-A0D9-37056BB65B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1609" y="1673149"/>
                <a:ext cx="140901" cy="93843"/>
              </a:xfrm>
              <a:custGeom>
                <a:avLst/>
                <a:gdLst>
                  <a:gd name="T0" fmla="*/ 27 w 43"/>
                  <a:gd name="T1" fmla="*/ 3 h 31"/>
                  <a:gd name="T2" fmla="*/ 40 w 43"/>
                  <a:gd name="T3" fmla="*/ 23 h 31"/>
                  <a:gd name="T4" fmla="*/ 27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7" y="3"/>
                    </a:moveTo>
                    <a:cubicBezTo>
                      <a:pt x="35" y="0"/>
                      <a:pt x="43" y="17"/>
                      <a:pt x="40" y="23"/>
                    </a:cubicBezTo>
                    <a:cubicBezTo>
                      <a:pt x="21" y="31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59">
                <a:extLst>
                  <a:ext uri="{FF2B5EF4-FFF2-40B4-BE49-F238E27FC236}">
                    <a16:creationId xmlns:a16="http://schemas.microsoft.com/office/drawing/2014/main" id="{F0884E69-5FA6-4C8C-A64C-DBB313AC2C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1059" y="255502"/>
                <a:ext cx="124063" cy="78339"/>
              </a:xfrm>
              <a:custGeom>
                <a:avLst/>
                <a:gdLst>
                  <a:gd name="T0" fmla="*/ 22 w 38"/>
                  <a:gd name="T1" fmla="*/ 0 h 26"/>
                  <a:gd name="T2" fmla="*/ 18 w 38"/>
                  <a:gd name="T3" fmla="*/ 26 h 26"/>
                  <a:gd name="T4" fmla="*/ 22 w 38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6">
                    <a:moveTo>
                      <a:pt x="22" y="0"/>
                    </a:moveTo>
                    <a:cubicBezTo>
                      <a:pt x="38" y="3"/>
                      <a:pt x="33" y="25"/>
                      <a:pt x="18" y="26"/>
                    </a:cubicBezTo>
                    <a:cubicBezTo>
                      <a:pt x="0" y="20"/>
                      <a:pt x="6" y="3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60">
                <a:extLst>
                  <a:ext uri="{FF2B5EF4-FFF2-40B4-BE49-F238E27FC236}">
                    <a16:creationId xmlns:a16="http://schemas.microsoft.com/office/drawing/2014/main" id="{ED1FD4E2-312B-48A6-9F17-2D0BD4CFB3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6290" y="1902943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61">
                <a:extLst>
                  <a:ext uri="{FF2B5EF4-FFF2-40B4-BE49-F238E27FC236}">
                    <a16:creationId xmlns:a16="http://schemas.microsoft.com/office/drawing/2014/main" id="{EA111918-CFCC-4C23-ADF2-ABCC68A7C5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22587" y="2137303"/>
                <a:ext cx="137356" cy="99554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5"/>
                      <a:pt x="16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8">
                <a:extLst>
                  <a:ext uri="{FF2B5EF4-FFF2-40B4-BE49-F238E27FC236}">
                    <a16:creationId xmlns:a16="http://schemas.microsoft.com/office/drawing/2014/main" id="{7E5CA7B2-3753-4B7D-A722-D95342BB87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41825" y="721042"/>
                <a:ext cx="147990" cy="75075"/>
              </a:xfrm>
              <a:custGeom>
                <a:avLst/>
                <a:gdLst>
                  <a:gd name="T0" fmla="*/ 22 w 45"/>
                  <a:gd name="T1" fmla="*/ 0 h 25"/>
                  <a:gd name="T2" fmla="*/ 28 w 45"/>
                  <a:gd name="T3" fmla="*/ 25 h 25"/>
                  <a:gd name="T4" fmla="*/ 22 w 4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5">
                    <a:moveTo>
                      <a:pt x="22" y="0"/>
                    </a:moveTo>
                    <a:cubicBezTo>
                      <a:pt x="32" y="1"/>
                      <a:pt x="45" y="21"/>
                      <a:pt x="28" y="25"/>
                    </a:cubicBezTo>
                    <a:cubicBezTo>
                      <a:pt x="9" y="23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9">
                <a:extLst>
                  <a:ext uri="{FF2B5EF4-FFF2-40B4-BE49-F238E27FC236}">
                    <a16:creationId xmlns:a16="http://schemas.microsoft.com/office/drawing/2014/main" id="{CC9214A9-8EEB-41B0-83FB-80BEBD9652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54197" y="952087"/>
                <a:ext cx="124063" cy="69362"/>
              </a:xfrm>
              <a:custGeom>
                <a:avLst/>
                <a:gdLst>
                  <a:gd name="T0" fmla="*/ 20 w 38"/>
                  <a:gd name="T1" fmla="*/ 0 h 23"/>
                  <a:gd name="T2" fmla="*/ 20 w 38"/>
                  <a:gd name="T3" fmla="*/ 22 h 23"/>
                  <a:gd name="T4" fmla="*/ 20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0" y="0"/>
                    </a:moveTo>
                    <a:cubicBezTo>
                      <a:pt x="37" y="3"/>
                      <a:pt x="38" y="23"/>
                      <a:pt x="20" y="22"/>
                    </a:cubicBezTo>
                    <a:cubicBezTo>
                      <a:pt x="8" y="18"/>
                      <a:pt x="0" y="5"/>
                      <a:pt x="2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80">
                <a:extLst>
                  <a:ext uri="{FF2B5EF4-FFF2-40B4-BE49-F238E27FC236}">
                    <a16:creationId xmlns:a16="http://schemas.microsoft.com/office/drawing/2014/main" id="{33157A90-4AF1-4A40-8125-803407C021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48856" y="1189882"/>
                <a:ext cx="124951" cy="66098"/>
              </a:xfrm>
              <a:custGeom>
                <a:avLst/>
                <a:gdLst>
                  <a:gd name="T0" fmla="*/ 21 w 38"/>
                  <a:gd name="T1" fmla="*/ 0 h 22"/>
                  <a:gd name="T2" fmla="*/ 21 w 38"/>
                  <a:gd name="T3" fmla="*/ 22 h 22"/>
                  <a:gd name="T4" fmla="*/ 21 w 3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2">
                    <a:moveTo>
                      <a:pt x="21" y="0"/>
                    </a:moveTo>
                    <a:cubicBezTo>
                      <a:pt x="37" y="2"/>
                      <a:pt x="38" y="20"/>
                      <a:pt x="21" y="22"/>
                    </a:cubicBezTo>
                    <a:cubicBezTo>
                      <a:pt x="9" y="16"/>
                      <a:pt x="0" y="6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81">
                <a:extLst>
                  <a:ext uri="{FF2B5EF4-FFF2-40B4-BE49-F238E27FC236}">
                    <a16:creationId xmlns:a16="http://schemas.microsoft.com/office/drawing/2014/main" id="{32D1FB24-5EA3-488F-913F-B3C1BB0367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1906" y="2202936"/>
                <a:ext cx="140901" cy="90579"/>
              </a:xfrm>
              <a:custGeom>
                <a:avLst/>
                <a:gdLst>
                  <a:gd name="T0" fmla="*/ 27 w 43"/>
                  <a:gd name="T1" fmla="*/ 3 h 30"/>
                  <a:gd name="T2" fmla="*/ 40 w 43"/>
                  <a:gd name="T3" fmla="*/ 22 h 30"/>
                  <a:gd name="T4" fmla="*/ 27 w 43"/>
                  <a:gd name="T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0">
                    <a:moveTo>
                      <a:pt x="27" y="3"/>
                    </a:moveTo>
                    <a:cubicBezTo>
                      <a:pt x="35" y="0"/>
                      <a:pt x="43" y="16"/>
                      <a:pt x="40" y="22"/>
                    </a:cubicBezTo>
                    <a:cubicBezTo>
                      <a:pt x="21" y="30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82">
                <a:extLst>
                  <a:ext uri="{FF2B5EF4-FFF2-40B4-BE49-F238E27FC236}">
                    <a16:creationId xmlns:a16="http://schemas.microsoft.com/office/drawing/2014/main" id="{58FC3262-B888-4936-87A0-9A494483A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9742" y="1980483"/>
                <a:ext cx="128495" cy="69362"/>
              </a:xfrm>
              <a:custGeom>
                <a:avLst/>
                <a:gdLst>
                  <a:gd name="T0" fmla="*/ 16 w 39"/>
                  <a:gd name="T1" fmla="*/ 0 h 23"/>
                  <a:gd name="T2" fmla="*/ 10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3">
                <a:extLst>
                  <a:ext uri="{FF2B5EF4-FFF2-40B4-BE49-F238E27FC236}">
                    <a16:creationId xmlns:a16="http://schemas.microsoft.com/office/drawing/2014/main" id="{127CA728-BAE0-47A3-B0CA-5EB4FD148E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12299" y="1665695"/>
                <a:ext cx="131153" cy="157493"/>
              </a:xfrm>
              <a:custGeom>
                <a:avLst/>
                <a:gdLst>
                  <a:gd name="T0" fmla="*/ 13 w 40"/>
                  <a:gd name="T1" fmla="*/ 7 h 52"/>
                  <a:gd name="T2" fmla="*/ 0 w 40"/>
                  <a:gd name="T3" fmla="*/ 24 h 52"/>
                  <a:gd name="T4" fmla="*/ 13 w 40"/>
                  <a:gd name="T5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52">
                    <a:moveTo>
                      <a:pt x="13" y="7"/>
                    </a:moveTo>
                    <a:cubicBezTo>
                      <a:pt x="40" y="12"/>
                      <a:pt x="18" y="52"/>
                      <a:pt x="0" y="24"/>
                    </a:cubicBezTo>
                    <a:cubicBezTo>
                      <a:pt x="2" y="0"/>
                      <a:pt x="6" y="17"/>
                      <a:pt x="13" y="7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84">
                <a:extLst>
                  <a:ext uri="{FF2B5EF4-FFF2-40B4-BE49-F238E27FC236}">
                    <a16:creationId xmlns:a16="http://schemas.microsoft.com/office/drawing/2014/main" id="{0130CB83-550A-45A8-A9AB-0A9E134291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23315" y="516456"/>
                <a:ext cx="131153" cy="88130"/>
              </a:xfrm>
              <a:custGeom>
                <a:avLst/>
                <a:gdLst>
                  <a:gd name="T0" fmla="*/ 18 w 40"/>
                  <a:gd name="T1" fmla="*/ 1 h 29"/>
                  <a:gd name="T2" fmla="*/ 6 w 40"/>
                  <a:gd name="T3" fmla="*/ 20 h 29"/>
                  <a:gd name="T4" fmla="*/ 18 w 40"/>
                  <a:gd name="T5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18" y="1"/>
                    </a:moveTo>
                    <a:cubicBezTo>
                      <a:pt x="40" y="6"/>
                      <a:pt x="25" y="29"/>
                      <a:pt x="6" y="20"/>
                    </a:cubicBezTo>
                    <a:cubicBezTo>
                      <a:pt x="0" y="10"/>
                      <a:pt x="5" y="0"/>
                      <a:pt x="1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86">
                <a:extLst>
                  <a:ext uri="{FF2B5EF4-FFF2-40B4-BE49-F238E27FC236}">
                    <a16:creationId xmlns:a16="http://schemas.microsoft.com/office/drawing/2014/main" id="{CAEE495A-5C27-457A-BD41-20611D5D02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3284" y="170447"/>
                <a:ext cx="131153" cy="112612"/>
              </a:xfrm>
              <a:custGeom>
                <a:avLst/>
                <a:gdLst>
                  <a:gd name="T0" fmla="*/ 22 w 40"/>
                  <a:gd name="T1" fmla="*/ 1 h 37"/>
                  <a:gd name="T2" fmla="*/ 15 w 40"/>
                  <a:gd name="T3" fmla="*/ 23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40" y="3"/>
                      <a:pt x="33" y="37"/>
                      <a:pt x="15" y="23"/>
                    </a:cubicBezTo>
                    <a:cubicBezTo>
                      <a:pt x="0" y="20"/>
                      <a:pt x="7" y="0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89">
                <a:extLst>
                  <a:ext uri="{FF2B5EF4-FFF2-40B4-BE49-F238E27FC236}">
                    <a16:creationId xmlns:a16="http://schemas.microsoft.com/office/drawing/2014/main" id="{BB1F32F7-014F-45A8-844E-56C76D98A7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087" y="1453344"/>
                <a:ext cx="134697" cy="93027"/>
              </a:xfrm>
              <a:custGeom>
                <a:avLst/>
                <a:gdLst>
                  <a:gd name="T0" fmla="*/ 23 w 41"/>
                  <a:gd name="T1" fmla="*/ 0 h 31"/>
                  <a:gd name="T2" fmla="*/ 16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3"/>
                      <a:pt x="41" y="31"/>
                      <a:pt x="16" y="25"/>
                    </a:cubicBezTo>
                    <a:cubicBezTo>
                      <a:pt x="0" y="7"/>
                      <a:pt x="14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0">
                <a:extLst>
                  <a:ext uri="{FF2B5EF4-FFF2-40B4-BE49-F238E27FC236}">
                    <a16:creationId xmlns:a16="http://schemas.microsoft.com/office/drawing/2014/main" id="{0CF27E5B-05B7-44DF-94AE-4365D50B88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65939" y="2076253"/>
                <a:ext cx="2659" cy="897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0"/>
                      <a:pt x="1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05">
                <a:extLst>
                  <a:ext uri="{FF2B5EF4-FFF2-40B4-BE49-F238E27FC236}">
                    <a16:creationId xmlns:a16="http://schemas.microsoft.com/office/drawing/2014/main" id="{BEEE0FD8-81BE-4670-A0B1-FD1C19191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79346" y="1981944"/>
                <a:ext cx="140901" cy="93027"/>
              </a:xfrm>
              <a:custGeom>
                <a:avLst/>
                <a:gdLst>
                  <a:gd name="T0" fmla="*/ 26 w 43"/>
                  <a:gd name="T1" fmla="*/ 3 h 31"/>
                  <a:gd name="T2" fmla="*/ 39 w 43"/>
                  <a:gd name="T3" fmla="*/ 23 h 31"/>
                  <a:gd name="T4" fmla="*/ 26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6" y="3"/>
                    </a:moveTo>
                    <a:cubicBezTo>
                      <a:pt x="34" y="0"/>
                      <a:pt x="43" y="17"/>
                      <a:pt x="39" y="23"/>
                    </a:cubicBezTo>
                    <a:cubicBezTo>
                      <a:pt x="20" y="31"/>
                      <a:pt x="0" y="15"/>
                      <a:pt x="26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06">
                <a:extLst>
                  <a:ext uri="{FF2B5EF4-FFF2-40B4-BE49-F238E27FC236}">
                    <a16:creationId xmlns:a16="http://schemas.microsoft.com/office/drawing/2014/main" id="{9F9A6256-1F3C-46D5-8441-488BB1E8E4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68983" y="589065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7">
                <a:extLst>
                  <a:ext uri="{FF2B5EF4-FFF2-40B4-BE49-F238E27FC236}">
                    <a16:creationId xmlns:a16="http://schemas.microsoft.com/office/drawing/2014/main" id="{BD9DB765-92D3-4BCB-918F-60D8DCDD74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4748" y="2269014"/>
                <a:ext cx="154193" cy="81603"/>
              </a:xfrm>
              <a:custGeom>
                <a:avLst/>
                <a:gdLst>
                  <a:gd name="T0" fmla="*/ 31 w 47"/>
                  <a:gd name="T1" fmla="*/ 0 h 27"/>
                  <a:gd name="T2" fmla="*/ 17 w 47"/>
                  <a:gd name="T3" fmla="*/ 23 h 27"/>
                  <a:gd name="T4" fmla="*/ 31 w 4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7">
                    <a:moveTo>
                      <a:pt x="31" y="0"/>
                    </a:moveTo>
                    <a:cubicBezTo>
                      <a:pt x="47" y="10"/>
                      <a:pt x="32" y="27"/>
                      <a:pt x="17" y="23"/>
                    </a:cubicBezTo>
                    <a:cubicBezTo>
                      <a:pt x="0" y="14"/>
                      <a:pt x="18" y="0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8">
                <a:extLst>
                  <a:ext uri="{FF2B5EF4-FFF2-40B4-BE49-F238E27FC236}">
                    <a16:creationId xmlns:a16="http://schemas.microsoft.com/office/drawing/2014/main" id="{8AFA6628-0664-424D-905E-6FAE9FCFAA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66654" y="1198910"/>
                <a:ext cx="121406" cy="90579"/>
              </a:xfrm>
              <a:custGeom>
                <a:avLst/>
                <a:gdLst>
                  <a:gd name="T0" fmla="*/ 26 w 37"/>
                  <a:gd name="T1" fmla="*/ 1 h 30"/>
                  <a:gd name="T2" fmla="*/ 35 w 37"/>
                  <a:gd name="T3" fmla="*/ 21 h 30"/>
                  <a:gd name="T4" fmla="*/ 26 w 37"/>
                  <a:gd name="T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0">
                    <a:moveTo>
                      <a:pt x="26" y="1"/>
                    </a:moveTo>
                    <a:cubicBezTo>
                      <a:pt x="35" y="0"/>
                      <a:pt x="37" y="13"/>
                      <a:pt x="35" y="21"/>
                    </a:cubicBezTo>
                    <a:cubicBezTo>
                      <a:pt x="14" y="30"/>
                      <a:pt x="0" y="8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09">
                <a:extLst>
                  <a:ext uri="{FF2B5EF4-FFF2-40B4-BE49-F238E27FC236}">
                    <a16:creationId xmlns:a16="http://schemas.microsoft.com/office/drawing/2014/main" id="{433F27B3-462C-45E8-A759-DE553E29A3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9851" y="1700235"/>
                <a:ext cx="154193" cy="84866"/>
              </a:xfrm>
              <a:custGeom>
                <a:avLst/>
                <a:gdLst>
                  <a:gd name="T0" fmla="*/ 26 w 47"/>
                  <a:gd name="T1" fmla="*/ 0 h 28"/>
                  <a:gd name="T2" fmla="*/ 10 w 47"/>
                  <a:gd name="T3" fmla="*/ 26 h 28"/>
                  <a:gd name="T4" fmla="*/ 26 w 4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8">
                    <a:moveTo>
                      <a:pt x="26" y="0"/>
                    </a:moveTo>
                    <a:cubicBezTo>
                      <a:pt x="47" y="13"/>
                      <a:pt x="28" y="28"/>
                      <a:pt x="10" y="26"/>
                    </a:cubicBezTo>
                    <a:cubicBezTo>
                      <a:pt x="0" y="13"/>
                      <a:pt x="15" y="4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10">
                <a:extLst>
                  <a:ext uri="{FF2B5EF4-FFF2-40B4-BE49-F238E27FC236}">
                    <a16:creationId xmlns:a16="http://schemas.microsoft.com/office/drawing/2014/main" id="{7EC57FD0-F081-4D0F-B32F-E1963A8DE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6707" y="341230"/>
                <a:ext cx="127608" cy="114243"/>
              </a:xfrm>
              <a:custGeom>
                <a:avLst/>
                <a:gdLst>
                  <a:gd name="T0" fmla="*/ 21 w 39"/>
                  <a:gd name="T1" fmla="*/ 1 h 38"/>
                  <a:gd name="T2" fmla="*/ 39 w 39"/>
                  <a:gd name="T3" fmla="*/ 18 h 38"/>
                  <a:gd name="T4" fmla="*/ 21 w 39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8">
                    <a:moveTo>
                      <a:pt x="21" y="1"/>
                    </a:moveTo>
                    <a:cubicBezTo>
                      <a:pt x="35" y="0"/>
                      <a:pt x="38" y="8"/>
                      <a:pt x="39" y="18"/>
                    </a:cubicBezTo>
                    <a:cubicBezTo>
                      <a:pt x="25" y="38"/>
                      <a:pt x="0" y="13"/>
                      <a:pt x="2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11">
                <a:extLst>
                  <a:ext uri="{FF2B5EF4-FFF2-40B4-BE49-F238E27FC236}">
                    <a16:creationId xmlns:a16="http://schemas.microsoft.com/office/drawing/2014/main" id="{B268BB25-E444-4C92-83A1-E4D6F070DB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7906" y="1428730"/>
                <a:ext cx="131153" cy="87315"/>
              </a:xfrm>
              <a:custGeom>
                <a:avLst/>
                <a:gdLst>
                  <a:gd name="T0" fmla="*/ 24 w 40"/>
                  <a:gd name="T1" fmla="*/ 0 h 29"/>
                  <a:gd name="T2" fmla="*/ 20 w 40"/>
                  <a:gd name="T3" fmla="*/ 25 h 29"/>
                  <a:gd name="T4" fmla="*/ 24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4" y="0"/>
                    </a:moveTo>
                    <a:cubicBezTo>
                      <a:pt x="40" y="1"/>
                      <a:pt x="35" y="29"/>
                      <a:pt x="20" y="25"/>
                    </a:cubicBezTo>
                    <a:cubicBezTo>
                      <a:pt x="0" y="19"/>
                      <a:pt x="5" y="2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12">
                <a:extLst>
                  <a:ext uri="{FF2B5EF4-FFF2-40B4-BE49-F238E27FC236}">
                    <a16:creationId xmlns:a16="http://schemas.microsoft.com/office/drawing/2014/main" id="{9468C251-DE21-4B48-9BE9-25473D0F52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7409" y="910076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1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5">
                <a:extLst>
                  <a:ext uri="{FF2B5EF4-FFF2-40B4-BE49-F238E27FC236}">
                    <a16:creationId xmlns:a16="http://schemas.microsoft.com/office/drawing/2014/main" id="{69374DCE-92DD-446F-9C06-4FD9C171AB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3378" y="2765199"/>
                <a:ext cx="121406" cy="81603"/>
              </a:xfrm>
              <a:custGeom>
                <a:avLst/>
                <a:gdLst>
                  <a:gd name="T0" fmla="*/ 20 w 37"/>
                  <a:gd name="T1" fmla="*/ 1 h 27"/>
                  <a:gd name="T2" fmla="*/ 22 w 37"/>
                  <a:gd name="T3" fmla="*/ 27 h 27"/>
                  <a:gd name="T4" fmla="*/ 20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20" y="1"/>
                    </a:moveTo>
                    <a:cubicBezTo>
                      <a:pt x="31" y="1"/>
                      <a:pt x="37" y="24"/>
                      <a:pt x="22" y="27"/>
                    </a:cubicBezTo>
                    <a:cubicBezTo>
                      <a:pt x="2" y="27"/>
                      <a:pt x="0" y="0"/>
                      <a:pt x="20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6">
                <a:extLst>
                  <a:ext uri="{FF2B5EF4-FFF2-40B4-BE49-F238E27FC236}">
                    <a16:creationId xmlns:a16="http://schemas.microsoft.com/office/drawing/2014/main" id="{258E2296-D453-46D9-818C-D207E49689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4905" y="5109356"/>
                <a:ext cx="124063" cy="87315"/>
              </a:xfrm>
              <a:custGeom>
                <a:avLst/>
                <a:gdLst>
                  <a:gd name="T0" fmla="*/ 12 w 38"/>
                  <a:gd name="T1" fmla="*/ 3 h 29"/>
                  <a:gd name="T2" fmla="*/ 15 w 38"/>
                  <a:gd name="T3" fmla="*/ 29 h 29"/>
                  <a:gd name="T4" fmla="*/ 12 w 38"/>
                  <a:gd name="T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9">
                    <a:moveTo>
                      <a:pt x="12" y="3"/>
                    </a:moveTo>
                    <a:cubicBezTo>
                      <a:pt x="34" y="0"/>
                      <a:pt x="38" y="26"/>
                      <a:pt x="15" y="29"/>
                    </a:cubicBezTo>
                    <a:cubicBezTo>
                      <a:pt x="4" y="23"/>
                      <a:pt x="0" y="9"/>
                      <a:pt x="12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7">
                <a:extLst>
                  <a:ext uri="{FF2B5EF4-FFF2-40B4-BE49-F238E27FC236}">
                    <a16:creationId xmlns:a16="http://schemas.microsoft.com/office/drawing/2014/main" id="{48207F15-77EC-4A91-A365-6895A9C64C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53335" y="2478886"/>
                <a:ext cx="138242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8">
                <a:extLst>
                  <a:ext uri="{FF2B5EF4-FFF2-40B4-BE49-F238E27FC236}">
                    <a16:creationId xmlns:a16="http://schemas.microsoft.com/office/drawing/2014/main" id="{A96D38DB-9495-4DBE-BDB7-EB1595D381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1783" y="4810310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">
                <a:extLst>
                  <a:ext uri="{FF2B5EF4-FFF2-40B4-BE49-F238E27FC236}">
                    <a16:creationId xmlns:a16="http://schemas.microsoft.com/office/drawing/2014/main" id="{29B258E2-CEDB-45A9-B556-32AC71C4F1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9921" y="4529838"/>
                <a:ext cx="121406" cy="88130"/>
              </a:xfrm>
              <a:custGeom>
                <a:avLst/>
                <a:gdLst>
                  <a:gd name="T0" fmla="*/ 18 w 37"/>
                  <a:gd name="T1" fmla="*/ 4 h 29"/>
                  <a:gd name="T2" fmla="*/ 22 w 37"/>
                  <a:gd name="T3" fmla="*/ 29 h 29"/>
                  <a:gd name="T4" fmla="*/ 18 w 37"/>
                  <a:gd name="T5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9">
                    <a:moveTo>
                      <a:pt x="18" y="4"/>
                    </a:moveTo>
                    <a:cubicBezTo>
                      <a:pt x="35" y="0"/>
                      <a:pt x="37" y="28"/>
                      <a:pt x="22" y="29"/>
                    </a:cubicBezTo>
                    <a:cubicBezTo>
                      <a:pt x="7" y="28"/>
                      <a:pt x="0" y="14"/>
                      <a:pt x="18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1">
                <a:extLst>
                  <a:ext uri="{FF2B5EF4-FFF2-40B4-BE49-F238E27FC236}">
                    <a16:creationId xmlns:a16="http://schemas.microsoft.com/office/drawing/2014/main" id="{2D586C45-5DFF-41ED-AEB9-8F3858E4EC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10282" y="4268606"/>
                <a:ext cx="143559" cy="102819"/>
              </a:xfrm>
              <a:custGeom>
                <a:avLst/>
                <a:gdLst>
                  <a:gd name="T0" fmla="*/ 31 w 44"/>
                  <a:gd name="T1" fmla="*/ 1 h 34"/>
                  <a:gd name="T2" fmla="*/ 42 w 44"/>
                  <a:gd name="T3" fmla="*/ 19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2">
                <a:extLst>
                  <a:ext uri="{FF2B5EF4-FFF2-40B4-BE49-F238E27FC236}">
                    <a16:creationId xmlns:a16="http://schemas.microsoft.com/office/drawing/2014/main" id="{C9B4633B-7A14-4DFF-9B10-E15DE426C1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22058" y="3766125"/>
                <a:ext cx="134697" cy="81603"/>
              </a:xfrm>
              <a:custGeom>
                <a:avLst/>
                <a:gdLst>
                  <a:gd name="T0" fmla="*/ 22 w 41"/>
                  <a:gd name="T1" fmla="*/ 0 h 27"/>
                  <a:gd name="T2" fmla="*/ 8 w 41"/>
                  <a:gd name="T3" fmla="*/ 20 h 27"/>
                  <a:gd name="T4" fmla="*/ 22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22" y="0"/>
                    </a:moveTo>
                    <a:cubicBezTo>
                      <a:pt x="41" y="12"/>
                      <a:pt x="24" y="27"/>
                      <a:pt x="8" y="20"/>
                    </a:cubicBezTo>
                    <a:cubicBezTo>
                      <a:pt x="0" y="7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3">
                <a:extLst>
                  <a:ext uri="{FF2B5EF4-FFF2-40B4-BE49-F238E27FC236}">
                    <a16:creationId xmlns:a16="http://schemas.microsoft.com/office/drawing/2014/main" id="{587B182B-8E16-43A1-A782-893619FC2C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26523" y="3170095"/>
                <a:ext cx="124951" cy="69362"/>
              </a:xfrm>
              <a:custGeom>
                <a:avLst/>
                <a:gdLst>
                  <a:gd name="T0" fmla="*/ 26 w 38"/>
                  <a:gd name="T1" fmla="*/ 0 h 23"/>
                  <a:gd name="T2" fmla="*/ 25 w 38"/>
                  <a:gd name="T3" fmla="*/ 23 h 23"/>
                  <a:gd name="T4" fmla="*/ 2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6" y="0"/>
                    </a:moveTo>
                    <a:cubicBezTo>
                      <a:pt x="38" y="0"/>
                      <a:pt x="37" y="20"/>
                      <a:pt x="25" y="23"/>
                    </a:cubicBezTo>
                    <a:cubicBezTo>
                      <a:pt x="0" y="23"/>
                      <a:pt x="5" y="1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4">
                <a:extLst>
                  <a:ext uri="{FF2B5EF4-FFF2-40B4-BE49-F238E27FC236}">
                    <a16:creationId xmlns:a16="http://schemas.microsoft.com/office/drawing/2014/main" id="{34A0BA23-5B00-44AE-AB93-135184C1AA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17163" y="3410025"/>
                <a:ext cx="134697" cy="84866"/>
              </a:xfrm>
              <a:custGeom>
                <a:avLst/>
                <a:gdLst>
                  <a:gd name="T0" fmla="*/ 26 w 41"/>
                  <a:gd name="T1" fmla="*/ 1 h 28"/>
                  <a:gd name="T2" fmla="*/ 39 w 41"/>
                  <a:gd name="T3" fmla="*/ 20 h 28"/>
                  <a:gd name="T4" fmla="*/ 26 w 41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6" y="1"/>
                    </a:moveTo>
                    <a:cubicBezTo>
                      <a:pt x="34" y="0"/>
                      <a:pt x="41" y="12"/>
                      <a:pt x="39" y="20"/>
                    </a:cubicBezTo>
                    <a:cubicBezTo>
                      <a:pt x="17" y="28"/>
                      <a:pt x="0" y="12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6">
                <a:extLst>
                  <a:ext uri="{FF2B5EF4-FFF2-40B4-BE49-F238E27FC236}">
                    <a16:creationId xmlns:a16="http://schemas.microsoft.com/office/drawing/2014/main" id="{1A1CF6B8-FC28-43CA-8304-83BA2847C1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00898" y="4009157"/>
                <a:ext cx="143559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5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5"/>
                    </a:cubicBezTo>
                    <a:cubicBezTo>
                      <a:pt x="29" y="32"/>
                      <a:pt x="0" y="6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7">
                <a:extLst>
                  <a:ext uri="{FF2B5EF4-FFF2-40B4-BE49-F238E27FC236}">
                    <a16:creationId xmlns:a16="http://schemas.microsoft.com/office/drawing/2014/main" id="{C79EB67D-4664-48CC-8DFA-137F563702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35877" y="5421845"/>
                <a:ext cx="94821" cy="69362"/>
              </a:xfrm>
              <a:custGeom>
                <a:avLst/>
                <a:gdLst>
                  <a:gd name="T0" fmla="*/ 13 w 29"/>
                  <a:gd name="T1" fmla="*/ 0 h 23"/>
                  <a:gd name="T2" fmla="*/ 13 w 29"/>
                  <a:gd name="T3" fmla="*/ 23 h 23"/>
                  <a:gd name="T4" fmla="*/ 13 w 2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3">
                    <a:moveTo>
                      <a:pt x="13" y="0"/>
                    </a:moveTo>
                    <a:cubicBezTo>
                      <a:pt x="27" y="0"/>
                      <a:pt x="29" y="22"/>
                      <a:pt x="13" y="23"/>
                    </a:cubicBezTo>
                    <a:cubicBezTo>
                      <a:pt x="2" y="22"/>
                      <a:pt x="0" y="2"/>
                      <a:pt x="1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21">
                <a:extLst>
                  <a:ext uri="{FF2B5EF4-FFF2-40B4-BE49-F238E27FC236}">
                    <a16:creationId xmlns:a16="http://schemas.microsoft.com/office/drawing/2014/main" id="{23820013-B618-4C4F-B57E-58DAA2828C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83868" y="5732999"/>
                <a:ext cx="140901" cy="102819"/>
              </a:xfrm>
              <a:custGeom>
                <a:avLst/>
                <a:gdLst>
                  <a:gd name="T0" fmla="*/ 24 w 43"/>
                  <a:gd name="T1" fmla="*/ 0 h 34"/>
                  <a:gd name="T2" fmla="*/ 14 w 43"/>
                  <a:gd name="T3" fmla="*/ 23 h 34"/>
                  <a:gd name="T4" fmla="*/ 24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4" y="0"/>
                    </a:moveTo>
                    <a:cubicBezTo>
                      <a:pt x="43" y="3"/>
                      <a:pt x="28" y="34"/>
                      <a:pt x="14" y="23"/>
                    </a:cubicBezTo>
                    <a:cubicBezTo>
                      <a:pt x="0" y="28"/>
                      <a:pt x="4" y="5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25">
                <a:extLst>
                  <a:ext uri="{FF2B5EF4-FFF2-40B4-BE49-F238E27FC236}">
                    <a16:creationId xmlns:a16="http://schemas.microsoft.com/office/drawing/2014/main" id="{E350A463-C2A4-4D68-9E71-B512B0D19D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64529" y="6498261"/>
                <a:ext cx="134697" cy="93843"/>
              </a:xfrm>
              <a:custGeom>
                <a:avLst/>
                <a:gdLst>
                  <a:gd name="T0" fmla="*/ 23 w 41"/>
                  <a:gd name="T1" fmla="*/ 0 h 31"/>
                  <a:gd name="T2" fmla="*/ 17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1"/>
                      <a:pt x="41" y="31"/>
                      <a:pt x="17" y="25"/>
                    </a:cubicBezTo>
                    <a:cubicBezTo>
                      <a:pt x="0" y="7"/>
                      <a:pt x="1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29">
                <a:extLst>
                  <a:ext uri="{FF2B5EF4-FFF2-40B4-BE49-F238E27FC236}">
                    <a16:creationId xmlns:a16="http://schemas.microsoft.com/office/drawing/2014/main" id="{BC57309A-FF5D-478A-88A0-A4BE3C684C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64751" y="5971706"/>
                <a:ext cx="118747" cy="120771"/>
              </a:xfrm>
              <a:custGeom>
                <a:avLst/>
                <a:gdLst>
                  <a:gd name="T0" fmla="*/ 16 w 36"/>
                  <a:gd name="T1" fmla="*/ 4 h 40"/>
                  <a:gd name="T2" fmla="*/ 34 w 36"/>
                  <a:gd name="T3" fmla="*/ 15 h 40"/>
                  <a:gd name="T4" fmla="*/ 16 w 36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0">
                    <a:moveTo>
                      <a:pt x="16" y="4"/>
                    </a:moveTo>
                    <a:cubicBezTo>
                      <a:pt x="36" y="5"/>
                      <a:pt x="33" y="0"/>
                      <a:pt x="34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31">
                <a:extLst>
                  <a:ext uri="{FF2B5EF4-FFF2-40B4-BE49-F238E27FC236}">
                    <a16:creationId xmlns:a16="http://schemas.microsoft.com/office/drawing/2014/main" id="{9F22C4B5-8A6E-47CB-B4D6-98B0D4BB16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43452" y="6281124"/>
                <a:ext cx="131153" cy="72626"/>
              </a:xfrm>
              <a:custGeom>
                <a:avLst/>
                <a:gdLst>
                  <a:gd name="T0" fmla="*/ 24 w 40"/>
                  <a:gd name="T1" fmla="*/ 0 h 24"/>
                  <a:gd name="T2" fmla="*/ 25 w 40"/>
                  <a:gd name="T3" fmla="*/ 24 h 24"/>
                  <a:gd name="T4" fmla="*/ 24 w 40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4">
                    <a:moveTo>
                      <a:pt x="24" y="0"/>
                    </a:moveTo>
                    <a:cubicBezTo>
                      <a:pt x="40" y="0"/>
                      <a:pt x="38" y="20"/>
                      <a:pt x="25" y="24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32">
                <a:extLst>
                  <a:ext uri="{FF2B5EF4-FFF2-40B4-BE49-F238E27FC236}">
                    <a16:creationId xmlns:a16="http://schemas.microsoft.com/office/drawing/2014/main" id="{7E92F052-D723-495D-868C-296410F5F7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4632" y="3296179"/>
                <a:ext cx="144445" cy="106083"/>
              </a:xfrm>
              <a:custGeom>
                <a:avLst/>
                <a:gdLst>
                  <a:gd name="T0" fmla="*/ 28 w 44"/>
                  <a:gd name="T1" fmla="*/ 0 h 35"/>
                  <a:gd name="T2" fmla="*/ 42 w 44"/>
                  <a:gd name="T3" fmla="*/ 21 h 35"/>
                  <a:gd name="T4" fmla="*/ 28 w 44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5">
                    <a:moveTo>
                      <a:pt x="28" y="0"/>
                    </a:moveTo>
                    <a:cubicBezTo>
                      <a:pt x="36" y="1"/>
                      <a:pt x="44" y="12"/>
                      <a:pt x="42" y="21"/>
                    </a:cubicBezTo>
                    <a:cubicBezTo>
                      <a:pt x="23" y="35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33">
                <a:extLst>
                  <a:ext uri="{FF2B5EF4-FFF2-40B4-BE49-F238E27FC236}">
                    <a16:creationId xmlns:a16="http://schemas.microsoft.com/office/drawing/2014/main" id="{5C008CF1-8C78-4239-B052-0B5041EDC9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4545" y="4387490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34">
                <a:extLst>
                  <a:ext uri="{FF2B5EF4-FFF2-40B4-BE49-F238E27FC236}">
                    <a16:creationId xmlns:a16="http://schemas.microsoft.com/office/drawing/2014/main" id="{539E6F42-09A7-4472-942C-C54A5D7C65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8475" y="5384813"/>
                <a:ext cx="134697" cy="84051"/>
              </a:xfrm>
              <a:custGeom>
                <a:avLst/>
                <a:gdLst>
                  <a:gd name="T0" fmla="*/ 22 w 41"/>
                  <a:gd name="T1" fmla="*/ 0 h 28"/>
                  <a:gd name="T2" fmla="*/ 8 w 41"/>
                  <a:gd name="T3" fmla="*/ 21 h 28"/>
                  <a:gd name="T4" fmla="*/ 22 w 41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2" y="0"/>
                    </a:moveTo>
                    <a:cubicBezTo>
                      <a:pt x="41" y="13"/>
                      <a:pt x="24" y="28"/>
                      <a:pt x="8" y="21"/>
                    </a:cubicBezTo>
                    <a:cubicBezTo>
                      <a:pt x="0" y="8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35">
                <a:extLst>
                  <a:ext uri="{FF2B5EF4-FFF2-40B4-BE49-F238E27FC236}">
                    <a16:creationId xmlns:a16="http://schemas.microsoft.com/office/drawing/2014/main" id="{6C96C72D-9D17-4980-A553-E066155613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4127" y="4595717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36">
                <a:extLst>
                  <a:ext uri="{FF2B5EF4-FFF2-40B4-BE49-F238E27FC236}">
                    <a16:creationId xmlns:a16="http://schemas.microsoft.com/office/drawing/2014/main" id="{45D9847C-95CC-437A-95AF-49C1825718B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6264" y="6046702"/>
                <a:ext cx="144445" cy="102819"/>
              </a:xfrm>
              <a:custGeom>
                <a:avLst/>
                <a:gdLst>
                  <a:gd name="T0" fmla="*/ 31 w 44"/>
                  <a:gd name="T1" fmla="*/ 1 h 34"/>
                  <a:gd name="T2" fmla="*/ 25 w 44"/>
                  <a:gd name="T3" fmla="*/ 22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44" y="3"/>
                      <a:pt x="38" y="34"/>
                      <a:pt x="25" y="22"/>
                    </a:cubicBezTo>
                    <a:cubicBezTo>
                      <a:pt x="0" y="28"/>
                      <a:pt x="14" y="0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37">
                <a:extLst>
                  <a:ext uri="{FF2B5EF4-FFF2-40B4-BE49-F238E27FC236}">
                    <a16:creationId xmlns:a16="http://schemas.microsoft.com/office/drawing/2014/main" id="{B9D8076A-CA26-41D6-AB76-ED1B86A8DD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8030" y="3060239"/>
                <a:ext cx="115202" cy="121588"/>
              </a:xfrm>
              <a:custGeom>
                <a:avLst/>
                <a:gdLst>
                  <a:gd name="T0" fmla="*/ 16 w 35"/>
                  <a:gd name="T1" fmla="*/ 4 h 40"/>
                  <a:gd name="T2" fmla="*/ 33 w 35"/>
                  <a:gd name="T3" fmla="*/ 15 h 40"/>
                  <a:gd name="T4" fmla="*/ 16 w 35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0">
                    <a:moveTo>
                      <a:pt x="16" y="4"/>
                    </a:moveTo>
                    <a:cubicBezTo>
                      <a:pt x="35" y="4"/>
                      <a:pt x="32" y="0"/>
                      <a:pt x="33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38">
                <a:extLst>
                  <a:ext uri="{FF2B5EF4-FFF2-40B4-BE49-F238E27FC236}">
                    <a16:creationId xmlns:a16="http://schemas.microsoft.com/office/drawing/2014/main" id="{ACBF348E-212A-4EE2-A9C8-C65E1678CC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5699" y="4900335"/>
                <a:ext cx="127608" cy="69362"/>
              </a:xfrm>
              <a:custGeom>
                <a:avLst/>
                <a:gdLst>
                  <a:gd name="T0" fmla="*/ 26 w 39"/>
                  <a:gd name="T1" fmla="*/ 0 h 23"/>
                  <a:gd name="T2" fmla="*/ 26 w 39"/>
                  <a:gd name="T3" fmla="*/ 23 h 23"/>
                  <a:gd name="T4" fmla="*/ 2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26" y="0"/>
                    </a:moveTo>
                    <a:cubicBezTo>
                      <a:pt x="39" y="1"/>
                      <a:pt x="38" y="21"/>
                      <a:pt x="26" y="23"/>
                    </a:cubicBezTo>
                    <a:cubicBezTo>
                      <a:pt x="0" y="23"/>
                      <a:pt x="5" y="2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39">
                <a:extLst>
                  <a:ext uri="{FF2B5EF4-FFF2-40B4-BE49-F238E27FC236}">
                    <a16:creationId xmlns:a16="http://schemas.microsoft.com/office/drawing/2014/main" id="{ADB6AE21-92E4-42D6-BC49-E087976C880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7807" y="5141456"/>
                <a:ext cx="131153" cy="81603"/>
              </a:xfrm>
              <a:custGeom>
                <a:avLst/>
                <a:gdLst>
                  <a:gd name="T0" fmla="*/ 25 w 40"/>
                  <a:gd name="T1" fmla="*/ 0 h 27"/>
                  <a:gd name="T2" fmla="*/ 38 w 40"/>
                  <a:gd name="T3" fmla="*/ 20 h 27"/>
                  <a:gd name="T4" fmla="*/ 25 w 4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7">
                    <a:moveTo>
                      <a:pt x="25" y="0"/>
                    </a:moveTo>
                    <a:cubicBezTo>
                      <a:pt x="34" y="0"/>
                      <a:pt x="40" y="11"/>
                      <a:pt x="38" y="20"/>
                    </a:cubicBezTo>
                    <a:cubicBezTo>
                      <a:pt x="17" y="27"/>
                      <a:pt x="0" y="12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40">
                <a:extLst>
                  <a:ext uri="{FF2B5EF4-FFF2-40B4-BE49-F238E27FC236}">
                    <a16:creationId xmlns:a16="http://schemas.microsoft.com/office/drawing/2014/main" id="{2A48A234-019E-40CA-95FC-390D168D77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2771" y="2598157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7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9"/>
                      <a:pt x="28" y="27"/>
                      <a:pt x="7" y="20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41">
                <a:extLst>
                  <a:ext uri="{FF2B5EF4-FFF2-40B4-BE49-F238E27FC236}">
                    <a16:creationId xmlns:a16="http://schemas.microsoft.com/office/drawing/2014/main" id="{0F5FEA51-6853-4BF4-8461-79FD3DDA70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6264" y="6278710"/>
                <a:ext cx="144445" cy="78339"/>
              </a:xfrm>
              <a:custGeom>
                <a:avLst/>
                <a:gdLst>
                  <a:gd name="T0" fmla="*/ 29 w 44"/>
                  <a:gd name="T1" fmla="*/ 0 h 26"/>
                  <a:gd name="T2" fmla="*/ 26 w 44"/>
                  <a:gd name="T3" fmla="*/ 26 h 26"/>
                  <a:gd name="T4" fmla="*/ 29 w 44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6">
                    <a:moveTo>
                      <a:pt x="29" y="0"/>
                    </a:moveTo>
                    <a:cubicBezTo>
                      <a:pt x="44" y="3"/>
                      <a:pt x="40" y="22"/>
                      <a:pt x="26" y="26"/>
                    </a:cubicBezTo>
                    <a:cubicBezTo>
                      <a:pt x="0" y="25"/>
                      <a:pt x="11" y="6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42">
                <a:extLst>
                  <a:ext uri="{FF2B5EF4-FFF2-40B4-BE49-F238E27FC236}">
                    <a16:creationId xmlns:a16="http://schemas.microsoft.com/office/drawing/2014/main" id="{CE655D11-293F-4305-BCA0-196F3D0494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34432" y="5596726"/>
                <a:ext cx="144445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6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6"/>
                    </a:cubicBezTo>
                    <a:cubicBezTo>
                      <a:pt x="29" y="32"/>
                      <a:pt x="0" y="7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44">
                <a:extLst>
                  <a:ext uri="{FF2B5EF4-FFF2-40B4-BE49-F238E27FC236}">
                    <a16:creationId xmlns:a16="http://schemas.microsoft.com/office/drawing/2014/main" id="{416E183A-0D9C-4821-BD62-9CA648E963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38222" y="4080854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45">
                <a:extLst>
                  <a:ext uri="{FF2B5EF4-FFF2-40B4-BE49-F238E27FC236}">
                    <a16:creationId xmlns:a16="http://schemas.microsoft.com/office/drawing/2014/main" id="{1FA51AD8-7B74-41CF-9A6D-33643002F54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6071" y="5836680"/>
                <a:ext cx="144445" cy="102819"/>
              </a:xfrm>
              <a:custGeom>
                <a:avLst/>
                <a:gdLst>
                  <a:gd name="T0" fmla="*/ 31 w 44"/>
                  <a:gd name="T1" fmla="*/ 0 h 34"/>
                  <a:gd name="T2" fmla="*/ 42 w 44"/>
                  <a:gd name="T3" fmla="*/ 19 h 34"/>
                  <a:gd name="T4" fmla="*/ 31 w 44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0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46">
                <a:extLst>
                  <a:ext uri="{FF2B5EF4-FFF2-40B4-BE49-F238E27FC236}">
                    <a16:creationId xmlns:a16="http://schemas.microsoft.com/office/drawing/2014/main" id="{C297914E-981E-4D31-9A89-6A68EA2B47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5130" y="2830776"/>
                <a:ext cx="121406" cy="81603"/>
              </a:xfrm>
              <a:custGeom>
                <a:avLst/>
                <a:gdLst>
                  <a:gd name="T0" fmla="*/ 19 w 37"/>
                  <a:gd name="T1" fmla="*/ 1 h 27"/>
                  <a:gd name="T2" fmla="*/ 21 w 37"/>
                  <a:gd name="T3" fmla="*/ 27 h 27"/>
                  <a:gd name="T4" fmla="*/ 19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19" y="1"/>
                    </a:moveTo>
                    <a:cubicBezTo>
                      <a:pt x="31" y="2"/>
                      <a:pt x="37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47">
                <a:extLst>
                  <a:ext uri="{FF2B5EF4-FFF2-40B4-BE49-F238E27FC236}">
                    <a16:creationId xmlns:a16="http://schemas.microsoft.com/office/drawing/2014/main" id="{C8FE7D07-2ACA-4830-BB98-FE568A1A41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23275" y="3849727"/>
                <a:ext cx="147990" cy="78339"/>
              </a:xfrm>
              <a:custGeom>
                <a:avLst/>
                <a:gdLst>
                  <a:gd name="T0" fmla="*/ 22 w 45"/>
                  <a:gd name="T1" fmla="*/ 0 h 26"/>
                  <a:gd name="T2" fmla="*/ 28 w 45"/>
                  <a:gd name="T3" fmla="*/ 26 h 26"/>
                  <a:gd name="T4" fmla="*/ 22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2" y="0"/>
                    </a:moveTo>
                    <a:cubicBezTo>
                      <a:pt x="32" y="2"/>
                      <a:pt x="45" y="22"/>
                      <a:pt x="28" y="26"/>
                    </a:cubicBezTo>
                    <a:cubicBezTo>
                      <a:pt x="10" y="24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48">
                <a:extLst>
                  <a:ext uri="{FF2B5EF4-FFF2-40B4-BE49-F238E27FC236}">
                    <a16:creationId xmlns:a16="http://schemas.microsoft.com/office/drawing/2014/main" id="{D8C678D8-D159-48FE-BD0C-2C4A937ACB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8532" y="3616257"/>
                <a:ext cx="133812" cy="79154"/>
              </a:xfrm>
              <a:custGeom>
                <a:avLst/>
                <a:gdLst>
                  <a:gd name="T0" fmla="*/ 19 w 41"/>
                  <a:gd name="T1" fmla="*/ 0 h 26"/>
                  <a:gd name="T2" fmla="*/ 7 w 41"/>
                  <a:gd name="T3" fmla="*/ 19 h 26"/>
                  <a:gd name="T4" fmla="*/ 19 w 41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6">
                    <a:moveTo>
                      <a:pt x="19" y="0"/>
                    </a:moveTo>
                    <a:cubicBezTo>
                      <a:pt x="41" y="9"/>
                      <a:pt x="28" y="26"/>
                      <a:pt x="7" y="19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49">
                <a:extLst>
                  <a:ext uri="{FF2B5EF4-FFF2-40B4-BE49-F238E27FC236}">
                    <a16:creationId xmlns:a16="http://schemas.microsoft.com/office/drawing/2014/main" id="{29574B54-7600-4D46-BCE4-333BD9C7FF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7146" y="6507925"/>
                <a:ext cx="127608" cy="81603"/>
              </a:xfrm>
              <a:custGeom>
                <a:avLst/>
                <a:gdLst>
                  <a:gd name="T0" fmla="*/ 21 w 39"/>
                  <a:gd name="T1" fmla="*/ 2 h 27"/>
                  <a:gd name="T2" fmla="*/ 26 w 39"/>
                  <a:gd name="T3" fmla="*/ 24 h 27"/>
                  <a:gd name="T4" fmla="*/ 21 w 39"/>
                  <a:gd name="T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7">
                    <a:moveTo>
                      <a:pt x="21" y="2"/>
                    </a:moveTo>
                    <a:cubicBezTo>
                      <a:pt x="36" y="0"/>
                      <a:pt x="39" y="17"/>
                      <a:pt x="26" y="24"/>
                    </a:cubicBezTo>
                    <a:cubicBezTo>
                      <a:pt x="8" y="27"/>
                      <a:pt x="0" y="9"/>
                      <a:pt x="21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62">
                <a:extLst>
                  <a:ext uri="{FF2B5EF4-FFF2-40B4-BE49-F238E27FC236}">
                    <a16:creationId xmlns:a16="http://schemas.microsoft.com/office/drawing/2014/main" id="{71DFCCAC-BC4E-438E-847C-23F9ED6D86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08964" y="2950571"/>
                <a:ext cx="150648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4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63">
                <a:extLst>
                  <a:ext uri="{FF2B5EF4-FFF2-40B4-BE49-F238E27FC236}">
                    <a16:creationId xmlns:a16="http://schemas.microsoft.com/office/drawing/2014/main" id="{04BC880B-F0A1-4F59-9595-F9757CEA3C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20322" y="4089184"/>
                <a:ext cx="121406" cy="124036"/>
              </a:xfrm>
              <a:custGeom>
                <a:avLst/>
                <a:gdLst>
                  <a:gd name="T0" fmla="*/ 24 w 37"/>
                  <a:gd name="T1" fmla="*/ 4 h 41"/>
                  <a:gd name="T2" fmla="*/ 29 w 37"/>
                  <a:gd name="T3" fmla="*/ 26 h 41"/>
                  <a:gd name="T4" fmla="*/ 24 w 37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41">
                    <a:moveTo>
                      <a:pt x="24" y="4"/>
                    </a:moveTo>
                    <a:cubicBezTo>
                      <a:pt x="37" y="1"/>
                      <a:pt x="28" y="18"/>
                      <a:pt x="29" y="26"/>
                    </a:cubicBezTo>
                    <a:cubicBezTo>
                      <a:pt x="8" y="41"/>
                      <a:pt x="0" y="0"/>
                      <a:pt x="24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64">
                <a:extLst>
                  <a:ext uri="{FF2B5EF4-FFF2-40B4-BE49-F238E27FC236}">
                    <a16:creationId xmlns:a16="http://schemas.microsoft.com/office/drawing/2014/main" id="{BDA2CAA7-50D4-45D1-9987-B04B1B2C9E9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273" y="2682263"/>
                <a:ext cx="137356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65">
                <a:extLst>
                  <a:ext uri="{FF2B5EF4-FFF2-40B4-BE49-F238E27FC236}">
                    <a16:creationId xmlns:a16="http://schemas.microsoft.com/office/drawing/2014/main" id="{0205D403-CB96-4598-840E-C69BE0F856D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904" y="3826278"/>
                <a:ext cx="121406" cy="79154"/>
              </a:xfrm>
              <a:custGeom>
                <a:avLst/>
                <a:gdLst>
                  <a:gd name="T0" fmla="*/ 19 w 37"/>
                  <a:gd name="T1" fmla="*/ 0 h 26"/>
                  <a:gd name="T2" fmla="*/ 22 w 37"/>
                  <a:gd name="T3" fmla="*/ 26 h 26"/>
                  <a:gd name="T4" fmla="*/ 19 w 37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6">
                    <a:moveTo>
                      <a:pt x="19" y="0"/>
                    </a:moveTo>
                    <a:cubicBezTo>
                      <a:pt x="31" y="1"/>
                      <a:pt x="37" y="23"/>
                      <a:pt x="22" y="26"/>
                    </a:cubicBezTo>
                    <a:cubicBezTo>
                      <a:pt x="2" y="26"/>
                      <a:pt x="0" y="0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66">
                <a:extLst>
                  <a:ext uri="{FF2B5EF4-FFF2-40B4-BE49-F238E27FC236}">
                    <a16:creationId xmlns:a16="http://schemas.microsoft.com/office/drawing/2014/main" id="{C87A8393-9E4F-46F4-8329-B4BA56FA00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6686" y="5372714"/>
                <a:ext cx="131153" cy="111796"/>
              </a:xfrm>
              <a:custGeom>
                <a:avLst/>
                <a:gdLst>
                  <a:gd name="T0" fmla="*/ 22 w 40"/>
                  <a:gd name="T1" fmla="*/ 1 h 37"/>
                  <a:gd name="T2" fmla="*/ 40 w 40"/>
                  <a:gd name="T3" fmla="*/ 18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36" y="0"/>
                      <a:pt x="40" y="8"/>
                      <a:pt x="40" y="18"/>
                    </a:cubicBezTo>
                    <a:cubicBezTo>
                      <a:pt x="27" y="37"/>
                      <a:pt x="0" y="14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67">
                <a:extLst>
                  <a:ext uri="{FF2B5EF4-FFF2-40B4-BE49-F238E27FC236}">
                    <a16:creationId xmlns:a16="http://schemas.microsoft.com/office/drawing/2014/main" id="{88BE4EC1-3B86-40F5-93A2-50EB4D167E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56866" y="4588736"/>
                <a:ext cx="157737" cy="118324"/>
              </a:xfrm>
              <a:custGeom>
                <a:avLst/>
                <a:gdLst>
                  <a:gd name="T0" fmla="*/ 28 w 48"/>
                  <a:gd name="T1" fmla="*/ 1 h 39"/>
                  <a:gd name="T2" fmla="*/ 46 w 48"/>
                  <a:gd name="T3" fmla="*/ 11 h 39"/>
                  <a:gd name="T4" fmla="*/ 28 w 48"/>
                  <a:gd name="T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9">
                    <a:moveTo>
                      <a:pt x="28" y="1"/>
                    </a:moveTo>
                    <a:cubicBezTo>
                      <a:pt x="39" y="0"/>
                      <a:pt x="43" y="5"/>
                      <a:pt x="46" y="11"/>
                    </a:cubicBezTo>
                    <a:cubicBezTo>
                      <a:pt x="48" y="39"/>
                      <a:pt x="0" y="17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68">
                <a:extLst>
                  <a:ext uri="{FF2B5EF4-FFF2-40B4-BE49-F238E27FC236}">
                    <a16:creationId xmlns:a16="http://schemas.microsoft.com/office/drawing/2014/main" id="{DAB31707-2BF8-45D1-A32F-9F5C0E30A4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4254" y="3245996"/>
                <a:ext cx="115202" cy="124036"/>
              </a:xfrm>
              <a:custGeom>
                <a:avLst/>
                <a:gdLst>
                  <a:gd name="T0" fmla="*/ 16 w 35"/>
                  <a:gd name="T1" fmla="*/ 4 h 41"/>
                  <a:gd name="T2" fmla="*/ 33 w 35"/>
                  <a:gd name="T3" fmla="*/ 15 h 41"/>
                  <a:gd name="T4" fmla="*/ 16 w 35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1">
                    <a:moveTo>
                      <a:pt x="16" y="4"/>
                    </a:moveTo>
                    <a:cubicBezTo>
                      <a:pt x="35" y="5"/>
                      <a:pt x="32" y="0"/>
                      <a:pt x="33" y="15"/>
                    </a:cubicBezTo>
                    <a:cubicBezTo>
                      <a:pt x="34" y="41"/>
                      <a:pt x="0" y="23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69">
                <a:extLst>
                  <a:ext uri="{FF2B5EF4-FFF2-40B4-BE49-F238E27FC236}">
                    <a16:creationId xmlns:a16="http://schemas.microsoft.com/office/drawing/2014/main" id="{9C8FA174-E0E4-49F2-A960-0BE48D3019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63511" y="5654959"/>
                <a:ext cx="144445" cy="111796"/>
              </a:xfrm>
              <a:custGeom>
                <a:avLst/>
                <a:gdLst>
                  <a:gd name="T0" fmla="*/ 29 w 44"/>
                  <a:gd name="T1" fmla="*/ 0 h 37"/>
                  <a:gd name="T2" fmla="*/ 42 w 44"/>
                  <a:gd name="T3" fmla="*/ 21 h 37"/>
                  <a:gd name="T4" fmla="*/ 29 w 44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7">
                    <a:moveTo>
                      <a:pt x="29" y="0"/>
                    </a:moveTo>
                    <a:cubicBezTo>
                      <a:pt x="36" y="2"/>
                      <a:pt x="44" y="12"/>
                      <a:pt x="42" y="21"/>
                    </a:cubicBezTo>
                    <a:cubicBezTo>
                      <a:pt x="25" y="37"/>
                      <a:pt x="0" y="7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70">
                <a:extLst>
                  <a:ext uri="{FF2B5EF4-FFF2-40B4-BE49-F238E27FC236}">
                    <a16:creationId xmlns:a16="http://schemas.microsoft.com/office/drawing/2014/main" id="{9C475233-7BEF-47BB-8A48-185AF3BE77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27724" y="6246703"/>
                <a:ext cx="131153" cy="75890"/>
              </a:xfrm>
              <a:custGeom>
                <a:avLst/>
                <a:gdLst>
                  <a:gd name="T0" fmla="*/ 18 w 40"/>
                  <a:gd name="T1" fmla="*/ 0 h 25"/>
                  <a:gd name="T2" fmla="*/ 7 w 40"/>
                  <a:gd name="T3" fmla="*/ 21 h 25"/>
                  <a:gd name="T4" fmla="*/ 18 w 40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5">
                    <a:moveTo>
                      <a:pt x="18" y="0"/>
                    </a:moveTo>
                    <a:cubicBezTo>
                      <a:pt x="40" y="9"/>
                      <a:pt x="26" y="25"/>
                      <a:pt x="7" y="21"/>
                    </a:cubicBezTo>
                    <a:cubicBezTo>
                      <a:pt x="0" y="11"/>
                      <a:pt x="5" y="0"/>
                      <a:pt x="1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71">
                <a:extLst>
                  <a:ext uri="{FF2B5EF4-FFF2-40B4-BE49-F238E27FC236}">
                    <a16:creationId xmlns:a16="http://schemas.microsoft.com/office/drawing/2014/main" id="{015728E8-62B6-4217-B383-43AA084AA6C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5054" y="5134309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6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39" y="3"/>
                      <a:pt x="40" y="30"/>
                      <a:pt x="16" y="26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72">
                <a:extLst>
                  <a:ext uri="{FF2B5EF4-FFF2-40B4-BE49-F238E27FC236}">
                    <a16:creationId xmlns:a16="http://schemas.microsoft.com/office/drawing/2014/main" id="{77D689AF-C161-494D-A4B8-B746B0A7D0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1791" y="4907450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7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40" y="1"/>
                      <a:pt x="40" y="30"/>
                      <a:pt x="17" y="26"/>
                    </a:cubicBezTo>
                    <a:cubicBezTo>
                      <a:pt x="0" y="7"/>
                      <a:pt x="15" y="5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73">
                <a:extLst>
                  <a:ext uri="{FF2B5EF4-FFF2-40B4-BE49-F238E27FC236}">
                    <a16:creationId xmlns:a16="http://schemas.microsoft.com/office/drawing/2014/main" id="{9BD9C1D5-8CC9-4FD9-8775-C51FE208DB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6664" y="4407815"/>
                <a:ext cx="121406" cy="84051"/>
              </a:xfrm>
              <a:custGeom>
                <a:avLst/>
                <a:gdLst>
                  <a:gd name="T0" fmla="*/ 13 w 37"/>
                  <a:gd name="T1" fmla="*/ 2 h 28"/>
                  <a:gd name="T2" fmla="*/ 29 w 37"/>
                  <a:gd name="T3" fmla="*/ 9 h 28"/>
                  <a:gd name="T4" fmla="*/ 14 w 37"/>
                  <a:gd name="T5" fmla="*/ 28 h 28"/>
                  <a:gd name="T6" fmla="*/ 13 w 37"/>
                  <a:gd name="T7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8">
                    <a:moveTo>
                      <a:pt x="13" y="2"/>
                    </a:moveTo>
                    <a:cubicBezTo>
                      <a:pt x="23" y="0"/>
                      <a:pt x="25" y="4"/>
                      <a:pt x="29" y="9"/>
                    </a:cubicBezTo>
                    <a:cubicBezTo>
                      <a:pt x="37" y="19"/>
                      <a:pt x="25" y="25"/>
                      <a:pt x="14" y="28"/>
                    </a:cubicBezTo>
                    <a:cubicBezTo>
                      <a:pt x="4" y="21"/>
                      <a:pt x="0" y="7"/>
                      <a:pt x="13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74">
                <a:extLst>
                  <a:ext uri="{FF2B5EF4-FFF2-40B4-BE49-F238E27FC236}">
                    <a16:creationId xmlns:a16="http://schemas.microsoft.com/office/drawing/2014/main" id="{BE04C179-888B-4E0C-AB31-0DAEEDF7F6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44616" y="5988099"/>
                <a:ext cx="137356" cy="120771"/>
              </a:xfrm>
              <a:custGeom>
                <a:avLst/>
                <a:gdLst>
                  <a:gd name="T0" fmla="*/ 19 w 42"/>
                  <a:gd name="T1" fmla="*/ 0 h 40"/>
                  <a:gd name="T2" fmla="*/ 4 w 42"/>
                  <a:gd name="T3" fmla="*/ 19 h 40"/>
                  <a:gd name="T4" fmla="*/ 19 w 4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0">
                    <a:moveTo>
                      <a:pt x="19" y="0"/>
                    </a:moveTo>
                    <a:cubicBezTo>
                      <a:pt x="42" y="10"/>
                      <a:pt x="20" y="40"/>
                      <a:pt x="4" y="19"/>
                    </a:cubicBezTo>
                    <a:cubicBezTo>
                      <a:pt x="0" y="6"/>
                      <a:pt x="8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75">
                <a:extLst>
                  <a:ext uri="{FF2B5EF4-FFF2-40B4-BE49-F238E27FC236}">
                    <a16:creationId xmlns:a16="http://schemas.microsoft.com/office/drawing/2014/main" id="{6B7C84F5-868D-4805-9F83-C8A345D3D5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9625" y="2442495"/>
                <a:ext cx="128495" cy="78339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3"/>
                      <a:pt x="34" y="25"/>
                      <a:pt x="19" y="26"/>
                    </a:cubicBezTo>
                    <a:cubicBezTo>
                      <a:pt x="0" y="19"/>
                      <a:pt x="7" y="3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77">
                <a:extLst>
                  <a:ext uri="{FF2B5EF4-FFF2-40B4-BE49-F238E27FC236}">
                    <a16:creationId xmlns:a16="http://schemas.microsoft.com/office/drawing/2014/main" id="{B86694F4-707C-4741-BA22-5E0CDF61FB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44871" y="3606778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3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85">
                <a:extLst>
                  <a:ext uri="{FF2B5EF4-FFF2-40B4-BE49-F238E27FC236}">
                    <a16:creationId xmlns:a16="http://schemas.microsoft.com/office/drawing/2014/main" id="{268A4DA4-E5A8-4031-8FB8-C1359830DC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31130" y="6434597"/>
                <a:ext cx="127608" cy="97107"/>
              </a:xfrm>
              <a:custGeom>
                <a:avLst/>
                <a:gdLst>
                  <a:gd name="T0" fmla="*/ 21 w 39"/>
                  <a:gd name="T1" fmla="*/ 0 h 32"/>
                  <a:gd name="T2" fmla="*/ 13 w 39"/>
                  <a:gd name="T3" fmla="*/ 20 h 32"/>
                  <a:gd name="T4" fmla="*/ 21 w 3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2">
                    <a:moveTo>
                      <a:pt x="21" y="0"/>
                    </a:moveTo>
                    <a:cubicBezTo>
                      <a:pt x="39" y="2"/>
                      <a:pt x="32" y="32"/>
                      <a:pt x="13" y="20"/>
                    </a:cubicBezTo>
                    <a:cubicBezTo>
                      <a:pt x="3" y="23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87">
                <a:extLst>
                  <a:ext uri="{FF2B5EF4-FFF2-40B4-BE49-F238E27FC236}">
                    <a16:creationId xmlns:a16="http://schemas.microsoft.com/office/drawing/2014/main" id="{2CB62FF0-AEEA-45FC-9BD0-2D100F390C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18609" y="6657631"/>
                <a:ext cx="134697" cy="90579"/>
              </a:xfrm>
              <a:custGeom>
                <a:avLst/>
                <a:gdLst>
                  <a:gd name="T0" fmla="*/ 27 w 41"/>
                  <a:gd name="T1" fmla="*/ 0 h 30"/>
                  <a:gd name="T2" fmla="*/ 41 w 41"/>
                  <a:gd name="T3" fmla="*/ 19 h 30"/>
                  <a:gd name="T4" fmla="*/ 27 w 4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0">
                    <a:moveTo>
                      <a:pt x="27" y="0"/>
                    </a:moveTo>
                    <a:cubicBezTo>
                      <a:pt x="35" y="0"/>
                      <a:pt x="40" y="11"/>
                      <a:pt x="41" y="19"/>
                    </a:cubicBezTo>
                    <a:cubicBezTo>
                      <a:pt x="21" y="30"/>
                      <a:pt x="0" y="10"/>
                      <a:pt x="27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88">
                <a:extLst>
                  <a:ext uri="{FF2B5EF4-FFF2-40B4-BE49-F238E27FC236}">
                    <a16:creationId xmlns:a16="http://schemas.microsoft.com/office/drawing/2014/main" id="{753DCB44-0E85-4770-A989-F1B86F200D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19170" y="5704047"/>
                <a:ext cx="6204" cy="6527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91">
                <a:extLst>
                  <a:ext uri="{FF2B5EF4-FFF2-40B4-BE49-F238E27FC236}">
                    <a16:creationId xmlns:a16="http://schemas.microsoft.com/office/drawing/2014/main" id="{5DA00070-D353-48A9-AFBD-9305424EB75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8166" y="2764083"/>
                <a:ext cx="118747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0" y="1"/>
                      <a:pt x="36" y="24"/>
                      <a:pt x="21" y="27"/>
                    </a:cubicBezTo>
                    <a:cubicBezTo>
                      <a:pt x="1" y="26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92">
                <a:extLst>
                  <a:ext uri="{FF2B5EF4-FFF2-40B4-BE49-F238E27FC236}">
                    <a16:creationId xmlns:a16="http://schemas.microsoft.com/office/drawing/2014/main" id="{FEF02EE7-A1CD-4F49-9BBC-4F845786BD6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37206" y="2420506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93">
                <a:extLst>
                  <a:ext uri="{FF2B5EF4-FFF2-40B4-BE49-F238E27FC236}">
                    <a16:creationId xmlns:a16="http://schemas.microsoft.com/office/drawing/2014/main" id="{D94FF856-CBC2-4F9B-8C88-0A61402F9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6708" y="3285274"/>
                <a:ext cx="127608" cy="79154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4"/>
                      <a:pt x="34" y="25"/>
                      <a:pt x="19" y="26"/>
                    </a:cubicBezTo>
                    <a:cubicBezTo>
                      <a:pt x="0" y="20"/>
                      <a:pt x="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94">
                <a:extLst>
                  <a:ext uri="{FF2B5EF4-FFF2-40B4-BE49-F238E27FC236}">
                    <a16:creationId xmlns:a16="http://schemas.microsoft.com/office/drawing/2014/main" id="{AB7BC1C0-67DD-44B3-AEF8-3046B55C12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01814" y="5367453"/>
                <a:ext cx="138242" cy="102819"/>
              </a:xfrm>
              <a:custGeom>
                <a:avLst/>
                <a:gdLst>
                  <a:gd name="T0" fmla="*/ 29 w 42"/>
                  <a:gd name="T1" fmla="*/ 1 h 34"/>
                  <a:gd name="T2" fmla="*/ 40 w 42"/>
                  <a:gd name="T3" fmla="*/ 20 h 34"/>
                  <a:gd name="T4" fmla="*/ 29 w 42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4">
                    <a:moveTo>
                      <a:pt x="29" y="1"/>
                    </a:moveTo>
                    <a:cubicBezTo>
                      <a:pt x="38" y="0"/>
                      <a:pt x="42" y="12"/>
                      <a:pt x="40" y="20"/>
                    </a:cubicBezTo>
                    <a:cubicBezTo>
                      <a:pt x="22" y="34"/>
                      <a:pt x="0" y="9"/>
                      <a:pt x="2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95">
                <a:extLst>
                  <a:ext uri="{FF2B5EF4-FFF2-40B4-BE49-F238E27FC236}">
                    <a16:creationId xmlns:a16="http://schemas.microsoft.com/office/drawing/2014/main" id="{79D1FD88-FD27-4B5E-9EC2-911808A058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20165" y="3055861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2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96">
                <a:extLst>
                  <a:ext uri="{FF2B5EF4-FFF2-40B4-BE49-F238E27FC236}">
                    <a16:creationId xmlns:a16="http://schemas.microsoft.com/office/drawing/2014/main" id="{C7DE49B6-A789-40DB-B057-37DCE5E41C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85551" y="3575426"/>
                <a:ext cx="147104" cy="108531"/>
              </a:xfrm>
              <a:custGeom>
                <a:avLst/>
                <a:gdLst>
                  <a:gd name="T0" fmla="*/ 28 w 45"/>
                  <a:gd name="T1" fmla="*/ 0 h 36"/>
                  <a:gd name="T2" fmla="*/ 41 w 45"/>
                  <a:gd name="T3" fmla="*/ 20 h 36"/>
                  <a:gd name="T4" fmla="*/ 28 w 4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6">
                    <a:moveTo>
                      <a:pt x="28" y="0"/>
                    </a:moveTo>
                    <a:cubicBezTo>
                      <a:pt x="32" y="0"/>
                      <a:pt x="45" y="13"/>
                      <a:pt x="41" y="20"/>
                    </a:cubicBezTo>
                    <a:cubicBezTo>
                      <a:pt x="24" y="36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97">
                <a:extLst>
                  <a:ext uri="{FF2B5EF4-FFF2-40B4-BE49-F238E27FC236}">
                    <a16:creationId xmlns:a16="http://schemas.microsoft.com/office/drawing/2014/main" id="{5873829D-5204-48B1-8271-B803682D830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54863" y="4784277"/>
                <a:ext cx="190526" cy="121588"/>
              </a:xfrm>
              <a:custGeom>
                <a:avLst/>
                <a:gdLst>
                  <a:gd name="T0" fmla="*/ 42 w 58"/>
                  <a:gd name="T1" fmla="*/ 0 h 40"/>
                  <a:gd name="T2" fmla="*/ 53 w 58"/>
                  <a:gd name="T3" fmla="*/ 17 h 40"/>
                  <a:gd name="T4" fmla="*/ 42 w 5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0">
                    <a:moveTo>
                      <a:pt x="42" y="0"/>
                    </a:moveTo>
                    <a:cubicBezTo>
                      <a:pt x="52" y="0"/>
                      <a:pt x="50" y="9"/>
                      <a:pt x="53" y="17"/>
                    </a:cubicBezTo>
                    <a:cubicBezTo>
                      <a:pt x="58" y="40"/>
                      <a:pt x="0" y="6"/>
                      <a:pt x="4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98">
                <a:extLst>
                  <a:ext uri="{FF2B5EF4-FFF2-40B4-BE49-F238E27FC236}">
                    <a16:creationId xmlns:a16="http://schemas.microsoft.com/office/drawing/2014/main" id="{26F30F65-64C8-44FB-B6BD-0BBAFA3B7F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7348" y="4265818"/>
                <a:ext cx="147990" cy="79154"/>
              </a:xfrm>
              <a:custGeom>
                <a:avLst/>
                <a:gdLst>
                  <a:gd name="T0" fmla="*/ 23 w 45"/>
                  <a:gd name="T1" fmla="*/ 0 h 26"/>
                  <a:gd name="T2" fmla="*/ 30 w 45"/>
                  <a:gd name="T3" fmla="*/ 26 h 26"/>
                  <a:gd name="T4" fmla="*/ 23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3" y="0"/>
                    </a:moveTo>
                    <a:cubicBezTo>
                      <a:pt x="33" y="2"/>
                      <a:pt x="45" y="21"/>
                      <a:pt x="30" y="26"/>
                    </a:cubicBezTo>
                    <a:cubicBezTo>
                      <a:pt x="10" y="24"/>
                      <a:pt x="0" y="8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99">
                <a:extLst>
                  <a:ext uri="{FF2B5EF4-FFF2-40B4-BE49-F238E27FC236}">
                    <a16:creationId xmlns:a16="http://schemas.microsoft.com/office/drawing/2014/main" id="{193BEA64-7498-46F1-85CC-A5C96EC982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40243" y="4473676"/>
                <a:ext cx="219770" cy="121588"/>
              </a:xfrm>
              <a:custGeom>
                <a:avLst/>
                <a:gdLst>
                  <a:gd name="T0" fmla="*/ 36 w 67"/>
                  <a:gd name="T1" fmla="*/ 0 h 40"/>
                  <a:gd name="T2" fmla="*/ 44 w 67"/>
                  <a:gd name="T3" fmla="*/ 2 h 40"/>
                  <a:gd name="T4" fmla="*/ 31 w 67"/>
                  <a:gd name="T5" fmla="*/ 2 h 40"/>
                  <a:gd name="T6" fmla="*/ 36 w 6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0">
                    <a:moveTo>
                      <a:pt x="36" y="0"/>
                    </a:moveTo>
                    <a:cubicBezTo>
                      <a:pt x="39" y="3"/>
                      <a:pt x="41" y="0"/>
                      <a:pt x="44" y="2"/>
                    </a:cubicBezTo>
                    <a:cubicBezTo>
                      <a:pt x="67" y="40"/>
                      <a:pt x="0" y="25"/>
                      <a:pt x="31" y="2"/>
                    </a:cubicBezTo>
                    <a:cubicBezTo>
                      <a:pt x="24" y="11"/>
                      <a:pt x="31" y="5"/>
                      <a:pt x="3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00">
                <a:extLst>
                  <a:ext uri="{FF2B5EF4-FFF2-40B4-BE49-F238E27FC236}">
                    <a16:creationId xmlns:a16="http://schemas.microsoft.com/office/drawing/2014/main" id="{B0C67838-49E2-4B6A-AC69-3A6B791DA6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9752" y="3894259"/>
                <a:ext cx="128495" cy="93843"/>
              </a:xfrm>
              <a:custGeom>
                <a:avLst/>
                <a:gdLst>
                  <a:gd name="T0" fmla="*/ 28 w 39"/>
                  <a:gd name="T1" fmla="*/ 1 h 31"/>
                  <a:gd name="T2" fmla="*/ 39 w 39"/>
                  <a:gd name="T3" fmla="*/ 21 h 31"/>
                  <a:gd name="T4" fmla="*/ 28 w 39"/>
                  <a:gd name="T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1">
                    <a:moveTo>
                      <a:pt x="28" y="1"/>
                    </a:moveTo>
                    <a:cubicBezTo>
                      <a:pt x="38" y="0"/>
                      <a:pt x="38" y="12"/>
                      <a:pt x="39" y="21"/>
                    </a:cubicBezTo>
                    <a:cubicBezTo>
                      <a:pt x="18" y="31"/>
                      <a:pt x="0" y="12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01">
                <a:extLst>
                  <a:ext uri="{FF2B5EF4-FFF2-40B4-BE49-F238E27FC236}">
                    <a16:creationId xmlns:a16="http://schemas.microsoft.com/office/drawing/2014/main" id="{49A20809-A2DD-4085-B78C-B4BA41E979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4469" y="5102465"/>
                <a:ext cx="138242" cy="81603"/>
              </a:xfrm>
              <a:custGeom>
                <a:avLst/>
                <a:gdLst>
                  <a:gd name="T0" fmla="*/ 22 w 42"/>
                  <a:gd name="T1" fmla="*/ 0 h 27"/>
                  <a:gd name="T2" fmla="*/ 14 w 42"/>
                  <a:gd name="T3" fmla="*/ 25 h 27"/>
                  <a:gd name="T4" fmla="*/ 22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22" y="0"/>
                    </a:moveTo>
                    <a:cubicBezTo>
                      <a:pt x="42" y="7"/>
                      <a:pt x="28" y="27"/>
                      <a:pt x="14" y="25"/>
                    </a:cubicBezTo>
                    <a:cubicBezTo>
                      <a:pt x="0" y="18"/>
                      <a:pt x="9" y="2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02">
                <a:extLst>
                  <a:ext uri="{FF2B5EF4-FFF2-40B4-BE49-F238E27FC236}">
                    <a16:creationId xmlns:a16="http://schemas.microsoft.com/office/drawing/2014/main" id="{B775045C-37C7-4493-8D9C-9F99C55F0F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0648" y="5662850"/>
                <a:ext cx="121406" cy="99554"/>
              </a:xfrm>
              <a:custGeom>
                <a:avLst/>
                <a:gdLst>
                  <a:gd name="T0" fmla="*/ 21 w 37"/>
                  <a:gd name="T1" fmla="*/ 0 h 33"/>
                  <a:gd name="T2" fmla="*/ 19 w 37"/>
                  <a:gd name="T3" fmla="*/ 23 h 33"/>
                  <a:gd name="T4" fmla="*/ 21 w 3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3">
                    <a:moveTo>
                      <a:pt x="21" y="0"/>
                    </a:moveTo>
                    <a:cubicBezTo>
                      <a:pt x="37" y="0"/>
                      <a:pt x="29" y="33"/>
                      <a:pt x="19" y="23"/>
                    </a:cubicBezTo>
                    <a:cubicBezTo>
                      <a:pt x="0" y="30"/>
                      <a:pt x="3" y="0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03">
                <a:extLst>
                  <a:ext uri="{FF2B5EF4-FFF2-40B4-BE49-F238E27FC236}">
                    <a16:creationId xmlns:a16="http://schemas.microsoft.com/office/drawing/2014/main" id="{A3BE9A7E-1BA8-46F8-B318-E2ECCBFDC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73556" y="5933272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04">
                <a:extLst>
                  <a:ext uri="{FF2B5EF4-FFF2-40B4-BE49-F238E27FC236}">
                    <a16:creationId xmlns:a16="http://schemas.microsoft.com/office/drawing/2014/main" id="{5F1ADC58-BB04-4DC8-AABD-162D83F27F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89016" y="2464185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13">
                <a:extLst>
                  <a:ext uri="{FF2B5EF4-FFF2-40B4-BE49-F238E27FC236}">
                    <a16:creationId xmlns:a16="http://schemas.microsoft.com/office/drawing/2014/main" id="{F994FC45-8DC0-49B0-A05A-B2B1878F3E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0357" y="4852103"/>
                <a:ext cx="9748" cy="8977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1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3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14">
                <a:extLst>
                  <a:ext uri="{FF2B5EF4-FFF2-40B4-BE49-F238E27FC236}">
                    <a16:creationId xmlns:a16="http://schemas.microsoft.com/office/drawing/2014/main" id="{B0DFE4B7-ABE2-4D83-A5BC-2100890C36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3761" y="3618418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15">
                <a:extLst>
                  <a:ext uri="{FF2B5EF4-FFF2-40B4-BE49-F238E27FC236}">
                    <a16:creationId xmlns:a16="http://schemas.microsoft.com/office/drawing/2014/main" id="{3875A6F5-143B-4099-A2BA-B42D029810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38048" y="4281272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17">
                <a:extLst>
                  <a:ext uri="{FF2B5EF4-FFF2-40B4-BE49-F238E27FC236}">
                    <a16:creationId xmlns:a16="http://schemas.microsoft.com/office/drawing/2014/main" id="{D55AA3FB-BBFD-48A5-A816-17F15A8BA1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25365" y="5976951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18">
                <a:extLst>
                  <a:ext uri="{FF2B5EF4-FFF2-40B4-BE49-F238E27FC236}">
                    <a16:creationId xmlns:a16="http://schemas.microsoft.com/office/drawing/2014/main" id="{6069A188-5649-4675-BA50-263D062314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14781" y="6554638"/>
                <a:ext cx="131153" cy="96290"/>
              </a:xfrm>
              <a:custGeom>
                <a:avLst/>
                <a:gdLst>
                  <a:gd name="T0" fmla="*/ 22 w 40"/>
                  <a:gd name="T1" fmla="*/ 0 h 32"/>
                  <a:gd name="T2" fmla="*/ 16 w 40"/>
                  <a:gd name="T3" fmla="*/ 25 h 32"/>
                  <a:gd name="T4" fmla="*/ 22 w 4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2">
                    <a:moveTo>
                      <a:pt x="22" y="0"/>
                    </a:moveTo>
                    <a:cubicBezTo>
                      <a:pt x="40" y="3"/>
                      <a:pt x="40" y="32"/>
                      <a:pt x="16" y="25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19">
                <a:extLst>
                  <a:ext uri="{FF2B5EF4-FFF2-40B4-BE49-F238E27FC236}">
                    <a16:creationId xmlns:a16="http://schemas.microsoft.com/office/drawing/2014/main" id="{FC01152A-5489-44EF-B864-EC4DD7B316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01455" y="6286263"/>
                <a:ext cx="127608" cy="150965"/>
              </a:xfrm>
              <a:custGeom>
                <a:avLst/>
                <a:gdLst>
                  <a:gd name="T0" fmla="*/ 13 w 39"/>
                  <a:gd name="T1" fmla="*/ 6 h 50"/>
                  <a:gd name="T2" fmla="*/ 0 w 39"/>
                  <a:gd name="T3" fmla="*/ 23 h 50"/>
                  <a:gd name="T4" fmla="*/ 13 w 39"/>
                  <a:gd name="T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13" y="6"/>
                    </a:moveTo>
                    <a:cubicBezTo>
                      <a:pt x="39" y="10"/>
                      <a:pt x="16" y="50"/>
                      <a:pt x="0" y="23"/>
                    </a:cubicBezTo>
                    <a:cubicBezTo>
                      <a:pt x="1" y="0"/>
                      <a:pt x="5" y="14"/>
                      <a:pt x="13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8">
                <a:extLst>
                  <a:ext uri="{FF2B5EF4-FFF2-40B4-BE49-F238E27FC236}">
                    <a16:creationId xmlns:a16="http://schemas.microsoft.com/office/drawing/2014/main" id="{D3CAA289-9C0C-490A-9768-49BBD637B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2287" y="3490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8">
                <a:extLst>
                  <a:ext uri="{FF2B5EF4-FFF2-40B4-BE49-F238E27FC236}">
                    <a16:creationId xmlns:a16="http://schemas.microsoft.com/office/drawing/2014/main" id="{0ACB33D8-7879-498C-8BC7-4C4F6ECED25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82464" y="97108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06">
                <a:extLst>
                  <a:ext uri="{FF2B5EF4-FFF2-40B4-BE49-F238E27FC236}">
                    <a16:creationId xmlns:a16="http://schemas.microsoft.com/office/drawing/2014/main" id="{A6BB204E-D937-4C4D-BCB6-DF9F7A4063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41618" y="6714098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6" name="Freeform 8">
              <a:extLst>
                <a:ext uri="{FF2B5EF4-FFF2-40B4-BE49-F238E27FC236}">
                  <a16:creationId xmlns:a16="http://schemas.microsoft.com/office/drawing/2014/main" id="{EF447936-9AA6-4873-BD6B-3A7DBBCF4E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83502" y="7475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43">
              <a:extLst>
                <a:ext uri="{FF2B5EF4-FFF2-40B4-BE49-F238E27FC236}">
                  <a16:creationId xmlns:a16="http://schemas.microsoft.com/office/drawing/2014/main" id="{CC3E0D11-92C6-4141-B7C5-5B8BA0E40E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29875" y="6000711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51">
              <a:extLst>
                <a:ext uri="{FF2B5EF4-FFF2-40B4-BE49-F238E27FC236}">
                  <a16:creationId xmlns:a16="http://schemas.microsoft.com/office/drawing/2014/main" id="{CA82DB1A-E0D4-4D6D-A64A-868014C79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0382" y="577584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52">
              <a:extLst>
                <a:ext uri="{FF2B5EF4-FFF2-40B4-BE49-F238E27FC236}">
                  <a16:creationId xmlns:a16="http://schemas.microsoft.com/office/drawing/2014/main" id="{79E9E5C1-D60A-4EA8-9C04-15595A7BB4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8609" y="643450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3">
              <a:extLst>
                <a:ext uri="{FF2B5EF4-FFF2-40B4-BE49-F238E27FC236}">
                  <a16:creationId xmlns:a16="http://schemas.microsoft.com/office/drawing/2014/main" id="{BAD910CD-D57C-45DA-8A9B-5E3CD57EA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9890" y="5548501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54">
              <a:extLst>
                <a:ext uri="{FF2B5EF4-FFF2-40B4-BE49-F238E27FC236}">
                  <a16:creationId xmlns:a16="http://schemas.microsoft.com/office/drawing/2014/main" id="{5402826A-583C-4667-AEF8-DAA4269281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58217" y="621571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55">
              <a:extLst>
                <a:ext uri="{FF2B5EF4-FFF2-40B4-BE49-F238E27FC236}">
                  <a16:creationId xmlns:a16="http://schemas.microsoft.com/office/drawing/2014/main" id="{4E02EBB7-1EC6-4320-B9C9-64E237CB9C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6485" y="534869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56">
              <a:extLst>
                <a:ext uri="{FF2B5EF4-FFF2-40B4-BE49-F238E27FC236}">
                  <a16:creationId xmlns:a16="http://schemas.microsoft.com/office/drawing/2014/main" id="{C62D78D2-A229-4811-9BFA-43C28BC02A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9447" y="4515392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57">
              <a:extLst>
                <a:ext uri="{FF2B5EF4-FFF2-40B4-BE49-F238E27FC236}">
                  <a16:creationId xmlns:a16="http://schemas.microsoft.com/office/drawing/2014/main" id="{50D562C1-4FFF-4863-9D92-339D7D867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0588" y="511446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59">
              <a:extLst>
                <a:ext uri="{FF2B5EF4-FFF2-40B4-BE49-F238E27FC236}">
                  <a16:creationId xmlns:a16="http://schemas.microsoft.com/office/drawing/2014/main" id="{49EA74AB-1F40-426C-9606-B571634E09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67517" y="6658744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60">
              <a:extLst>
                <a:ext uri="{FF2B5EF4-FFF2-40B4-BE49-F238E27FC236}">
                  <a16:creationId xmlns:a16="http://schemas.microsoft.com/office/drawing/2014/main" id="{24E43341-2786-439A-990F-D4DA152990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50066" y="48125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61">
              <a:extLst>
                <a:ext uri="{FF2B5EF4-FFF2-40B4-BE49-F238E27FC236}">
                  <a16:creationId xmlns:a16="http://schemas.microsoft.com/office/drawing/2014/main" id="{C301CB0C-1558-41B4-B70E-2CC306AB5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7683" y="492022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78">
              <a:extLst>
                <a:ext uri="{FF2B5EF4-FFF2-40B4-BE49-F238E27FC236}">
                  <a16:creationId xmlns:a16="http://schemas.microsoft.com/office/drawing/2014/main" id="{9EFD2F56-A311-4A9C-98DB-DD899F845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73283" y="608534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9">
              <a:extLst>
                <a:ext uri="{FF2B5EF4-FFF2-40B4-BE49-F238E27FC236}">
                  <a16:creationId xmlns:a16="http://schemas.microsoft.com/office/drawing/2014/main" id="{EB1A7473-AA51-43BA-A524-59689C5D46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84838" y="586000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0">
              <a:extLst>
                <a:ext uri="{FF2B5EF4-FFF2-40B4-BE49-F238E27FC236}">
                  <a16:creationId xmlns:a16="http://schemas.microsoft.com/office/drawing/2014/main" id="{515EE26E-DD80-4E28-A9E4-E3C1C95930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89291" y="562547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81">
              <a:extLst>
                <a:ext uri="{FF2B5EF4-FFF2-40B4-BE49-F238E27FC236}">
                  <a16:creationId xmlns:a16="http://schemas.microsoft.com/office/drawing/2014/main" id="{6CA0BB20-E66B-4B1E-A334-03D3C7922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0291" y="458794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82">
              <a:extLst>
                <a:ext uri="{FF2B5EF4-FFF2-40B4-BE49-F238E27FC236}">
                  <a16:creationId xmlns:a16="http://schemas.microsoft.com/office/drawing/2014/main" id="{927E0985-C47E-44F1-874C-8067B5FEEF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4861" y="4831613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83">
              <a:extLst>
                <a:ext uri="{FF2B5EF4-FFF2-40B4-BE49-F238E27FC236}">
                  <a16:creationId xmlns:a16="http://schemas.microsoft.com/office/drawing/2014/main" id="{F9046F3A-DBB1-4C4D-8D5B-82B836FE4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19646" y="5058270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4">
              <a:extLst>
                <a:ext uri="{FF2B5EF4-FFF2-40B4-BE49-F238E27FC236}">
                  <a16:creationId xmlns:a16="http://schemas.microsoft.com/office/drawing/2014/main" id="{FE7EE438-DD14-4738-A241-20B943B35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08630" y="627687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6">
              <a:extLst>
                <a:ext uri="{FF2B5EF4-FFF2-40B4-BE49-F238E27FC236}">
                  <a16:creationId xmlns:a16="http://schemas.microsoft.com/office/drawing/2014/main" id="{CCD6D4A0-93F3-450E-855C-A0EABF82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2208" y="6707185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89">
              <a:extLst>
                <a:ext uri="{FF2B5EF4-FFF2-40B4-BE49-F238E27FC236}">
                  <a16:creationId xmlns:a16="http://schemas.microsoft.com/office/drawing/2014/main" id="{FFC49BA2-2C2F-4532-8C33-1DB7C24A9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40314" y="533508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90">
              <a:extLst>
                <a:ext uri="{FF2B5EF4-FFF2-40B4-BE49-F238E27FC236}">
                  <a16:creationId xmlns:a16="http://schemas.microsoft.com/office/drawing/2014/main" id="{B9C3E3E0-3543-4DB4-9553-C483590B4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94500" y="4796228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05">
              <a:extLst>
                <a:ext uri="{FF2B5EF4-FFF2-40B4-BE49-F238E27FC236}">
                  <a16:creationId xmlns:a16="http://schemas.microsoft.com/office/drawing/2014/main" id="{D1611641-4970-4C93-B005-82D774C7A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42851" y="480648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06">
              <a:extLst>
                <a:ext uri="{FF2B5EF4-FFF2-40B4-BE49-F238E27FC236}">
                  <a16:creationId xmlns:a16="http://schemas.microsoft.com/office/drawing/2014/main" id="{40083E90-33FD-4861-8B17-340056901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9418" y="61952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07">
              <a:extLst>
                <a:ext uri="{FF2B5EF4-FFF2-40B4-BE49-F238E27FC236}">
                  <a16:creationId xmlns:a16="http://schemas.microsoft.com/office/drawing/2014/main" id="{94952852-5E0A-47E7-B0C6-F92962CC25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4157" y="4530841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08">
              <a:extLst>
                <a:ext uri="{FF2B5EF4-FFF2-40B4-BE49-F238E27FC236}">
                  <a16:creationId xmlns:a16="http://schemas.microsoft.com/office/drawing/2014/main" id="{3EA0ADD2-2C5C-4EBB-AC72-FE268D4C6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75038" y="559196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09">
              <a:extLst>
                <a:ext uri="{FF2B5EF4-FFF2-40B4-BE49-F238E27FC236}">
                  <a16:creationId xmlns:a16="http://schemas.microsoft.com/office/drawing/2014/main" id="{CCF7EDDF-9DA6-4F4F-A8D9-6F9D608F9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9054" y="5096357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10">
              <a:extLst>
                <a:ext uri="{FF2B5EF4-FFF2-40B4-BE49-F238E27FC236}">
                  <a16:creationId xmlns:a16="http://schemas.microsoft.com/office/drawing/2014/main" id="{B4ACE8BD-5655-44BC-9DD6-5791448B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8783" y="6425985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11">
              <a:extLst>
                <a:ext uri="{FF2B5EF4-FFF2-40B4-BE49-F238E27FC236}">
                  <a16:creationId xmlns:a16="http://schemas.microsoft.com/office/drawing/2014/main" id="{6C8B78B0-ADF5-4E39-8488-83382AF0D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4039" y="5365413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12">
              <a:extLst>
                <a:ext uri="{FF2B5EF4-FFF2-40B4-BE49-F238E27FC236}">
                  <a16:creationId xmlns:a16="http://schemas.microsoft.com/office/drawing/2014/main" id="{07597995-748E-4B55-A4B9-DF71D499F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7829" y="588977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2">
              <a:extLst>
                <a:ext uri="{FF2B5EF4-FFF2-40B4-BE49-F238E27FC236}">
                  <a16:creationId xmlns:a16="http://schemas.microsoft.com/office/drawing/2014/main" id="{28639BDB-3882-43F7-93C4-66E9F7E41D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4021" y="347919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3">
              <a:extLst>
                <a:ext uri="{FF2B5EF4-FFF2-40B4-BE49-F238E27FC236}">
                  <a16:creationId xmlns:a16="http://schemas.microsoft.com/office/drawing/2014/main" id="{8A0AF7DA-1B05-49CD-8367-3C63151C38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7018" y="24188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4">
              <a:extLst>
                <a:ext uri="{FF2B5EF4-FFF2-40B4-BE49-F238E27FC236}">
                  <a16:creationId xmlns:a16="http://schemas.microsoft.com/office/drawing/2014/main" id="{9F93108D-4661-454E-8F6E-63F910B18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9926" y="1412594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5">
              <a:extLst>
                <a:ext uri="{FF2B5EF4-FFF2-40B4-BE49-F238E27FC236}">
                  <a16:creationId xmlns:a16="http://schemas.microsoft.com/office/drawing/2014/main" id="{87E22E6B-5EC7-473E-9BDF-DDAA9A647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43732" y="186616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6">
              <a:extLst>
                <a:ext uri="{FF2B5EF4-FFF2-40B4-BE49-F238E27FC236}">
                  <a16:creationId xmlns:a16="http://schemas.microsoft.com/office/drawing/2014/main" id="{CADF4DD2-27C7-454B-9F32-B2707E0FC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2389" y="73193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7">
              <a:extLst>
                <a:ext uri="{FF2B5EF4-FFF2-40B4-BE49-F238E27FC236}">
                  <a16:creationId xmlns:a16="http://schemas.microsoft.com/office/drawing/2014/main" id="{718D23B6-4347-4B9E-B3EF-A0A9A13EF3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89866" y="3699631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8">
              <a:extLst>
                <a:ext uri="{FF2B5EF4-FFF2-40B4-BE49-F238E27FC236}">
                  <a16:creationId xmlns:a16="http://schemas.microsoft.com/office/drawing/2014/main" id="{D1448697-37CA-47CF-8C3D-F2DF2383A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69791" y="1911761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9">
              <a:extLst>
                <a:ext uri="{FF2B5EF4-FFF2-40B4-BE49-F238E27FC236}">
                  <a16:creationId xmlns:a16="http://schemas.microsoft.com/office/drawing/2014/main" id="{F5D8564C-C91F-4081-B3D0-99AC95260A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4138" y="165839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0">
              <a:extLst>
                <a:ext uri="{FF2B5EF4-FFF2-40B4-BE49-F238E27FC236}">
                  <a16:creationId xmlns:a16="http://schemas.microsoft.com/office/drawing/2014/main" id="{E0DFDBCB-F6B7-4C88-8692-AA6C4631E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5630" y="420169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1">
              <a:extLst>
                <a:ext uri="{FF2B5EF4-FFF2-40B4-BE49-F238E27FC236}">
                  <a16:creationId xmlns:a16="http://schemas.microsoft.com/office/drawing/2014/main" id="{03DC3BAD-FDE4-4699-A9B7-0EAF537E3B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2389" y="52440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74D2A2BB-B355-444B-A825-BC3124E74D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07663" y="63461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4">
              <a:extLst>
                <a:ext uri="{FF2B5EF4-FFF2-40B4-BE49-F238E27FC236}">
                  <a16:creationId xmlns:a16="http://schemas.microsoft.com/office/drawing/2014/main" id="{6BA13D45-647D-469B-A330-6A1E7C30C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93723" y="271573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5">
              <a:extLst>
                <a:ext uri="{FF2B5EF4-FFF2-40B4-BE49-F238E27FC236}">
                  <a16:creationId xmlns:a16="http://schemas.microsoft.com/office/drawing/2014/main" id="{582FD052-32A0-4DE5-8E13-61623B628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02582" y="1040316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6">
              <a:extLst>
                <a:ext uri="{FF2B5EF4-FFF2-40B4-BE49-F238E27FC236}">
                  <a16:creationId xmlns:a16="http://schemas.microsoft.com/office/drawing/2014/main" id="{B568485A-4DD9-45DC-A69C-52B08C6E99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6562" y="396907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7">
              <a:extLst>
                <a:ext uri="{FF2B5EF4-FFF2-40B4-BE49-F238E27FC236}">
                  <a16:creationId xmlns:a16="http://schemas.microsoft.com/office/drawing/2014/main" id="{F0289B14-9A38-4873-B5E4-B2AF9B9F48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91833" y="2953392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8">
              <a:extLst>
                <a:ext uri="{FF2B5EF4-FFF2-40B4-BE49-F238E27FC236}">
                  <a16:creationId xmlns:a16="http://schemas.microsoft.com/office/drawing/2014/main" id="{4DFB9DAA-1189-41D2-B2DA-A0C618361A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10754" y="318604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9">
              <a:extLst>
                <a:ext uri="{FF2B5EF4-FFF2-40B4-BE49-F238E27FC236}">
                  <a16:creationId xmlns:a16="http://schemas.microsoft.com/office/drawing/2014/main" id="{CA0ECA5A-2C52-4A35-9066-80A01F7E08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18344" y="291930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2">
              <a:extLst>
                <a:ext uri="{FF2B5EF4-FFF2-40B4-BE49-F238E27FC236}">
                  <a16:creationId xmlns:a16="http://schemas.microsoft.com/office/drawing/2014/main" id="{3969E6EE-0CB6-4C99-A3B8-422FBD6D3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03486" y="3855812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3">
              <a:extLst>
                <a:ext uri="{FF2B5EF4-FFF2-40B4-BE49-F238E27FC236}">
                  <a16:creationId xmlns:a16="http://schemas.microsoft.com/office/drawing/2014/main" id="{A2C89BE4-E8EA-4862-A49F-74E984B41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1370" y="2668238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4">
              <a:extLst>
                <a:ext uri="{FF2B5EF4-FFF2-40B4-BE49-F238E27FC236}">
                  <a16:creationId xmlns:a16="http://schemas.microsoft.com/office/drawing/2014/main" id="{78DD5330-374E-43EA-B7D6-10BA1F276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37469" y="409882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5">
              <a:extLst>
                <a:ext uri="{FF2B5EF4-FFF2-40B4-BE49-F238E27FC236}">
                  <a16:creationId xmlns:a16="http://schemas.microsoft.com/office/drawing/2014/main" id="{EBC8CDE9-3229-43F8-A3C1-47A48F36B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2788" y="2976026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6">
              <a:extLst>
                <a:ext uri="{FF2B5EF4-FFF2-40B4-BE49-F238E27FC236}">
                  <a16:creationId xmlns:a16="http://schemas.microsoft.com/office/drawing/2014/main" id="{623FE43E-D941-409A-8679-EACA24014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5259" y="1396948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7">
              <a:extLst>
                <a:ext uri="{FF2B5EF4-FFF2-40B4-BE49-F238E27FC236}">
                  <a16:creationId xmlns:a16="http://schemas.microsoft.com/office/drawing/2014/main" id="{1240FB87-B56D-42D4-BB5C-D35C7FB39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48495" y="2174398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8">
              <a:extLst>
                <a:ext uri="{FF2B5EF4-FFF2-40B4-BE49-F238E27FC236}">
                  <a16:creationId xmlns:a16="http://schemas.microsoft.com/office/drawing/2014/main" id="{0E8F864D-8E69-4D35-9BEA-5BC7B031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3642" y="3511426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9">
              <a:extLst>
                <a:ext uri="{FF2B5EF4-FFF2-40B4-BE49-F238E27FC236}">
                  <a16:creationId xmlns:a16="http://schemas.microsoft.com/office/drawing/2014/main" id="{961ED267-A8A8-4A92-AA7D-130EF69D79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5142" y="1114703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0">
              <a:extLst>
                <a:ext uri="{FF2B5EF4-FFF2-40B4-BE49-F238E27FC236}">
                  <a16:creationId xmlns:a16="http://schemas.microsoft.com/office/drawing/2014/main" id="{D73E611B-EF5E-4E4B-93BA-0BAD56982C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4221" y="558865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1">
              <a:extLst>
                <a:ext uri="{FF2B5EF4-FFF2-40B4-BE49-F238E27FC236}">
                  <a16:creationId xmlns:a16="http://schemas.microsoft.com/office/drawing/2014/main" id="{6A5AADC7-B0CE-4F14-A4FE-B5F852D41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6891" y="1656570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2">
              <a:extLst>
                <a:ext uri="{FF2B5EF4-FFF2-40B4-BE49-F238E27FC236}">
                  <a16:creationId xmlns:a16="http://schemas.microsoft.com/office/drawing/2014/main" id="{150B1A56-3AEB-4922-A18D-15B3A9E911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0154" y="188342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3">
              <a:extLst>
                <a:ext uri="{FF2B5EF4-FFF2-40B4-BE49-F238E27FC236}">
                  <a16:creationId xmlns:a16="http://schemas.microsoft.com/office/drawing/2014/main" id="{93CB2ECB-40C7-4CFF-8B96-49D84DBDED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5028" y="2389592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4">
              <a:extLst>
                <a:ext uri="{FF2B5EF4-FFF2-40B4-BE49-F238E27FC236}">
                  <a16:creationId xmlns:a16="http://schemas.microsoft.com/office/drawing/2014/main" id="{77082064-D677-4175-9DF3-4AAA29246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81126" y="7725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5">
              <a:extLst>
                <a:ext uri="{FF2B5EF4-FFF2-40B4-BE49-F238E27FC236}">
                  <a16:creationId xmlns:a16="http://schemas.microsoft.com/office/drawing/2014/main" id="{793C90AC-25CB-4BA8-BA64-3BE8674DBA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4978" y="43606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7">
              <a:extLst>
                <a:ext uri="{FF2B5EF4-FFF2-40B4-BE49-F238E27FC236}">
                  <a16:creationId xmlns:a16="http://schemas.microsoft.com/office/drawing/2014/main" id="{B559AEC6-6EB2-4DB6-AC71-4288F29C33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6692" y="319960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FA44E75F-1E67-4CE5-9031-B51E54BBD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4360" y="349754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7">
              <a:extLst>
                <a:ext uri="{FF2B5EF4-FFF2-40B4-BE49-F238E27FC236}">
                  <a16:creationId xmlns:a16="http://schemas.microsoft.com/office/drawing/2014/main" id="{5FAED826-72E1-4FD0-B991-CA76C0930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9792" y="13324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8">
              <a:extLst>
                <a:ext uri="{FF2B5EF4-FFF2-40B4-BE49-F238E27FC236}">
                  <a16:creationId xmlns:a16="http://schemas.microsoft.com/office/drawing/2014/main" id="{84FB6649-2CD7-4260-B0FC-6D2AE035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37724" y="1170884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1">
              <a:extLst>
                <a:ext uri="{FF2B5EF4-FFF2-40B4-BE49-F238E27FC236}">
                  <a16:creationId xmlns:a16="http://schemas.microsoft.com/office/drawing/2014/main" id="{549A4CFC-747E-4FF8-B1CB-3878D0F67D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6185" y="40357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2">
              <a:extLst>
                <a:ext uri="{FF2B5EF4-FFF2-40B4-BE49-F238E27FC236}">
                  <a16:creationId xmlns:a16="http://schemas.microsoft.com/office/drawing/2014/main" id="{926EB012-839E-4A90-8339-873848A70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4991" y="43581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3">
              <a:extLst>
                <a:ext uri="{FF2B5EF4-FFF2-40B4-BE49-F238E27FC236}">
                  <a16:creationId xmlns:a16="http://schemas.microsoft.com/office/drawing/2014/main" id="{6D11170A-0249-475C-8E0C-0B794CB951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8782" y="3517030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4">
              <a:extLst>
                <a:ext uri="{FF2B5EF4-FFF2-40B4-BE49-F238E27FC236}">
                  <a16:creationId xmlns:a16="http://schemas.microsoft.com/office/drawing/2014/main" id="{19D2AE1F-D795-4379-8688-1424DF2CB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23042" y="1411186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5">
              <a:extLst>
                <a:ext uri="{FF2B5EF4-FFF2-40B4-BE49-F238E27FC236}">
                  <a16:creationId xmlns:a16="http://schemas.microsoft.com/office/drawing/2014/main" id="{5BBCD765-B709-48E1-83D4-A27FE1A93D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25073" y="374399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6">
              <a:extLst>
                <a:ext uri="{FF2B5EF4-FFF2-40B4-BE49-F238E27FC236}">
                  <a16:creationId xmlns:a16="http://schemas.microsoft.com/office/drawing/2014/main" id="{EB89A6EA-89CC-47C5-B923-048A0F93A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443" y="3197501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7">
              <a:extLst>
                <a:ext uri="{FF2B5EF4-FFF2-40B4-BE49-F238E27FC236}">
                  <a16:creationId xmlns:a16="http://schemas.microsoft.com/office/drawing/2014/main" id="{70AB87C5-FC79-4517-89A3-88FB0D041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174" y="2106723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8">
              <a:extLst>
                <a:ext uri="{FF2B5EF4-FFF2-40B4-BE49-F238E27FC236}">
                  <a16:creationId xmlns:a16="http://schemas.microsoft.com/office/drawing/2014/main" id="{374FDB0C-76EC-43C7-B107-3307B2AEF5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17760" y="253648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9">
              <a:extLst>
                <a:ext uri="{FF2B5EF4-FFF2-40B4-BE49-F238E27FC236}">
                  <a16:creationId xmlns:a16="http://schemas.microsoft.com/office/drawing/2014/main" id="{4982B2F4-4898-4A23-BEC7-E2AD33BB0E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03085" y="228619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0">
              <a:extLst>
                <a:ext uri="{FF2B5EF4-FFF2-40B4-BE49-F238E27FC236}">
                  <a16:creationId xmlns:a16="http://schemas.microsoft.com/office/drawing/2014/main" id="{AB2B45CE-3C84-4FE3-8409-31C49E8285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4851" y="2893356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1">
              <a:extLst>
                <a:ext uri="{FF2B5EF4-FFF2-40B4-BE49-F238E27FC236}">
                  <a16:creationId xmlns:a16="http://schemas.microsoft.com/office/drawing/2014/main" id="{48A088C2-5E77-4673-A7D7-8E46E7D3D5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387" y="1697390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2">
              <a:extLst>
                <a:ext uri="{FF2B5EF4-FFF2-40B4-BE49-F238E27FC236}">
                  <a16:creationId xmlns:a16="http://schemas.microsoft.com/office/drawing/2014/main" id="{9642E919-6BCB-41DA-AAAE-3F123486D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51044" y="1119054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3">
              <a:extLst>
                <a:ext uri="{FF2B5EF4-FFF2-40B4-BE49-F238E27FC236}">
                  <a16:creationId xmlns:a16="http://schemas.microsoft.com/office/drawing/2014/main" id="{5AA62CEA-121A-4FF6-8B2E-196D225C4A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48641" y="845367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4">
              <a:extLst>
                <a:ext uri="{FF2B5EF4-FFF2-40B4-BE49-F238E27FC236}">
                  <a16:creationId xmlns:a16="http://schemas.microsoft.com/office/drawing/2014/main" id="{E496206E-9EDD-47A7-BAD9-4460167BC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66993" y="441156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3">
              <a:extLst>
                <a:ext uri="{FF2B5EF4-FFF2-40B4-BE49-F238E27FC236}">
                  <a16:creationId xmlns:a16="http://schemas.microsoft.com/office/drawing/2014/main" id="{9FD93BF0-96C1-4231-8230-3C1A33BBA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2993" y="2020378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4">
              <a:extLst>
                <a:ext uri="{FF2B5EF4-FFF2-40B4-BE49-F238E27FC236}">
                  <a16:creationId xmlns:a16="http://schemas.microsoft.com/office/drawing/2014/main" id="{D7F3D675-753D-4312-87A9-040E98F8F7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3133" y="3257328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5">
              <a:extLst>
                <a:ext uri="{FF2B5EF4-FFF2-40B4-BE49-F238E27FC236}">
                  <a16:creationId xmlns:a16="http://schemas.microsoft.com/office/drawing/2014/main" id="{7D09B9D8-373A-417E-A5B0-8AEF1F237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8846" y="25944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7">
              <a:extLst>
                <a:ext uri="{FF2B5EF4-FFF2-40B4-BE49-F238E27FC236}">
                  <a16:creationId xmlns:a16="http://schemas.microsoft.com/office/drawing/2014/main" id="{CBBBD0AC-7990-427B-BE17-2C8D66D559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30644" y="89879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8">
              <a:extLst>
                <a:ext uri="{FF2B5EF4-FFF2-40B4-BE49-F238E27FC236}">
                  <a16:creationId xmlns:a16="http://schemas.microsoft.com/office/drawing/2014/main" id="{93003F2B-C96E-47B5-B7E2-E5B05ED4D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7164" y="230530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9">
              <a:extLst>
                <a:ext uri="{FF2B5EF4-FFF2-40B4-BE49-F238E27FC236}">
                  <a16:creationId xmlns:a16="http://schemas.microsoft.com/office/drawing/2014/main" id="{C4F54194-E568-4482-9066-F67B8FF74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34035" y="444230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">
              <a:extLst>
                <a:ext uri="{FF2B5EF4-FFF2-40B4-BE49-F238E27FC236}">
                  <a16:creationId xmlns:a16="http://schemas.microsoft.com/office/drawing/2014/main" id="{8F0F7188-5F84-4C7B-B78A-BF32127EA0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2620" y="651663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">
              <a:extLst>
                <a:ext uri="{FF2B5EF4-FFF2-40B4-BE49-F238E27FC236}">
                  <a16:creationId xmlns:a16="http://schemas.microsoft.com/office/drawing/2014/main" id="{4F8239CD-C1A6-4DD8-8B1D-FE18CE85E9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49481" y="669622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Picture 4" descr="A diagram of a plant&#10;&#10;AI-generated content may be incorrect.">
            <a:extLst>
              <a:ext uri="{FF2B5EF4-FFF2-40B4-BE49-F238E27FC236}">
                <a16:creationId xmlns:a16="http://schemas.microsoft.com/office/drawing/2014/main" id="{CE9FC8B8-C49B-7509-5566-2085A9BE3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690" y="584485"/>
            <a:ext cx="3938761" cy="5711014"/>
          </a:xfrm>
          <a:prstGeom prst="rect">
            <a:avLst/>
          </a:prstGeom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0691F-A759-C6CE-AE28-C0525FF43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522" y="1020291"/>
            <a:ext cx="6408107" cy="634245"/>
          </a:xfrm>
        </p:spPr>
        <p:txBody>
          <a:bodyPr>
            <a:normAutofit/>
          </a:bodyPr>
          <a:lstStyle/>
          <a:p>
            <a:pPr marL="285750" marR="47625" lvl="0" indent="-285750" defTabSz="457200" rtl="0" eaLnBrk="1" fontAlgn="auto" latinLnBrk="0" hangingPunct="1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tabLst/>
              <a:defRPr/>
            </a:pPr>
            <a:r>
              <a:rPr kumimoji="0" lang="ro-RO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SOILLESS PLANT CULTIVATION </a:t>
            </a:r>
            <a:endParaRPr lang="ro-RO" sz="2800" dirty="0">
              <a:latin typeface="Comic Sans MS" panose="030F0702030302020204" pitchFamily="66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A29F47-69BD-4C31-4DE5-8DABE1696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70" y="2696111"/>
            <a:ext cx="3088710" cy="372766"/>
          </a:xfrm>
        </p:spPr>
        <p:txBody>
          <a:bodyPr/>
          <a:lstStyle/>
          <a:p>
            <a:r>
              <a:rPr lang="ro-RO" sz="2000" b="1" i="1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Aim of the experiment</a:t>
            </a:r>
            <a:endParaRPr lang="ro-RO" sz="2000" dirty="0">
              <a:latin typeface="Comic Sans MS" panose="030F0702030302020204" pitchFamily="66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4EB488-0A43-9BF3-745B-136189BB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0671" y="3174369"/>
            <a:ext cx="4793460" cy="759783"/>
          </a:xfrm>
        </p:spPr>
        <p:txBody>
          <a:bodyPr>
            <a:normAutofit fontScale="92500" lnSpcReduction="10000"/>
          </a:bodyPr>
          <a:lstStyle/>
          <a:p>
            <a:pPr marL="0" marR="47625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o-RO" sz="2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I want to see if plants can be grown to survive on the proposed farm.</a:t>
            </a:r>
            <a:r>
              <a:rPr lang="ro-RO" sz="2000" b="1" i="1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ro-RO" sz="2000" dirty="0">
              <a:effectLst/>
              <a:latin typeface="Comic Sans MS" panose="030F0702030302020204" pitchFamily="66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8639F2-A03C-F3A8-80BD-67684189E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5826" y="4039644"/>
            <a:ext cx="4718304" cy="488515"/>
          </a:xfrm>
        </p:spPr>
        <p:txBody>
          <a:bodyPr/>
          <a:lstStyle/>
          <a:p>
            <a:pPr marL="0" marR="47625" lvl="0" indent="0" algn="l" defTabSz="457200" rtl="0" eaLnBrk="1" fontAlgn="auto" latinLnBrk="0" hangingPunct="1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ro-RO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Working hypothesis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omic Sans MS" panose="030F0702030302020204" pitchFamily="66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A099EC-F0D7-F33D-D75B-9B4CBFC6D2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0670" y="4727596"/>
            <a:ext cx="5203400" cy="1012857"/>
          </a:xfrm>
        </p:spPr>
        <p:txBody>
          <a:bodyPr>
            <a:normAutofit fontScale="92500" lnSpcReduction="20000"/>
          </a:bodyPr>
          <a:lstStyle/>
          <a:p>
            <a:pPr marL="0" marR="47625" lvl="0" indent="0" algn="l" defTabSz="457200" rtl="0" eaLnBrk="1" fontAlgn="auto" latinLnBrk="0" hangingPunct="1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rgbClr val="83992A"/>
              </a:buClr>
              <a:buSzPct val="115000"/>
              <a:buNone/>
              <a:tabLst/>
              <a:defRPr/>
            </a:pPr>
            <a:r>
              <a:rPr kumimoji="0" lang="ro-RO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If I will grow plants whose roots are submerged directly in water I expect that they will grow little or not at all. </a:t>
            </a:r>
            <a:endParaRPr kumimoji="0" lang="ro-RO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omic Sans MS" panose="030F0702030302020204" pitchFamily="66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o-RO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3DE5C1A-75B3-5C78-50F2-99AD1ED1AA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68215"/>
              </p:ext>
            </p:extLst>
          </p:nvPr>
        </p:nvGraphicFramePr>
        <p:xfrm>
          <a:off x="9091613" y="1141413"/>
          <a:ext cx="1470025" cy="1239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2" imgW="914400" imgH="771480" progId="Word.Document.12">
                  <p:embed/>
                </p:oleObj>
              </mc:Choice>
              <mc:Fallback>
                <p:oleObj name="Document" showAsIcon="1" r:id="rId2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091613" y="1141413"/>
                        <a:ext cx="1470025" cy="1239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A plant with green leaves&#10;&#10;AI-generated content may be incorrect.">
            <a:extLst>
              <a:ext uri="{FF2B5EF4-FFF2-40B4-BE49-F238E27FC236}">
                <a16:creationId xmlns:a16="http://schemas.microsoft.com/office/drawing/2014/main" id="{DD9A0BBD-B1C2-69C4-911A-D217109941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670" y="1980504"/>
            <a:ext cx="3088710" cy="411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FB5D1BB-0703-437B-BD1E-1D07F8A27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886586B-3F0F-4593-B272-AE75AD0F09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0DEB59-BF94-41B5-8F16-8B10442EE0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o-RO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A3BEF6F-FC03-43B1-8D1B-8DA3A360D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F49BA32-A501-4C79-9A72-92587AB9EE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83F92AF-2403-4558-B1D7-72130A1E4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2AC0F86-9A78-4E84-A4B4-ADB8B2629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AF78B9E-8BE2-4706-9377-A05FA25ABA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2CDFDE2-4DB3-4623-BA21-187D1B710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D74B2AA-1443-4E9B-8462-F7F5B8525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o-RO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BB652B6-7300-49EC-9422-EF5342492A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0909587-01DE-424D-A15F-DAA28CF2C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D0DFD7A-AB5E-A12C-EC65-490514C84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825" y="982132"/>
            <a:ext cx="3360772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marR="47625" lvl="0" indent="-342900" fontAlgn="auto">
              <a:lnSpc>
                <a:spcPct val="90000"/>
              </a:lnSpc>
              <a:spcAft>
                <a:spcPts val="600"/>
              </a:spcAft>
              <a:tabLst/>
              <a:defRPr/>
            </a:pPr>
            <a:r>
              <a:rPr kumimoji="0" lang="en-US" sz="3200" b="1" i="0" u="none" strike="noStrike" spc="0" normalizeH="0" baseline="0" noProof="0" dirty="0">
                <a:uLnTx/>
                <a:uFillTx/>
                <a:latin typeface="Comic Sans MS" panose="030F0702030302020204" pitchFamily="66" charset="0"/>
              </a:rPr>
              <a:t>Conclusion</a:t>
            </a:r>
            <a:r>
              <a:rPr kumimoji="0" lang="en-US" sz="4100" b="1" i="0" u="none" strike="noStrike" spc="0" normalizeH="0" baseline="0" noProof="0" dirty="0">
                <a:uLnTx/>
                <a:uFillTx/>
              </a:rPr>
              <a:t> </a:t>
            </a:r>
            <a:br>
              <a:rPr kumimoji="0" lang="en-US" sz="4100" b="0" i="0" u="none" strike="noStrike" spc="0" normalizeH="0" baseline="0" noProof="0" dirty="0">
                <a:uLnTx/>
                <a:uFillTx/>
              </a:rPr>
            </a:br>
            <a:endParaRPr lang="en-US" sz="41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9A54E25-1C05-48E5-A5CC-3778C1D363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5942687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 up of a plant&#10;&#10;AI-generated content may be incorrect.">
            <a:extLst>
              <a:ext uri="{FF2B5EF4-FFF2-40B4-BE49-F238E27FC236}">
                <a16:creationId xmlns:a16="http://schemas.microsoft.com/office/drawing/2014/main" id="{2A61A807-2718-681F-B574-0E5A83F620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63" b="24813"/>
          <a:stretch/>
        </p:blipFill>
        <p:spPr>
          <a:xfrm>
            <a:off x="1250525" y="1250696"/>
            <a:ext cx="5601084" cy="4210651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E5D0023-B23E-4823-8D72-B07FFF8CA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20089" y="2400639"/>
            <a:ext cx="33765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0D10B6-BB5B-E089-2D3A-E37FF0F2C8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35824" y="2556932"/>
            <a:ext cx="3875888" cy="271205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47625" lvl="0" indent="0">
              <a:buNone/>
            </a:pPr>
            <a:r>
              <a:rPr lang="en-US" sz="2000" dirty="0">
                <a:latin typeface="Comic Sans MS" panose="030F0702030302020204" pitchFamily="66" charset="0"/>
              </a:rPr>
              <a:t>The results obtained from the experiment are promising. They confirm that in the vertical farm different varieties of plants will be able to be grown without the need for soil. </a:t>
            </a:r>
            <a:endParaRPr lang="" sz="2000" dirty="0">
              <a:latin typeface="Comic Sans MS" panose="030F0702030302020204" pitchFamily="66" charset="0"/>
            </a:endParaRPr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291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F6D81C7-B083-478E-82FE-089A8CB72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398EDA2-4889-433D-AC01-5214D7976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099D46A-AF52-46FD-938B-D31189460A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o-RO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933E919-C473-4F0E-9DBC-CC65FC9E92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BBF3BDD-5C99-4FDC-BBCB-E711359D93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6B54F2-CD11-4359-A7D6-DA7C76C091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75E66D3F-14EA-4BCD-819B-EEF581746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49D3EDE-CC3B-4573-A04B-26F32F1B2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00D0D4B-CC81-434D-B595-71AA69192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8047919-8C66-4EF3-9979-FB7112EB6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o-RO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00195C4-7BCF-469C-A003-AC2F0D2F9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EE82425-33CD-4CF1-9623-91BECE687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DD5289D1-D3B7-4C53-823E-280A79C0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Content Placeholder 9" descr="A collage of a drawing of a tree&#10;&#10;AI-generated content may be incorrect.">
            <a:extLst>
              <a:ext uri="{FF2B5EF4-FFF2-40B4-BE49-F238E27FC236}">
                <a16:creationId xmlns:a16="http://schemas.microsoft.com/office/drawing/2014/main" id="{AC98F404-54BA-5BE4-3BDA-D30A50E5FD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6039" y="1261435"/>
            <a:ext cx="2971517" cy="4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456CE10-0EE3-4503-ACF3-1D53A6FDB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E51B706-3BD7-72B9-88CF-5726BB644368}"/>
              </a:ext>
            </a:extLst>
          </p:cNvPr>
          <p:cNvSpPr txBox="1"/>
          <p:nvPr/>
        </p:nvSpPr>
        <p:spPr>
          <a:xfrm>
            <a:off x="5850953" y="2556932"/>
            <a:ext cx="5428872" cy="19950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47625" lvl="0" indent="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r>
              <a:rPr lang="en-US" sz="2400" dirty="0">
                <a:solidFill>
                  <a:srgbClr val="262626"/>
                </a:solidFill>
                <a:latin typeface="Comic Sans MS" panose="030F0702030302020204" pitchFamily="66" charset="0"/>
              </a:rPr>
              <a:t>Given that the imagined vertical farm is a </a:t>
            </a:r>
            <a:r>
              <a:rPr lang="en-US" sz="2000" dirty="0">
                <a:solidFill>
                  <a:srgbClr val="262626"/>
                </a:solidFill>
                <a:latin typeface="Comic Sans MS" panose="030F0702030302020204" pitchFamily="66" charset="0"/>
              </a:rPr>
              <a:t>theoretical</a:t>
            </a:r>
            <a:r>
              <a:rPr lang="en-US" sz="2400" dirty="0">
                <a:solidFill>
                  <a:srgbClr val="262626"/>
                </a:solidFill>
                <a:latin typeface="Comic Sans MS" panose="030F0702030302020204" pitchFamily="66" charset="0"/>
              </a:rPr>
              <a:t> construct, it is difficult to predict all, advantages, challenges and potential benefits that may arise.</a:t>
            </a:r>
          </a:p>
        </p:txBody>
      </p:sp>
    </p:spTree>
    <p:extLst>
      <p:ext uri="{BB962C8B-B14F-4D97-AF65-F5344CB8AC3E}">
        <p14:creationId xmlns:p14="http://schemas.microsoft.com/office/powerpoint/2010/main" val="1850521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14F7DB2-2747-44B1-8CCD-EA4CF6EAB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B274392-2BAA-4EFD-A7A4-941ABF7B2B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4E9F97B-B428-4C46-8004-BC4A40DEF3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o-RO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6C42F04-DEA1-45C3-9F84-8B1652F9C9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A860151-6D39-4EDD-99B8-908690A0D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02D87C-1E23-4B24-AFE6-A85743C72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1" y="484632"/>
            <a:ext cx="11222737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421" y="796374"/>
            <a:ext cx="10583158" cy="88002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Bibliography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747" y="648377"/>
            <a:ext cx="10890504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o-RO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12192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95401" y="2448899"/>
            <a:ext cx="9601196" cy="40100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https://www.urbanbotaniks.ro/blog-article/8/ce-sunt-sistemele-hidroponice-si-cumlucreaza.html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https://airgarden.com.au/blogs/news/aeroponics-vs-hydroponics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https://ro.rx-generators.com/info/vertical-axis-wind-turbines-vs-horizontal-axis-61077384.html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https://www.biogreen-energy.com/what-is-pyrolysis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https://www.livinggreensfarm.com/blog/aeroponics-vs-hydroponics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http://www.verticalfarm.com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https://www.scientia.ro/stiri-stiinta/82-tehnologie/4956-autocuratarea-si-dioxidul-de-titan.html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https://www.keweimining.com/news/benefits-of-titanium-dioxide-coating-on-glass/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https://www.water.ie/conservation/water-education-in-school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Decision Making, A Mock Town Meeting on a Proposed Tank Farm | US EPA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Teaching resources | WaterAid UK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Science Resources for Teachers on Water Footprints</a:t>
            </a:r>
            <a:r>
              <a:rPr lang="en-US" sz="1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437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roup 288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290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1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2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3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4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5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6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7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8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9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0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1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2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3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4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5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6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7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8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9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0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1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2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3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4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5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6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7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8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9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0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1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2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3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4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5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6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7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8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9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0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1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2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3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4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5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6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7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8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9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0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1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2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3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4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5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6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348" name="Rectangle 347">
            <a:extLst>
              <a:ext uri="{FF2B5EF4-FFF2-40B4-BE49-F238E27FC236}">
                <a16:creationId xmlns:a16="http://schemas.microsoft.com/office/drawing/2014/main" id="{17121B47-384D-4AA6-BFEE-9EB117D2A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01A8D2-058C-89EE-53CE-E44143B8B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257133"/>
            <a:ext cx="5190605" cy="298046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US" sz="2400" b="1" i="1" dirty="0">
                <a:latin typeface="Comic Sans MS"/>
                <a:ea typeface="+mj-lt"/>
                <a:cs typeface="+mj-lt"/>
              </a:rPr>
              <a:t>The challenges of vertical farms:</a:t>
            </a:r>
            <a:br>
              <a:rPr lang="en-US" sz="2400" b="1" i="1" dirty="0">
                <a:latin typeface="Comic Sans MS"/>
                <a:ea typeface="+mj-lt"/>
                <a:cs typeface="+mj-lt"/>
              </a:rPr>
            </a:br>
            <a:br>
              <a:rPr lang="en-US" sz="2400" b="1" i="1" dirty="0">
                <a:latin typeface="Comic Sans MS"/>
                <a:ea typeface="+mj-lt"/>
                <a:cs typeface="+mj-lt"/>
              </a:rPr>
            </a:br>
            <a:r>
              <a:rPr lang="en-US" sz="2000" b="1" i="1" dirty="0">
                <a:latin typeface="Comic Sans MS"/>
                <a:ea typeface="+mj-lt"/>
                <a:cs typeface="+mj-lt"/>
              </a:rPr>
              <a:t>Urban integration </a:t>
            </a:r>
            <a:br>
              <a:rPr lang="en-US" sz="2000" b="1" i="1" dirty="0">
                <a:latin typeface="Comic Sans MS"/>
                <a:ea typeface="+mj-lt"/>
                <a:cs typeface="+mj-lt"/>
              </a:rPr>
            </a:br>
            <a:r>
              <a:rPr lang="en-US" sz="2000" b="1" i="1" dirty="0">
                <a:latin typeface="Comic Sans MS"/>
                <a:ea typeface="+mj-lt"/>
                <a:cs typeface="+mj-lt"/>
              </a:rPr>
              <a:t>Choice of crops </a:t>
            </a:r>
            <a:br>
              <a:rPr lang="en-US" sz="2000" b="1" i="1" dirty="0">
                <a:latin typeface="Comic Sans MS"/>
                <a:ea typeface="+mj-lt"/>
                <a:cs typeface="+mj-lt"/>
              </a:rPr>
            </a:br>
            <a:r>
              <a:rPr lang="en-US" sz="2000" b="1" i="1" dirty="0">
                <a:latin typeface="Comic Sans MS"/>
                <a:ea typeface="+mj-lt"/>
                <a:cs typeface="+mj-lt"/>
              </a:rPr>
              <a:t>Biodiversity</a:t>
            </a:r>
            <a:br>
              <a:rPr lang="en-US" sz="2000" b="1" i="1" dirty="0">
                <a:latin typeface="Comic Sans MS"/>
                <a:ea typeface="+mj-lt"/>
                <a:cs typeface="+mj-lt"/>
              </a:rPr>
            </a:br>
            <a:r>
              <a:rPr lang="en-US" sz="2000" b="1" i="1" dirty="0">
                <a:latin typeface="Comic Sans MS"/>
                <a:ea typeface="+mj-lt"/>
                <a:cs typeface="+mj-lt"/>
              </a:rPr>
              <a:t>Jobs</a:t>
            </a:r>
            <a:br>
              <a:rPr lang="en-US" sz="2000" b="1" i="1" dirty="0">
                <a:latin typeface="Comic Sans MS"/>
                <a:ea typeface="+mj-lt"/>
                <a:cs typeface="+mj-lt"/>
              </a:rPr>
            </a:br>
            <a:r>
              <a:rPr lang="en-US" sz="2000" b="1" i="1" dirty="0">
                <a:latin typeface="Comic Sans MS"/>
                <a:ea typeface="+mj-lt"/>
                <a:cs typeface="+mj-lt"/>
              </a:rPr>
              <a:t>Water consumption</a:t>
            </a:r>
            <a:endParaRPr lang="en-US" sz="2000" b="1" i="1" dirty="0">
              <a:latin typeface="Comic Sans MS"/>
            </a:endParaRPr>
          </a:p>
        </p:txBody>
      </p: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2CB9C70C-9B50-4D83-B8B9-1A0FFA2CB1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52693" y="20697"/>
            <a:ext cx="1862695" cy="6816606"/>
            <a:chOff x="9952693" y="20697"/>
            <a:chExt cx="1862695" cy="6816606"/>
          </a:xfrm>
        </p:grpSpPr>
        <p:grpSp>
          <p:nvGrpSpPr>
            <p:cNvPr id="351" name="Group 350">
              <a:extLst>
                <a:ext uri="{FF2B5EF4-FFF2-40B4-BE49-F238E27FC236}">
                  <a16:creationId xmlns:a16="http://schemas.microsoft.com/office/drawing/2014/main" id="{6E1E57A5-A4F5-41D5-9E12-FA9144457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0674062" y="20697"/>
              <a:ext cx="1141326" cy="6816606"/>
              <a:chOff x="5889776" y="13394"/>
              <a:chExt cx="1141326" cy="6816606"/>
            </a:xfrm>
          </p:grpSpPr>
          <p:sp>
            <p:nvSpPr>
              <p:cNvPr id="439" name="Freeform 8">
                <a:extLst>
                  <a:ext uri="{FF2B5EF4-FFF2-40B4-BE49-F238E27FC236}">
                    <a16:creationId xmlns:a16="http://schemas.microsoft.com/office/drawing/2014/main" id="{ADBCFAC3-B2EB-4241-B9C9-AC317FCE77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8443" y="671857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10">
                <a:extLst>
                  <a:ext uri="{FF2B5EF4-FFF2-40B4-BE49-F238E27FC236}">
                    <a16:creationId xmlns:a16="http://schemas.microsoft.com/office/drawing/2014/main" id="{86F38B84-C3BC-48A8-9EEF-3077223C409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5468" y="152241"/>
                <a:ext cx="138242" cy="88130"/>
              </a:xfrm>
              <a:custGeom>
                <a:avLst/>
                <a:gdLst>
                  <a:gd name="T0" fmla="*/ 22 w 42"/>
                  <a:gd name="T1" fmla="*/ 0 h 29"/>
                  <a:gd name="T2" fmla="*/ 14 w 42"/>
                  <a:gd name="T3" fmla="*/ 25 h 29"/>
                  <a:gd name="T4" fmla="*/ 22 w 42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9">
                    <a:moveTo>
                      <a:pt x="22" y="0"/>
                    </a:moveTo>
                    <a:cubicBezTo>
                      <a:pt x="42" y="7"/>
                      <a:pt x="28" y="29"/>
                      <a:pt x="14" y="25"/>
                    </a:cubicBezTo>
                    <a:cubicBezTo>
                      <a:pt x="0" y="18"/>
                      <a:pt x="8" y="1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15">
                <a:extLst>
                  <a:ext uri="{FF2B5EF4-FFF2-40B4-BE49-F238E27FC236}">
                    <a16:creationId xmlns:a16="http://schemas.microsoft.com/office/drawing/2014/main" id="{E288352D-6F27-4727-9241-658737B623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9398" y="666438"/>
                <a:ext cx="121406" cy="72626"/>
              </a:xfrm>
              <a:custGeom>
                <a:avLst/>
                <a:gdLst>
                  <a:gd name="T0" fmla="*/ 16 w 37"/>
                  <a:gd name="T1" fmla="*/ 0 h 24"/>
                  <a:gd name="T2" fmla="*/ 11 w 37"/>
                  <a:gd name="T3" fmla="*/ 24 h 24"/>
                  <a:gd name="T4" fmla="*/ 16 w 3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4">
                    <a:moveTo>
                      <a:pt x="16" y="0"/>
                    </a:moveTo>
                    <a:cubicBezTo>
                      <a:pt x="37" y="6"/>
                      <a:pt x="30" y="20"/>
                      <a:pt x="11" y="24"/>
                    </a:cubicBezTo>
                    <a:cubicBezTo>
                      <a:pt x="0" y="17"/>
                      <a:pt x="5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18">
                <a:extLst>
                  <a:ext uri="{FF2B5EF4-FFF2-40B4-BE49-F238E27FC236}">
                    <a16:creationId xmlns:a16="http://schemas.microsoft.com/office/drawing/2014/main" id="{6AC265CB-8E11-45EF-8A58-9FCB96E0D9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22812" y="409695"/>
                <a:ext cx="138242" cy="78339"/>
              </a:xfrm>
              <a:custGeom>
                <a:avLst/>
                <a:gdLst>
                  <a:gd name="T0" fmla="*/ 6 w 42"/>
                  <a:gd name="T1" fmla="*/ 6 h 26"/>
                  <a:gd name="T2" fmla="*/ 21 w 42"/>
                  <a:gd name="T3" fmla="*/ 26 h 26"/>
                  <a:gd name="T4" fmla="*/ 6 w 42"/>
                  <a:gd name="T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6">
                    <a:moveTo>
                      <a:pt x="6" y="6"/>
                    </a:moveTo>
                    <a:cubicBezTo>
                      <a:pt x="25" y="0"/>
                      <a:pt x="42" y="17"/>
                      <a:pt x="21" y="26"/>
                    </a:cubicBezTo>
                    <a:cubicBezTo>
                      <a:pt x="9" y="26"/>
                      <a:pt x="0" y="16"/>
                      <a:pt x="6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19">
                <a:extLst>
                  <a:ext uri="{FF2B5EF4-FFF2-40B4-BE49-F238E27FC236}">
                    <a16:creationId xmlns:a16="http://schemas.microsoft.com/office/drawing/2014/main" id="{DABD6D60-E6DC-4EFB-B755-7954BBAB807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2730" y="2096571"/>
                <a:ext cx="124951" cy="69362"/>
              </a:xfrm>
              <a:custGeom>
                <a:avLst/>
                <a:gdLst>
                  <a:gd name="T0" fmla="*/ 16 w 38"/>
                  <a:gd name="T1" fmla="*/ 0 h 23"/>
                  <a:gd name="T2" fmla="*/ 10 w 38"/>
                  <a:gd name="T3" fmla="*/ 23 h 23"/>
                  <a:gd name="T4" fmla="*/ 1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16" y="0"/>
                    </a:moveTo>
                    <a:cubicBezTo>
                      <a:pt x="38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20">
                <a:extLst>
                  <a:ext uri="{FF2B5EF4-FFF2-40B4-BE49-F238E27FC236}">
                    <a16:creationId xmlns:a16="http://schemas.microsoft.com/office/drawing/2014/main" id="{CF6F209B-B481-49BF-87A6-6201C22D8D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97493" y="2294129"/>
                <a:ext cx="128495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22">
                <a:extLst>
                  <a:ext uri="{FF2B5EF4-FFF2-40B4-BE49-F238E27FC236}">
                    <a16:creationId xmlns:a16="http://schemas.microsoft.com/office/drawing/2014/main" id="{F1FA7743-5F0C-45CC-8886-3340214982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66832" y="1123972"/>
                <a:ext cx="150648" cy="99554"/>
              </a:xfrm>
              <a:custGeom>
                <a:avLst/>
                <a:gdLst>
                  <a:gd name="T0" fmla="*/ 26 w 46"/>
                  <a:gd name="T1" fmla="*/ 0 h 33"/>
                  <a:gd name="T2" fmla="*/ 38 w 46"/>
                  <a:gd name="T3" fmla="*/ 22 h 33"/>
                  <a:gd name="T4" fmla="*/ 26 w 4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3">
                    <a:moveTo>
                      <a:pt x="26" y="0"/>
                    </a:moveTo>
                    <a:cubicBezTo>
                      <a:pt x="29" y="0"/>
                      <a:pt x="46" y="16"/>
                      <a:pt x="38" y="22"/>
                    </a:cubicBezTo>
                    <a:cubicBezTo>
                      <a:pt x="16" y="33"/>
                      <a:pt x="0" y="5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23">
                <a:extLst>
                  <a:ext uri="{FF2B5EF4-FFF2-40B4-BE49-F238E27FC236}">
                    <a16:creationId xmlns:a16="http://schemas.microsoft.com/office/drawing/2014/main" id="{916D9D0F-5354-4875-9938-6387BFAEA3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0519" y="911406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8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10"/>
                      <a:pt x="28" y="27"/>
                      <a:pt x="8" y="20"/>
                    </a:cubicBezTo>
                    <a:cubicBezTo>
                      <a:pt x="0" y="8"/>
                      <a:pt x="7" y="2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26">
                <a:extLst>
                  <a:ext uri="{FF2B5EF4-FFF2-40B4-BE49-F238E27FC236}">
                    <a16:creationId xmlns:a16="http://schemas.microsoft.com/office/drawing/2014/main" id="{0E294183-C628-4365-B907-E607D3DB12A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67743" y="1395113"/>
                <a:ext cx="127608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5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2"/>
                      <a:pt x="36" y="26"/>
                      <a:pt x="20" y="25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27">
                <a:extLst>
                  <a:ext uri="{FF2B5EF4-FFF2-40B4-BE49-F238E27FC236}">
                    <a16:creationId xmlns:a16="http://schemas.microsoft.com/office/drawing/2014/main" id="{86EA8FAD-5BF8-4312-84E8-774BCEBB41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58219" y="1832215"/>
                <a:ext cx="131153" cy="93843"/>
              </a:xfrm>
              <a:custGeom>
                <a:avLst/>
                <a:gdLst>
                  <a:gd name="T0" fmla="*/ 22 w 40"/>
                  <a:gd name="T1" fmla="*/ 0 h 31"/>
                  <a:gd name="T2" fmla="*/ 16 w 40"/>
                  <a:gd name="T3" fmla="*/ 25 h 31"/>
                  <a:gd name="T4" fmla="*/ 22 w 4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1">
                    <a:moveTo>
                      <a:pt x="22" y="0"/>
                    </a:moveTo>
                    <a:cubicBezTo>
                      <a:pt x="39" y="3"/>
                      <a:pt x="40" y="31"/>
                      <a:pt x="16" y="25"/>
                    </a:cubicBezTo>
                    <a:cubicBezTo>
                      <a:pt x="0" y="7"/>
                      <a:pt x="13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28">
                <a:extLst>
                  <a:ext uri="{FF2B5EF4-FFF2-40B4-BE49-F238E27FC236}">
                    <a16:creationId xmlns:a16="http://schemas.microsoft.com/office/drawing/2014/main" id="{3464AF92-0BBD-433C-B88A-B18E00B14D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5303" y="1609623"/>
                <a:ext cx="127608" cy="69362"/>
              </a:xfrm>
              <a:custGeom>
                <a:avLst/>
                <a:gdLst>
                  <a:gd name="T0" fmla="*/ 16 w 39"/>
                  <a:gd name="T1" fmla="*/ 0 h 23"/>
                  <a:gd name="T2" fmla="*/ 11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7"/>
                      <a:pt x="31" y="17"/>
                      <a:pt x="11" y="23"/>
                    </a:cubicBezTo>
                    <a:cubicBezTo>
                      <a:pt x="0" y="16"/>
                      <a:pt x="4" y="2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30">
                <a:extLst>
                  <a:ext uri="{FF2B5EF4-FFF2-40B4-BE49-F238E27FC236}">
                    <a16:creationId xmlns:a16="http://schemas.microsoft.com/office/drawing/2014/main" id="{F4CE669E-8A98-4951-BC23-D1A03B01815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20553" y="1152725"/>
                <a:ext cx="9748" cy="5712"/>
              </a:xfrm>
              <a:custGeom>
                <a:avLst/>
                <a:gdLst>
                  <a:gd name="T0" fmla="*/ 1 w 3"/>
                  <a:gd name="T1" fmla="*/ 0 h 2"/>
                  <a:gd name="T2" fmla="*/ 2 w 3"/>
                  <a:gd name="T3" fmla="*/ 2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1"/>
                      <a:pt x="3" y="2"/>
                      <a:pt x="2" y="2"/>
                    </a:cubicBezTo>
                    <a:cubicBezTo>
                      <a:pt x="1" y="2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43">
                <a:extLst>
                  <a:ext uri="{FF2B5EF4-FFF2-40B4-BE49-F238E27FC236}">
                    <a16:creationId xmlns:a16="http://schemas.microsoft.com/office/drawing/2014/main" id="{5BB7130C-3DF5-4615-BD83-A75F700915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34545" y="860614"/>
                <a:ext cx="143559" cy="75075"/>
              </a:xfrm>
              <a:custGeom>
                <a:avLst/>
                <a:gdLst>
                  <a:gd name="T0" fmla="*/ 28 w 44"/>
                  <a:gd name="T1" fmla="*/ 0 h 25"/>
                  <a:gd name="T2" fmla="*/ 25 w 44"/>
                  <a:gd name="T3" fmla="*/ 25 h 25"/>
                  <a:gd name="T4" fmla="*/ 28 w 44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5">
                    <a:moveTo>
                      <a:pt x="28" y="0"/>
                    </a:moveTo>
                    <a:cubicBezTo>
                      <a:pt x="44" y="2"/>
                      <a:pt x="38" y="22"/>
                      <a:pt x="25" y="25"/>
                    </a:cubicBezTo>
                    <a:cubicBezTo>
                      <a:pt x="0" y="25"/>
                      <a:pt x="9" y="5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51">
                <a:extLst>
                  <a:ext uri="{FF2B5EF4-FFF2-40B4-BE49-F238E27FC236}">
                    <a16:creationId xmlns:a16="http://schemas.microsoft.com/office/drawing/2014/main" id="{EACB7AF9-EA00-4414-8437-3FDDB2E0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07514" y="1015030"/>
                <a:ext cx="115202" cy="90579"/>
              </a:xfrm>
              <a:custGeom>
                <a:avLst/>
                <a:gdLst>
                  <a:gd name="T0" fmla="*/ 19 w 35"/>
                  <a:gd name="T1" fmla="*/ 0 h 30"/>
                  <a:gd name="T2" fmla="*/ 33 w 35"/>
                  <a:gd name="T3" fmla="*/ 15 h 30"/>
                  <a:gd name="T4" fmla="*/ 25 w 35"/>
                  <a:gd name="T5" fmla="*/ 19 h 30"/>
                  <a:gd name="T6" fmla="*/ 19 w 35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0">
                    <a:moveTo>
                      <a:pt x="19" y="0"/>
                    </a:moveTo>
                    <a:cubicBezTo>
                      <a:pt x="26" y="0"/>
                      <a:pt x="35" y="8"/>
                      <a:pt x="33" y="15"/>
                    </a:cubicBezTo>
                    <a:cubicBezTo>
                      <a:pt x="30" y="12"/>
                      <a:pt x="27" y="17"/>
                      <a:pt x="25" y="19"/>
                    </a:cubicBezTo>
                    <a:cubicBezTo>
                      <a:pt x="7" y="30"/>
                      <a:pt x="0" y="5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52">
                <a:extLst>
                  <a:ext uri="{FF2B5EF4-FFF2-40B4-BE49-F238E27FC236}">
                    <a16:creationId xmlns:a16="http://schemas.microsoft.com/office/drawing/2014/main" id="{FC2519C3-3C5A-43C9-9ECF-D097278C18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04519" y="450599"/>
                <a:ext cx="118747" cy="81603"/>
              </a:xfrm>
              <a:custGeom>
                <a:avLst/>
                <a:gdLst>
                  <a:gd name="T0" fmla="*/ 21 w 36"/>
                  <a:gd name="T1" fmla="*/ 0 h 27"/>
                  <a:gd name="T2" fmla="*/ 22 w 36"/>
                  <a:gd name="T3" fmla="*/ 27 h 27"/>
                  <a:gd name="T4" fmla="*/ 21 w 36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21" y="0"/>
                    </a:moveTo>
                    <a:cubicBezTo>
                      <a:pt x="33" y="3"/>
                      <a:pt x="36" y="23"/>
                      <a:pt x="22" y="27"/>
                    </a:cubicBezTo>
                    <a:cubicBezTo>
                      <a:pt x="3" y="25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53">
                <a:extLst>
                  <a:ext uri="{FF2B5EF4-FFF2-40B4-BE49-F238E27FC236}">
                    <a16:creationId xmlns:a16="http://schemas.microsoft.com/office/drawing/2014/main" id="{62D72422-4E61-4321-BD7E-B56CC4B1A8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600" y="1253803"/>
                <a:ext cx="127608" cy="79154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54">
                <a:extLst>
                  <a:ext uri="{FF2B5EF4-FFF2-40B4-BE49-F238E27FC236}">
                    <a16:creationId xmlns:a16="http://schemas.microsoft.com/office/drawing/2014/main" id="{05F207C0-A03D-4E9A-803E-D82A7BA7E5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1447" y="614227"/>
                <a:ext cx="134697" cy="105266"/>
              </a:xfrm>
              <a:custGeom>
                <a:avLst/>
                <a:gdLst>
                  <a:gd name="T0" fmla="*/ 28 w 41"/>
                  <a:gd name="T1" fmla="*/ 2 h 35"/>
                  <a:gd name="T2" fmla="*/ 40 w 41"/>
                  <a:gd name="T3" fmla="*/ 21 h 35"/>
                  <a:gd name="T4" fmla="*/ 28 w 41"/>
                  <a:gd name="T5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5">
                    <a:moveTo>
                      <a:pt x="28" y="2"/>
                    </a:moveTo>
                    <a:cubicBezTo>
                      <a:pt x="37" y="0"/>
                      <a:pt x="41" y="13"/>
                      <a:pt x="40" y="21"/>
                    </a:cubicBezTo>
                    <a:cubicBezTo>
                      <a:pt x="22" y="35"/>
                      <a:pt x="0" y="10"/>
                      <a:pt x="28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55">
                <a:extLst>
                  <a:ext uri="{FF2B5EF4-FFF2-40B4-BE49-F238E27FC236}">
                    <a16:creationId xmlns:a16="http://schemas.microsoft.com/office/drawing/2014/main" id="{255DAFDD-E023-4FF2-A2A7-6F405C8FCB1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460" y="1463404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56">
                <a:extLst>
                  <a:ext uri="{FF2B5EF4-FFF2-40B4-BE49-F238E27FC236}">
                    <a16:creationId xmlns:a16="http://schemas.microsoft.com/office/drawing/2014/main" id="{75169B61-B4D2-4C2A-BF18-EB0AC8DE6A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156" y="2293440"/>
                <a:ext cx="128495" cy="72626"/>
              </a:xfrm>
              <a:custGeom>
                <a:avLst/>
                <a:gdLst>
                  <a:gd name="T0" fmla="*/ 21 w 39"/>
                  <a:gd name="T1" fmla="*/ 0 h 24"/>
                  <a:gd name="T2" fmla="*/ 22 w 39"/>
                  <a:gd name="T3" fmla="*/ 24 h 24"/>
                  <a:gd name="T4" fmla="*/ 21 w 39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4">
                    <a:moveTo>
                      <a:pt x="21" y="0"/>
                    </a:moveTo>
                    <a:cubicBezTo>
                      <a:pt x="37" y="0"/>
                      <a:pt x="39" y="23"/>
                      <a:pt x="22" y="24"/>
                    </a:cubicBezTo>
                    <a:cubicBezTo>
                      <a:pt x="7" y="22"/>
                      <a:pt x="0" y="5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57">
                <a:extLst>
                  <a:ext uri="{FF2B5EF4-FFF2-40B4-BE49-F238E27FC236}">
                    <a16:creationId xmlns:a16="http://schemas.microsoft.com/office/drawing/2014/main" id="{32FBF9CB-F983-4A89-A0D9-37056BB65B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1609" y="1673149"/>
                <a:ext cx="140901" cy="93843"/>
              </a:xfrm>
              <a:custGeom>
                <a:avLst/>
                <a:gdLst>
                  <a:gd name="T0" fmla="*/ 27 w 43"/>
                  <a:gd name="T1" fmla="*/ 3 h 31"/>
                  <a:gd name="T2" fmla="*/ 40 w 43"/>
                  <a:gd name="T3" fmla="*/ 23 h 31"/>
                  <a:gd name="T4" fmla="*/ 27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7" y="3"/>
                    </a:moveTo>
                    <a:cubicBezTo>
                      <a:pt x="35" y="0"/>
                      <a:pt x="43" y="17"/>
                      <a:pt x="40" y="23"/>
                    </a:cubicBezTo>
                    <a:cubicBezTo>
                      <a:pt x="21" y="31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59">
                <a:extLst>
                  <a:ext uri="{FF2B5EF4-FFF2-40B4-BE49-F238E27FC236}">
                    <a16:creationId xmlns:a16="http://schemas.microsoft.com/office/drawing/2014/main" id="{F0884E69-5FA6-4C8C-A64C-DBB313AC2C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1059" y="255502"/>
                <a:ext cx="124063" cy="78339"/>
              </a:xfrm>
              <a:custGeom>
                <a:avLst/>
                <a:gdLst>
                  <a:gd name="T0" fmla="*/ 22 w 38"/>
                  <a:gd name="T1" fmla="*/ 0 h 26"/>
                  <a:gd name="T2" fmla="*/ 18 w 38"/>
                  <a:gd name="T3" fmla="*/ 26 h 26"/>
                  <a:gd name="T4" fmla="*/ 22 w 38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6">
                    <a:moveTo>
                      <a:pt x="22" y="0"/>
                    </a:moveTo>
                    <a:cubicBezTo>
                      <a:pt x="38" y="3"/>
                      <a:pt x="33" y="25"/>
                      <a:pt x="18" y="26"/>
                    </a:cubicBezTo>
                    <a:cubicBezTo>
                      <a:pt x="0" y="20"/>
                      <a:pt x="6" y="3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60">
                <a:extLst>
                  <a:ext uri="{FF2B5EF4-FFF2-40B4-BE49-F238E27FC236}">
                    <a16:creationId xmlns:a16="http://schemas.microsoft.com/office/drawing/2014/main" id="{ED1FD4E2-312B-48A6-9F17-2D0BD4CFB3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6290" y="1902943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61">
                <a:extLst>
                  <a:ext uri="{FF2B5EF4-FFF2-40B4-BE49-F238E27FC236}">
                    <a16:creationId xmlns:a16="http://schemas.microsoft.com/office/drawing/2014/main" id="{EA111918-CFCC-4C23-ADF2-ABCC68A7C5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22587" y="2137303"/>
                <a:ext cx="137356" cy="99554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5"/>
                      <a:pt x="16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78">
                <a:extLst>
                  <a:ext uri="{FF2B5EF4-FFF2-40B4-BE49-F238E27FC236}">
                    <a16:creationId xmlns:a16="http://schemas.microsoft.com/office/drawing/2014/main" id="{7E5CA7B2-3753-4B7D-A722-D95342BB87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41825" y="721042"/>
                <a:ext cx="147990" cy="75075"/>
              </a:xfrm>
              <a:custGeom>
                <a:avLst/>
                <a:gdLst>
                  <a:gd name="T0" fmla="*/ 22 w 45"/>
                  <a:gd name="T1" fmla="*/ 0 h 25"/>
                  <a:gd name="T2" fmla="*/ 28 w 45"/>
                  <a:gd name="T3" fmla="*/ 25 h 25"/>
                  <a:gd name="T4" fmla="*/ 22 w 4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5">
                    <a:moveTo>
                      <a:pt x="22" y="0"/>
                    </a:moveTo>
                    <a:cubicBezTo>
                      <a:pt x="32" y="1"/>
                      <a:pt x="45" y="21"/>
                      <a:pt x="28" y="25"/>
                    </a:cubicBezTo>
                    <a:cubicBezTo>
                      <a:pt x="9" y="23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79">
                <a:extLst>
                  <a:ext uri="{FF2B5EF4-FFF2-40B4-BE49-F238E27FC236}">
                    <a16:creationId xmlns:a16="http://schemas.microsoft.com/office/drawing/2014/main" id="{CC9214A9-8EEB-41B0-83FB-80BEBD9652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54197" y="952087"/>
                <a:ext cx="124063" cy="69362"/>
              </a:xfrm>
              <a:custGeom>
                <a:avLst/>
                <a:gdLst>
                  <a:gd name="T0" fmla="*/ 20 w 38"/>
                  <a:gd name="T1" fmla="*/ 0 h 23"/>
                  <a:gd name="T2" fmla="*/ 20 w 38"/>
                  <a:gd name="T3" fmla="*/ 22 h 23"/>
                  <a:gd name="T4" fmla="*/ 20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0" y="0"/>
                    </a:moveTo>
                    <a:cubicBezTo>
                      <a:pt x="37" y="3"/>
                      <a:pt x="38" y="23"/>
                      <a:pt x="20" y="22"/>
                    </a:cubicBezTo>
                    <a:cubicBezTo>
                      <a:pt x="8" y="18"/>
                      <a:pt x="0" y="5"/>
                      <a:pt x="2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80">
                <a:extLst>
                  <a:ext uri="{FF2B5EF4-FFF2-40B4-BE49-F238E27FC236}">
                    <a16:creationId xmlns:a16="http://schemas.microsoft.com/office/drawing/2014/main" id="{33157A90-4AF1-4A40-8125-803407C021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48856" y="1189882"/>
                <a:ext cx="124951" cy="66098"/>
              </a:xfrm>
              <a:custGeom>
                <a:avLst/>
                <a:gdLst>
                  <a:gd name="T0" fmla="*/ 21 w 38"/>
                  <a:gd name="T1" fmla="*/ 0 h 22"/>
                  <a:gd name="T2" fmla="*/ 21 w 38"/>
                  <a:gd name="T3" fmla="*/ 22 h 22"/>
                  <a:gd name="T4" fmla="*/ 21 w 3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2">
                    <a:moveTo>
                      <a:pt x="21" y="0"/>
                    </a:moveTo>
                    <a:cubicBezTo>
                      <a:pt x="37" y="2"/>
                      <a:pt x="38" y="20"/>
                      <a:pt x="21" y="22"/>
                    </a:cubicBezTo>
                    <a:cubicBezTo>
                      <a:pt x="9" y="16"/>
                      <a:pt x="0" y="6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81">
                <a:extLst>
                  <a:ext uri="{FF2B5EF4-FFF2-40B4-BE49-F238E27FC236}">
                    <a16:creationId xmlns:a16="http://schemas.microsoft.com/office/drawing/2014/main" id="{32D1FB24-5EA3-488F-913F-B3C1BB0367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1906" y="2202936"/>
                <a:ext cx="140901" cy="90579"/>
              </a:xfrm>
              <a:custGeom>
                <a:avLst/>
                <a:gdLst>
                  <a:gd name="T0" fmla="*/ 27 w 43"/>
                  <a:gd name="T1" fmla="*/ 3 h 30"/>
                  <a:gd name="T2" fmla="*/ 40 w 43"/>
                  <a:gd name="T3" fmla="*/ 22 h 30"/>
                  <a:gd name="T4" fmla="*/ 27 w 43"/>
                  <a:gd name="T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0">
                    <a:moveTo>
                      <a:pt x="27" y="3"/>
                    </a:moveTo>
                    <a:cubicBezTo>
                      <a:pt x="35" y="0"/>
                      <a:pt x="43" y="16"/>
                      <a:pt x="40" y="22"/>
                    </a:cubicBezTo>
                    <a:cubicBezTo>
                      <a:pt x="21" y="30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82">
                <a:extLst>
                  <a:ext uri="{FF2B5EF4-FFF2-40B4-BE49-F238E27FC236}">
                    <a16:creationId xmlns:a16="http://schemas.microsoft.com/office/drawing/2014/main" id="{58FC3262-B888-4936-87A0-9A494483A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9742" y="1980483"/>
                <a:ext cx="128495" cy="69362"/>
              </a:xfrm>
              <a:custGeom>
                <a:avLst/>
                <a:gdLst>
                  <a:gd name="T0" fmla="*/ 16 w 39"/>
                  <a:gd name="T1" fmla="*/ 0 h 23"/>
                  <a:gd name="T2" fmla="*/ 10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83">
                <a:extLst>
                  <a:ext uri="{FF2B5EF4-FFF2-40B4-BE49-F238E27FC236}">
                    <a16:creationId xmlns:a16="http://schemas.microsoft.com/office/drawing/2014/main" id="{127CA728-BAE0-47A3-B0CA-5EB4FD148E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12299" y="1665695"/>
                <a:ext cx="131153" cy="157493"/>
              </a:xfrm>
              <a:custGeom>
                <a:avLst/>
                <a:gdLst>
                  <a:gd name="T0" fmla="*/ 13 w 40"/>
                  <a:gd name="T1" fmla="*/ 7 h 52"/>
                  <a:gd name="T2" fmla="*/ 0 w 40"/>
                  <a:gd name="T3" fmla="*/ 24 h 52"/>
                  <a:gd name="T4" fmla="*/ 13 w 40"/>
                  <a:gd name="T5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52">
                    <a:moveTo>
                      <a:pt x="13" y="7"/>
                    </a:moveTo>
                    <a:cubicBezTo>
                      <a:pt x="40" y="12"/>
                      <a:pt x="18" y="52"/>
                      <a:pt x="0" y="24"/>
                    </a:cubicBezTo>
                    <a:cubicBezTo>
                      <a:pt x="2" y="0"/>
                      <a:pt x="6" y="17"/>
                      <a:pt x="13" y="7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84">
                <a:extLst>
                  <a:ext uri="{FF2B5EF4-FFF2-40B4-BE49-F238E27FC236}">
                    <a16:creationId xmlns:a16="http://schemas.microsoft.com/office/drawing/2014/main" id="{0130CB83-550A-45A8-A9AB-0A9E134291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23315" y="516456"/>
                <a:ext cx="131153" cy="88130"/>
              </a:xfrm>
              <a:custGeom>
                <a:avLst/>
                <a:gdLst>
                  <a:gd name="T0" fmla="*/ 18 w 40"/>
                  <a:gd name="T1" fmla="*/ 1 h 29"/>
                  <a:gd name="T2" fmla="*/ 6 w 40"/>
                  <a:gd name="T3" fmla="*/ 20 h 29"/>
                  <a:gd name="T4" fmla="*/ 18 w 40"/>
                  <a:gd name="T5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18" y="1"/>
                    </a:moveTo>
                    <a:cubicBezTo>
                      <a:pt x="40" y="6"/>
                      <a:pt x="25" y="29"/>
                      <a:pt x="6" y="20"/>
                    </a:cubicBezTo>
                    <a:cubicBezTo>
                      <a:pt x="0" y="10"/>
                      <a:pt x="5" y="0"/>
                      <a:pt x="1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86">
                <a:extLst>
                  <a:ext uri="{FF2B5EF4-FFF2-40B4-BE49-F238E27FC236}">
                    <a16:creationId xmlns:a16="http://schemas.microsoft.com/office/drawing/2014/main" id="{CAEE495A-5C27-457A-BD41-20611D5D02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3284" y="170447"/>
                <a:ext cx="131153" cy="112612"/>
              </a:xfrm>
              <a:custGeom>
                <a:avLst/>
                <a:gdLst>
                  <a:gd name="T0" fmla="*/ 22 w 40"/>
                  <a:gd name="T1" fmla="*/ 1 h 37"/>
                  <a:gd name="T2" fmla="*/ 15 w 40"/>
                  <a:gd name="T3" fmla="*/ 23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40" y="3"/>
                      <a:pt x="33" y="37"/>
                      <a:pt x="15" y="23"/>
                    </a:cubicBezTo>
                    <a:cubicBezTo>
                      <a:pt x="0" y="20"/>
                      <a:pt x="7" y="0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89">
                <a:extLst>
                  <a:ext uri="{FF2B5EF4-FFF2-40B4-BE49-F238E27FC236}">
                    <a16:creationId xmlns:a16="http://schemas.microsoft.com/office/drawing/2014/main" id="{BB1F32F7-014F-45A8-844E-56C76D98A7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087" y="1453344"/>
                <a:ext cx="134697" cy="93027"/>
              </a:xfrm>
              <a:custGeom>
                <a:avLst/>
                <a:gdLst>
                  <a:gd name="T0" fmla="*/ 23 w 41"/>
                  <a:gd name="T1" fmla="*/ 0 h 31"/>
                  <a:gd name="T2" fmla="*/ 16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3"/>
                      <a:pt x="41" y="31"/>
                      <a:pt x="16" y="25"/>
                    </a:cubicBezTo>
                    <a:cubicBezTo>
                      <a:pt x="0" y="7"/>
                      <a:pt x="14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90">
                <a:extLst>
                  <a:ext uri="{FF2B5EF4-FFF2-40B4-BE49-F238E27FC236}">
                    <a16:creationId xmlns:a16="http://schemas.microsoft.com/office/drawing/2014/main" id="{0CF27E5B-05B7-44DF-94AE-4365D50B88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65939" y="2076253"/>
                <a:ext cx="2659" cy="897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0"/>
                      <a:pt x="1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105">
                <a:extLst>
                  <a:ext uri="{FF2B5EF4-FFF2-40B4-BE49-F238E27FC236}">
                    <a16:creationId xmlns:a16="http://schemas.microsoft.com/office/drawing/2014/main" id="{BEEE0FD8-81BE-4670-A0B1-FD1C19191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79346" y="1981944"/>
                <a:ext cx="140901" cy="93027"/>
              </a:xfrm>
              <a:custGeom>
                <a:avLst/>
                <a:gdLst>
                  <a:gd name="T0" fmla="*/ 26 w 43"/>
                  <a:gd name="T1" fmla="*/ 3 h 31"/>
                  <a:gd name="T2" fmla="*/ 39 w 43"/>
                  <a:gd name="T3" fmla="*/ 23 h 31"/>
                  <a:gd name="T4" fmla="*/ 26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6" y="3"/>
                    </a:moveTo>
                    <a:cubicBezTo>
                      <a:pt x="34" y="0"/>
                      <a:pt x="43" y="17"/>
                      <a:pt x="39" y="23"/>
                    </a:cubicBezTo>
                    <a:cubicBezTo>
                      <a:pt x="20" y="31"/>
                      <a:pt x="0" y="15"/>
                      <a:pt x="26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106">
                <a:extLst>
                  <a:ext uri="{FF2B5EF4-FFF2-40B4-BE49-F238E27FC236}">
                    <a16:creationId xmlns:a16="http://schemas.microsoft.com/office/drawing/2014/main" id="{9F9A6256-1F3C-46D5-8441-488BB1E8E4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68983" y="589065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107">
                <a:extLst>
                  <a:ext uri="{FF2B5EF4-FFF2-40B4-BE49-F238E27FC236}">
                    <a16:creationId xmlns:a16="http://schemas.microsoft.com/office/drawing/2014/main" id="{BD9DB765-92D3-4BCB-918F-60D8DCDD74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4748" y="2269014"/>
                <a:ext cx="154193" cy="81603"/>
              </a:xfrm>
              <a:custGeom>
                <a:avLst/>
                <a:gdLst>
                  <a:gd name="T0" fmla="*/ 31 w 47"/>
                  <a:gd name="T1" fmla="*/ 0 h 27"/>
                  <a:gd name="T2" fmla="*/ 17 w 47"/>
                  <a:gd name="T3" fmla="*/ 23 h 27"/>
                  <a:gd name="T4" fmla="*/ 31 w 4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7">
                    <a:moveTo>
                      <a:pt x="31" y="0"/>
                    </a:moveTo>
                    <a:cubicBezTo>
                      <a:pt x="47" y="10"/>
                      <a:pt x="32" y="27"/>
                      <a:pt x="17" y="23"/>
                    </a:cubicBezTo>
                    <a:cubicBezTo>
                      <a:pt x="0" y="14"/>
                      <a:pt x="18" y="0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108">
                <a:extLst>
                  <a:ext uri="{FF2B5EF4-FFF2-40B4-BE49-F238E27FC236}">
                    <a16:creationId xmlns:a16="http://schemas.microsoft.com/office/drawing/2014/main" id="{8AFA6628-0664-424D-905E-6FAE9FCFAA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66654" y="1198910"/>
                <a:ext cx="121406" cy="90579"/>
              </a:xfrm>
              <a:custGeom>
                <a:avLst/>
                <a:gdLst>
                  <a:gd name="T0" fmla="*/ 26 w 37"/>
                  <a:gd name="T1" fmla="*/ 1 h 30"/>
                  <a:gd name="T2" fmla="*/ 35 w 37"/>
                  <a:gd name="T3" fmla="*/ 21 h 30"/>
                  <a:gd name="T4" fmla="*/ 26 w 37"/>
                  <a:gd name="T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0">
                    <a:moveTo>
                      <a:pt x="26" y="1"/>
                    </a:moveTo>
                    <a:cubicBezTo>
                      <a:pt x="35" y="0"/>
                      <a:pt x="37" y="13"/>
                      <a:pt x="35" y="21"/>
                    </a:cubicBezTo>
                    <a:cubicBezTo>
                      <a:pt x="14" y="30"/>
                      <a:pt x="0" y="8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109">
                <a:extLst>
                  <a:ext uri="{FF2B5EF4-FFF2-40B4-BE49-F238E27FC236}">
                    <a16:creationId xmlns:a16="http://schemas.microsoft.com/office/drawing/2014/main" id="{433F27B3-462C-45E8-A759-DE553E29A3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9851" y="1700235"/>
                <a:ext cx="154193" cy="84866"/>
              </a:xfrm>
              <a:custGeom>
                <a:avLst/>
                <a:gdLst>
                  <a:gd name="T0" fmla="*/ 26 w 47"/>
                  <a:gd name="T1" fmla="*/ 0 h 28"/>
                  <a:gd name="T2" fmla="*/ 10 w 47"/>
                  <a:gd name="T3" fmla="*/ 26 h 28"/>
                  <a:gd name="T4" fmla="*/ 26 w 4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8">
                    <a:moveTo>
                      <a:pt x="26" y="0"/>
                    </a:moveTo>
                    <a:cubicBezTo>
                      <a:pt x="47" y="13"/>
                      <a:pt x="28" y="28"/>
                      <a:pt x="10" y="26"/>
                    </a:cubicBezTo>
                    <a:cubicBezTo>
                      <a:pt x="0" y="13"/>
                      <a:pt x="15" y="4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110">
                <a:extLst>
                  <a:ext uri="{FF2B5EF4-FFF2-40B4-BE49-F238E27FC236}">
                    <a16:creationId xmlns:a16="http://schemas.microsoft.com/office/drawing/2014/main" id="{7EC57FD0-F081-4D0F-B32F-E1963A8DE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6707" y="341230"/>
                <a:ext cx="127608" cy="114243"/>
              </a:xfrm>
              <a:custGeom>
                <a:avLst/>
                <a:gdLst>
                  <a:gd name="T0" fmla="*/ 21 w 39"/>
                  <a:gd name="T1" fmla="*/ 1 h 38"/>
                  <a:gd name="T2" fmla="*/ 39 w 39"/>
                  <a:gd name="T3" fmla="*/ 18 h 38"/>
                  <a:gd name="T4" fmla="*/ 21 w 39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8">
                    <a:moveTo>
                      <a:pt x="21" y="1"/>
                    </a:moveTo>
                    <a:cubicBezTo>
                      <a:pt x="35" y="0"/>
                      <a:pt x="38" y="8"/>
                      <a:pt x="39" y="18"/>
                    </a:cubicBezTo>
                    <a:cubicBezTo>
                      <a:pt x="25" y="38"/>
                      <a:pt x="0" y="13"/>
                      <a:pt x="2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111">
                <a:extLst>
                  <a:ext uri="{FF2B5EF4-FFF2-40B4-BE49-F238E27FC236}">
                    <a16:creationId xmlns:a16="http://schemas.microsoft.com/office/drawing/2014/main" id="{B268BB25-E444-4C92-83A1-E4D6F070DB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7906" y="1428730"/>
                <a:ext cx="131153" cy="87315"/>
              </a:xfrm>
              <a:custGeom>
                <a:avLst/>
                <a:gdLst>
                  <a:gd name="T0" fmla="*/ 24 w 40"/>
                  <a:gd name="T1" fmla="*/ 0 h 29"/>
                  <a:gd name="T2" fmla="*/ 20 w 40"/>
                  <a:gd name="T3" fmla="*/ 25 h 29"/>
                  <a:gd name="T4" fmla="*/ 24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4" y="0"/>
                    </a:moveTo>
                    <a:cubicBezTo>
                      <a:pt x="40" y="1"/>
                      <a:pt x="35" y="29"/>
                      <a:pt x="20" y="25"/>
                    </a:cubicBezTo>
                    <a:cubicBezTo>
                      <a:pt x="0" y="19"/>
                      <a:pt x="5" y="2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112">
                <a:extLst>
                  <a:ext uri="{FF2B5EF4-FFF2-40B4-BE49-F238E27FC236}">
                    <a16:creationId xmlns:a16="http://schemas.microsoft.com/office/drawing/2014/main" id="{9468C251-DE21-4B48-9BE9-25473D0F52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7409" y="910076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1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5">
                <a:extLst>
                  <a:ext uri="{FF2B5EF4-FFF2-40B4-BE49-F238E27FC236}">
                    <a16:creationId xmlns:a16="http://schemas.microsoft.com/office/drawing/2014/main" id="{69374DCE-92DD-446F-9C06-4FD9C171AB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3378" y="2765199"/>
                <a:ext cx="121406" cy="81603"/>
              </a:xfrm>
              <a:custGeom>
                <a:avLst/>
                <a:gdLst>
                  <a:gd name="T0" fmla="*/ 20 w 37"/>
                  <a:gd name="T1" fmla="*/ 1 h 27"/>
                  <a:gd name="T2" fmla="*/ 22 w 37"/>
                  <a:gd name="T3" fmla="*/ 27 h 27"/>
                  <a:gd name="T4" fmla="*/ 20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20" y="1"/>
                    </a:moveTo>
                    <a:cubicBezTo>
                      <a:pt x="31" y="1"/>
                      <a:pt x="37" y="24"/>
                      <a:pt x="22" y="27"/>
                    </a:cubicBezTo>
                    <a:cubicBezTo>
                      <a:pt x="2" y="27"/>
                      <a:pt x="0" y="0"/>
                      <a:pt x="20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6">
                <a:extLst>
                  <a:ext uri="{FF2B5EF4-FFF2-40B4-BE49-F238E27FC236}">
                    <a16:creationId xmlns:a16="http://schemas.microsoft.com/office/drawing/2014/main" id="{258E2296-D453-46D9-818C-D207E49689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4905" y="5109356"/>
                <a:ext cx="124063" cy="87315"/>
              </a:xfrm>
              <a:custGeom>
                <a:avLst/>
                <a:gdLst>
                  <a:gd name="T0" fmla="*/ 12 w 38"/>
                  <a:gd name="T1" fmla="*/ 3 h 29"/>
                  <a:gd name="T2" fmla="*/ 15 w 38"/>
                  <a:gd name="T3" fmla="*/ 29 h 29"/>
                  <a:gd name="T4" fmla="*/ 12 w 38"/>
                  <a:gd name="T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9">
                    <a:moveTo>
                      <a:pt x="12" y="3"/>
                    </a:moveTo>
                    <a:cubicBezTo>
                      <a:pt x="34" y="0"/>
                      <a:pt x="38" y="26"/>
                      <a:pt x="15" y="29"/>
                    </a:cubicBezTo>
                    <a:cubicBezTo>
                      <a:pt x="4" y="23"/>
                      <a:pt x="0" y="9"/>
                      <a:pt x="12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7">
                <a:extLst>
                  <a:ext uri="{FF2B5EF4-FFF2-40B4-BE49-F238E27FC236}">
                    <a16:creationId xmlns:a16="http://schemas.microsoft.com/office/drawing/2014/main" id="{48207F15-77EC-4A91-A365-6895A9C64C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53335" y="2478886"/>
                <a:ext cx="138242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8">
                <a:extLst>
                  <a:ext uri="{FF2B5EF4-FFF2-40B4-BE49-F238E27FC236}">
                    <a16:creationId xmlns:a16="http://schemas.microsoft.com/office/drawing/2014/main" id="{A96D38DB-9495-4DBE-BDB7-EB1595D381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1783" y="4810310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9">
                <a:extLst>
                  <a:ext uri="{FF2B5EF4-FFF2-40B4-BE49-F238E27FC236}">
                    <a16:creationId xmlns:a16="http://schemas.microsoft.com/office/drawing/2014/main" id="{29B258E2-CEDB-45A9-B556-32AC71C4F1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9921" y="4529838"/>
                <a:ext cx="121406" cy="88130"/>
              </a:xfrm>
              <a:custGeom>
                <a:avLst/>
                <a:gdLst>
                  <a:gd name="T0" fmla="*/ 18 w 37"/>
                  <a:gd name="T1" fmla="*/ 4 h 29"/>
                  <a:gd name="T2" fmla="*/ 22 w 37"/>
                  <a:gd name="T3" fmla="*/ 29 h 29"/>
                  <a:gd name="T4" fmla="*/ 18 w 37"/>
                  <a:gd name="T5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9">
                    <a:moveTo>
                      <a:pt x="18" y="4"/>
                    </a:moveTo>
                    <a:cubicBezTo>
                      <a:pt x="35" y="0"/>
                      <a:pt x="37" y="28"/>
                      <a:pt x="22" y="29"/>
                    </a:cubicBezTo>
                    <a:cubicBezTo>
                      <a:pt x="7" y="28"/>
                      <a:pt x="0" y="14"/>
                      <a:pt x="18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11">
                <a:extLst>
                  <a:ext uri="{FF2B5EF4-FFF2-40B4-BE49-F238E27FC236}">
                    <a16:creationId xmlns:a16="http://schemas.microsoft.com/office/drawing/2014/main" id="{2D586C45-5DFF-41ED-AEB9-8F3858E4EC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10282" y="4268606"/>
                <a:ext cx="143559" cy="102819"/>
              </a:xfrm>
              <a:custGeom>
                <a:avLst/>
                <a:gdLst>
                  <a:gd name="T0" fmla="*/ 31 w 44"/>
                  <a:gd name="T1" fmla="*/ 1 h 34"/>
                  <a:gd name="T2" fmla="*/ 42 w 44"/>
                  <a:gd name="T3" fmla="*/ 19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12">
                <a:extLst>
                  <a:ext uri="{FF2B5EF4-FFF2-40B4-BE49-F238E27FC236}">
                    <a16:creationId xmlns:a16="http://schemas.microsoft.com/office/drawing/2014/main" id="{C9B4633B-7A14-4DFF-9B10-E15DE426C1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22058" y="3766125"/>
                <a:ext cx="134697" cy="81603"/>
              </a:xfrm>
              <a:custGeom>
                <a:avLst/>
                <a:gdLst>
                  <a:gd name="T0" fmla="*/ 22 w 41"/>
                  <a:gd name="T1" fmla="*/ 0 h 27"/>
                  <a:gd name="T2" fmla="*/ 8 w 41"/>
                  <a:gd name="T3" fmla="*/ 20 h 27"/>
                  <a:gd name="T4" fmla="*/ 22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22" y="0"/>
                    </a:moveTo>
                    <a:cubicBezTo>
                      <a:pt x="41" y="12"/>
                      <a:pt x="24" y="27"/>
                      <a:pt x="8" y="20"/>
                    </a:cubicBezTo>
                    <a:cubicBezTo>
                      <a:pt x="0" y="7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13">
                <a:extLst>
                  <a:ext uri="{FF2B5EF4-FFF2-40B4-BE49-F238E27FC236}">
                    <a16:creationId xmlns:a16="http://schemas.microsoft.com/office/drawing/2014/main" id="{587B182B-8E16-43A1-A782-893619FC2C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26523" y="3170095"/>
                <a:ext cx="124951" cy="69362"/>
              </a:xfrm>
              <a:custGeom>
                <a:avLst/>
                <a:gdLst>
                  <a:gd name="T0" fmla="*/ 26 w 38"/>
                  <a:gd name="T1" fmla="*/ 0 h 23"/>
                  <a:gd name="T2" fmla="*/ 25 w 38"/>
                  <a:gd name="T3" fmla="*/ 23 h 23"/>
                  <a:gd name="T4" fmla="*/ 2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6" y="0"/>
                    </a:moveTo>
                    <a:cubicBezTo>
                      <a:pt x="38" y="0"/>
                      <a:pt x="37" y="20"/>
                      <a:pt x="25" y="23"/>
                    </a:cubicBezTo>
                    <a:cubicBezTo>
                      <a:pt x="0" y="23"/>
                      <a:pt x="5" y="1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14">
                <a:extLst>
                  <a:ext uri="{FF2B5EF4-FFF2-40B4-BE49-F238E27FC236}">
                    <a16:creationId xmlns:a16="http://schemas.microsoft.com/office/drawing/2014/main" id="{34A0BA23-5B00-44AE-AB93-135184C1AA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17163" y="3410025"/>
                <a:ext cx="134697" cy="84866"/>
              </a:xfrm>
              <a:custGeom>
                <a:avLst/>
                <a:gdLst>
                  <a:gd name="T0" fmla="*/ 26 w 41"/>
                  <a:gd name="T1" fmla="*/ 1 h 28"/>
                  <a:gd name="T2" fmla="*/ 39 w 41"/>
                  <a:gd name="T3" fmla="*/ 20 h 28"/>
                  <a:gd name="T4" fmla="*/ 26 w 41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6" y="1"/>
                    </a:moveTo>
                    <a:cubicBezTo>
                      <a:pt x="34" y="0"/>
                      <a:pt x="41" y="12"/>
                      <a:pt x="39" y="20"/>
                    </a:cubicBezTo>
                    <a:cubicBezTo>
                      <a:pt x="17" y="28"/>
                      <a:pt x="0" y="12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16">
                <a:extLst>
                  <a:ext uri="{FF2B5EF4-FFF2-40B4-BE49-F238E27FC236}">
                    <a16:creationId xmlns:a16="http://schemas.microsoft.com/office/drawing/2014/main" id="{1A1CF6B8-FC28-43CA-8304-83BA2847C1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00898" y="4009157"/>
                <a:ext cx="143559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5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5"/>
                    </a:cubicBezTo>
                    <a:cubicBezTo>
                      <a:pt x="29" y="32"/>
                      <a:pt x="0" y="6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17">
                <a:extLst>
                  <a:ext uri="{FF2B5EF4-FFF2-40B4-BE49-F238E27FC236}">
                    <a16:creationId xmlns:a16="http://schemas.microsoft.com/office/drawing/2014/main" id="{C79EB67D-4664-48CC-8DFA-137F563702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35877" y="5421845"/>
                <a:ext cx="94821" cy="69362"/>
              </a:xfrm>
              <a:custGeom>
                <a:avLst/>
                <a:gdLst>
                  <a:gd name="T0" fmla="*/ 13 w 29"/>
                  <a:gd name="T1" fmla="*/ 0 h 23"/>
                  <a:gd name="T2" fmla="*/ 13 w 29"/>
                  <a:gd name="T3" fmla="*/ 23 h 23"/>
                  <a:gd name="T4" fmla="*/ 13 w 2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3">
                    <a:moveTo>
                      <a:pt x="13" y="0"/>
                    </a:moveTo>
                    <a:cubicBezTo>
                      <a:pt x="27" y="0"/>
                      <a:pt x="29" y="22"/>
                      <a:pt x="13" y="23"/>
                    </a:cubicBezTo>
                    <a:cubicBezTo>
                      <a:pt x="2" y="22"/>
                      <a:pt x="0" y="2"/>
                      <a:pt x="1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21">
                <a:extLst>
                  <a:ext uri="{FF2B5EF4-FFF2-40B4-BE49-F238E27FC236}">
                    <a16:creationId xmlns:a16="http://schemas.microsoft.com/office/drawing/2014/main" id="{23820013-B618-4C4F-B57E-58DAA2828C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83868" y="5732999"/>
                <a:ext cx="140901" cy="102819"/>
              </a:xfrm>
              <a:custGeom>
                <a:avLst/>
                <a:gdLst>
                  <a:gd name="T0" fmla="*/ 24 w 43"/>
                  <a:gd name="T1" fmla="*/ 0 h 34"/>
                  <a:gd name="T2" fmla="*/ 14 w 43"/>
                  <a:gd name="T3" fmla="*/ 23 h 34"/>
                  <a:gd name="T4" fmla="*/ 24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4" y="0"/>
                    </a:moveTo>
                    <a:cubicBezTo>
                      <a:pt x="43" y="3"/>
                      <a:pt x="28" y="34"/>
                      <a:pt x="14" y="23"/>
                    </a:cubicBezTo>
                    <a:cubicBezTo>
                      <a:pt x="0" y="28"/>
                      <a:pt x="4" y="5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25">
                <a:extLst>
                  <a:ext uri="{FF2B5EF4-FFF2-40B4-BE49-F238E27FC236}">
                    <a16:creationId xmlns:a16="http://schemas.microsoft.com/office/drawing/2014/main" id="{E350A463-C2A4-4D68-9E71-B512B0D19D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64529" y="6498261"/>
                <a:ext cx="134697" cy="93843"/>
              </a:xfrm>
              <a:custGeom>
                <a:avLst/>
                <a:gdLst>
                  <a:gd name="T0" fmla="*/ 23 w 41"/>
                  <a:gd name="T1" fmla="*/ 0 h 31"/>
                  <a:gd name="T2" fmla="*/ 17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1"/>
                      <a:pt x="41" y="31"/>
                      <a:pt x="17" y="25"/>
                    </a:cubicBezTo>
                    <a:cubicBezTo>
                      <a:pt x="0" y="7"/>
                      <a:pt x="1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29">
                <a:extLst>
                  <a:ext uri="{FF2B5EF4-FFF2-40B4-BE49-F238E27FC236}">
                    <a16:creationId xmlns:a16="http://schemas.microsoft.com/office/drawing/2014/main" id="{BC57309A-FF5D-478A-88A0-A4BE3C684C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64751" y="5971706"/>
                <a:ext cx="118747" cy="120771"/>
              </a:xfrm>
              <a:custGeom>
                <a:avLst/>
                <a:gdLst>
                  <a:gd name="T0" fmla="*/ 16 w 36"/>
                  <a:gd name="T1" fmla="*/ 4 h 40"/>
                  <a:gd name="T2" fmla="*/ 34 w 36"/>
                  <a:gd name="T3" fmla="*/ 15 h 40"/>
                  <a:gd name="T4" fmla="*/ 16 w 36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0">
                    <a:moveTo>
                      <a:pt x="16" y="4"/>
                    </a:moveTo>
                    <a:cubicBezTo>
                      <a:pt x="36" y="5"/>
                      <a:pt x="33" y="0"/>
                      <a:pt x="34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31">
                <a:extLst>
                  <a:ext uri="{FF2B5EF4-FFF2-40B4-BE49-F238E27FC236}">
                    <a16:creationId xmlns:a16="http://schemas.microsoft.com/office/drawing/2014/main" id="{9F22C4B5-8A6E-47CB-B4D6-98B0D4BB16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43452" y="6281124"/>
                <a:ext cx="131153" cy="72626"/>
              </a:xfrm>
              <a:custGeom>
                <a:avLst/>
                <a:gdLst>
                  <a:gd name="T0" fmla="*/ 24 w 40"/>
                  <a:gd name="T1" fmla="*/ 0 h 24"/>
                  <a:gd name="T2" fmla="*/ 25 w 40"/>
                  <a:gd name="T3" fmla="*/ 24 h 24"/>
                  <a:gd name="T4" fmla="*/ 24 w 40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4">
                    <a:moveTo>
                      <a:pt x="24" y="0"/>
                    </a:moveTo>
                    <a:cubicBezTo>
                      <a:pt x="40" y="0"/>
                      <a:pt x="38" y="20"/>
                      <a:pt x="25" y="24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32">
                <a:extLst>
                  <a:ext uri="{FF2B5EF4-FFF2-40B4-BE49-F238E27FC236}">
                    <a16:creationId xmlns:a16="http://schemas.microsoft.com/office/drawing/2014/main" id="{7E92F052-D723-495D-868C-296410F5F7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4632" y="3296179"/>
                <a:ext cx="144445" cy="106083"/>
              </a:xfrm>
              <a:custGeom>
                <a:avLst/>
                <a:gdLst>
                  <a:gd name="T0" fmla="*/ 28 w 44"/>
                  <a:gd name="T1" fmla="*/ 0 h 35"/>
                  <a:gd name="T2" fmla="*/ 42 w 44"/>
                  <a:gd name="T3" fmla="*/ 21 h 35"/>
                  <a:gd name="T4" fmla="*/ 28 w 44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5">
                    <a:moveTo>
                      <a:pt x="28" y="0"/>
                    </a:moveTo>
                    <a:cubicBezTo>
                      <a:pt x="36" y="1"/>
                      <a:pt x="44" y="12"/>
                      <a:pt x="42" y="21"/>
                    </a:cubicBezTo>
                    <a:cubicBezTo>
                      <a:pt x="23" y="35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33">
                <a:extLst>
                  <a:ext uri="{FF2B5EF4-FFF2-40B4-BE49-F238E27FC236}">
                    <a16:creationId xmlns:a16="http://schemas.microsoft.com/office/drawing/2014/main" id="{5C008CF1-8C78-4239-B052-0B5041EDC9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4545" y="4387490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34">
                <a:extLst>
                  <a:ext uri="{FF2B5EF4-FFF2-40B4-BE49-F238E27FC236}">
                    <a16:creationId xmlns:a16="http://schemas.microsoft.com/office/drawing/2014/main" id="{539E6F42-09A7-4472-942C-C54A5D7C65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8475" y="5384813"/>
                <a:ext cx="134697" cy="84051"/>
              </a:xfrm>
              <a:custGeom>
                <a:avLst/>
                <a:gdLst>
                  <a:gd name="T0" fmla="*/ 22 w 41"/>
                  <a:gd name="T1" fmla="*/ 0 h 28"/>
                  <a:gd name="T2" fmla="*/ 8 w 41"/>
                  <a:gd name="T3" fmla="*/ 21 h 28"/>
                  <a:gd name="T4" fmla="*/ 22 w 41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2" y="0"/>
                    </a:moveTo>
                    <a:cubicBezTo>
                      <a:pt x="41" y="13"/>
                      <a:pt x="24" y="28"/>
                      <a:pt x="8" y="21"/>
                    </a:cubicBezTo>
                    <a:cubicBezTo>
                      <a:pt x="0" y="8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35">
                <a:extLst>
                  <a:ext uri="{FF2B5EF4-FFF2-40B4-BE49-F238E27FC236}">
                    <a16:creationId xmlns:a16="http://schemas.microsoft.com/office/drawing/2014/main" id="{6C96C72D-9D17-4980-A553-E066155613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4127" y="4595717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36">
                <a:extLst>
                  <a:ext uri="{FF2B5EF4-FFF2-40B4-BE49-F238E27FC236}">
                    <a16:creationId xmlns:a16="http://schemas.microsoft.com/office/drawing/2014/main" id="{45D9847C-95CC-437A-95AF-49C1825718B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6264" y="6046702"/>
                <a:ext cx="144445" cy="102819"/>
              </a:xfrm>
              <a:custGeom>
                <a:avLst/>
                <a:gdLst>
                  <a:gd name="T0" fmla="*/ 31 w 44"/>
                  <a:gd name="T1" fmla="*/ 1 h 34"/>
                  <a:gd name="T2" fmla="*/ 25 w 44"/>
                  <a:gd name="T3" fmla="*/ 22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44" y="3"/>
                      <a:pt x="38" y="34"/>
                      <a:pt x="25" y="22"/>
                    </a:cubicBezTo>
                    <a:cubicBezTo>
                      <a:pt x="0" y="28"/>
                      <a:pt x="14" y="0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37">
                <a:extLst>
                  <a:ext uri="{FF2B5EF4-FFF2-40B4-BE49-F238E27FC236}">
                    <a16:creationId xmlns:a16="http://schemas.microsoft.com/office/drawing/2014/main" id="{B9D8076A-CA26-41D6-AB76-ED1B86A8DD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8030" y="3060239"/>
                <a:ext cx="115202" cy="121588"/>
              </a:xfrm>
              <a:custGeom>
                <a:avLst/>
                <a:gdLst>
                  <a:gd name="T0" fmla="*/ 16 w 35"/>
                  <a:gd name="T1" fmla="*/ 4 h 40"/>
                  <a:gd name="T2" fmla="*/ 33 w 35"/>
                  <a:gd name="T3" fmla="*/ 15 h 40"/>
                  <a:gd name="T4" fmla="*/ 16 w 35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0">
                    <a:moveTo>
                      <a:pt x="16" y="4"/>
                    </a:moveTo>
                    <a:cubicBezTo>
                      <a:pt x="35" y="4"/>
                      <a:pt x="32" y="0"/>
                      <a:pt x="33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38">
                <a:extLst>
                  <a:ext uri="{FF2B5EF4-FFF2-40B4-BE49-F238E27FC236}">
                    <a16:creationId xmlns:a16="http://schemas.microsoft.com/office/drawing/2014/main" id="{ACBF348E-212A-4EE2-A9C8-C65E1678CC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5699" y="4900335"/>
                <a:ext cx="127608" cy="69362"/>
              </a:xfrm>
              <a:custGeom>
                <a:avLst/>
                <a:gdLst>
                  <a:gd name="T0" fmla="*/ 26 w 39"/>
                  <a:gd name="T1" fmla="*/ 0 h 23"/>
                  <a:gd name="T2" fmla="*/ 26 w 39"/>
                  <a:gd name="T3" fmla="*/ 23 h 23"/>
                  <a:gd name="T4" fmla="*/ 2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26" y="0"/>
                    </a:moveTo>
                    <a:cubicBezTo>
                      <a:pt x="39" y="1"/>
                      <a:pt x="38" y="21"/>
                      <a:pt x="26" y="23"/>
                    </a:cubicBezTo>
                    <a:cubicBezTo>
                      <a:pt x="0" y="23"/>
                      <a:pt x="5" y="2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39">
                <a:extLst>
                  <a:ext uri="{FF2B5EF4-FFF2-40B4-BE49-F238E27FC236}">
                    <a16:creationId xmlns:a16="http://schemas.microsoft.com/office/drawing/2014/main" id="{ADB6AE21-92E4-42D6-BC49-E087976C880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7807" y="5141456"/>
                <a:ext cx="131153" cy="81603"/>
              </a:xfrm>
              <a:custGeom>
                <a:avLst/>
                <a:gdLst>
                  <a:gd name="T0" fmla="*/ 25 w 40"/>
                  <a:gd name="T1" fmla="*/ 0 h 27"/>
                  <a:gd name="T2" fmla="*/ 38 w 40"/>
                  <a:gd name="T3" fmla="*/ 20 h 27"/>
                  <a:gd name="T4" fmla="*/ 25 w 4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7">
                    <a:moveTo>
                      <a:pt x="25" y="0"/>
                    </a:moveTo>
                    <a:cubicBezTo>
                      <a:pt x="34" y="0"/>
                      <a:pt x="40" y="11"/>
                      <a:pt x="38" y="20"/>
                    </a:cubicBezTo>
                    <a:cubicBezTo>
                      <a:pt x="17" y="27"/>
                      <a:pt x="0" y="12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40">
                <a:extLst>
                  <a:ext uri="{FF2B5EF4-FFF2-40B4-BE49-F238E27FC236}">
                    <a16:creationId xmlns:a16="http://schemas.microsoft.com/office/drawing/2014/main" id="{2A48A234-019E-40CA-95FC-390D168D77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2771" y="2598157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7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9"/>
                      <a:pt x="28" y="27"/>
                      <a:pt x="7" y="20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41">
                <a:extLst>
                  <a:ext uri="{FF2B5EF4-FFF2-40B4-BE49-F238E27FC236}">
                    <a16:creationId xmlns:a16="http://schemas.microsoft.com/office/drawing/2014/main" id="{0F5FEA51-6853-4BF4-8461-79FD3DDA70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6264" y="6278710"/>
                <a:ext cx="144445" cy="78339"/>
              </a:xfrm>
              <a:custGeom>
                <a:avLst/>
                <a:gdLst>
                  <a:gd name="T0" fmla="*/ 29 w 44"/>
                  <a:gd name="T1" fmla="*/ 0 h 26"/>
                  <a:gd name="T2" fmla="*/ 26 w 44"/>
                  <a:gd name="T3" fmla="*/ 26 h 26"/>
                  <a:gd name="T4" fmla="*/ 29 w 44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6">
                    <a:moveTo>
                      <a:pt x="29" y="0"/>
                    </a:moveTo>
                    <a:cubicBezTo>
                      <a:pt x="44" y="3"/>
                      <a:pt x="40" y="22"/>
                      <a:pt x="26" y="26"/>
                    </a:cubicBezTo>
                    <a:cubicBezTo>
                      <a:pt x="0" y="25"/>
                      <a:pt x="11" y="6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42">
                <a:extLst>
                  <a:ext uri="{FF2B5EF4-FFF2-40B4-BE49-F238E27FC236}">
                    <a16:creationId xmlns:a16="http://schemas.microsoft.com/office/drawing/2014/main" id="{CE655D11-293F-4305-BCA0-196F3D0494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34432" y="5596726"/>
                <a:ext cx="144445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6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6"/>
                    </a:cubicBezTo>
                    <a:cubicBezTo>
                      <a:pt x="29" y="32"/>
                      <a:pt x="0" y="7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44">
                <a:extLst>
                  <a:ext uri="{FF2B5EF4-FFF2-40B4-BE49-F238E27FC236}">
                    <a16:creationId xmlns:a16="http://schemas.microsoft.com/office/drawing/2014/main" id="{416E183A-0D9C-4821-BD62-9CA648E963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38222" y="4080854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45">
                <a:extLst>
                  <a:ext uri="{FF2B5EF4-FFF2-40B4-BE49-F238E27FC236}">
                    <a16:creationId xmlns:a16="http://schemas.microsoft.com/office/drawing/2014/main" id="{1FA51AD8-7B74-41CF-9A6D-33643002F54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6071" y="5836680"/>
                <a:ext cx="144445" cy="102819"/>
              </a:xfrm>
              <a:custGeom>
                <a:avLst/>
                <a:gdLst>
                  <a:gd name="T0" fmla="*/ 31 w 44"/>
                  <a:gd name="T1" fmla="*/ 0 h 34"/>
                  <a:gd name="T2" fmla="*/ 42 w 44"/>
                  <a:gd name="T3" fmla="*/ 19 h 34"/>
                  <a:gd name="T4" fmla="*/ 31 w 44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0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46">
                <a:extLst>
                  <a:ext uri="{FF2B5EF4-FFF2-40B4-BE49-F238E27FC236}">
                    <a16:creationId xmlns:a16="http://schemas.microsoft.com/office/drawing/2014/main" id="{C297914E-981E-4D31-9A89-6A68EA2B47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5130" y="2830776"/>
                <a:ext cx="121406" cy="81603"/>
              </a:xfrm>
              <a:custGeom>
                <a:avLst/>
                <a:gdLst>
                  <a:gd name="T0" fmla="*/ 19 w 37"/>
                  <a:gd name="T1" fmla="*/ 1 h 27"/>
                  <a:gd name="T2" fmla="*/ 21 w 37"/>
                  <a:gd name="T3" fmla="*/ 27 h 27"/>
                  <a:gd name="T4" fmla="*/ 19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19" y="1"/>
                    </a:moveTo>
                    <a:cubicBezTo>
                      <a:pt x="31" y="2"/>
                      <a:pt x="37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47">
                <a:extLst>
                  <a:ext uri="{FF2B5EF4-FFF2-40B4-BE49-F238E27FC236}">
                    <a16:creationId xmlns:a16="http://schemas.microsoft.com/office/drawing/2014/main" id="{C8FE7D07-2ACA-4830-BB98-FE568A1A41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23275" y="3849727"/>
                <a:ext cx="147990" cy="78339"/>
              </a:xfrm>
              <a:custGeom>
                <a:avLst/>
                <a:gdLst>
                  <a:gd name="T0" fmla="*/ 22 w 45"/>
                  <a:gd name="T1" fmla="*/ 0 h 26"/>
                  <a:gd name="T2" fmla="*/ 28 w 45"/>
                  <a:gd name="T3" fmla="*/ 26 h 26"/>
                  <a:gd name="T4" fmla="*/ 22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2" y="0"/>
                    </a:moveTo>
                    <a:cubicBezTo>
                      <a:pt x="32" y="2"/>
                      <a:pt x="45" y="22"/>
                      <a:pt x="28" y="26"/>
                    </a:cubicBezTo>
                    <a:cubicBezTo>
                      <a:pt x="10" y="24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48">
                <a:extLst>
                  <a:ext uri="{FF2B5EF4-FFF2-40B4-BE49-F238E27FC236}">
                    <a16:creationId xmlns:a16="http://schemas.microsoft.com/office/drawing/2014/main" id="{D8C678D8-D159-48FE-BD0C-2C4A937ACB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8532" y="3616257"/>
                <a:ext cx="133812" cy="79154"/>
              </a:xfrm>
              <a:custGeom>
                <a:avLst/>
                <a:gdLst>
                  <a:gd name="T0" fmla="*/ 19 w 41"/>
                  <a:gd name="T1" fmla="*/ 0 h 26"/>
                  <a:gd name="T2" fmla="*/ 7 w 41"/>
                  <a:gd name="T3" fmla="*/ 19 h 26"/>
                  <a:gd name="T4" fmla="*/ 19 w 41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6">
                    <a:moveTo>
                      <a:pt x="19" y="0"/>
                    </a:moveTo>
                    <a:cubicBezTo>
                      <a:pt x="41" y="9"/>
                      <a:pt x="28" y="26"/>
                      <a:pt x="7" y="19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49">
                <a:extLst>
                  <a:ext uri="{FF2B5EF4-FFF2-40B4-BE49-F238E27FC236}">
                    <a16:creationId xmlns:a16="http://schemas.microsoft.com/office/drawing/2014/main" id="{29574B54-7600-4D46-BCE4-333BD9C7FF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7146" y="6507925"/>
                <a:ext cx="127608" cy="81603"/>
              </a:xfrm>
              <a:custGeom>
                <a:avLst/>
                <a:gdLst>
                  <a:gd name="T0" fmla="*/ 21 w 39"/>
                  <a:gd name="T1" fmla="*/ 2 h 27"/>
                  <a:gd name="T2" fmla="*/ 26 w 39"/>
                  <a:gd name="T3" fmla="*/ 24 h 27"/>
                  <a:gd name="T4" fmla="*/ 21 w 39"/>
                  <a:gd name="T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7">
                    <a:moveTo>
                      <a:pt x="21" y="2"/>
                    </a:moveTo>
                    <a:cubicBezTo>
                      <a:pt x="36" y="0"/>
                      <a:pt x="39" y="17"/>
                      <a:pt x="26" y="24"/>
                    </a:cubicBezTo>
                    <a:cubicBezTo>
                      <a:pt x="8" y="27"/>
                      <a:pt x="0" y="9"/>
                      <a:pt x="21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62">
                <a:extLst>
                  <a:ext uri="{FF2B5EF4-FFF2-40B4-BE49-F238E27FC236}">
                    <a16:creationId xmlns:a16="http://schemas.microsoft.com/office/drawing/2014/main" id="{71DFCCAC-BC4E-438E-847C-23F9ED6D86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08964" y="2950571"/>
                <a:ext cx="150648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4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63">
                <a:extLst>
                  <a:ext uri="{FF2B5EF4-FFF2-40B4-BE49-F238E27FC236}">
                    <a16:creationId xmlns:a16="http://schemas.microsoft.com/office/drawing/2014/main" id="{04BC880B-F0A1-4F59-9595-F9757CEA3C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20322" y="4089184"/>
                <a:ext cx="121406" cy="124036"/>
              </a:xfrm>
              <a:custGeom>
                <a:avLst/>
                <a:gdLst>
                  <a:gd name="T0" fmla="*/ 24 w 37"/>
                  <a:gd name="T1" fmla="*/ 4 h 41"/>
                  <a:gd name="T2" fmla="*/ 29 w 37"/>
                  <a:gd name="T3" fmla="*/ 26 h 41"/>
                  <a:gd name="T4" fmla="*/ 24 w 37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41">
                    <a:moveTo>
                      <a:pt x="24" y="4"/>
                    </a:moveTo>
                    <a:cubicBezTo>
                      <a:pt x="37" y="1"/>
                      <a:pt x="28" y="18"/>
                      <a:pt x="29" y="26"/>
                    </a:cubicBezTo>
                    <a:cubicBezTo>
                      <a:pt x="8" y="41"/>
                      <a:pt x="0" y="0"/>
                      <a:pt x="24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64">
                <a:extLst>
                  <a:ext uri="{FF2B5EF4-FFF2-40B4-BE49-F238E27FC236}">
                    <a16:creationId xmlns:a16="http://schemas.microsoft.com/office/drawing/2014/main" id="{BDA2CAA7-50D4-45D1-9987-B04B1B2C9E9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273" y="2682263"/>
                <a:ext cx="137356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65">
                <a:extLst>
                  <a:ext uri="{FF2B5EF4-FFF2-40B4-BE49-F238E27FC236}">
                    <a16:creationId xmlns:a16="http://schemas.microsoft.com/office/drawing/2014/main" id="{0205D403-CB96-4598-840E-C69BE0F856D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904" y="3826278"/>
                <a:ext cx="121406" cy="79154"/>
              </a:xfrm>
              <a:custGeom>
                <a:avLst/>
                <a:gdLst>
                  <a:gd name="T0" fmla="*/ 19 w 37"/>
                  <a:gd name="T1" fmla="*/ 0 h 26"/>
                  <a:gd name="T2" fmla="*/ 22 w 37"/>
                  <a:gd name="T3" fmla="*/ 26 h 26"/>
                  <a:gd name="T4" fmla="*/ 19 w 37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6">
                    <a:moveTo>
                      <a:pt x="19" y="0"/>
                    </a:moveTo>
                    <a:cubicBezTo>
                      <a:pt x="31" y="1"/>
                      <a:pt x="37" y="23"/>
                      <a:pt x="22" y="26"/>
                    </a:cubicBezTo>
                    <a:cubicBezTo>
                      <a:pt x="2" y="26"/>
                      <a:pt x="0" y="0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66">
                <a:extLst>
                  <a:ext uri="{FF2B5EF4-FFF2-40B4-BE49-F238E27FC236}">
                    <a16:creationId xmlns:a16="http://schemas.microsoft.com/office/drawing/2014/main" id="{C87A8393-9E4F-46F4-8329-B4BA56FA00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6686" y="5372714"/>
                <a:ext cx="131153" cy="111796"/>
              </a:xfrm>
              <a:custGeom>
                <a:avLst/>
                <a:gdLst>
                  <a:gd name="T0" fmla="*/ 22 w 40"/>
                  <a:gd name="T1" fmla="*/ 1 h 37"/>
                  <a:gd name="T2" fmla="*/ 40 w 40"/>
                  <a:gd name="T3" fmla="*/ 18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36" y="0"/>
                      <a:pt x="40" y="8"/>
                      <a:pt x="40" y="18"/>
                    </a:cubicBezTo>
                    <a:cubicBezTo>
                      <a:pt x="27" y="37"/>
                      <a:pt x="0" y="14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67">
                <a:extLst>
                  <a:ext uri="{FF2B5EF4-FFF2-40B4-BE49-F238E27FC236}">
                    <a16:creationId xmlns:a16="http://schemas.microsoft.com/office/drawing/2014/main" id="{88BE4EC1-3B86-40F5-93A2-50EB4D167E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56866" y="4588736"/>
                <a:ext cx="157737" cy="118324"/>
              </a:xfrm>
              <a:custGeom>
                <a:avLst/>
                <a:gdLst>
                  <a:gd name="T0" fmla="*/ 28 w 48"/>
                  <a:gd name="T1" fmla="*/ 1 h 39"/>
                  <a:gd name="T2" fmla="*/ 46 w 48"/>
                  <a:gd name="T3" fmla="*/ 11 h 39"/>
                  <a:gd name="T4" fmla="*/ 28 w 48"/>
                  <a:gd name="T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9">
                    <a:moveTo>
                      <a:pt x="28" y="1"/>
                    </a:moveTo>
                    <a:cubicBezTo>
                      <a:pt x="39" y="0"/>
                      <a:pt x="43" y="5"/>
                      <a:pt x="46" y="11"/>
                    </a:cubicBezTo>
                    <a:cubicBezTo>
                      <a:pt x="48" y="39"/>
                      <a:pt x="0" y="17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68">
                <a:extLst>
                  <a:ext uri="{FF2B5EF4-FFF2-40B4-BE49-F238E27FC236}">
                    <a16:creationId xmlns:a16="http://schemas.microsoft.com/office/drawing/2014/main" id="{DAB31707-2BF8-45D1-A32F-9F5C0E30A4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4254" y="3245996"/>
                <a:ext cx="115202" cy="124036"/>
              </a:xfrm>
              <a:custGeom>
                <a:avLst/>
                <a:gdLst>
                  <a:gd name="T0" fmla="*/ 16 w 35"/>
                  <a:gd name="T1" fmla="*/ 4 h 41"/>
                  <a:gd name="T2" fmla="*/ 33 w 35"/>
                  <a:gd name="T3" fmla="*/ 15 h 41"/>
                  <a:gd name="T4" fmla="*/ 16 w 35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1">
                    <a:moveTo>
                      <a:pt x="16" y="4"/>
                    </a:moveTo>
                    <a:cubicBezTo>
                      <a:pt x="35" y="5"/>
                      <a:pt x="32" y="0"/>
                      <a:pt x="33" y="15"/>
                    </a:cubicBezTo>
                    <a:cubicBezTo>
                      <a:pt x="34" y="41"/>
                      <a:pt x="0" y="23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69">
                <a:extLst>
                  <a:ext uri="{FF2B5EF4-FFF2-40B4-BE49-F238E27FC236}">
                    <a16:creationId xmlns:a16="http://schemas.microsoft.com/office/drawing/2014/main" id="{9C8FA174-E0E4-49F2-A960-0BE48D3019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63511" y="5654959"/>
                <a:ext cx="144445" cy="111796"/>
              </a:xfrm>
              <a:custGeom>
                <a:avLst/>
                <a:gdLst>
                  <a:gd name="T0" fmla="*/ 29 w 44"/>
                  <a:gd name="T1" fmla="*/ 0 h 37"/>
                  <a:gd name="T2" fmla="*/ 42 w 44"/>
                  <a:gd name="T3" fmla="*/ 21 h 37"/>
                  <a:gd name="T4" fmla="*/ 29 w 44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7">
                    <a:moveTo>
                      <a:pt x="29" y="0"/>
                    </a:moveTo>
                    <a:cubicBezTo>
                      <a:pt x="36" y="2"/>
                      <a:pt x="44" y="12"/>
                      <a:pt x="42" y="21"/>
                    </a:cubicBezTo>
                    <a:cubicBezTo>
                      <a:pt x="25" y="37"/>
                      <a:pt x="0" y="7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70">
                <a:extLst>
                  <a:ext uri="{FF2B5EF4-FFF2-40B4-BE49-F238E27FC236}">
                    <a16:creationId xmlns:a16="http://schemas.microsoft.com/office/drawing/2014/main" id="{9C475233-7BEF-47BB-8A48-185AF3BE77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27724" y="6246703"/>
                <a:ext cx="131153" cy="75890"/>
              </a:xfrm>
              <a:custGeom>
                <a:avLst/>
                <a:gdLst>
                  <a:gd name="T0" fmla="*/ 18 w 40"/>
                  <a:gd name="T1" fmla="*/ 0 h 25"/>
                  <a:gd name="T2" fmla="*/ 7 w 40"/>
                  <a:gd name="T3" fmla="*/ 21 h 25"/>
                  <a:gd name="T4" fmla="*/ 18 w 40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5">
                    <a:moveTo>
                      <a:pt x="18" y="0"/>
                    </a:moveTo>
                    <a:cubicBezTo>
                      <a:pt x="40" y="9"/>
                      <a:pt x="26" y="25"/>
                      <a:pt x="7" y="21"/>
                    </a:cubicBezTo>
                    <a:cubicBezTo>
                      <a:pt x="0" y="11"/>
                      <a:pt x="5" y="0"/>
                      <a:pt x="1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71">
                <a:extLst>
                  <a:ext uri="{FF2B5EF4-FFF2-40B4-BE49-F238E27FC236}">
                    <a16:creationId xmlns:a16="http://schemas.microsoft.com/office/drawing/2014/main" id="{015728E8-62B6-4217-B383-43AA084AA6C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5054" y="5134309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6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39" y="3"/>
                      <a:pt x="40" y="30"/>
                      <a:pt x="16" y="26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72">
                <a:extLst>
                  <a:ext uri="{FF2B5EF4-FFF2-40B4-BE49-F238E27FC236}">
                    <a16:creationId xmlns:a16="http://schemas.microsoft.com/office/drawing/2014/main" id="{77D689AF-C161-494D-A4B8-B746B0A7D0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1791" y="4907450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7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40" y="1"/>
                      <a:pt x="40" y="30"/>
                      <a:pt x="17" y="26"/>
                    </a:cubicBezTo>
                    <a:cubicBezTo>
                      <a:pt x="0" y="7"/>
                      <a:pt x="15" y="5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73">
                <a:extLst>
                  <a:ext uri="{FF2B5EF4-FFF2-40B4-BE49-F238E27FC236}">
                    <a16:creationId xmlns:a16="http://schemas.microsoft.com/office/drawing/2014/main" id="{9BD9C1D5-8CC9-4FD9-8775-C51FE208DB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6664" y="4407815"/>
                <a:ext cx="121406" cy="84051"/>
              </a:xfrm>
              <a:custGeom>
                <a:avLst/>
                <a:gdLst>
                  <a:gd name="T0" fmla="*/ 13 w 37"/>
                  <a:gd name="T1" fmla="*/ 2 h 28"/>
                  <a:gd name="T2" fmla="*/ 29 w 37"/>
                  <a:gd name="T3" fmla="*/ 9 h 28"/>
                  <a:gd name="T4" fmla="*/ 14 w 37"/>
                  <a:gd name="T5" fmla="*/ 28 h 28"/>
                  <a:gd name="T6" fmla="*/ 13 w 37"/>
                  <a:gd name="T7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8">
                    <a:moveTo>
                      <a:pt x="13" y="2"/>
                    </a:moveTo>
                    <a:cubicBezTo>
                      <a:pt x="23" y="0"/>
                      <a:pt x="25" y="4"/>
                      <a:pt x="29" y="9"/>
                    </a:cubicBezTo>
                    <a:cubicBezTo>
                      <a:pt x="37" y="19"/>
                      <a:pt x="25" y="25"/>
                      <a:pt x="14" y="28"/>
                    </a:cubicBezTo>
                    <a:cubicBezTo>
                      <a:pt x="4" y="21"/>
                      <a:pt x="0" y="7"/>
                      <a:pt x="13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74">
                <a:extLst>
                  <a:ext uri="{FF2B5EF4-FFF2-40B4-BE49-F238E27FC236}">
                    <a16:creationId xmlns:a16="http://schemas.microsoft.com/office/drawing/2014/main" id="{BE04C179-888B-4E0C-AB31-0DAEEDF7F6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44616" y="5988099"/>
                <a:ext cx="137356" cy="120771"/>
              </a:xfrm>
              <a:custGeom>
                <a:avLst/>
                <a:gdLst>
                  <a:gd name="T0" fmla="*/ 19 w 42"/>
                  <a:gd name="T1" fmla="*/ 0 h 40"/>
                  <a:gd name="T2" fmla="*/ 4 w 42"/>
                  <a:gd name="T3" fmla="*/ 19 h 40"/>
                  <a:gd name="T4" fmla="*/ 19 w 4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0">
                    <a:moveTo>
                      <a:pt x="19" y="0"/>
                    </a:moveTo>
                    <a:cubicBezTo>
                      <a:pt x="42" y="10"/>
                      <a:pt x="20" y="40"/>
                      <a:pt x="4" y="19"/>
                    </a:cubicBezTo>
                    <a:cubicBezTo>
                      <a:pt x="0" y="6"/>
                      <a:pt x="8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75">
                <a:extLst>
                  <a:ext uri="{FF2B5EF4-FFF2-40B4-BE49-F238E27FC236}">
                    <a16:creationId xmlns:a16="http://schemas.microsoft.com/office/drawing/2014/main" id="{6B7C84F5-868D-4805-9F83-C8A345D3D5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9625" y="2442495"/>
                <a:ext cx="128495" cy="78339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3"/>
                      <a:pt x="34" y="25"/>
                      <a:pt x="19" y="26"/>
                    </a:cubicBezTo>
                    <a:cubicBezTo>
                      <a:pt x="0" y="19"/>
                      <a:pt x="7" y="3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77">
                <a:extLst>
                  <a:ext uri="{FF2B5EF4-FFF2-40B4-BE49-F238E27FC236}">
                    <a16:creationId xmlns:a16="http://schemas.microsoft.com/office/drawing/2014/main" id="{B86694F4-707C-4741-BA22-5E0CDF61FB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44871" y="3606778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3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85">
                <a:extLst>
                  <a:ext uri="{FF2B5EF4-FFF2-40B4-BE49-F238E27FC236}">
                    <a16:creationId xmlns:a16="http://schemas.microsoft.com/office/drawing/2014/main" id="{268A4DA4-E5A8-4031-8FB8-C1359830DC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31130" y="6434597"/>
                <a:ext cx="127608" cy="97107"/>
              </a:xfrm>
              <a:custGeom>
                <a:avLst/>
                <a:gdLst>
                  <a:gd name="T0" fmla="*/ 21 w 39"/>
                  <a:gd name="T1" fmla="*/ 0 h 32"/>
                  <a:gd name="T2" fmla="*/ 13 w 39"/>
                  <a:gd name="T3" fmla="*/ 20 h 32"/>
                  <a:gd name="T4" fmla="*/ 21 w 3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2">
                    <a:moveTo>
                      <a:pt x="21" y="0"/>
                    </a:moveTo>
                    <a:cubicBezTo>
                      <a:pt x="39" y="2"/>
                      <a:pt x="32" y="32"/>
                      <a:pt x="13" y="20"/>
                    </a:cubicBezTo>
                    <a:cubicBezTo>
                      <a:pt x="3" y="23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87">
                <a:extLst>
                  <a:ext uri="{FF2B5EF4-FFF2-40B4-BE49-F238E27FC236}">
                    <a16:creationId xmlns:a16="http://schemas.microsoft.com/office/drawing/2014/main" id="{2CB62FF0-AEEA-45FC-9BD0-2D100F390C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18609" y="6657631"/>
                <a:ext cx="134697" cy="90579"/>
              </a:xfrm>
              <a:custGeom>
                <a:avLst/>
                <a:gdLst>
                  <a:gd name="T0" fmla="*/ 27 w 41"/>
                  <a:gd name="T1" fmla="*/ 0 h 30"/>
                  <a:gd name="T2" fmla="*/ 41 w 41"/>
                  <a:gd name="T3" fmla="*/ 19 h 30"/>
                  <a:gd name="T4" fmla="*/ 27 w 4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0">
                    <a:moveTo>
                      <a:pt x="27" y="0"/>
                    </a:moveTo>
                    <a:cubicBezTo>
                      <a:pt x="35" y="0"/>
                      <a:pt x="40" y="11"/>
                      <a:pt x="41" y="19"/>
                    </a:cubicBezTo>
                    <a:cubicBezTo>
                      <a:pt x="21" y="30"/>
                      <a:pt x="0" y="10"/>
                      <a:pt x="27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88">
                <a:extLst>
                  <a:ext uri="{FF2B5EF4-FFF2-40B4-BE49-F238E27FC236}">
                    <a16:creationId xmlns:a16="http://schemas.microsoft.com/office/drawing/2014/main" id="{753DCB44-0E85-4770-A989-F1B86F200D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19170" y="5704047"/>
                <a:ext cx="6204" cy="6527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91">
                <a:extLst>
                  <a:ext uri="{FF2B5EF4-FFF2-40B4-BE49-F238E27FC236}">
                    <a16:creationId xmlns:a16="http://schemas.microsoft.com/office/drawing/2014/main" id="{5DA00070-D353-48A9-AFBD-9305424EB75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8166" y="2764083"/>
                <a:ext cx="118747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0" y="1"/>
                      <a:pt x="36" y="24"/>
                      <a:pt x="21" y="27"/>
                    </a:cubicBezTo>
                    <a:cubicBezTo>
                      <a:pt x="1" y="26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92">
                <a:extLst>
                  <a:ext uri="{FF2B5EF4-FFF2-40B4-BE49-F238E27FC236}">
                    <a16:creationId xmlns:a16="http://schemas.microsoft.com/office/drawing/2014/main" id="{FEF02EE7-A1CD-4F49-9BBC-4F845786BD6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37206" y="2420506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93">
                <a:extLst>
                  <a:ext uri="{FF2B5EF4-FFF2-40B4-BE49-F238E27FC236}">
                    <a16:creationId xmlns:a16="http://schemas.microsoft.com/office/drawing/2014/main" id="{D94FF856-CBC2-4F9B-8C88-0A61402F9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6708" y="3285274"/>
                <a:ext cx="127608" cy="79154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4"/>
                      <a:pt x="34" y="25"/>
                      <a:pt x="19" y="26"/>
                    </a:cubicBezTo>
                    <a:cubicBezTo>
                      <a:pt x="0" y="20"/>
                      <a:pt x="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94">
                <a:extLst>
                  <a:ext uri="{FF2B5EF4-FFF2-40B4-BE49-F238E27FC236}">
                    <a16:creationId xmlns:a16="http://schemas.microsoft.com/office/drawing/2014/main" id="{AB7BC1C0-67DD-44B3-AEF8-3046B55C12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01814" y="5367453"/>
                <a:ext cx="138242" cy="102819"/>
              </a:xfrm>
              <a:custGeom>
                <a:avLst/>
                <a:gdLst>
                  <a:gd name="T0" fmla="*/ 29 w 42"/>
                  <a:gd name="T1" fmla="*/ 1 h 34"/>
                  <a:gd name="T2" fmla="*/ 40 w 42"/>
                  <a:gd name="T3" fmla="*/ 20 h 34"/>
                  <a:gd name="T4" fmla="*/ 29 w 42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4">
                    <a:moveTo>
                      <a:pt x="29" y="1"/>
                    </a:moveTo>
                    <a:cubicBezTo>
                      <a:pt x="38" y="0"/>
                      <a:pt x="42" y="12"/>
                      <a:pt x="40" y="20"/>
                    </a:cubicBezTo>
                    <a:cubicBezTo>
                      <a:pt x="22" y="34"/>
                      <a:pt x="0" y="9"/>
                      <a:pt x="2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95">
                <a:extLst>
                  <a:ext uri="{FF2B5EF4-FFF2-40B4-BE49-F238E27FC236}">
                    <a16:creationId xmlns:a16="http://schemas.microsoft.com/office/drawing/2014/main" id="{79D1FD88-FD27-4B5E-9EC2-911808A058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20165" y="3055861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2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96">
                <a:extLst>
                  <a:ext uri="{FF2B5EF4-FFF2-40B4-BE49-F238E27FC236}">
                    <a16:creationId xmlns:a16="http://schemas.microsoft.com/office/drawing/2014/main" id="{C7DE49B6-A789-40DB-B057-37DCE5E41C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85551" y="3575426"/>
                <a:ext cx="147104" cy="108531"/>
              </a:xfrm>
              <a:custGeom>
                <a:avLst/>
                <a:gdLst>
                  <a:gd name="T0" fmla="*/ 28 w 45"/>
                  <a:gd name="T1" fmla="*/ 0 h 36"/>
                  <a:gd name="T2" fmla="*/ 41 w 45"/>
                  <a:gd name="T3" fmla="*/ 20 h 36"/>
                  <a:gd name="T4" fmla="*/ 28 w 4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6">
                    <a:moveTo>
                      <a:pt x="28" y="0"/>
                    </a:moveTo>
                    <a:cubicBezTo>
                      <a:pt x="32" y="0"/>
                      <a:pt x="45" y="13"/>
                      <a:pt x="41" y="20"/>
                    </a:cubicBezTo>
                    <a:cubicBezTo>
                      <a:pt x="24" y="36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97">
                <a:extLst>
                  <a:ext uri="{FF2B5EF4-FFF2-40B4-BE49-F238E27FC236}">
                    <a16:creationId xmlns:a16="http://schemas.microsoft.com/office/drawing/2014/main" id="{5873829D-5204-48B1-8271-B803682D830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54863" y="4784277"/>
                <a:ext cx="190526" cy="121588"/>
              </a:xfrm>
              <a:custGeom>
                <a:avLst/>
                <a:gdLst>
                  <a:gd name="T0" fmla="*/ 42 w 58"/>
                  <a:gd name="T1" fmla="*/ 0 h 40"/>
                  <a:gd name="T2" fmla="*/ 53 w 58"/>
                  <a:gd name="T3" fmla="*/ 17 h 40"/>
                  <a:gd name="T4" fmla="*/ 42 w 5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0">
                    <a:moveTo>
                      <a:pt x="42" y="0"/>
                    </a:moveTo>
                    <a:cubicBezTo>
                      <a:pt x="52" y="0"/>
                      <a:pt x="50" y="9"/>
                      <a:pt x="53" y="17"/>
                    </a:cubicBezTo>
                    <a:cubicBezTo>
                      <a:pt x="58" y="40"/>
                      <a:pt x="0" y="6"/>
                      <a:pt x="4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98">
                <a:extLst>
                  <a:ext uri="{FF2B5EF4-FFF2-40B4-BE49-F238E27FC236}">
                    <a16:creationId xmlns:a16="http://schemas.microsoft.com/office/drawing/2014/main" id="{26F30F65-64C8-44FB-B6BD-0BBAFA3B7F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7348" y="4265818"/>
                <a:ext cx="147990" cy="79154"/>
              </a:xfrm>
              <a:custGeom>
                <a:avLst/>
                <a:gdLst>
                  <a:gd name="T0" fmla="*/ 23 w 45"/>
                  <a:gd name="T1" fmla="*/ 0 h 26"/>
                  <a:gd name="T2" fmla="*/ 30 w 45"/>
                  <a:gd name="T3" fmla="*/ 26 h 26"/>
                  <a:gd name="T4" fmla="*/ 23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3" y="0"/>
                    </a:moveTo>
                    <a:cubicBezTo>
                      <a:pt x="33" y="2"/>
                      <a:pt x="45" y="21"/>
                      <a:pt x="30" y="26"/>
                    </a:cubicBezTo>
                    <a:cubicBezTo>
                      <a:pt x="10" y="24"/>
                      <a:pt x="0" y="8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99">
                <a:extLst>
                  <a:ext uri="{FF2B5EF4-FFF2-40B4-BE49-F238E27FC236}">
                    <a16:creationId xmlns:a16="http://schemas.microsoft.com/office/drawing/2014/main" id="{193BEA64-7498-46F1-85CC-A5C96EC982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40243" y="4473676"/>
                <a:ext cx="219770" cy="121588"/>
              </a:xfrm>
              <a:custGeom>
                <a:avLst/>
                <a:gdLst>
                  <a:gd name="T0" fmla="*/ 36 w 67"/>
                  <a:gd name="T1" fmla="*/ 0 h 40"/>
                  <a:gd name="T2" fmla="*/ 44 w 67"/>
                  <a:gd name="T3" fmla="*/ 2 h 40"/>
                  <a:gd name="T4" fmla="*/ 31 w 67"/>
                  <a:gd name="T5" fmla="*/ 2 h 40"/>
                  <a:gd name="T6" fmla="*/ 36 w 6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0">
                    <a:moveTo>
                      <a:pt x="36" y="0"/>
                    </a:moveTo>
                    <a:cubicBezTo>
                      <a:pt x="39" y="3"/>
                      <a:pt x="41" y="0"/>
                      <a:pt x="44" y="2"/>
                    </a:cubicBezTo>
                    <a:cubicBezTo>
                      <a:pt x="67" y="40"/>
                      <a:pt x="0" y="25"/>
                      <a:pt x="31" y="2"/>
                    </a:cubicBezTo>
                    <a:cubicBezTo>
                      <a:pt x="24" y="11"/>
                      <a:pt x="31" y="5"/>
                      <a:pt x="3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100">
                <a:extLst>
                  <a:ext uri="{FF2B5EF4-FFF2-40B4-BE49-F238E27FC236}">
                    <a16:creationId xmlns:a16="http://schemas.microsoft.com/office/drawing/2014/main" id="{B0C67838-49E2-4B6A-AC69-3A6B791DA6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9752" y="3894259"/>
                <a:ext cx="128495" cy="93843"/>
              </a:xfrm>
              <a:custGeom>
                <a:avLst/>
                <a:gdLst>
                  <a:gd name="T0" fmla="*/ 28 w 39"/>
                  <a:gd name="T1" fmla="*/ 1 h 31"/>
                  <a:gd name="T2" fmla="*/ 39 w 39"/>
                  <a:gd name="T3" fmla="*/ 21 h 31"/>
                  <a:gd name="T4" fmla="*/ 28 w 39"/>
                  <a:gd name="T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1">
                    <a:moveTo>
                      <a:pt x="28" y="1"/>
                    </a:moveTo>
                    <a:cubicBezTo>
                      <a:pt x="38" y="0"/>
                      <a:pt x="38" y="12"/>
                      <a:pt x="39" y="21"/>
                    </a:cubicBezTo>
                    <a:cubicBezTo>
                      <a:pt x="18" y="31"/>
                      <a:pt x="0" y="12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101">
                <a:extLst>
                  <a:ext uri="{FF2B5EF4-FFF2-40B4-BE49-F238E27FC236}">
                    <a16:creationId xmlns:a16="http://schemas.microsoft.com/office/drawing/2014/main" id="{49A20809-A2DD-4085-B78C-B4BA41E979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4469" y="5102465"/>
                <a:ext cx="138242" cy="81603"/>
              </a:xfrm>
              <a:custGeom>
                <a:avLst/>
                <a:gdLst>
                  <a:gd name="T0" fmla="*/ 22 w 42"/>
                  <a:gd name="T1" fmla="*/ 0 h 27"/>
                  <a:gd name="T2" fmla="*/ 14 w 42"/>
                  <a:gd name="T3" fmla="*/ 25 h 27"/>
                  <a:gd name="T4" fmla="*/ 22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22" y="0"/>
                    </a:moveTo>
                    <a:cubicBezTo>
                      <a:pt x="42" y="7"/>
                      <a:pt x="28" y="27"/>
                      <a:pt x="14" y="25"/>
                    </a:cubicBezTo>
                    <a:cubicBezTo>
                      <a:pt x="0" y="18"/>
                      <a:pt x="9" y="2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102">
                <a:extLst>
                  <a:ext uri="{FF2B5EF4-FFF2-40B4-BE49-F238E27FC236}">
                    <a16:creationId xmlns:a16="http://schemas.microsoft.com/office/drawing/2014/main" id="{B775045C-37C7-4493-8D9C-9F99C55F0F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0648" y="5662850"/>
                <a:ext cx="121406" cy="99554"/>
              </a:xfrm>
              <a:custGeom>
                <a:avLst/>
                <a:gdLst>
                  <a:gd name="T0" fmla="*/ 21 w 37"/>
                  <a:gd name="T1" fmla="*/ 0 h 33"/>
                  <a:gd name="T2" fmla="*/ 19 w 37"/>
                  <a:gd name="T3" fmla="*/ 23 h 33"/>
                  <a:gd name="T4" fmla="*/ 21 w 3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3">
                    <a:moveTo>
                      <a:pt x="21" y="0"/>
                    </a:moveTo>
                    <a:cubicBezTo>
                      <a:pt x="37" y="0"/>
                      <a:pt x="29" y="33"/>
                      <a:pt x="19" y="23"/>
                    </a:cubicBezTo>
                    <a:cubicBezTo>
                      <a:pt x="0" y="30"/>
                      <a:pt x="3" y="0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103">
                <a:extLst>
                  <a:ext uri="{FF2B5EF4-FFF2-40B4-BE49-F238E27FC236}">
                    <a16:creationId xmlns:a16="http://schemas.microsoft.com/office/drawing/2014/main" id="{A3BE9A7E-1BA8-46F8-B318-E2ECCBFDC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73556" y="5933272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104">
                <a:extLst>
                  <a:ext uri="{FF2B5EF4-FFF2-40B4-BE49-F238E27FC236}">
                    <a16:creationId xmlns:a16="http://schemas.microsoft.com/office/drawing/2014/main" id="{5F1ADC58-BB04-4DC8-AABD-162D83F27F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89016" y="2464185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113">
                <a:extLst>
                  <a:ext uri="{FF2B5EF4-FFF2-40B4-BE49-F238E27FC236}">
                    <a16:creationId xmlns:a16="http://schemas.microsoft.com/office/drawing/2014/main" id="{F994FC45-8DC0-49B0-A05A-B2B1878F3E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0357" y="4852103"/>
                <a:ext cx="9748" cy="8977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1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3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114">
                <a:extLst>
                  <a:ext uri="{FF2B5EF4-FFF2-40B4-BE49-F238E27FC236}">
                    <a16:creationId xmlns:a16="http://schemas.microsoft.com/office/drawing/2014/main" id="{B0DFE4B7-ABE2-4D83-A5BC-2100890C36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3761" y="3618418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115">
                <a:extLst>
                  <a:ext uri="{FF2B5EF4-FFF2-40B4-BE49-F238E27FC236}">
                    <a16:creationId xmlns:a16="http://schemas.microsoft.com/office/drawing/2014/main" id="{3875A6F5-143B-4099-A2BA-B42D029810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38048" y="4281272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117">
                <a:extLst>
                  <a:ext uri="{FF2B5EF4-FFF2-40B4-BE49-F238E27FC236}">
                    <a16:creationId xmlns:a16="http://schemas.microsoft.com/office/drawing/2014/main" id="{D55AA3FB-BBFD-48A5-A816-17F15A8BA1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25365" y="5976951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118">
                <a:extLst>
                  <a:ext uri="{FF2B5EF4-FFF2-40B4-BE49-F238E27FC236}">
                    <a16:creationId xmlns:a16="http://schemas.microsoft.com/office/drawing/2014/main" id="{6069A188-5649-4675-BA50-263D062314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14781" y="6554638"/>
                <a:ext cx="131153" cy="96290"/>
              </a:xfrm>
              <a:custGeom>
                <a:avLst/>
                <a:gdLst>
                  <a:gd name="T0" fmla="*/ 22 w 40"/>
                  <a:gd name="T1" fmla="*/ 0 h 32"/>
                  <a:gd name="T2" fmla="*/ 16 w 40"/>
                  <a:gd name="T3" fmla="*/ 25 h 32"/>
                  <a:gd name="T4" fmla="*/ 22 w 4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2">
                    <a:moveTo>
                      <a:pt x="22" y="0"/>
                    </a:moveTo>
                    <a:cubicBezTo>
                      <a:pt x="40" y="3"/>
                      <a:pt x="40" y="32"/>
                      <a:pt x="16" y="25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119">
                <a:extLst>
                  <a:ext uri="{FF2B5EF4-FFF2-40B4-BE49-F238E27FC236}">
                    <a16:creationId xmlns:a16="http://schemas.microsoft.com/office/drawing/2014/main" id="{FC01152A-5489-44EF-B864-EC4DD7B316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01455" y="6286263"/>
                <a:ext cx="127608" cy="150965"/>
              </a:xfrm>
              <a:custGeom>
                <a:avLst/>
                <a:gdLst>
                  <a:gd name="T0" fmla="*/ 13 w 39"/>
                  <a:gd name="T1" fmla="*/ 6 h 50"/>
                  <a:gd name="T2" fmla="*/ 0 w 39"/>
                  <a:gd name="T3" fmla="*/ 23 h 50"/>
                  <a:gd name="T4" fmla="*/ 13 w 39"/>
                  <a:gd name="T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13" y="6"/>
                    </a:moveTo>
                    <a:cubicBezTo>
                      <a:pt x="39" y="10"/>
                      <a:pt x="16" y="50"/>
                      <a:pt x="0" y="23"/>
                    </a:cubicBezTo>
                    <a:cubicBezTo>
                      <a:pt x="1" y="0"/>
                      <a:pt x="5" y="14"/>
                      <a:pt x="13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8">
                <a:extLst>
                  <a:ext uri="{FF2B5EF4-FFF2-40B4-BE49-F238E27FC236}">
                    <a16:creationId xmlns:a16="http://schemas.microsoft.com/office/drawing/2014/main" id="{D3CAA289-9C0C-490A-9768-49BBD637B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2287" y="3490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8">
                <a:extLst>
                  <a:ext uri="{FF2B5EF4-FFF2-40B4-BE49-F238E27FC236}">
                    <a16:creationId xmlns:a16="http://schemas.microsoft.com/office/drawing/2014/main" id="{0ACB33D8-7879-498C-8BC7-4C4F6ECED25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82464" y="97108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106">
                <a:extLst>
                  <a:ext uri="{FF2B5EF4-FFF2-40B4-BE49-F238E27FC236}">
                    <a16:creationId xmlns:a16="http://schemas.microsoft.com/office/drawing/2014/main" id="{A6BB204E-D937-4C4D-BCB6-DF9F7A4063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41618" y="6714098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2" name="Freeform 8">
              <a:extLst>
                <a:ext uri="{FF2B5EF4-FFF2-40B4-BE49-F238E27FC236}">
                  <a16:creationId xmlns:a16="http://schemas.microsoft.com/office/drawing/2014/main" id="{EF447936-9AA6-4873-BD6B-3A7DBBCF4E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83502" y="7475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43">
              <a:extLst>
                <a:ext uri="{FF2B5EF4-FFF2-40B4-BE49-F238E27FC236}">
                  <a16:creationId xmlns:a16="http://schemas.microsoft.com/office/drawing/2014/main" id="{CC3E0D11-92C6-4141-B7C5-5B8BA0E40E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29875" y="6000711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51">
              <a:extLst>
                <a:ext uri="{FF2B5EF4-FFF2-40B4-BE49-F238E27FC236}">
                  <a16:creationId xmlns:a16="http://schemas.microsoft.com/office/drawing/2014/main" id="{CA82DB1A-E0D4-4D6D-A64A-868014C79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0382" y="577584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52">
              <a:extLst>
                <a:ext uri="{FF2B5EF4-FFF2-40B4-BE49-F238E27FC236}">
                  <a16:creationId xmlns:a16="http://schemas.microsoft.com/office/drawing/2014/main" id="{79E9E5C1-D60A-4EA8-9C04-15595A7BB4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8609" y="643450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53">
              <a:extLst>
                <a:ext uri="{FF2B5EF4-FFF2-40B4-BE49-F238E27FC236}">
                  <a16:creationId xmlns:a16="http://schemas.microsoft.com/office/drawing/2014/main" id="{BAD910CD-D57C-45DA-8A9B-5E3CD57EA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9890" y="5548501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54">
              <a:extLst>
                <a:ext uri="{FF2B5EF4-FFF2-40B4-BE49-F238E27FC236}">
                  <a16:creationId xmlns:a16="http://schemas.microsoft.com/office/drawing/2014/main" id="{5402826A-583C-4667-AEF8-DAA4269281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58217" y="621571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55">
              <a:extLst>
                <a:ext uri="{FF2B5EF4-FFF2-40B4-BE49-F238E27FC236}">
                  <a16:creationId xmlns:a16="http://schemas.microsoft.com/office/drawing/2014/main" id="{4E02EBB7-1EC6-4320-B9C9-64E237CB9C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6485" y="534869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56">
              <a:extLst>
                <a:ext uri="{FF2B5EF4-FFF2-40B4-BE49-F238E27FC236}">
                  <a16:creationId xmlns:a16="http://schemas.microsoft.com/office/drawing/2014/main" id="{C62D78D2-A229-4811-9BFA-43C28BC02A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9447" y="4515392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57">
              <a:extLst>
                <a:ext uri="{FF2B5EF4-FFF2-40B4-BE49-F238E27FC236}">
                  <a16:creationId xmlns:a16="http://schemas.microsoft.com/office/drawing/2014/main" id="{50D562C1-4FFF-4863-9D92-339D7D867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0588" y="511446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59">
              <a:extLst>
                <a:ext uri="{FF2B5EF4-FFF2-40B4-BE49-F238E27FC236}">
                  <a16:creationId xmlns:a16="http://schemas.microsoft.com/office/drawing/2014/main" id="{49EA74AB-1F40-426C-9606-B571634E09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67517" y="6658744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60">
              <a:extLst>
                <a:ext uri="{FF2B5EF4-FFF2-40B4-BE49-F238E27FC236}">
                  <a16:creationId xmlns:a16="http://schemas.microsoft.com/office/drawing/2014/main" id="{24E43341-2786-439A-990F-D4DA152990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50066" y="48125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61">
              <a:extLst>
                <a:ext uri="{FF2B5EF4-FFF2-40B4-BE49-F238E27FC236}">
                  <a16:creationId xmlns:a16="http://schemas.microsoft.com/office/drawing/2014/main" id="{C301CB0C-1558-41B4-B70E-2CC306AB5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7683" y="492022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78">
              <a:extLst>
                <a:ext uri="{FF2B5EF4-FFF2-40B4-BE49-F238E27FC236}">
                  <a16:creationId xmlns:a16="http://schemas.microsoft.com/office/drawing/2014/main" id="{9EFD2F56-A311-4A9C-98DB-DD899F845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73283" y="608534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79">
              <a:extLst>
                <a:ext uri="{FF2B5EF4-FFF2-40B4-BE49-F238E27FC236}">
                  <a16:creationId xmlns:a16="http://schemas.microsoft.com/office/drawing/2014/main" id="{EB1A7473-AA51-43BA-A524-59689C5D46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84838" y="586000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80">
              <a:extLst>
                <a:ext uri="{FF2B5EF4-FFF2-40B4-BE49-F238E27FC236}">
                  <a16:creationId xmlns:a16="http://schemas.microsoft.com/office/drawing/2014/main" id="{515EE26E-DD80-4E28-A9E4-E3C1C95930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89291" y="562547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81">
              <a:extLst>
                <a:ext uri="{FF2B5EF4-FFF2-40B4-BE49-F238E27FC236}">
                  <a16:creationId xmlns:a16="http://schemas.microsoft.com/office/drawing/2014/main" id="{6CA0BB20-E66B-4B1E-A334-03D3C7922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0291" y="458794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82">
              <a:extLst>
                <a:ext uri="{FF2B5EF4-FFF2-40B4-BE49-F238E27FC236}">
                  <a16:creationId xmlns:a16="http://schemas.microsoft.com/office/drawing/2014/main" id="{927E0985-C47E-44F1-874C-8067B5FEEF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4861" y="4831613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83">
              <a:extLst>
                <a:ext uri="{FF2B5EF4-FFF2-40B4-BE49-F238E27FC236}">
                  <a16:creationId xmlns:a16="http://schemas.microsoft.com/office/drawing/2014/main" id="{F9046F3A-DBB1-4C4D-8D5B-82B836FE4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19646" y="5058270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84">
              <a:extLst>
                <a:ext uri="{FF2B5EF4-FFF2-40B4-BE49-F238E27FC236}">
                  <a16:creationId xmlns:a16="http://schemas.microsoft.com/office/drawing/2014/main" id="{FE7EE438-DD14-4738-A241-20B943B35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08630" y="627687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86">
              <a:extLst>
                <a:ext uri="{FF2B5EF4-FFF2-40B4-BE49-F238E27FC236}">
                  <a16:creationId xmlns:a16="http://schemas.microsoft.com/office/drawing/2014/main" id="{CCD6D4A0-93F3-450E-855C-A0EABF82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2208" y="6707185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89">
              <a:extLst>
                <a:ext uri="{FF2B5EF4-FFF2-40B4-BE49-F238E27FC236}">
                  <a16:creationId xmlns:a16="http://schemas.microsoft.com/office/drawing/2014/main" id="{FFC49BA2-2C2F-4532-8C33-1DB7C24A9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40314" y="533508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90">
              <a:extLst>
                <a:ext uri="{FF2B5EF4-FFF2-40B4-BE49-F238E27FC236}">
                  <a16:creationId xmlns:a16="http://schemas.microsoft.com/office/drawing/2014/main" id="{B9C3E3E0-3543-4DB4-9553-C483590B4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94500" y="4796228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105">
              <a:extLst>
                <a:ext uri="{FF2B5EF4-FFF2-40B4-BE49-F238E27FC236}">
                  <a16:creationId xmlns:a16="http://schemas.microsoft.com/office/drawing/2014/main" id="{D1611641-4970-4C93-B005-82D774C7A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42851" y="480648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106">
              <a:extLst>
                <a:ext uri="{FF2B5EF4-FFF2-40B4-BE49-F238E27FC236}">
                  <a16:creationId xmlns:a16="http://schemas.microsoft.com/office/drawing/2014/main" id="{40083E90-33FD-4861-8B17-340056901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9418" y="61952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107">
              <a:extLst>
                <a:ext uri="{FF2B5EF4-FFF2-40B4-BE49-F238E27FC236}">
                  <a16:creationId xmlns:a16="http://schemas.microsoft.com/office/drawing/2014/main" id="{94952852-5E0A-47E7-B0C6-F92962CC25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4157" y="4530841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108">
              <a:extLst>
                <a:ext uri="{FF2B5EF4-FFF2-40B4-BE49-F238E27FC236}">
                  <a16:creationId xmlns:a16="http://schemas.microsoft.com/office/drawing/2014/main" id="{3EA0ADD2-2C5C-4EBB-AC72-FE268D4C6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75038" y="559196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109">
              <a:extLst>
                <a:ext uri="{FF2B5EF4-FFF2-40B4-BE49-F238E27FC236}">
                  <a16:creationId xmlns:a16="http://schemas.microsoft.com/office/drawing/2014/main" id="{CCF7EDDF-9DA6-4F4F-A8D9-6F9D608F9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9054" y="5096357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10">
              <a:extLst>
                <a:ext uri="{FF2B5EF4-FFF2-40B4-BE49-F238E27FC236}">
                  <a16:creationId xmlns:a16="http://schemas.microsoft.com/office/drawing/2014/main" id="{B4ACE8BD-5655-44BC-9DD6-5791448B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8783" y="6425985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11">
              <a:extLst>
                <a:ext uri="{FF2B5EF4-FFF2-40B4-BE49-F238E27FC236}">
                  <a16:creationId xmlns:a16="http://schemas.microsoft.com/office/drawing/2014/main" id="{6C8B78B0-ADF5-4E39-8488-83382AF0D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4039" y="5365413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12">
              <a:extLst>
                <a:ext uri="{FF2B5EF4-FFF2-40B4-BE49-F238E27FC236}">
                  <a16:creationId xmlns:a16="http://schemas.microsoft.com/office/drawing/2014/main" id="{07597995-748E-4B55-A4B9-DF71D499F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7829" y="588977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2">
              <a:extLst>
                <a:ext uri="{FF2B5EF4-FFF2-40B4-BE49-F238E27FC236}">
                  <a16:creationId xmlns:a16="http://schemas.microsoft.com/office/drawing/2014/main" id="{28639BDB-3882-43F7-93C4-66E9F7E41D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4021" y="347919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">
              <a:extLst>
                <a:ext uri="{FF2B5EF4-FFF2-40B4-BE49-F238E27FC236}">
                  <a16:creationId xmlns:a16="http://schemas.microsoft.com/office/drawing/2014/main" id="{8A0AF7DA-1B05-49CD-8367-3C63151C38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7018" y="24188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4">
              <a:extLst>
                <a:ext uri="{FF2B5EF4-FFF2-40B4-BE49-F238E27FC236}">
                  <a16:creationId xmlns:a16="http://schemas.microsoft.com/office/drawing/2014/main" id="{9F93108D-4661-454E-8F6E-63F910B18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9926" y="1412594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5">
              <a:extLst>
                <a:ext uri="{FF2B5EF4-FFF2-40B4-BE49-F238E27FC236}">
                  <a16:creationId xmlns:a16="http://schemas.microsoft.com/office/drawing/2014/main" id="{87E22E6B-5EC7-473E-9BDF-DDAA9A647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43732" y="186616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">
              <a:extLst>
                <a:ext uri="{FF2B5EF4-FFF2-40B4-BE49-F238E27FC236}">
                  <a16:creationId xmlns:a16="http://schemas.microsoft.com/office/drawing/2014/main" id="{CADF4DD2-27C7-454B-9F32-B2707E0FC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2389" y="73193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7">
              <a:extLst>
                <a:ext uri="{FF2B5EF4-FFF2-40B4-BE49-F238E27FC236}">
                  <a16:creationId xmlns:a16="http://schemas.microsoft.com/office/drawing/2014/main" id="{718D23B6-4347-4B9E-B3EF-A0A9A13EF3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89866" y="3699631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8">
              <a:extLst>
                <a:ext uri="{FF2B5EF4-FFF2-40B4-BE49-F238E27FC236}">
                  <a16:creationId xmlns:a16="http://schemas.microsoft.com/office/drawing/2014/main" id="{D1448697-37CA-47CF-8C3D-F2DF2383A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69791" y="1911761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9">
              <a:extLst>
                <a:ext uri="{FF2B5EF4-FFF2-40B4-BE49-F238E27FC236}">
                  <a16:creationId xmlns:a16="http://schemas.microsoft.com/office/drawing/2014/main" id="{F5D8564C-C91F-4081-B3D0-99AC95260A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4138" y="165839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40">
              <a:extLst>
                <a:ext uri="{FF2B5EF4-FFF2-40B4-BE49-F238E27FC236}">
                  <a16:creationId xmlns:a16="http://schemas.microsoft.com/office/drawing/2014/main" id="{E0DFDBCB-F6B7-4C88-8692-AA6C4631E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5630" y="420169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41">
              <a:extLst>
                <a:ext uri="{FF2B5EF4-FFF2-40B4-BE49-F238E27FC236}">
                  <a16:creationId xmlns:a16="http://schemas.microsoft.com/office/drawing/2014/main" id="{03DC3BAD-FDE4-4699-A9B7-0EAF537E3B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2389" y="52440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42">
              <a:extLst>
                <a:ext uri="{FF2B5EF4-FFF2-40B4-BE49-F238E27FC236}">
                  <a16:creationId xmlns:a16="http://schemas.microsoft.com/office/drawing/2014/main" id="{74D2A2BB-B355-444B-A825-BC3124E74D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07663" y="63461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44">
              <a:extLst>
                <a:ext uri="{FF2B5EF4-FFF2-40B4-BE49-F238E27FC236}">
                  <a16:creationId xmlns:a16="http://schemas.microsoft.com/office/drawing/2014/main" id="{6BA13D45-647D-469B-A330-6A1E7C30C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93723" y="271573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45">
              <a:extLst>
                <a:ext uri="{FF2B5EF4-FFF2-40B4-BE49-F238E27FC236}">
                  <a16:creationId xmlns:a16="http://schemas.microsoft.com/office/drawing/2014/main" id="{582FD052-32A0-4DE5-8E13-61623B628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02582" y="1040316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46">
              <a:extLst>
                <a:ext uri="{FF2B5EF4-FFF2-40B4-BE49-F238E27FC236}">
                  <a16:creationId xmlns:a16="http://schemas.microsoft.com/office/drawing/2014/main" id="{B568485A-4DD9-45DC-A69C-52B08C6E99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6562" y="396907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47">
              <a:extLst>
                <a:ext uri="{FF2B5EF4-FFF2-40B4-BE49-F238E27FC236}">
                  <a16:creationId xmlns:a16="http://schemas.microsoft.com/office/drawing/2014/main" id="{F0289B14-9A38-4873-B5E4-B2AF9B9F48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91833" y="2953392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48">
              <a:extLst>
                <a:ext uri="{FF2B5EF4-FFF2-40B4-BE49-F238E27FC236}">
                  <a16:creationId xmlns:a16="http://schemas.microsoft.com/office/drawing/2014/main" id="{4DFB9DAA-1189-41D2-B2DA-A0C618361A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10754" y="318604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49">
              <a:extLst>
                <a:ext uri="{FF2B5EF4-FFF2-40B4-BE49-F238E27FC236}">
                  <a16:creationId xmlns:a16="http://schemas.microsoft.com/office/drawing/2014/main" id="{CA0ECA5A-2C52-4A35-9066-80A01F7E08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18344" y="291930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62">
              <a:extLst>
                <a:ext uri="{FF2B5EF4-FFF2-40B4-BE49-F238E27FC236}">
                  <a16:creationId xmlns:a16="http://schemas.microsoft.com/office/drawing/2014/main" id="{3969E6EE-0CB6-4C99-A3B8-422FBD6D3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03486" y="3855812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63">
              <a:extLst>
                <a:ext uri="{FF2B5EF4-FFF2-40B4-BE49-F238E27FC236}">
                  <a16:creationId xmlns:a16="http://schemas.microsoft.com/office/drawing/2014/main" id="{A2C89BE4-E8EA-4862-A49F-74E984B41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1370" y="2668238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64">
              <a:extLst>
                <a:ext uri="{FF2B5EF4-FFF2-40B4-BE49-F238E27FC236}">
                  <a16:creationId xmlns:a16="http://schemas.microsoft.com/office/drawing/2014/main" id="{78DD5330-374E-43EA-B7D6-10BA1F276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37469" y="409882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65">
              <a:extLst>
                <a:ext uri="{FF2B5EF4-FFF2-40B4-BE49-F238E27FC236}">
                  <a16:creationId xmlns:a16="http://schemas.microsoft.com/office/drawing/2014/main" id="{EBC8CDE9-3229-43F8-A3C1-47A48F36B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2788" y="2976026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66">
              <a:extLst>
                <a:ext uri="{FF2B5EF4-FFF2-40B4-BE49-F238E27FC236}">
                  <a16:creationId xmlns:a16="http://schemas.microsoft.com/office/drawing/2014/main" id="{623FE43E-D941-409A-8679-EACA24014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5259" y="1396948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67">
              <a:extLst>
                <a:ext uri="{FF2B5EF4-FFF2-40B4-BE49-F238E27FC236}">
                  <a16:creationId xmlns:a16="http://schemas.microsoft.com/office/drawing/2014/main" id="{1240FB87-B56D-42D4-BB5C-D35C7FB39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48495" y="2174398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68">
              <a:extLst>
                <a:ext uri="{FF2B5EF4-FFF2-40B4-BE49-F238E27FC236}">
                  <a16:creationId xmlns:a16="http://schemas.microsoft.com/office/drawing/2014/main" id="{0E8F864D-8E69-4D35-9BEA-5BC7B031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3642" y="3511426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69">
              <a:extLst>
                <a:ext uri="{FF2B5EF4-FFF2-40B4-BE49-F238E27FC236}">
                  <a16:creationId xmlns:a16="http://schemas.microsoft.com/office/drawing/2014/main" id="{961ED267-A8A8-4A92-AA7D-130EF69D79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5142" y="1114703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70">
              <a:extLst>
                <a:ext uri="{FF2B5EF4-FFF2-40B4-BE49-F238E27FC236}">
                  <a16:creationId xmlns:a16="http://schemas.microsoft.com/office/drawing/2014/main" id="{D73E611B-EF5E-4E4B-93BA-0BAD56982C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4221" y="558865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71">
              <a:extLst>
                <a:ext uri="{FF2B5EF4-FFF2-40B4-BE49-F238E27FC236}">
                  <a16:creationId xmlns:a16="http://schemas.microsoft.com/office/drawing/2014/main" id="{6A5AADC7-B0CE-4F14-A4FE-B5F852D41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6891" y="1656570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72">
              <a:extLst>
                <a:ext uri="{FF2B5EF4-FFF2-40B4-BE49-F238E27FC236}">
                  <a16:creationId xmlns:a16="http://schemas.microsoft.com/office/drawing/2014/main" id="{150B1A56-3AEB-4922-A18D-15B3A9E911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0154" y="188342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73">
              <a:extLst>
                <a:ext uri="{FF2B5EF4-FFF2-40B4-BE49-F238E27FC236}">
                  <a16:creationId xmlns:a16="http://schemas.microsoft.com/office/drawing/2014/main" id="{93CB2ECB-40C7-4CFF-8B96-49D84DBDED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5028" y="2389592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74">
              <a:extLst>
                <a:ext uri="{FF2B5EF4-FFF2-40B4-BE49-F238E27FC236}">
                  <a16:creationId xmlns:a16="http://schemas.microsoft.com/office/drawing/2014/main" id="{77082064-D677-4175-9DF3-4AAA29246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81126" y="7725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75">
              <a:extLst>
                <a:ext uri="{FF2B5EF4-FFF2-40B4-BE49-F238E27FC236}">
                  <a16:creationId xmlns:a16="http://schemas.microsoft.com/office/drawing/2014/main" id="{793C90AC-25CB-4BA8-BA64-3BE8674DBA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4978" y="43606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77">
              <a:extLst>
                <a:ext uri="{FF2B5EF4-FFF2-40B4-BE49-F238E27FC236}">
                  <a16:creationId xmlns:a16="http://schemas.microsoft.com/office/drawing/2014/main" id="{B559AEC6-6EB2-4DB6-AC71-4288F29C33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6692" y="319960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85">
              <a:extLst>
                <a:ext uri="{FF2B5EF4-FFF2-40B4-BE49-F238E27FC236}">
                  <a16:creationId xmlns:a16="http://schemas.microsoft.com/office/drawing/2014/main" id="{FA44E75F-1E67-4CE5-9031-B51E54BBD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4360" y="349754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87">
              <a:extLst>
                <a:ext uri="{FF2B5EF4-FFF2-40B4-BE49-F238E27FC236}">
                  <a16:creationId xmlns:a16="http://schemas.microsoft.com/office/drawing/2014/main" id="{5FAED826-72E1-4FD0-B991-CA76C0930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9792" y="13324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88">
              <a:extLst>
                <a:ext uri="{FF2B5EF4-FFF2-40B4-BE49-F238E27FC236}">
                  <a16:creationId xmlns:a16="http://schemas.microsoft.com/office/drawing/2014/main" id="{84FB6649-2CD7-4260-B0FC-6D2AE035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37724" y="1170884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91">
              <a:extLst>
                <a:ext uri="{FF2B5EF4-FFF2-40B4-BE49-F238E27FC236}">
                  <a16:creationId xmlns:a16="http://schemas.microsoft.com/office/drawing/2014/main" id="{549A4CFC-747E-4FF8-B1CB-3878D0F67D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6185" y="40357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92">
              <a:extLst>
                <a:ext uri="{FF2B5EF4-FFF2-40B4-BE49-F238E27FC236}">
                  <a16:creationId xmlns:a16="http://schemas.microsoft.com/office/drawing/2014/main" id="{926EB012-839E-4A90-8339-873848A70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4991" y="43581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93">
              <a:extLst>
                <a:ext uri="{FF2B5EF4-FFF2-40B4-BE49-F238E27FC236}">
                  <a16:creationId xmlns:a16="http://schemas.microsoft.com/office/drawing/2014/main" id="{6D11170A-0249-475C-8E0C-0B794CB951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8782" y="3517030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94">
              <a:extLst>
                <a:ext uri="{FF2B5EF4-FFF2-40B4-BE49-F238E27FC236}">
                  <a16:creationId xmlns:a16="http://schemas.microsoft.com/office/drawing/2014/main" id="{19D2AE1F-D795-4379-8688-1424DF2CB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23042" y="1411186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95">
              <a:extLst>
                <a:ext uri="{FF2B5EF4-FFF2-40B4-BE49-F238E27FC236}">
                  <a16:creationId xmlns:a16="http://schemas.microsoft.com/office/drawing/2014/main" id="{5BBCD765-B709-48E1-83D4-A27FE1A93D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25073" y="374399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96">
              <a:extLst>
                <a:ext uri="{FF2B5EF4-FFF2-40B4-BE49-F238E27FC236}">
                  <a16:creationId xmlns:a16="http://schemas.microsoft.com/office/drawing/2014/main" id="{EB89A6EA-89CC-47C5-B923-048A0F93A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443" y="3197501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97">
              <a:extLst>
                <a:ext uri="{FF2B5EF4-FFF2-40B4-BE49-F238E27FC236}">
                  <a16:creationId xmlns:a16="http://schemas.microsoft.com/office/drawing/2014/main" id="{70AB87C5-FC79-4517-89A3-88FB0D041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174" y="2106723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98">
              <a:extLst>
                <a:ext uri="{FF2B5EF4-FFF2-40B4-BE49-F238E27FC236}">
                  <a16:creationId xmlns:a16="http://schemas.microsoft.com/office/drawing/2014/main" id="{374FDB0C-76EC-43C7-B107-3307B2AEF5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17760" y="253648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99">
              <a:extLst>
                <a:ext uri="{FF2B5EF4-FFF2-40B4-BE49-F238E27FC236}">
                  <a16:creationId xmlns:a16="http://schemas.microsoft.com/office/drawing/2014/main" id="{4982B2F4-4898-4A23-BEC7-E2AD33BB0E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03085" y="228619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100">
              <a:extLst>
                <a:ext uri="{FF2B5EF4-FFF2-40B4-BE49-F238E27FC236}">
                  <a16:creationId xmlns:a16="http://schemas.microsoft.com/office/drawing/2014/main" id="{AB2B45CE-3C84-4FE3-8409-31C49E8285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4851" y="2893356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01">
              <a:extLst>
                <a:ext uri="{FF2B5EF4-FFF2-40B4-BE49-F238E27FC236}">
                  <a16:creationId xmlns:a16="http://schemas.microsoft.com/office/drawing/2014/main" id="{48A088C2-5E77-4673-A7D7-8E46E7D3D5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387" y="1697390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102">
              <a:extLst>
                <a:ext uri="{FF2B5EF4-FFF2-40B4-BE49-F238E27FC236}">
                  <a16:creationId xmlns:a16="http://schemas.microsoft.com/office/drawing/2014/main" id="{9642E919-6BCB-41DA-AAAE-3F123486D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51044" y="1119054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103">
              <a:extLst>
                <a:ext uri="{FF2B5EF4-FFF2-40B4-BE49-F238E27FC236}">
                  <a16:creationId xmlns:a16="http://schemas.microsoft.com/office/drawing/2014/main" id="{5AA62CEA-121A-4FF6-8B2E-196D225C4A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48641" y="845367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104">
              <a:extLst>
                <a:ext uri="{FF2B5EF4-FFF2-40B4-BE49-F238E27FC236}">
                  <a16:creationId xmlns:a16="http://schemas.microsoft.com/office/drawing/2014/main" id="{E496206E-9EDD-47A7-BAD9-4460167BC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66993" y="441156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113">
              <a:extLst>
                <a:ext uri="{FF2B5EF4-FFF2-40B4-BE49-F238E27FC236}">
                  <a16:creationId xmlns:a16="http://schemas.microsoft.com/office/drawing/2014/main" id="{9FD93BF0-96C1-4231-8230-3C1A33BBA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2993" y="2020378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114">
              <a:extLst>
                <a:ext uri="{FF2B5EF4-FFF2-40B4-BE49-F238E27FC236}">
                  <a16:creationId xmlns:a16="http://schemas.microsoft.com/office/drawing/2014/main" id="{D7F3D675-753D-4312-87A9-040E98F8F7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3133" y="3257328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115">
              <a:extLst>
                <a:ext uri="{FF2B5EF4-FFF2-40B4-BE49-F238E27FC236}">
                  <a16:creationId xmlns:a16="http://schemas.microsoft.com/office/drawing/2014/main" id="{7D09B9D8-373A-417E-A5B0-8AEF1F237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8846" y="25944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117">
              <a:extLst>
                <a:ext uri="{FF2B5EF4-FFF2-40B4-BE49-F238E27FC236}">
                  <a16:creationId xmlns:a16="http://schemas.microsoft.com/office/drawing/2014/main" id="{CBBBD0AC-7990-427B-BE17-2C8D66D559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30644" y="89879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118">
              <a:extLst>
                <a:ext uri="{FF2B5EF4-FFF2-40B4-BE49-F238E27FC236}">
                  <a16:creationId xmlns:a16="http://schemas.microsoft.com/office/drawing/2014/main" id="{93003F2B-C96E-47B5-B7E2-E5B05ED4D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7164" y="230530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119">
              <a:extLst>
                <a:ext uri="{FF2B5EF4-FFF2-40B4-BE49-F238E27FC236}">
                  <a16:creationId xmlns:a16="http://schemas.microsoft.com/office/drawing/2014/main" id="{C4F54194-E568-4482-9066-F67B8FF74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34035" y="444230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8">
              <a:extLst>
                <a:ext uri="{FF2B5EF4-FFF2-40B4-BE49-F238E27FC236}">
                  <a16:creationId xmlns:a16="http://schemas.microsoft.com/office/drawing/2014/main" id="{8F0F7188-5F84-4C7B-B78A-BF32127EA0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2620" y="651663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8">
              <a:extLst>
                <a:ext uri="{FF2B5EF4-FFF2-40B4-BE49-F238E27FC236}">
                  <a16:creationId xmlns:a16="http://schemas.microsoft.com/office/drawing/2014/main" id="{4F8239CD-C1A6-4DD8-8B1D-FE18CE85E9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49481" y="669622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53" y="204060"/>
            <a:ext cx="5816699" cy="6493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162" y="335891"/>
            <a:ext cx="4124325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768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1A5EE-E26B-4026-543E-549F1E9DB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468" y="909437"/>
            <a:ext cx="10077063" cy="696686"/>
          </a:xfrm>
        </p:spPr>
        <p:txBody>
          <a:bodyPr>
            <a:noAutofit/>
          </a:bodyPr>
          <a:lstStyle/>
          <a:p>
            <a:pPr algn="ctr"/>
            <a:r>
              <a:rPr lang="en-US" sz="3000" b="1" i="1" dirty="0">
                <a:latin typeface="Comic Sans MS"/>
                <a:ea typeface="+mj-lt"/>
                <a:cs typeface="+mj-lt"/>
              </a:rPr>
              <a:t>Organization and operation of vertical farms</a:t>
            </a:r>
            <a:endParaRPr lang="en-US" sz="3000" b="1" i="1" dirty="0">
              <a:latin typeface="Comic Sans MS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6E68F19-8545-3F38-1977-01518CCC65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48358"/>
              </p:ext>
            </p:extLst>
          </p:nvPr>
        </p:nvGraphicFramePr>
        <p:xfrm>
          <a:off x="7138508" y="1938068"/>
          <a:ext cx="3548153" cy="3287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6" name="Picture 295" descr="A diagram of a solar panel&#10;&#10;AI-generated content may be incorrect.">
            <a:extLst>
              <a:ext uri="{FF2B5EF4-FFF2-40B4-BE49-F238E27FC236}">
                <a16:creationId xmlns:a16="http://schemas.microsoft.com/office/drawing/2014/main" id="{B6546807-7332-7CE5-16F2-941DB91E24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768" y="2411804"/>
            <a:ext cx="6221112" cy="203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577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43D58-9454-5D6F-3C20-E1FC568BC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7864" y="890408"/>
            <a:ext cx="4872132" cy="82391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mic Sans MS"/>
                <a:ea typeface="+mn-lt"/>
                <a:cs typeface="+mn-lt"/>
              </a:rPr>
              <a:t>Plant cultivation floors</a:t>
            </a:r>
            <a:endParaRPr lang="en-US" sz="2000" dirty="0">
              <a:solidFill>
                <a:schemeClr val="tx1"/>
              </a:solidFill>
              <a:latin typeface="Comic Sans MS"/>
            </a:endParaRPr>
          </a:p>
        </p:txBody>
      </p:sp>
      <p:pic>
        <p:nvPicPr>
          <p:cNvPr id="11" name="Content Placeholder 10" descr="A blue oval with black text&#10;&#10;AI-generated content may be incorrect.">
            <a:extLst>
              <a:ext uri="{FF2B5EF4-FFF2-40B4-BE49-F238E27FC236}">
                <a16:creationId xmlns:a16="http://schemas.microsoft.com/office/drawing/2014/main" id="{98DF0F29-5789-8700-6FF2-5EFD7BC36A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71362" y="2125746"/>
            <a:ext cx="4872131" cy="12616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8E281-CA03-F7A8-9B49-7425F15F12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7394" y="890408"/>
            <a:ext cx="4849909" cy="82391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ro" sz="2000" i="1" err="1">
                <a:solidFill>
                  <a:srgbClr val="000000"/>
                </a:solidFill>
                <a:latin typeface="Comic Sans MS"/>
                <a:cs typeface="Times New Roman"/>
              </a:rPr>
              <a:t>Seed</a:t>
            </a:r>
            <a:r>
              <a:rPr lang="ro" sz="2000" i="1" dirty="0">
                <a:solidFill>
                  <a:srgbClr val="000000"/>
                </a:solidFill>
                <a:latin typeface="Comic Sans MS"/>
                <a:cs typeface="Times New Roman"/>
              </a:rPr>
              <a:t> </a:t>
            </a:r>
            <a:r>
              <a:rPr lang="ro" sz="2000" i="1" err="1">
                <a:solidFill>
                  <a:srgbClr val="000000"/>
                </a:solidFill>
                <a:latin typeface="Comic Sans MS"/>
                <a:cs typeface="Times New Roman"/>
              </a:rPr>
              <a:t>storage</a:t>
            </a:r>
            <a:endParaRPr lang="en-US" sz="2000" err="1">
              <a:latin typeface="Comic Sans MS"/>
            </a:endParaRPr>
          </a:p>
        </p:txBody>
      </p:sp>
      <p:pic>
        <p:nvPicPr>
          <p:cNvPr id="15" name="Content Placeholder 14" descr="A seed storage box with text&#10;&#10;AI-generated content may be incorrect.">
            <a:extLst>
              <a:ext uri="{FF2B5EF4-FFF2-40B4-BE49-F238E27FC236}">
                <a16:creationId xmlns:a16="http://schemas.microsoft.com/office/drawing/2014/main" id="{7E293BA2-2E54-C72A-092B-951D6BBA55E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717280" y="2125746"/>
            <a:ext cx="5652181" cy="1260910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69A371D-3A40-8EDB-F990-C6C32F29E0C7}"/>
              </a:ext>
            </a:extLst>
          </p:cNvPr>
          <p:cNvSpPr txBox="1"/>
          <p:nvPr/>
        </p:nvSpPr>
        <p:spPr>
          <a:xfrm>
            <a:off x="1644410" y="3879225"/>
            <a:ext cx="3275163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Ø"/>
            </a:pPr>
            <a:r>
              <a:rPr lang="en-US" dirty="0">
                <a:latin typeface="Comic Sans MS"/>
                <a:ea typeface="+mn-lt"/>
                <a:cs typeface="+mn-lt"/>
              </a:rPr>
              <a:t>Diverse Species </a:t>
            </a:r>
            <a:endParaRPr lang="en-US" dirty="0"/>
          </a:p>
          <a:p>
            <a:pPr marL="285750" indent="-285750">
              <a:buFont typeface="Wingdings"/>
              <a:buChar char="Ø"/>
            </a:pPr>
            <a:r>
              <a:rPr lang="en-US" dirty="0">
                <a:latin typeface="Comic Sans MS"/>
                <a:ea typeface="+mn-lt"/>
                <a:cs typeface="+mn-lt"/>
              </a:rPr>
              <a:t>Soilless cultivation</a:t>
            </a:r>
          </a:p>
          <a:p>
            <a:pPr marL="285750" indent="-285750">
              <a:buFont typeface="Wingdings"/>
              <a:buChar char="Ø"/>
            </a:pPr>
            <a:r>
              <a:rPr lang="en-US" dirty="0">
                <a:latin typeface="Comic Sans MS"/>
                <a:ea typeface="+mn-lt"/>
                <a:cs typeface="+mn-lt"/>
              </a:rPr>
              <a:t>Natural light</a:t>
            </a:r>
          </a:p>
          <a:p>
            <a:pPr marL="285750" indent="-285750">
              <a:buFont typeface="Wingdings"/>
              <a:buChar char="Ø"/>
            </a:pPr>
            <a:r>
              <a:rPr lang="en-US" dirty="0">
                <a:latin typeface="Comic Sans MS"/>
                <a:ea typeface="+mn-lt"/>
                <a:cs typeface="+mn-lt"/>
              </a:rPr>
              <a:t>Robotic monitoring</a:t>
            </a:r>
          </a:p>
          <a:p>
            <a:pPr marL="285750" indent="-285750">
              <a:buFont typeface="Wingdings"/>
              <a:buChar char="Ø"/>
            </a:pPr>
            <a:r>
              <a:rPr lang="en-US" dirty="0">
                <a:latin typeface="Comic Sans MS"/>
                <a:ea typeface="+mn-lt"/>
                <a:cs typeface="+mn-lt"/>
              </a:rPr>
              <a:t>Water recycling</a:t>
            </a:r>
            <a:endParaRPr lang="en-US" dirty="0">
              <a:latin typeface="Comic Sans M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0BE287-9C72-F240-95A8-ADC14B79035C}"/>
              </a:ext>
            </a:extLst>
          </p:cNvPr>
          <p:cNvSpPr txBox="1"/>
          <p:nvPr/>
        </p:nvSpPr>
        <p:spPr>
          <a:xfrm>
            <a:off x="6905791" y="3879225"/>
            <a:ext cx="327516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ü"/>
            </a:pPr>
            <a:r>
              <a:rPr lang="en-US" dirty="0">
                <a:latin typeface="Comic Sans MS"/>
                <a:ea typeface="+mn-lt"/>
                <a:cs typeface="+mn-lt"/>
              </a:rPr>
              <a:t>Careful harvesting</a:t>
            </a:r>
          </a:p>
          <a:p>
            <a:pPr marL="285750" indent="-285750">
              <a:buFont typeface="Wingdings"/>
              <a:buChar char="ü"/>
            </a:pPr>
            <a:r>
              <a:rPr lang="en-US" dirty="0">
                <a:latin typeface="Comic Sans MS"/>
                <a:ea typeface="+mn-lt"/>
                <a:cs typeface="+mn-lt"/>
              </a:rPr>
              <a:t>Selection and storage</a:t>
            </a:r>
          </a:p>
          <a:p>
            <a:pPr marL="285750" indent="-285750">
              <a:buFont typeface="Wingdings"/>
              <a:buChar char="ü"/>
            </a:pPr>
            <a:r>
              <a:rPr lang="en-US" dirty="0">
                <a:latin typeface="Comic Sans MS"/>
                <a:ea typeface="+mn-lt"/>
                <a:cs typeface="+mn-lt"/>
              </a:rPr>
              <a:t>Optimum conditions</a:t>
            </a:r>
          </a:p>
          <a:p>
            <a:pPr marL="285750" indent="-285750">
              <a:buFont typeface="Wingdings"/>
              <a:buChar char="ü"/>
            </a:pPr>
            <a:r>
              <a:rPr lang="en-US" dirty="0">
                <a:latin typeface="Comic Sans MS"/>
                <a:ea typeface="+mn-lt"/>
                <a:cs typeface="+mn-lt"/>
              </a:rPr>
              <a:t>Quality and uniqueness</a:t>
            </a:r>
            <a:endParaRPr lang="en-US" dirty="0"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287557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white and orange sign with black text&#10;&#10;AI-generated content may be incorrect.">
            <a:extLst>
              <a:ext uri="{FF2B5EF4-FFF2-40B4-BE49-F238E27FC236}">
                <a16:creationId xmlns:a16="http://schemas.microsoft.com/office/drawing/2014/main" id="{282F0040-4FAD-A22B-9B27-16227C04E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888" y="712231"/>
            <a:ext cx="10739883" cy="2026102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B4C67B-72B1-DF96-100B-8687BFD5A4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9108" y="3423249"/>
            <a:ext cx="3544049" cy="200004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lnSpc>
                <a:spcPct val="100000"/>
              </a:lnSpc>
              <a:buFont typeface="Wingdings" panose="020B0604020202020204" pitchFamily="34" charset="0"/>
              <a:buChar char="v"/>
            </a:pPr>
            <a:r>
              <a:rPr lang="en-US" sz="2000" dirty="0">
                <a:latin typeface="Comic Sans MS"/>
                <a:ea typeface="+mn-lt"/>
                <a:cs typeface="+mn-lt"/>
              </a:rPr>
              <a:t>Plant transpiration </a:t>
            </a:r>
            <a:endParaRPr lang="en-US"/>
          </a:p>
          <a:p>
            <a:pPr marL="342900" indent="-342900">
              <a:lnSpc>
                <a:spcPct val="100000"/>
              </a:lnSpc>
              <a:buFont typeface="Wingdings" panose="020B0604020202020204" pitchFamily="34" charset="0"/>
              <a:buChar char="v"/>
            </a:pPr>
            <a:r>
              <a:rPr lang="en-US" sz="2000" dirty="0">
                <a:latin typeface="Comic Sans MS"/>
                <a:ea typeface="+mn-lt"/>
                <a:cs typeface="+mn-lt"/>
              </a:rPr>
              <a:t>Water condensation </a:t>
            </a:r>
          </a:p>
          <a:p>
            <a:pPr marL="342900" indent="-342900">
              <a:lnSpc>
                <a:spcPct val="100000"/>
              </a:lnSpc>
              <a:buFont typeface="Wingdings" panose="020B0604020202020204" pitchFamily="34" charset="0"/>
              <a:buChar char="v"/>
            </a:pPr>
            <a:r>
              <a:rPr lang="en-US" sz="2000" dirty="0">
                <a:latin typeface="Comic Sans MS"/>
                <a:ea typeface="+mn-lt"/>
                <a:cs typeface="+mn-lt"/>
              </a:rPr>
              <a:t>Collection and bottling </a:t>
            </a:r>
          </a:p>
          <a:p>
            <a:pPr marL="342900" indent="-342900">
              <a:lnSpc>
                <a:spcPct val="100000"/>
              </a:lnSpc>
              <a:buFont typeface="Wingdings" panose="020B0604020202020204" pitchFamily="34" charset="0"/>
              <a:buChar char="v"/>
            </a:pPr>
            <a:r>
              <a:rPr lang="en-US" sz="2000" dirty="0">
                <a:latin typeface="Comic Sans MS"/>
                <a:ea typeface="+mn-lt"/>
                <a:cs typeface="+mn-lt"/>
              </a:rPr>
              <a:t>Production capacity </a:t>
            </a:r>
            <a:endParaRPr lang="en-US" sz="2000"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43574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C805-93B8-D9CB-96C1-3BDC76DCE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655" y="690113"/>
            <a:ext cx="5674690" cy="5975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o" sz="2800" b="1" i="1" dirty="0">
                <a:latin typeface="Comic Sans MS"/>
                <a:cs typeface="Times New Roman"/>
              </a:rPr>
              <a:t>THE FARM'S CONTROL ROOM</a:t>
            </a:r>
            <a:endParaRPr lang="en-US" sz="2800" dirty="0">
              <a:latin typeface="Comic Sans MS"/>
            </a:endParaRPr>
          </a:p>
        </p:txBody>
      </p:sp>
      <p:pic>
        <p:nvPicPr>
          <p:cNvPr id="5" name="Picture Placeholder 4" descr="A person in a greenhouse with plants&#10;&#10;AI-generated content may be incorrect.">
            <a:extLst>
              <a:ext uri="{FF2B5EF4-FFF2-40B4-BE49-F238E27FC236}">
                <a16:creationId xmlns:a16="http://schemas.microsoft.com/office/drawing/2014/main" id="{EFCE97F9-3C9C-EBE0-5BF7-37D2982330B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913" b="5913"/>
          <a:stretch/>
        </p:blipFill>
        <p:spPr>
          <a:xfrm>
            <a:off x="858417" y="1348742"/>
            <a:ext cx="5845338" cy="465485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C93B0C-CD4F-2337-A968-E7DE9C444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95222" y="2892826"/>
            <a:ext cx="3529671" cy="10723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000" dirty="0">
                <a:latin typeface="Comic Sans MS"/>
                <a:ea typeface="+mn-lt"/>
                <a:cs typeface="+mn-lt"/>
              </a:rPr>
              <a:t>Remote control of robots working on the farm </a:t>
            </a:r>
            <a:endParaRPr lang="en-US" sz="2000" dirty="0"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828452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12D88-5B2E-CD7B-A7A8-0188F03A7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4888" y="837876"/>
            <a:ext cx="7702223" cy="50573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en-US" sz="2800" b="1" i="1" dirty="0">
                <a:latin typeface="Comic Sans MS"/>
                <a:ea typeface="+mj-lt"/>
                <a:cs typeface="+mj-lt"/>
              </a:rPr>
              <a:t>Floors for keeping birds, rabbits and fish </a:t>
            </a:r>
            <a:endParaRPr lang="en-US" b="1" i="1" dirty="0">
              <a:latin typeface="Comic Sans M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902D5D-98E1-1F37-BCD4-32AA964FE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341" y="3345093"/>
            <a:ext cx="4958396" cy="128290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b="0" dirty="0">
                <a:latin typeface="Comic Sans MS"/>
                <a:ea typeface="+mn-lt"/>
                <a:cs typeface="+mn-lt"/>
              </a:rPr>
              <a:t>The farm will produce hundreds of thousands of rabbits and poultry, as well as millions of eggs annually for sale.</a:t>
            </a:r>
            <a:endParaRPr lang="en-US" sz="2000" dirty="0">
              <a:latin typeface="Comic Sans M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377A5DD-6DD9-8607-269F-A563B558C9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2971" y="1559826"/>
            <a:ext cx="5417137" cy="1282901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0B94B0-1A76-D42E-22AC-ADF2C1FF39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13279" y="3429000"/>
            <a:ext cx="5425002" cy="120717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b="0" dirty="0">
                <a:latin typeface="Comic Sans MS"/>
                <a:ea typeface="+mn-lt"/>
                <a:cs typeface="+mn-lt"/>
              </a:rPr>
              <a:t>The farm will produce fish and shellfish species such as salmon, tuna, trout, sole, shrimp and lobster for sale each year.</a:t>
            </a:r>
            <a:endParaRPr lang="en-US" sz="2000" dirty="0">
              <a:latin typeface="Comic Sans MS"/>
            </a:endParaRPr>
          </a:p>
        </p:txBody>
      </p:sp>
      <p:pic>
        <p:nvPicPr>
          <p:cNvPr id="8" name="Content Placeholder 7" descr="A close-up of a blue card&#10;&#10;AI-generated content may be incorrect.">
            <a:extLst>
              <a:ext uri="{FF2B5EF4-FFF2-40B4-BE49-F238E27FC236}">
                <a16:creationId xmlns:a16="http://schemas.microsoft.com/office/drawing/2014/main" id="{8B008A32-40DF-28FA-5E16-221BF34E2A4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05472" y="1554684"/>
            <a:ext cx="5403558" cy="1347643"/>
          </a:xfrm>
        </p:spPr>
      </p:pic>
    </p:spTree>
    <p:extLst>
      <p:ext uri="{BB962C8B-B14F-4D97-AF65-F5344CB8AC3E}">
        <p14:creationId xmlns:p14="http://schemas.microsoft.com/office/powerpoint/2010/main" val="318952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B1205-F1FA-AC59-FB57-6852A29A6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244DE-4A22-C65D-0A39-FAB14EA14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303" y="635292"/>
            <a:ext cx="9885553" cy="6785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2800" dirty="0">
                <a:latin typeface="Comic Sans MS"/>
                <a:ea typeface="+mj-lt"/>
                <a:cs typeface="+mj-lt"/>
              </a:rPr>
              <a:t>Storage and packaging of finished products and farm shop </a:t>
            </a:r>
            <a:endParaRPr lang="en-US" dirty="0">
              <a:latin typeface="Comic Sans MS"/>
              <a:ea typeface="+mj-lt"/>
              <a:cs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ADF49B-9DA3-58D4-940A-A0EAA8D86A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50906" y="3435200"/>
            <a:ext cx="5368212" cy="128609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Comic Sans MS" panose="030F0702030302020204" pitchFamily="66" charset="0"/>
                <a:ea typeface="+mn-lt"/>
                <a:cs typeface="+mn-lt"/>
              </a:rPr>
              <a:t>Farm fresh food, vegetables, fruits, flour, pastries, meat, meat preparations, fish and eggs will be stored, packaged and sold.</a:t>
            </a:r>
            <a:endParaRPr lang="en-US" dirty="0">
              <a:solidFill>
                <a:schemeClr val="tx1"/>
              </a:solidFill>
              <a:latin typeface="Comic Sans MS" panose="030F0702030302020204" pitchFamily="66" charset="0"/>
              <a:ea typeface="+mn-lt"/>
              <a:cs typeface="+mn-lt"/>
            </a:endParaRPr>
          </a:p>
        </p:txBody>
      </p:sp>
      <p:pic>
        <p:nvPicPr>
          <p:cNvPr id="7" name="Content Placeholder 6" descr="A close-up of a label&#10;&#10;AI-generated content may be incorrect.">
            <a:extLst>
              <a:ext uri="{FF2B5EF4-FFF2-40B4-BE49-F238E27FC236}">
                <a16:creationId xmlns:a16="http://schemas.microsoft.com/office/drawing/2014/main" id="{82B6B0A0-6695-300A-842F-745F09423D0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9701" y="1553850"/>
            <a:ext cx="5430407" cy="1414340"/>
          </a:xfrm>
        </p:spPr>
      </p:pic>
      <p:pic>
        <p:nvPicPr>
          <p:cNvPr id="8" name="Content Placeholder 7" descr="A blue and white label with black text&#10;&#10;AI-generated content may be incorrect.">
            <a:extLst>
              <a:ext uri="{FF2B5EF4-FFF2-40B4-BE49-F238E27FC236}">
                <a16:creationId xmlns:a16="http://schemas.microsoft.com/office/drawing/2014/main" id="{8AE8E2F9-C2CF-C0F3-4E99-5AA2C3DB689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05471" y="1552018"/>
            <a:ext cx="5524152" cy="1406893"/>
          </a:xfrm>
        </p:spPr>
      </p:pic>
    </p:spTree>
    <p:extLst>
      <p:ext uri="{BB962C8B-B14F-4D97-AF65-F5344CB8AC3E}">
        <p14:creationId xmlns:p14="http://schemas.microsoft.com/office/powerpoint/2010/main" val="1775929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6A36B-9C20-0CE2-83E4-63AF86BFD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lose-up of a sign&#10;&#10;AI-generated content may be incorrect.">
            <a:extLst>
              <a:ext uri="{FF2B5EF4-FFF2-40B4-BE49-F238E27FC236}">
                <a16:creationId xmlns:a16="http://schemas.microsoft.com/office/drawing/2014/main" id="{E13D4055-1428-59DA-B172-F47F257B9F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48677" y="737325"/>
            <a:ext cx="7694646" cy="1472147"/>
          </a:xfrm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3575E71-66F4-EB5F-2D5F-F9FAA3D456A3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964294831"/>
              </p:ext>
            </p:extLst>
          </p:nvPr>
        </p:nvGraphicFramePr>
        <p:xfrm>
          <a:off x="2773605" y="2490701"/>
          <a:ext cx="6644790" cy="3629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48175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1332</TotalTime>
  <Words>498</Words>
  <Application>Microsoft Office PowerPoint</Application>
  <PresentationFormat>Ecran lat</PresentationFormat>
  <Paragraphs>54</Paragraphs>
  <Slides>13</Slides>
  <Notes>0</Notes>
  <HiddenSlides>0</HiddenSlides>
  <MMClips>0</MMClips>
  <ScaleCrop>false</ScaleCrop>
  <HeadingPairs>
    <vt:vector size="8" baseType="variant">
      <vt:variant>
        <vt:lpstr>Fonturi utilizate</vt:lpstr>
      </vt:variant>
      <vt:variant>
        <vt:i4>4</vt:i4>
      </vt:variant>
      <vt:variant>
        <vt:lpstr>Temă</vt:lpstr>
      </vt:variant>
      <vt:variant>
        <vt:i4>1</vt:i4>
      </vt:variant>
      <vt:variant>
        <vt:lpstr>Servere OLE încorporate</vt:lpstr>
      </vt:variant>
      <vt:variant>
        <vt:i4>1</vt:i4>
      </vt:variant>
      <vt:variant>
        <vt:lpstr>Titluri diapozitive</vt:lpstr>
      </vt:variant>
      <vt:variant>
        <vt:i4>13</vt:i4>
      </vt:variant>
    </vt:vector>
  </HeadingPairs>
  <TitlesOfParts>
    <vt:vector size="19" baseType="lpstr">
      <vt:lpstr>Arial</vt:lpstr>
      <vt:lpstr>Comic Sans MS</vt:lpstr>
      <vt:lpstr>Garamond</vt:lpstr>
      <vt:lpstr>Wingdings</vt:lpstr>
      <vt:lpstr>Organic</vt:lpstr>
      <vt:lpstr>Document Microsoft Word</vt:lpstr>
      <vt:lpstr>Vertical Farm</vt:lpstr>
      <vt:lpstr>The challenges of vertical farms:  Urban integration  Choice of crops  Biodiversity Jobs Water consumption</vt:lpstr>
      <vt:lpstr>Organization and operation of vertical farms</vt:lpstr>
      <vt:lpstr>Prezentare PowerPoint</vt:lpstr>
      <vt:lpstr>Prezentare PowerPoint</vt:lpstr>
      <vt:lpstr>THE FARM'S CONTROL ROOM</vt:lpstr>
      <vt:lpstr>Floors for keeping birds, rabbits and fish </vt:lpstr>
      <vt:lpstr>Storage and packaging of finished products and farm shop </vt:lpstr>
      <vt:lpstr>Prezentare PowerPoint</vt:lpstr>
      <vt:lpstr>SOILLESS PLANT CULTIVATION </vt:lpstr>
      <vt:lpstr>Conclusion  </vt:lpstr>
      <vt:lpstr>Prezentare PowerPoint</vt:lpstr>
      <vt:lpstr>Bibliography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 Farm</dc:title>
  <dc:creator/>
  <cp:lastModifiedBy>VETISAN Larisa Stefania (LAE-S2ROA)</cp:lastModifiedBy>
  <cp:revision>875</cp:revision>
  <dcterms:created xsi:type="dcterms:W3CDTF">2025-02-25T16:25:42Z</dcterms:created>
  <dcterms:modified xsi:type="dcterms:W3CDTF">2025-03-28T06:28:47Z</dcterms:modified>
</cp:coreProperties>
</file>