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3" r:id="rId6"/>
    <p:sldId id="260" r:id="rId7"/>
    <p:sldId id="257" r:id="rId8"/>
    <p:sldId id="258" r:id="rId9"/>
    <p:sldId id="264" r:id="rId10"/>
    <p:sldId id="259" r:id="rId11"/>
    <p:sldId id="265" r:id="rId12"/>
    <p:sldId id="262" r:id="rId13"/>
    <p:sldId id="26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0A0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B8734F-C293-4472-891D-B79DCE38328B}" v="20" dt="2025-03-31T21:00:24.6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76" d="100"/>
          <a:sy n="76" d="100"/>
        </p:scale>
        <p:origin x="62" y="3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_rels/data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6CA1C3-945A-4FF9-9276-875DDDDB292D}"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1B0A302D-8D00-430D-91D6-287D4FAC5813}">
      <dgm:prSet/>
      <dgm:spPr/>
      <dgm:t>
        <a:bodyPr/>
        <a:lstStyle/>
        <a:p>
          <a:pPr>
            <a:lnSpc>
              <a:spcPct val="100000"/>
            </a:lnSpc>
          </a:pPr>
          <a:r>
            <a:rPr lang="en-GB"/>
            <a:t>Cotton 	</a:t>
          </a:r>
          <a:endParaRPr lang="en-US"/>
        </a:p>
      </dgm:t>
    </dgm:pt>
    <dgm:pt modelId="{B398F215-0063-44D3-8708-07EDC091C179}" type="parTrans" cxnId="{683F02F9-3DE9-454C-82D2-43B3E93E0343}">
      <dgm:prSet/>
      <dgm:spPr/>
      <dgm:t>
        <a:bodyPr/>
        <a:lstStyle/>
        <a:p>
          <a:endParaRPr lang="en-US"/>
        </a:p>
      </dgm:t>
    </dgm:pt>
    <dgm:pt modelId="{5F5A06DC-2713-41F0-90B1-53B877D7711E}" type="sibTrans" cxnId="{683F02F9-3DE9-454C-82D2-43B3E93E0343}">
      <dgm:prSet/>
      <dgm:spPr/>
      <dgm:t>
        <a:bodyPr/>
        <a:lstStyle/>
        <a:p>
          <a:endParaRPr lang="en-US"/>
        </a:p>
      </dgm:t>
    </dgm:pt>
    <dgm:pt modelId="{6C50BB4C-D219-42F5-896F-B75D7BF92D4C}">
      <dgm:prSet/>
      <dgm:spPr/>
      <dgm:t>
        <a:bodyPr/>
        <a:lstStyle/>
        <a:p>
          <a:pPr>
            <a:lnSpc>
              <a:spcPct val="100000"/>
            </a:lnSpc>
          </a:pPr>
          <a:r>
            <a:rPr lang="en-GB"/>
            <a:t>Hair </a:t>
          </a:r>
          <a:endParaRPr lang="en-US"/>
        </a:p>
      </dgm:t>
    </dgm:pt>
    <dgm:pt modelId="{B46003AE-C896-4A53-B4AD-C78B4C957C1B}" type="parTrans" cxnId="{EEDA44CD-69F4-452A-B7FF-81E4E17931E2}">
      <dgm:prSet/>
      <dgm:spPr/>
      <dgm:t>
        <a:bodyPr/>
        <a:lstStyle/>
        <a:p>
          <a:endParaRPr lang="en-US"/>
        </a:p>
      </dgm:t>
    </dgm:pt>
    <dgm:pt modelId="{FE625286-4AC0-475C-9AC0-EBB8392DEA8F}" type="sibTrans" cxnId="{EEDA44CD-69F4-452A-B7FF-81E4E17931E2}">
      <dgm:prSet/>
      <dgm:spPr/>
      <dgm:t>
        <a:bodyPr/>
        <a:lstStyle/>
        <a:p>
          <a:endParaRPr lang="en-US"/>
        </a:p>
      </dgm:t>
    </dgm:pt>
    <dgm:pt modelId="{CC54B27B-A403-43D7-88A2-CDCF025D910F}">
      <dgm:prSet/>
      <dgm:spPr/>
      <dgm:t>
        <a:bodyPr/>
        <a:lstStyle/>
        <a:p>
          <a:pPr>
            <a:lnSpc>
              <a:spcPct val="100000"/>
            </a:lnSpc>
          </a:pPr>
          <a:r>
            <a:rPr lang="en-GB"/>
            <a:t>Dry grass (dried for 6 days)</a:t>
          </a:r>
          <a:endParaRPr lang="en-US"/>
        </a:p>
      </dgm:t>
    </dgm:pt>
    <dgm:pt modelId="{37F05825-2DE3-4C19-8BCD-39CEF5DB3524}" type="parTrans" cxnId="{0D05D5C1-042A-4FA4-9A17-227D607BE9AC}">
      <dgm:prSet/>
      <dgm:spPr/>
      <dgm:t>
        <a:bodyPr/>
        <a:lstStyle/>
        <a:p>
          <a:endParaRPr lang="en-US"/>
        </a:p>
      </dgm:t>
    </dgm:pt>
    <dgm:pt modelId="{E567364C-47B9-4A34-ACD2-ECC4F17F97ED}" type="sibTrans" cxnId="{0D05D5C1-042A-4FA4-9A17-227D607BE9AC}">
      <dgm:prSet/>
      <dgm:spPr/>
      <dgm:t>
        <a:bodyPr/>
        <a:lstStyle/>
        <a:p>
          <a:endParaRPr lang="en-US"/>
        </a:p>
      </dgm:t>
    </dgm:pt>
    <dgm:pt modelId="{9110EBB7-A28B-46D7-BF9F-F30CB1681058}">
      <dgm:prSet/>
      <dgm:spPr/>
      <dgm:t>
        <a:bodyPr/>
        <a:lstStyle/>
        <a:p>
          <a:pPr>
            <a:lnSpc>
              <a:spcPct val="100000"/>
            </a:lnSpc>
          </a:pPr>
          <a:r>
            <a:rPr lang="en-GB"/>
            <a:t>Fresh + dry grass ( dried for 6 days)</a:t>
          </a:r>
          <a:endParaRPr lang="en-US"/>
        </a:p>
      </dgm:t>
    </dgm:pt>
    <dgm:pt modelId="{A116E07D-7F31-45C6-B9C7-CEB5D21C47BF}" type="parTrans" cxnId="{A40B664F-4BFB-495E-84A6-0FF201B29E85}">
      <dgm:prSet/>
      <dgm:spPr/>
      <dgm:t>
        <a:bodyPr/>
        <a:lstStyle/>
        <a:p>
          <a:endParaRPr lang="en-US"/>
        </a:p>
      </dgm:t>
    </dgm:pt>
    <dgm:pt modelId="{BAA50234-2A7D-4675-9762-B0C38D8AB94D}" type="sibTrans" cxnId="{A40B664F-4BFB-495E-84A6-0FF201B29E85}">
      <dgm:prSet/>
      <dgm:spPr/>
      <dgm:t>
        <a:bodyPr/>
        <a:lstStyle/>
        <a:p>
          <a:endParaRPr lang="en-US"/>
        </a:p>
      </dgm:t>
    </dgm:pt>
    <dgm:pt modelId="{E8A38AC4-DF99-41AE-9D66-51BF3434EF97}" type="pres">
      <dgm:prSet presAssocID="{A16CA1C3-945A-4FF9-9276-875DDDDB292D}" presName="root" presStyleCnt="0">
        <dgm:presLayoutVars>
          <dgm:dir/>
          <dgm:resizeHandles val="exact"/>
        </dgm:presLayoutVars>
      </dgm:prSet>
      <dgm:spPr/>
    </dgm:pt>
    <dgm:pt modelId="{77224819-D65F-4862-B752-88D4B959205B}" type="pres">
      <dgm:prSet presAssocID="{1B0A302D-8D00-430D-91D6-287D4FAC5813}" presName="compNode" presStyleCnt="0"/>
      <dgm:spPr/>
    </dgm:pt>
    <dgm:pt modelId="{04AE49D0-FE3C-417C-B720-6CABB5A8ACFF}" type="pres">
      <dgm:prSet presAssocID="{1B0A302D-8D00-430D-91D6-287D4FAC5813}" presName="bgRect" presStyleLbl="bgShp" presStyleIdx="0" presStyleCnt="4"/>
      <dgm:spPr/>
    </dgm:pt>
    <dgm:pt modelId="{109B7E16-27CF-4A45-BCF4-B01C90FFA039}" type="pres">
      <dgm:prSet presAssocID="{1B0A302D-8D00-430D-91D6-287D4FAC581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hirt"/>
        </a:ext>
      </dgm:extLst>
    </dgm:pt>
    <dgm:pt modelId="{7E123A15-37A3-4A62-AED2-5799D149625E}" type="pres">
      <dgm:prSet presAssocID="{1B0A302D-8D00-430D-91D6-287D4FAC5813}" presName="spaceRect" presStyleCnt="0"/>
      <dgm:spPr/>
    </dgm:pt>
    <dgm:pt modelId="{F3733FA5-607A-4CA7-91D2-788642044D45}" type="pres">
      <dgm:prSet presAssocID="{1B0A302D-8D00-430D-91D6-287D4FAC5813}" presName="parTx" presStyleLbl="revTx" presStyleIdx="0" presStyleCnt="4">
        <dgm:presLayoutVars>
          <dgm:chMax val="0"/>
          <dgm:chPref val="0"/>
        </dgm:presLayoutVars>
      </dgm:prSet>
      <dgm:spPr/>
    </dgm:pt>
    <dgm:pt modelId="{513A8D6B-6BDB-4A52-B626-0738DA314E7A}" type="pres">
      <dgm:prSet presAssocID="{5F5A06DC-2713-41F0-90B1-53B877D7711E}" presName="sibTrans" presStyleCnt="0"/>
      <dgm:spPr/>
    </dgm:pt>
    <dgm:pt modelId="{BA071559-C34B-4FD8-B070-DBA730F978CB}" type="pres">
      <dgm:prSet presAssocID="{6C50BB4C-D219-42F5-896F-B75D7BF92D4C}" presName="compNode" presStyleCnt="0"/>
      <dgm:spPr/>
    </dgm:pt>
    <dgm:pt modelId="{D0A16EA0-D47F-4800-847B-8A71894CD9D8}" type="pres">
      <dgm:prSet presAssocID="{6C50BB4C-D219-42F5-896F-B75D7BF92D4C}" presName="bgRect" presStyleLbl="bgShp" presStyleIdx="1" presStyleCnt="4"/>
      <dgm:spPr/>
    </dgm:pt>
    <dgm:pt modelId="{CB8F47CD-40D4-4A6A-81A5-90489D988C93}" type="pres">
      <dgm:prSet presAssocID="{6C50BB4C-D219-42F5-896F-B75D7BF92D4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Moustache"/>
        </a:ext>
      </dgm:extLst>
    </dgm:pt>
    <dgm:pt modelId="{AF1B8982-0525-469D-92F1-CA3B54255F1B}" type="pres">
      <dgm:prSet presAssocID="{6C50BB4C-D219-42F5-896F-B75D7BF92D4C}" presName="spaceRect" presStyleCnt="0"/>
      <dgm:spPr/>
    </dgm:pt>
    <dgm:pt modelId="{940EACDD-3975-4AB5-852A-E561EF4DD4AA}" type="pres">
      <dgm:prSet presAssocID="{6C50BB4C-D219-42F5-896F-B75D7BF92D4C}" presName="parTx" presStyleLbl="revTx" presStyleIdx="1" presStyleCnt="4">
        <dgm:presLayoutVars>
          <dgm:chMax val="0"/>
          <dgm:chPref val="0"/>
        </dgm:presLayoutVars>
      </dgm:prSet>
      <dgm:spPr/>
    </dgm:pt>
    <dgm:pt modelId="{7D8B2C73-13DB-4D50-93CF-124291096D70}" type="pres">
      <dgm:prSet presAssocID="{FE625286-4AC0-475C-9AC0-EBB8392DEA8F}" presName="sibTrans" presStyleCnt="0"/>
      <dgm:spPr/>
    </dgm:pt>
    <dgm:pt modelId="{FC138CD8-4269-4608-89F6-C9FF97C33DFA}" type="pres">
      <dgm:prSet presAssocID="{CC54B27B-A403-43D7-88A2-CDCF025D910F}" presName="compNode" presStyleCnt="0"/>
      <dgm:spPr/>
    </dgm:pt>
    <dgm:pt modelId="{16B1C765-8154-44BC-B313-C30D9437D705}" type="pres">
      <dgm:prSet presAssocID="{CC54B27B-A403-43D7-88A2-CDCF025D910F}" presName="bgRect" presStyleLbl="bgShp" presStyleIdx="2" presStyleCnt="4"/>
      <dgm:spPr/>
    </dgm:pt>
    <dgm:pt modelId="{AAF5DA20-F95B-42B2-BC2A-EA1ECEC43505}" type="pres">
      <dgm:prSet presAssocID="{CC54B27B-A403-43D7-88A2-CDCF025D910F}"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eeds"/>
        </a:ext>
      </dgm:extLst>
    </dgm:pt>
    <dgm:pt modelId="{0FB165F0-6AEE-4BDE-922D-4265395BA151}" type="pres">
      <dgm:prSet presAssocID="{CC54B27B-A403-43D7-88A2-CDCF025D910F}" presName="spaceRect" presStyleCnt="0"/>
      <dgm:spPr/>
    </dgm:pt>
    <dgm:pt modelId="{EFBAF00B-AC13-4D7F-9FEF-6FBF08901ECF}" type="pres">
      <dgm:prSet presAssocID="{CC54B27B-A403-43D7-88A2-CDCF025D910F}" presName="parTx" presStyleLbl="revTx" presStyleIdx="2" presStyleCnt="4">
        <dgm:presLayoutVars>
          <dgm:chMax val="0"/>
          <dgm:chPref val="0"/>
        </dgm:presLayoutVars>
      </dgm:prSet>
      <dgm:spPr/>
    </dgm:pt>
    <dgm:pt modelId="{D9339D8A-B61B-4362-83E7-14919B4B682A}" type="pres">
      <dgm:prSet presAssocID="{E567364C-47B9-4A34-ACD2-ECC4F17F97ED}" presName="sibTrans" presStyleCnt="0"/>
      <dgm:spPr/>
    </dgm:pt>
    <dgm:pt modelId="{53B98C67-0B84-4DBA-9D72-50E8FA4A5D7F}" type="pres">
      <dgm:prSet presAssocID="{9110EBB7-A28B-46D7-BF9F-F30CB1681058}" presName="compNode" presStyleCnt="0"/>
      <dgm:spPr/>
    </dgm:pt>
    <dgm:pt modelId="{5AA68456-E4C7-4A5A-9F7E-157EAE03F442}" type="pres">
      <dgm:prSet presAssocID="{9110EBB7-A28B-46D7-BF9F-F30CB1681058}" presName="bgRect" presStyleLbl="bgShp" presStyleIdx="3" presStyleCnt="4"/>
      <dgm:spPr/>
    </dgm:pt>
    <dgm:pt modelId="{8ED64456-4990-46B8-AA11-43A9A6EFC689}" type="pres">
      <dgm:prSet presAssocID="{9110EBB7-A28B-46D7-BF9F-F30CB168105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ine Decoration"/>
        </a:ext>
      </dgm:extLst>
    </dgm:pt>
    <dgm:pt modelId="{A7F55F78-196B-45B6-AFE4-CBA446DB0762}" type="pres">
      <dgm:prSet presAssocID="{9110EBB7-A28B-46D7-BF9F-F30CB1681058}" presName="spaceRect" presStyleCnt="0"/>
      <dgm:spPr/>
    </dgm:pt>
    <dgm:pt modelId="{90F718C0-5270-4941-896A-D7F704A3FA52}" type="pres">
      <dgm:prSet presAssocID="{9110EBB7-A28B-46D7-BF9F-F30CB1681058}" presName="parTx" presStyleLbl="revTx" presStyleIdx="3" presStyleCnt="4">
        <dgm:presLayoutVars>
          <dgm:chMax val="0"/>
          <dgm:chPref val="0"/>
        </dgm:presLayoutVars>
      </dgm:prSet>
      <dgm:spPr/>
    </dgm:pt>
  </dgm:ptLst>
  <dgm:cxnLst>
    <dgm:cxn modelId="{9D2B9633-399A-4DA2-B4A1-6BEAB75D9C6F}" type="presOf" srcId="{1B0A302D-8D00-430D-91D6-287D4FAC5813}" destId="{F3733FA5-607A-4CA7-91D2-788642044D45}" srcOrd="0" destOrd="0" presId="urn:microsoft.com/office/officeart/2018/2/layout/IconVerticalSolidList"/>
    <dgm:cxn modelId="{A40B664F-4BFB-495E-84A6-0FF201B29E85}" srcId="{A16CA1C3-945A-4FF9-9276-875DDDDB292D}" destId="{9110EBB7-A28B-46D7-BF9F-F30CB1681058}" srcOrd="3" destOrd="0" parTransId="{A116E07D-7F31-45C6-B9C7-CEB5D21C47BF}" sibTransId="{BAA50234-2A7D-4675-9762-B0C38D8AB94D}"/>
    <dgm:cxn modelId="{166D0373-844D-49B9-97A5-5323799A99D6}" type="presOf" srcId="{CC54B27B-A403-43D7-88A2-CDCF025D910F}" destId="{EFBAF00B-AC13-4D7F-9FEF-6FBF08901ECF}" srcOrd="0" destOrd="0" presId="urn:microsoft.com/office/officeart/2018/2/layout/IconVerticalSolidList"/>
    <dgm:cxn modelId="{9C674DA1-5CF7-4807-BE4C-DE1E8608E72B}" type="presOf" srcId="{6C50BB4C-D219-42F5-896F-B75D7BF92D4C}" destId="{940EACDD-3975-4AB5-852A-E561EF4DD4AA}" srcOrd="0" destOrd="0" presId="urn:microsoft.com/office/officeart/2018/2/layout/IconVerticalSolidList"/>
    <dgm:cxn modelId="{0D05D5C1-042A-4FA4-9A17-227D607BE9AC}" srcId="{A16CA1C3-945A-4FF9-9276-875DDDDB292D}" destId="{CC54B27B-A403-43D7-88A2-CDCF025D910F}" srcOrd="2" destOrd="0" parTransId="{37F05825-2DE3-4C19-8BCD-39CEF5DB3524}" sibTransId="{E567364C-47B9-4A34-ACD2-ECC4F17F97ED}"/>
    <dgm:cxn modelId="{EF7F96CB-94CC-4147-A90F-981FA1054825}" type="presOf" srcId="{9110EBB7-A28B-46D7-BF9F-F30CB1681058}" destId="{90F718C0-5270-4941-896A-D7F704A3FA52}" srcOrd="0" destOrd="0" presId="urn:microsoft.com/office/officeart/2018/2/layout/IconVerticalSolidList"/>
    <dgm:cxn modelId="{EEDA44CD-69F4-452A-B7FF-81E4E17931E2}" srcId="{A16CA1C3-945A-4FF9-9276-875DDDDB292D}" destId="{6C50BB4C-D219-42F5-896F-B75D7BF92D4C}" srcOrd="1" destOrd="0" parTransId="{B46003AE-C896-4A53-B4AD-C78B4C957C1B}" sibTransId="{FE625286-4AC0-475C-9AC0-EBB8392DEA8F}"/>
    <dgm:cxn modelId="{D2A250E8-72B2-4812-B5BD-9E8E8878FDFC}" type="presOf" srcId="{A16CA1C3-945A-4FF9-9276-875DDDDB292D}" destId="{E8A38AC4-DF99-41AE-9D66-51BF3434EF97}" srcOrd="0" destOrd="0" presId="urn:microsoft.com/office/officeart/2018/2/layout/IconVerticalSolidList"/>
    <dgm:cxn modelId="{683F02F9-3DE9-454C-82D2-43B3E93E0343}" srcId="{A16CA1C3-945A-4FF9-9276-875DDDDB292D}" destId="{1B0A302D-8D00-430D-91D6-287D4FAC5813}" srcOrd="0" destOrd="0" parTransId="{B398F215-0063-44D3-8708-07EDC091C179}" sibTransId="{5F5A06DC-2713-41F0-90B1-53B877D7711E}"/>
    <dgm:cxn modelId="{2559FBD8-B47A-40BE-B463-20E62D34325B}" type="presParOf" srcId="{E8A38AC4-DF99-41AE-9D66-51BF3434EF97}" destId="{77224819-D65F-4862-B752-88D4B959205B}" srcOrd="0" destOrd="0" presId="urn:microsoft.com/office/officeart/2018/2/layout/IconVerticalSolidList"/>
    <dgm:cxn modelId="{1A22C55B-49BE-49B5-A192-6A18E53B57A7}" type="presParOf" srcId="{77224819-D65F-4862-B752-88D4B959205B}" destId="{04AE49D0-FE3C-417C-B720-6CABB5A8ACFF}" srcOrd="0" destOrd="0" presId="urn:microsoft.com/office/officeart/2018/2/layout/IconVerticalSolidList"/>
    <dgm:cxn modelId="{D11A962C-9A8A-489E-B223-8CB0D4CFCCFB}" type="presParOf" srcId="{77224819-D65F-4862-B752-88D4B959205B}" destId="{109B7E16-27CF-4A45-BCF4-B01C90FFA039}" srcOrd="1" destOrd="0" presId="urn:microsoft.com/office/officeart/2018/2/layout/IconVerticalSolidList"/>
    <dgm:cxn modelId="{A056AF6F-E693-4747-9B2E-48B613669D2F}" type="presParOf" srcId="{77224819-D65F-4862-B752-88D4B959205B}" destId="{7E123A15-37A3-4A62-AED2-5799D149625E}" srcOrd="2" destOrd="0" presId="urn:microsoft.com/office/officeart/2018/2/layout/IconVerticalSolidList"/>
    <dgm:cxn modelId="{81B6E25E-D8D1-4866-B88B-0A0A09C4EC95}" type="presParOf" srcId="{77224819-D65F-4862-B752-88D4B959205B}" destId="{F3733FA5-607A-4CA7-91D2-788642044D45}" srcOrd="3" destOrd="0" presId="urn:microsoft.com/office/officeart/2018/2/layout/IconVerticalSolidList"/>
    <dgm:cxn modelId="{E9A253C3-351C-4DB7-9377-B17683A0103C}" type="presParOf" srcId="{E8A38AC4-DF99-41AE-9D66-51BF3434EF97}" destId="{513A8D6B-6BDB-4A52-B626-0738DA314E7A}" srcOrd="1" destOrd="0" presId="urn:microsoft.com/office/officeart/2018/2/layout/IconVerticalSolidList"/>
    <dgm:cxn modelId="{594560C3-8E54-42EB-8C36-594873FFDBA3}" type="presParOf" srcId="{E8A38AC4-DF99-41AE-9D66-51BF3434EF97}" destId="{BA071559-C34B-4FD8-B070-DBA730F978CB}" srcOrd="2" destOrd="0" presId="urn:microsoft.com/office/officeart/2018/2/layout/IconVerticalSolidList"/>
    <dgm:cxn modelId="{326B629A-39AA-4775-A757-0EC2E3355985}" type="presParOf" srcId="{BA071559-C34B-4FD8-B070-DBA730F978CB}" destId="{D0A16EA0-D47F-4800-847B-8A71894CD9D8}" srcOrd="0" destOrd="0" presId="urn:microsoft.com/office/officeart/2018/2/layout/IconVerticalSolidList"/>
    <dgm:cxn modelId="{C97B1F6B-99BF-4AFD-B623-AAE9266B2EE6}" type="presParOf" srcId="{BA071559-C34B-4FD8-B070-DBA730F978CB}" destId="{CB8F47CD-40D4-4A6A-81A5-90489D988C93}" srcOrd="1" destOrd="0" presId="urn:microsoft.com/office/officeart/2018/2/layout/IconVerticalSolidList"/>
    <dgm:cxn modelId="{E903475E-122B-4040-BA2D-EE66998D51CC}" type="presParOf" srcId="{BA071559-C34B-4FD8-B070-DBA730F978CB}" destId="{AF1B8982-0525-469D-92F1-CA3B54255F1B}" srcOrd="2" destOrd="0" presId="urn:microsoft.com/office/officeart/2018/2/layout/IconVerticalSolidList"/>
    <dgm:cxn modelId="{4E6C9195-AFC2-42F2-A661-E1D18DCDDB20}" type="presParOf" srcId="{BA071559-C34B-4FD8-B070-DBA730F978CB}" destId="{940EACDD-3975-4AB5-852A-E561EF4DD4AA}" srcOrd="3" destOrd="0" presId="urn:microsoft.com/office/officeart/2018/2/layout/IconVerticalSolidList"/>
    <dgm:cxn modelId="{EA712010-074A-4B8B-A88F-4BE06545CE6A}" type="presParOf" srcId="{E8A38AC4-DF99-41AE-9D66-51BF3434EF97}" destId="{7D8B2C73-13DB-4D50-93CF-124291096D70}" srcOrd="3" destOrd="0" presId="urn:microsoft.com/office/officeart/2018/2/layout/IconVerticalSolidList"/>
    <dgm:cxn modelId="{003DDC8E-0024-4B0B-9F15-0CB7A17708BF}" type="presParOf" srcId="{E8A38AC4-DF99-41AE-9D66-51BF3434EF97}" destId="{FC138CD8-4269-4608-89F6-C9FF97C33DFA}" srcOrd="4" destOrd="0" presId="urn:microsoft.com/office/officeart/2018/2/layout/IconVerticalSolidList"/>
    <dgm:cxn modelId="{2CA71F99-4162-4DC8-995C-39E4705C918F}" type="presParOf" srcId="{FC138CD8-4269-4608-89F6-C9FF97C33DFA}" destId="{16B1C765-8154-44BC-B313-C30D9437D705}" srcOrd="0" destOrd="0" presId="urn:microsoft.com/office/officeart/2018/2/layout/IconVerticalSolidList"/>
    <dgm:cxn modelId="{401598F7-FE8E-47CB-893C-44DAC964FF2A}" type="presParOf" srcId="{FC138CD8-4269-4608-89F6-C9FF97C33DFA}" destId="{AAF5DA20-F95B-42B2-BC2A-EA1ECEC43505}" srcOrd="1" destOrd="0" presId="urn:microsoft.com/office/officeart/2018/2/layout/IconVerticalSolidList"/>
    <dgm:cxn modelId="{3B61D287-7B8A-4D09-A520-D3A275A6024A}" type="presParOf" srcId="{FC138CD8-4269-4608-89F6-C9FF97C33DFA}" destId="{0FB165F0-6AEE-4BDE-922D-4265395BA151}" srcOrd="2" destOrd="0" presId="urn:microsoft.com/office/officeart/2018/2/layout/IconVerticalSolidList"/>
    <dgm:cxn modelId="{24BB025F-A877-4339-96EE-A1D7BBA4758B}" type="presParOf" srcId="{FC138CD8-4269-4608-89F6-C9FF97C33DFA}" destId="{EFBAF00B-AC13-4D7F-9FEF-6FBF08901ECF}" srcOrd="3" destOrd="0" presId="urn:microsoft.com/office/officeart/2018/2/layout/IconVerticalSolidList"/>
    <dgm:cxn modelId="{E0278058-91D1-439B-892C-496145DA1AE2}" type="presParOf" srcId="{E8A38AC4-DF99-41AE-9D66-51BF3434EF97}" destId="{D9339D8A-B61B-4362-83E7-14919B4B682A}" srcOrd="5" destOrd="0" presId="urn:microsoft.com/office/officeart/2018/2/layout/IconVerticalSolidList"/>
    <dgm:cxn modelId="{E6271F86-3C67-427D-920D-81AAC0AD0C50}" type="presParOf" srcId="{E8A38AC4-DF99-41AE-9D66-51BF3434EF97}" destId="{53B98C67-0B84-4DBA-9D72-50E8FA4A5D7F}" srcOrd="6" destOrd="0" presId="urn:microsoft.com/office/officeart/2018/2/layout/IconVerticalSolidList"/>
    <dgm:cxn modelId="{AD5F080E-4596-4ED8-B7D1-651B41CD86F4}" type="presParOf" srcId="{53B98C67-0B84-4DBA-9D72-50E8FA4A5D7F}" destId="{5AA68456-E4C7-4A5A-9F7E-157EAE03F442}" srcOrd="0" destOrd="0" presId="urn:microsoft.com/office/officeart/2018/2/layout/IconVerticalSolidList"/>
    <dgm:cxn modelId="{A14D458D-2682-48FB-826D-98BA7161265E}" type="presParOf" srcId="{53B98C67-0B84-4DBA-9D72-50E8FA4A5D7F}" destId="{8ED64456-4990-46B8-AA11-43A9A6EFC689}" srcOrd="1" destOrd="0" presId="urn:microsoft.com/office/officeart/2018/2/layout/IconVerticalSolidList"/>
    <dgm:cxn modelId="{5A90AC06-9BF2-4C6E-B2DD-71F69012C5C9}" type="presParOf" srcId="{53B98C67-0B84-4DBA-9D72-50E8FA4A5D7F}" destId="{A7F55F78-196B-45B6-AFE4-CBA446DB0762}" srcOrd="2" destOrd="0" presId="urn:microsoft.com/office/officeart/2018/2/layout/IconVerticalSolidList"/>
    <dgm:cxn modelId="{33AF53AC-426E-48AC-8992-5F90522A0ADA}" type="presParOf" srcId="{53B98C67-0B84-4DBA-9D72-50E8FA4A5D7F}" destId="{90F718C0-5270-4941-896A-D7F704A3FA5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AE49D0-FE3C-417C-B720-6CABB5A8ACFF}">
      <dsp:nvSpPr>
        <dsp:cNvPr id="0" name=""/>
        <dsp:cNvSpPr/>
      </dsp:nvSpPr>
      <dsp:spPr>
        <a:xfrm>
          <a:off x="0" y="1805"/>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9B7E16-27CF-4A45-BCF4-B01C90FFA039}">
      <dsp:nvSpPr>
        <dsp:cNvPr id="0" name=""/>
        <dsp:cNvSpPr/>
      </dsp:nvSpPr>
      <dsp:spPr>
        <a:xfrm>
          <a:off x="276881" y="207750"/>
          <a:ext cx="503420" cy="5034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733FA5-607A-4CA7-91D2-788642044D45}">
      <dsp:nvSpPr>
        <dsp:cNvPr id="0" name=""/>
        <dsp:cNvSpPr/>
      </dsp:nvSpPr>
      <dsp:spPr>
        <a:xfrm>
          <a:off x="1057183" y="1805"/>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GB" sz="2200" kern="1200"/>
            <a:t>Cotton 	</a:t>
          </a:r>
          <a:endParaRPr lang="en-US" sz="2200" kern="1200"/>
        </a:p>
      </dsp:txBody>
      <dsp:txXfrm>
        <a:off x="1057183" y="1805"/>
        <a:ext cx="9458416" cy="915310"/>
      </dsp:txXfrm>
    </dsp:sp>
    <dsp:sp modelId="{D0A16EA0-D47F-4800-847B-8A71894CD9D8}">
      <dsp:nvSpPr>
        <dsp:cNvPr id="0" name=""/>
        <dsp:cNvSpPr/>
      </dsp:nvSpPr>
      <dsp:spPr>
        <a:xfrm>
          <a:off x="0" y="1145944"/>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8F47CD-40D4-4A6A-81A5-90489D988C93}">
      <dsp:nvSpPr>
        <dsp:cNvPr id="0" name=""/>
        <dsp:cNvSpPr/>
      </dsp:nvSpPr>
      <dsp:spPr>
        <a:xfrm>
          <a:off x="276881" y="1351889"/>
          <a:ext cx="503420" cy="5034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0EACDD-3975-4AB5-852A-E561EF4DD4AA}">
      <dsp:nvSpPr>
        <dsp:cNvPr id="0" name=""/>
        <dsp:cNvSpPr/>
      </dsp:nvSpPr>
      <dsp:spPr>
        <a:xfrm>
          <a:off x="1057183" y="1145944"/>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GB" sz="2200" kern="1200"/>
            <a:t>Hair </a:t>
          </a:r>
          <a:endParaRPr lang="en-US" sz="2200" kern="1200"/>
        </a:p>
      </dsp:txBody>
      <dsp:txXfrm>
        <a:off x="1057183" y="1145944"/>
        <a:ext cx="9458416" cy="915310"/>
      </dsp:txXfrm>
    </dsp:sp>
    <dsp:sp modelId="{16B1C765-8154-44BC-B313-C30D9437D705}">
      <dsp:nvSpPr>
        <dsp:cNvPr id="0" name=""/>
        <dsp:cNvSpPr/>
      </dsp:nvSpPr>
      <dsp:spPr>
        <a:xfrm>
          <a:off x="0" y="2290082"/>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F5DA20-F95B-42B2-BC2A-EA1ECEC43505}">
      <dsp:nvSpPr>
        <dsp:cNvPr id="0" name=""/>
        <dsp:cNvSpPr/>
      </dsp:nvSpPr>
      <dsp:spPr>
        <a:xfrm>
          <a:off x="276881" y="2496027"/>
          <a:ext cx="503420" cy="5034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BAF00B-AC13-4D7F-9FEF-6FBF08901ECF}">
      <dsp:nvSpPr>
        <dsp:cNvPr id="0" name=""/>
        <dsp:cNvSpPr/>
      </dsp:nvSpPr>
      <dsp:spPr>
        <a:xfrm>
          <a:off x="1057183" y="2290082"/>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GB" sz="2200" kern="1200"/>
            <a:t>Dry grass (dried for 6 days)</a:t>
          </a:r>
          <a:endParaRPr lang="en-US" sz="2200" kern="1200"/>
        </a:p>
      </dsp:txBody>
      <dsp:txXfrm>
        <a:off x="1057183" y="2290082"/>
        <a:ext cx="9458416" cy="915310"/>
      </dsp:txXfrm>
    </dsp:sp>
    <dsp:sp modelId="{5AA68456-E4C7-4A5A-9F7E-157EAE03F442}">
      <dsp:nvSpPr>
        <dsp:cNvPr id="0" name=""/>
        <dsp:cNvSpPr/>
      </dsp:nvSpPr>
      <dsp:spPr>
        <a:xfrm>
          <a:off x="0" y="3434221"/>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D64456-4990-46B8-AA11-43A9A6EFC689}">
      <dsp:nvSpPr>
        <dsp:cNvPr id="0" name=""/>
        <dsp:cNvSpPr/>
      </dsp:nvSpPr>
      <dsp:spPr>
        <a:xfrm>
          <a:off x="276881" y="3640166"/>
          <a:ext cx="503420" cy="5034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F718C0-5270-4941-896A-D7F704A3FA52}">
      <dsp:nvSpPr>
        <dsp:cNvPr id="0" name=""/>
        <dsp:cNvSpPr/>
      </dsp:nvSpPr>
      <dsp:spPr>
        <a:xfrm>
          <a:off x="1057183" y="3434221"/>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GB" sz="2200" kern="1200"/>
            <a:t>Fresh + dry grass ( dried for 6 days)</a:t>
          </a:r>
          <a:endParaRPr lang="en-US" sz="2200" kern="1200"/>
        </a:p>
      </dsp:txBody>
      <dsp:txXfrm>
        <a:off x="1057183" y="3434221"/>
        <a:ext cx="9458416" cy="91531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25CDA-8F60-EE88-DFDB-7DD383303D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E9E41D4-DD85-8236-C157-202F7EB426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937D5CE-BD54-2ABB-5A12-25D8EA0DA6AA}"/>
              </a:ext>
            </a:extLst>
          </p:cNvPr>
          <p:cNvSpPr>
            <a:spLocks noGrp="1"/>
          </p:cNvSpPr>
          <p:nvPr>
            <p:ph type="dt" sz="half" idx="10"/>
          </p:nvPr>
        </p:nvSpPr>
        <p:spPr/>
        <p:txBody>
          <a:bodyPr/>
          <a:lstStyle/>
          <a:p>
            <a:fld id="{2D59D9EF-35E9-438C-8391-F09C6232383C}" type="datetimeFigureOut">
              <a:rPr lang="en-GB" smtClean="0"/>
              <a:t>31/03/2025</a:t>
            </a:fld>
            <a:endParaRPr lang="en-GB"/>
          </a:p>
        </p:txBody>
      </p:sp>
      <p:sp>
        <p:nvSpPr>
          <p:cNvPr id="5" name="Footer Placeholder 4">
            <a:extLst>
              <a:ext uri="{FF2B5EF4-FFF2-40B4-BE49-F238E27FC236}">
                <a16:creationId xmlns:a16="http://schemas.microsoft.com/office/drawing/2014/main" id="{6A6BAF4E-1778-750A-4953-B400D4A32A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21B8F12-3A3F-15F9-7E93-899346350023}"/>
              </a:ext>
            </a:extLst>
          </p:cNvPr>
          <p:cNvSpPr>
            <a:spLocks noGrp="1"/>
          </p:cNvSpPr>
          <p:nvPr>
            <p:ph type="sldNum" sz="quarter" idx="12"/>
          </p:nvPr>
        </p:nvSpPr>
        <p:spPr/>
        <p:txBody>
          <a:bodyPr/>
          <a:lstStyle/>
          <a:p>
            <a:fld id="{E94ED49B-33DC-4925-9A78-0C3FF50A9B02}" type="slidenum">
              <a:rPr lang="en-GB" smtClean="0"/>
              <a:t>‹#›</a:t>
            </a:fld>
            <a:endParaRPr lang="en-GB"/>
          </a:p>
        </p:txBody>
      </p:sp>
    </p:spTree>
    <p:extLst>
      <p:ext uri="{BB962C8B-B14F-4D97-AF65-F5344CB8AC3E}">
        <p14:creationId xmlns:p14="http://schemas.microsoft.com/office/powerpoint/2010/main" val="3409203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B2151-C891-C40C-E0D0-32B8CA57B50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1B244DE-23AA-9E3A-26AA-B5138AF675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19AE91-46CF-BC39-D06B-26C5393CD455}"/>
              </a:ext>
            </a:extLst>
          </p:cNvPr>
          <p:cNvSpPr>
            <a:spLocks noGrp="1"/>
          </p:cNvSpPr>
          <p:nvPr>
            <p:ph type="dt" sz="half" idx="10"/>
          </p:nvPr>
        </p:nvSpPr>
        <p:spPr/>
        <p:txBody>
          <a:bodyPr/>
          <a:lstStyle/>
          <a:p>
            <a:fld id="{2D59D9EF-35E9-438C-8391-F09C6232383C}" type="datetimeFigureOut">
              <a:rPr lang="en-GB" smtClean="0"/>
              <a:t>31/03/2025</a:t>
            </a:fld>
            <a:endParaRPr lang="en-GB"/>
          </a:p>
        </p:txBody>
      </p:sp>
      <p:sp>
        <p:nvSpPr>
          <p:cNvPr id="5" name="Footer Placeholder 4">
            <a:extLst>
              <a:ext uri="{FF2B5EF4-FFF2-40B4-BE49-F238E27FC236}">
                <a16:creationId xmlns:a16="http://schemas.microsoft.com/office/drawing/2014/main" id="{ABBA8C12-8735-A5D4-5A23-F8835EAAB9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E20E59-837C-51D7-2A90-80CFA5841C1B}"/>
              </a:ext>
            </a:extLst>
          </p:cNvPr>
          <p:cNvSpPr>
            <a:spLocks noGrp="1"/>
          </p:cNvSpPr>
          <p:nvPr>
            <p:ph type="sldNum" sz="quarter" idx="12"/>
          </p:nvPr>
        </p:nvSpPr>
        <p:spPr/>
        <p:txBody>
          <a:bodyPr/>
          <a:lstStyle/>
          <a:p>
            <a:fld id="{E94ED49B-33DC-4925-9A78-0C3FF50A9B02}" type="slidenum">
              <a:rPr lang="en-GB" smtClean="0"/>
              <a:t>‹#›</a:t>
            </a:fld>
            <a:endParaRPr lang="en-GB"/>
          </a:p>
        </p:txBody>
      </p:sp>
    </p:spTree>
    <p:extLst>
      <p:ext uri="{BB962C8B-B14F-4D97-AF65-F5344CB8AC3E}">
        <p14:creationId xmlns:p14="http://schemas.microsoft.com/office/powerpoint/2010/main" val="4039732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F62B7-D3BD-D1B6-DBF8-23CF4B42930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BB24627-5EC8-BCBB-9A27-01F5C4E5092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EA87DE3-F3D6-9F00-14C6-6BCA3857CDA6}"/>
              </a:ext>
            </a:extLst>
          </p:cNvPr>
          <p:cNvSpPr>
            <a:spLocks noGrp="1"/>
          </p:cNvSpPr>
          <p:nvPr>
            <p:ph type="dt" sz="half" idx="10"/>
          </p:nvPr>
        </p:nvSpPr>
        <p:spPr/>
        <p:txBody>
          <a:bodyPr/>
          <a:lstStyle/>
          <a:p>
            <a:fld id="{2D59D9EF-35E9-438C-8391-F09C6232383C}" type="datetimeFigureOut">
              <a:rPr lang="en-GB" smtClean="0"/>
              <a:t>31/03/2025</a:t>
            </a:fld>
            <a:endParaRPr lang="en-GB"/>
          </a:p>
        </p:txBody>
      </p:sp>
      <p:sp>
        <p:nvSpPr>
          <p:cNvPr id="5" name="Footer Placeholder 4">
            <a:extLst>
              <a:ext uri="{FF2B5EF4-FFF2-40B4-BE49-F238E27FC236}">
                <a16:creationId xmlns:a16="http://schemas.microsoft.com/office/drawing/2014/main" id="{7CEC0C77-B263-7028-E973-797221F93F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363468-D217-8331-FC9F-091AAC68A3BD}"/>
              </a:ext>
            </a:extLst>
          </p:cNvPr>
          <p:cNvSpPr>
            <a:spLocks noGrp="1"/>
          </p:cNvSpPr>
          <p:nvPr>
            <p:ph type="sldNum" sz="quarter" idx="12"/>
          </p:nvPr>
        </p:nvSpPr>
        <p:spPr/>
        <p:txBody>
          <a:bodyPr/>
          <a:lstStyle/>
          <a:p>
            <a:fld id="{E94ED49B-33DC-4925-9A78-0C3FF50A9B02}" type="slidenum">
              <a:rPr lang="en-GB" smtClean="0"/>
              <a:t>‹#›</a:t>
            </a:fld>
            <a:endParaRPr lang="en-GB"/>
          </a:p>
        </p:txBody>
      </p:sp>
    </p:spTree>
    <p:extLst>
      <p:ext uri="{BB962C8B-B14F-4D97-AF65-F5344CB8AC3E}">
        <p14:creationId xmlns:p14="http://schemas.microsoft.com/office/powerpoint/2010/main" val="733214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AA7FE-4646-8541-A003-511F0569B2D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E55450C-DB15-A453-E2B2-58A544AD4AB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DF98E5-FF3A-5FC6-4F9F-B49D9052E3DA}"/>
              </a:ext>
            </a:extLst>
          </p:cNvPr>
          <p:cNvSpPr>
            <a:spLocks noGrp="1"/>
          </p:cNvSpPr>
          <p:nvPr>
            <p:ph type="dt" sz="half" idx="10"/>
          </p:nvPr>
        </p:nvSpPr>
        <p:spPr/>
        <p:txBody>
          <a:bodyPr/>
          <a:lstStyle/>
          <a:p>
            <a:fld id="{2D59D9EF-35E9-438C-8391-F09C6232383C}" type="datetimeFigureOut">
              <a:rPr lang="en-GB" smtClean="0"/>
              <a:t>31/03/2025</a:t>
            </a:fld>
            <a:endParaRPr lang="en-GB"/>
          </a:p>
        </p:txBody>
      </p:sp>
      <p:sp>
        <p:nvSpPr>
          <p:cNvPr id="5" name="Footer Placeholder 4">
            <a:extLst>
              <a:ext uri="{FF2B5EF4-FFF2-40B4-BE49-F238E27FC236}">
                <a16:creationId xmlns:a16="http://schemas.microsoft.com/office/drawing/2014/main" id="{4D9AFBC3-BD45-2BC1-AC69-DB42DB33178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2E25EA-AE94-7650-0171-27D6C8CDB93D}"/>
              </a:ext>
            </a:extLst>
          </p:cNvPr>
          <p:cNvSpPr>
            <a:spLocks noGrp="1"/>
          </p:cNvSpPr>
          <p:nvPr>
            <p:ph type="sldNum" sz="quarter" idx="12"/>
          </p:nvPr>
        </p:nvSpPr>
        <p:spPr/>
        <p:txBody>
          <a:bodyPr/>
          <a:lstStyle/>
          <a:p>
            <a:fld id="{E94ED49B-33DC-4925-9A78-0C3FF50A9B02}" type="slidenum">
              <a:rPr lang="en-GB" smtClean="0"/>
              <a:t>‹#›</a:t>
            </a:fld>
            <a:endParaRPr lang="en-GB"/>
          </a:p>
        </p:txBody>
      </p:sp>
    </p:spTree>
    <p:extLst>
      <p:ext uri="{BB962C8B-B14F-4D97-AF65-F5344CB8AC3E}">
        <p14:creationId xmlns:p14="http://schemas.microsoft.com/office/powerpoint/2010/main" val="39051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107B5-58E6-1E1E-722E-E5C93DD0CB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8BA7032-6A64-B492-26B9-B11B0EFAA20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04B74D-1BEE-DF8F-1198-3BE10CA8EA35}"/>
              </a:ext>
            </a:extLst>
          </p:cNvPr>
          <p:cNvSpPr>
            <a:spLocks noGrp="1"/>
          </p:cNvSpPr>
          <p:nvPr>
            <p:ph type="dt" sz="half" idx="10"/>
          </p:nvPr>
        </p:nvSpPr>
        <p:spPr/>
        <p:txBody>
          <a:bodyPr/>
          <a:lstStyle/>
          <a:p>
            <a:fld id="{2D59D9EF-35E9-438C-8391-F09C6232383C}" type="datetimeFigureOut">
              <a:rPr lang="en-GB" smtClean="0"/>
              <a:t>31/03/2025</a:t>
            </a:fld>
            <a:endParaRPr lang="en-GB"/>
          </a:p>
        </p:txBody>
      </p:sp>
      <p:sp>
        <p:nvSpPr>
          <p:cNvPr id="5" name="Footer Placeholder 4">
            <a:extLst>
              <a:ext uri="{FF2B5EF4-FFF2-40B4-BE49-F238E27FC236}">
                <a16:creationId xmlns:a16="http://schemas.microsoft.com/office/drawing/2014/main" id="{AB695C47-21E1-7380-E2E9-38BF6DC832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9D07960-A69D-6212-4377-D8F5C382BD3D}"/>
              </a:ext>
            </a:extLst>
          </p:cNvPr>
          <p:cNvSpPr>
            <a:spLocks noGrp="1"/>
          </p:cNvSpPr>
          <p:nvPr>
            <p:ph type="sldNum" sz="quarter" idx="12"/>
          </p:nvPr>
        </p:nvSpPr>
        <p:spPr/>
        <p:txBody>
          <a:bodyPr/>
          <a:lstStyle/>
          <a:p>
            <a:fld id="{E94ED49B-33DC-4925-9A78-0C3FF50A9B02}" type="slidenum">
              <a:rPr lang="en-GB" smtClean="0"/>
              <a:t>‹#›</a:t>
            </a:fld>
            <a:endParaRPr lang="en-GB"/>
          </a:p>
        </p:txBody>
      </p:sp>
    </p:spTree>
    <p:extLst>
      <p:ext uri="{BB962C8B-B14F-4D97-AF65-F5344CB8AC3E}">
        <p14:creationId xmlns:p14="http://schemas.microsoft.com/office/powerpoint/2010/main" val="3445581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94623-849E-FAC0-F088-F9023089525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383D1E-1EDD-2FF8-94EA-49E3C202753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F343AC5-5E8D-11BE-765B-DDCEF76A661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A97531F-5F5A-EF46-AE30-723E4687C0FE}"/>
              </a:ext>
            </a:extLst>
          </p:cNvPr>
          <p:cNvSpPr>
            <a:spLocks noGrp="1"/>
          </p:cNvSpPr>
          <p:nvPr>
            <p:ph type="dt" sz="half" idx="10"/>
          </p:nvPr>
        </p:nvSpPr>
        <p:spPr/>
        <p:txBody>
          <a:bodyPr/>
          <a:lstStyle/>
          <a:p>
            <a:fld id="{2D59D9EF-35E9-438C-8391-F09C6232383C}" type="datetimeFigureOut">
              <a:rPr lang="en-GB" smtClean="0"/>
              <a:t>31/03/2025</a:t>
            </a:fld>
            <a:endParaRPr lang="en-GB"/>
          </a:p>
        </p:txBody>
      </p:sp>
      <p:sp>
        <p:nvSpPr>
          <p:cNvPr id="6" name="Footer Placeholder 5">
            <a:extLst>
              <a:ext uri="{FF2B5EF4-FFF2-40B4-BE49-F238E27FC236}">
                <a16:creationId xmlns:a16="http://schemas.microsoft.com/office/drawing/2014/main" id="{8CB078D5-7AEA-8EB8-5FC8-0C2AC7D524F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816F45A-E8BD-244E-26CD-769B06DF85CF}"/>
              </a:ext>
            </a:extLst>
          </p:cNvPr>
          <p:cNvSpPr>
            <a:spLocks noGrp="1"/>
          </p:cNvSpPr>
          <p:nvPr>
            <p:ph type="sldNum" sz="quarter" idx="12"/>
          </p:nvPr>
        </p:nvSpPr>
        <p:spPr/>
        <p:txBody>
          <a:bodyPr/>
          <a:lstStyle/>
          <a:p>
            <a:fld id="{E94ED49B-33DC-4925-9A78-0C3FF50A9B02}" type="slidenum">
              <a:rPr lang="en-GB" smtClean="0"/>
              <a:t>‹#›</a:t>
            </a:fld>
            <a:endParaRPr lang="en-GB"/>
          </a:p>
        </p:txBody>
      </p:sp>
    </p:spTree>
    <p:extLst>
      <p:ext uri="{BB962C8B-B14F-4D97-AF65-F5344CB8AC3E}">
        <p14:creationId xmlns:p14="http://schemas.microsoft.com/office/powerpoint/2010/main" val="2750828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3EA1C-1492-33A5-E326-F74BCCA1796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0810260-77D8-81DB-A614-4AE621ED1C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D768B2-A920-1A90-41B6-095D080586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0ACED32-94BD-F2C5-97C8-2D81AD1C90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F4F7B8F-9BBE-2C97-234B-52C579E2C7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985116B-1B90-5945-0793-F19770AC0005}"/>
              </a:ext>
            </a:extLst>
          </p:cNvPr>
          <p:cNvSpPr>
            <a:spLocks noGrp="1"/>
          </p:cNvSpPr>
          <p:nvPr>
            <p:ph type="dt" sz="half" idx="10"/>
          </p:nvPr>
        </p:nvSpPr>
        <p:spPr/>
        <p:txBody>
          <a:bodyPr/>
          <a:lstStyle/>
          <a:p>
            <a:fld id="{2D59D9EF-35E9-438C-8391-F09C6232383C}" type="datetimeFigureOut">
              <a:rPr lang="en-GB" smtClean="0"/>
              <a:t>31/03/2025</a:t>
            </a:fld>
            <a:endParaRPr lang="en-GB"/>
          </a:p>
        </p:txBody>
      </p:sp>
      <p:sp>
        <p:nvSpPr>
          <p:cNvPr id="8" name="Footer Placeholder 7">
            <a:extLst>
              <a:ext uri="{FF2B5EF4-FFF2-40B4-BE49-F238E27FC236}">
                <a16:creationId xmlns:a16="http://schemas.microsoft.com/office/drawing/2014/main" id="{1FF2A87B-A001-0AF0-00E3-0D59E650CB0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B96B54D-9131-E1CA-9D7A-91EF57C1355A}"/>
              </a:ext>
            </a:extLst>
          </p:cNvPr>
          <p:cNvSpPr>
            <a:spLocks noGrp="1"/>
          </p:cNvSpPr>
          <p:nvPr>
            <p:ph type="sldNum" sz="quarter" idx="12"/>
          </p:nvPr>
        </p:nvSpPr>
        <p:spPr/>
        <p:txBody>
          <a:bodyPr/>
          <a:lstStyle/>
          <a:p>
            <a:fld id="{E94ED49B-33DC-4925-9A78-0C3FF50A9B02}" type="slidenum">
              <a:rPr lang="en-GB" smtClean="0"/>
              <a:t>‹#›</a:t>
            </a:fld>
            <a:endParaRPr lang="en-GB"/>
          </a:p>
        </p:txBody>
      </p:sp>
    </p:spTree>
    <p:extLst>
      <p:ext uri="{BB962C8B-B14F-4D97-AF65-F5344CB8AC3E}">
        <p14:creationId xmlns:p14="http://schemas.microsoft.com/office/powerpoint/2010/main" val="730291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6A8A-E815-F366-F5E7-122FD6BD7BA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8301664-C0A5-B544-22B3-4A638FDDF17C}"/>
              </a:ext>
            </a:extLst>
          </p:cNvPr>
          <p:cNvSpPr>
            <a:spLocks noGrp="1"/>
          </p:cNvSpPr>
          <p:nvPr>
            <p:ph type="dt" sz="half" idx="10"/>
          </p:nvPr>
        </p:nvSpPr>
        <p:spPr/>
        <p:txBody>
          <a:bodyPr/>
          <a:lstStyle/>
          <a:p>
            <a:fld id="{2D59D9EF-35E9-438C-8391-F09C6232383C}" type="datetimeFigureOut">
              <a:rPr lang="en-GB" smtClean="0"/>
              <a:t>31/03/2025</a:t>
            </a:fld>
            <a:endParaRPr lang="en-GB"/>
          </a:p>
        </p:txBody>
      </p:sp>
      <p:sp>
        <p:nvSpPr>
          <p:cNvPr id="4" name="Footer Placeholder 3">
            <a:extLst>
              <a:ext uri="{FF2B5EF4-FFF2-40B4-BE49-F238E27FC236}">
                <a16:creationId xmlns:a16="http://schemas.microsoft.com/office/drawing/2014/main" id="{CAA1EB7C-80EA-170D-600F-6B005FD69CD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A6B2F42-036A-6875-8647-06504FAA9CBF}"/>
              </a:ext>
            </a:extLst>
          </p:cNvPr>
          <p:cNvSpPr>
            <a:spLocks noGrp="1"/>
          </p:cNvSpPr>
          <p:nvPr>
            <p:ph type="sldNum" sz="quarter" idx="12"/>
          </p:nvPr>
        </p:nvSpPr>
        <p:spPr/>
        <p:txBody>
          <a:bodyPr/>
          <a:lstStyle/>
          <a:p>
            <a:fld id="{E94ED49B-33DC-4925-9A78-0C3FF50A9B02}" type="slidenum">
              <a:rPr lang="en-GB" smtClean="0"/>
              <a:t>‹#›</a:t>
            </a:fld>
            <a:endParaRPr lang="en-GB"/>
          </a:p>
        </p:txBody>
      </p:sp>
    </p:spTree>
    <p:extLst>
      <p:ext uri="{BB962C8B-B14F-4D97-AF65-F5344CB8AC3E}">
        <p14:creationId xmlns:p14="http://schemas.microsoft.com/office/powerpoint/2010/main" val="1301783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3755C9-AC0D-EC89-325A-107B46CD99B0}"/>
              </a:ext>
            </a:extLst>
          </p:cNvPr>
          <p:cNvSpPr>
            <a:spLocks noGrp="1"/>
          </p:cNvSpPr>
          <p:nvPr>
            <p:ph type="dt" sz="half" idx="10"/>
          </p:nvPr>
        </p:nvSpPr>
        <p:spPr/>
        <p:txBody>
          <a:bodyPr/>
          <a:lstStyle/>
          <a:p>
            <a:fld id="{2D59D9EF-35E9-438C-8391-F09C6232383C}" type="datetimeFigureOut">
              <a:rPr lang="en-GB" smtClean="0"/>
              <a:t>31/03/2025</a:t>
            </a:fld>
            <a:endParaRPr lang="en-GB"/>
          </a:p>
        </p:txBody>
      </p:sp>
      <p:sp>
        <p:nvSpPr>
          <p:cNvPr id="3" name="Footer Placeholder 2">
            <a:extLst>
              <a:ext uri="{FF2B5EF4-FFF2-40B4-BE49-F238E27FC236}">
                <a16:creationId xmlns:a16="http://schemas.microsoft.com/office/drawing/2014/main" id="{111FC59E-9D4D-1DE9-115B-61B882CE1A8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2C0F6AF-6B87-1E7B-3DE4-169EA4312C55}"/>
              </a:ext>
            </a:extLst>
          </p:cNvPr>
          <p:cNvSpPr>
            <a:spLocks noGrp="1"/>
          </p:cNvSpPr>
          <p:nvPr>
            <p:ph type="sldNum" sz="quarter" idx="12"/>
          </p:nvPr>
        </p:nvSpPr>
        <p:spPr/>
        <p:txBody>
          <a:bodyPr/>
          <a:lstStyle/>
          <a:p>
            <a:fld id="{E94ED49B-33DC-4925-9A78-0C3FF50A9B02}" type="slidenum">
              <a:rPr lang="en-GB" smtClean="0"/>
              <a:t>‹#›</a:t>
            </a:fld>
            <a:endParaRPr lang="en-GB"/>
          </a:p>
        </p:txBody>
      </p:sp>
    </p:spTree>
    <p:extLst>
      <p:ext uri="{BB962C8B-B14F-4D97-AF65-F5344CB8AC3E}">
        <p14:creationId xmlns:p14="http://schemas.microsoft.com/office/powerpoint/2010/main" val="946700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DE570-B28B-D537-2CB1-40E4A448DC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6B1113E-33E7-E981-E959-8B916BBFDB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A3A4D3B-9D5C-8526-0021-E64D2F3F61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0DEF27-DE36-E0D0-4F06-83E6611BE479}"/>
              </a:ext>
            </a:extLst>
          </p:cNvPr>
          <p:cNvSpPr>
            <a:spLocks noGrp="1"/>
          </p:cNvSpPr>
          <p:nvPr>
            <p:ph type="dt" sz="half" idx="10"/>
          </p:nvPr>
        </p:nvSpPr>
        <p:spPr/>
        <p:txBody>
          <a:bodyPr/>
          <a:lstStyle/>
          <a:p>
            <a:fld id="{2D59D9EF-35E9-438C-8391-F09C6232383C}" type="datetimeFigureOut">
              <a:rPr lang="en-GB" smtClean="0"/>
              <a:t>31/03/2025</a:t>
            </a:fld>
            <a:endParaRPr lang="en-GB"/>
          </a:p>
        </p:txBody>
      </p:sp>
      <p:sp>
        <p:nvSpPr>
          <p:cNvPr id="6" name="Footer Placeholder 5">
            <a:extLst>
              <a:ext uri="{FF2B5EF4-FFF2-40B4-BE49-F238E27FC236}">
                <a16:creationId xmlns:a16="http://schemas.microsoft.com/office/drawing/2014/main" id="{A7D510E9-568C-E98A-1496-9AE7AFA1F79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EF15B2D-93E1-F55C-D5C3-A976B6E55EF5}"/>
              </a:ext>
            </a:extLst>
          </p:cNvPr>
          <p:cNvSpPr>
            <a:spLocks noGrp="1"/>
          </p:cNvSpPr>
          <p:nvPr>
            <p:ph type="sldNum" sz="quarter" idx="12"/>
          </p:nvPr>
        </p:nvSpPr>
        <p:spPr/>
        <p:txBody>
          <a:bodyPr/>
          <a:lstStyle/>
          <a:p>
            <a:fld id="{E94ED49B-33DC-4925-9A78-0C3FF50A9B02}" type="slidenum">
              <a:rPr lang="en-GB" smtClean="0"/>
              <a:t>‹#›</a:t>
            </a:fld>
            <a:endParaRPr lang="en-GB"/>
          </a:p>
        </p:txBody>
      </p:sp>
    </p:spTree>
    <p:extLst>
      <p:ext uri="{BB962C8B-B14F-4D97-AF65-F5344CB8AC3E}">
        <p14:creationId xmlns:p14="http://schemas.microsoft.com/office/powerpoint/2010/main" val="1698939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C3FCA-565A-0BD8-B108-C259B95AA7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B58E2B2-3F5D-6571-F4F2-C30C25CBC0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E3F7B9D-A483-C2EB-9CBF-2E9B1EE5E5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D00992-72AB-1A55-F368-6DB67D624847}"/>
              </a:ext>
            </a:extLst>
          </p:cNvPr>
          <p:cNvSpPr>
            <a:spLocks noGrp="1"/>
          </p:cNvSpPr>
          <p:nvPr>
            <p:ph type="dt" sz="half" idx="10"/>
          </p:nvPr>
        </p:nvSpPr>
        <p:spPr/>
        <p:txBody>
          <a:bodyPr/>
          <a:lstStyle/>
          <a:p>
            <a:fld id="{2D59D9EF-35E9-438C-8391-F09C6232383C}" type="datetimeFigureOut">
              <a:rPr lang="en-GB" smtClean="0"/>
              <a:t>31/03/2025</a:t>
            </a:fld>
            <a:endParaRPr lang="en-GB"/>
          </a:p>
        </p:txBody>
      </p:sp>
      <p:sp>
        <p:nvSpPr>
          <p:cNvPr id="6" name="Footer Placeholder 5">
            <a:extLst>
              <a:ext uri="{FF2B5EF4-FFF2-40B4-BE49-F238E27FC236}">
                <a16:creationId xmlns:a16="http://schemas.microsoft.com/office/drawing/2014/main" id="{592F652C-2619-5675-2131-6D89240315B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E1DFD3-F2C5-4127-61AC-5CD8874E26BC}"/>
              </a:ext>
            </a:extLst>
          </p:cNvPr>
          <p:cNvSpPr>
            <a:spLocks noGrp="1"/>
          </p:cNvSpPr>
          <p:nvPr>
            <p:ph type="sldNum" sz="quarter" idx="12"/>
          </p:nvPr>
        </p:nvSpPr>
        <p:spPr/>
        <p:txBody>
          <a:bodyPr/>
          <a:lstStyle/>
          <a:p>
            <a:fld id="{E94ED49B-33DC-4925-9A78-0C3FF50A9B02}" type="slidenum">
              <a:rPr lang="en-GB" smtClean="0"/>
              <a:t>‹#›</a:t>
            </a:fld>
            <a:endParaRPr lang="en-GB"/>
          </a:p>
        </p:txBody>
      </p:sp>
    </p:spTree>
    <p:extLst>
      <p:ext uri="{BB962C8B-B14F-4D97-AF65-F5344CB8AC3E}">
        <p14:creationId xmlns:p14="http://schemas.microsoft.com/office/powerpoint/2010/main" val="46290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7F7D78-76AE-06FE-CA43-A0F1BB6746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F806EC6-C125-AC03-09B4-8C8DD57344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D8F1449-163C-BE37-C588-D4FA63DDCD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D59D9EF-35E9-438C-8391-F09C6232383C}" type="datetimeFigureOut">
              <a:rPr lang="en-GB" smtClean="0"/>
              <a:t>31/03/2025</a:t>
            </a:fld>
            <a:endParaRPr lang="en-GB"/>
          </a:p>
        </p:txBody>
      </p:sp>
      <p:sp>
        <p:nvSpPr>
          <p:cNvPr id="5" name="Footer Placeholder 4">
            <a:extLst>
              <a:ext uri="{FF2B5EF4-FFF2-40B4-BE49-F238E27FC236}">
                <a16:creationId xmlns:a16="http://schemas.microsoft.com/office/drawing/2014/main" id="{B908FC85-FB6E-B10F-AD4C-168233256FD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FCE6C948-4224-4EE8-D1F1-CA58265511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94ED49B-33DC-4925-9A78-0C3FF50A9B02}" type="slidenum">
              <a:rPr lang="en-GB" smtClean="0"/>
              <a:t>‹#›</a:t>
            </a:fld>
            <a:endParaRPr lang="en-GB"/>
          </a:p>
        </p:txBody>
      </p:sp>
    </p:spTree>
    <p:extLst>
      <p:ext uri="{BB962C8B-B14F-4D97-AF65-F5344CB8AC3E}">
        <p14:creationId xmlns:p14="http://schemas.microsoft.com/office/powerpoint/2010/main" val="30215539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pexels.com/photo/laboratory-equipment-3735718/" TargetMode="External"/><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noaa.gov/jetstream/ocean/sea-water" TargetMode="External"/><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hyperlink" Target="https://en.wikipedia.org/wiki/Deepwater_Horizon_oil_spill" TargetMode="External"/><Relationship Id="rId4" Type="http://schemas.openxmlformats.org/officeDocument/2006/relationships/hyperlink" Target="https://simple.wikipedia.org/wiki/Oil_spil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6943D5-F4AA-DB59-E061-0307C2FABB0F}"/>
              </a:ext>
            </a:extLst>
          </p:cNvPr>
          <p:cNvSpPr>
            <a:spLocks noGrp="1"/>
          </p:cNvSpPr>
          <p:nvPr>
            <p:ph type="ctrTitle"/>
          </p:nvPr>
        </p:nvSpPr>
        <p:spPr>
          <a:xfrm>
            <a:off x="5297762" y="640080"/>
            <a:ext cx="6251110" cy="3566160"/>
          </a:xfrm>
        </p:spPr>
        <p:txBody>
          <a:bodyPr anchor="b">
            <a:normAutofit/>
          </a:bodyPr>
          <a:lstStyle/>
          <a:p>
            <a:pPr algn="l"/>
            <a:r>
              <a:rPr lang="en-GB" sz="5400" dirty="0"/>
              <a:t>Containment of oil spillage on surface water</a:t>
            </a:r>
          </a:p>
        </p:txBody>
      </p:sp>
      <p:sp>
        <p:nvSpPr>
          <p:cNvPr id="3" name="Subtitle 2">
            <a:extLst>
              <a:ext uri="{FF2B5EF4-FFF2-40B4-BE49-F238E27FC236}">
                <a16:creationId xmlns:a16="http://schemas.microsoft.com/office/drawing/2014/main" id="{9B5A1D0E-174F-200A-A18D-BB9D76D8A616}"/>
              </a:ext>
            </a:extLst>
          </p:cNvPr>
          <p:cNvSpPr>
            <a:spLocks noGrp="1"/>
          </p:cNvSpPr>
          <p:nvPr>
            <p:ph type="subTitle" idx="1"/>
          </p:nvPr>
        </p:nvSpPr>
        <p:spPr>
          <a:xfrm>
            <a:off x="5297593" y="4600362"/>
            <a:ext cx="6251111" cy="1572768"/>
          </a:xfrm>
        </p:spPr>
        <p:txBody>
          <a:bodyPr vert="horz" lIns="91440" tIns="45720" rIns="91440" bIns="45720" rtlCol="0" anchor="t">
            <a:normAutofit/>
          </a:bodyPr>
          <a:lstStyle/>
          <a:p>
            <a:pPr algn="l"/>
            <a:r>
              <a:rPr lang="en-GB" dirty="0"/>
              <a:t>By Jack Laban and Tristan Weller – S1 ENA</a:t>
            </a:r>
          </a:p>
          <a:p>
            <a:pPr algn="l"/>
            <a:r>
              <a:rPr lang="en-GB" dirty="0"/>
              <a:t>European School Karlsruhe</a:t>
            </a:r>
          </a:p>
        </p:txBody>
      </p:sp>
      <p:pic>
        <p:nvPicPr>
          <p:cNvPr id="5" name="Picture 4">
            <a:extLst>
              <a:ext uri="{FF2B5EF4-FFF2-40B4-BE49-F238E27FC236}">
                <a16:creationId xmlns:a16="http://schemas.microsoft.com/office/drawing/2014/main" id="{69D3C5C3-1DA3-E3DB-E8C5-146509C6955D}"/>
              </a:ext>
            </a:extLst>
          </p:cNvPr>
          <p:cNvPicPr>
            <a:picLocks noChangeAspect="1"/>
          </p:cNvPicPr>
          <p:nvPr/>
        </p:nvPicPr>
        <p:blipFill>
          <a:blip r:embed="rId2"/>
          <a:srcRect l="38129" r="10938" b="-4529"/>
          <a:stretch/>
        </p:blipFill>
        <p:spPr>
          <a:xfrm>
            <a:off x="1" y="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1"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28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033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2D45EE4-C4F0-4F72-B1C6-39F596D138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C459BAD-4279-4A9D-B0C5-662C5F5ED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3203463" y="-2060461"/>
            <a:ext cx="5649003" cy="10651671"/>
          </a:xfrm>
          <a:custGeom>
            <a:avLst/>
            <a:gdLst>
              <a:gd name="connsiteX0" fmla="*/ 0 w 5649003"/>
              <a:gd name="connsiteY0" fmla="*/ 5325836 h 10651671"/>
              <a:gd name="connsiteX1" fmla="*/ 2824502 w 5649003"/>
              <a:gd name="connsiteY1" fmla="*/ 0 h 10651671"/>
              <a:gd name="connsiteX2" fmla="*/ 5649004 w 5649003"/>
              <a:gd name="connsiteY2" fmla="*/ 5325836 h 10651671"/>
              <a:gd name="connsiteX3" fmla="*/ 2824502 w 5649003"/>
              <a:gd name="connsiteY3" fmla="*/ 10651672 h 10651671"/>
              <a:gd name="connsiteX4" fmla="*/ 0 w 5649003"/>
              <a:gd name="connsiteY4" fmla="*/ 5325836 h 10651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49003" h="10651671" fill="none" extrusionOk="0">
                <a:moveTo>
                  <a:pt x="0" y="5325836"/>
                </a:moveTo>
                <a:cubicBezTo>
                  <a:pt x="186946" y="2320485"/>
                  <a:pt x="1438121" y="-52385"/>
                  <a:pt x="2824502" y="0"/>
                </a:cubicBezTo>
                <a:cubicBezTo>
                  <a:pt x="4703838" y="-43168"/>
                  <a:pt x="5583840" y="2369660"/>
                  <a:pt x="5649004" y="5325836"/>
                </a:cubicBezTo>
                <a:cubicBezTo>
                  <a:pt x="5518761" y="8289338"/>
                  <a:pt x="4285196" y="10894014"/>
                  <a:pt x="2824502" y="10651672"/>
                </a:cubicBezTo>
                <a:cubicBezTo>
                  <a:pt x="1536945" y="11016699"/>
                  <a:pt x="142947" y="8418643"/>
                  <a:pt x="0" y="5325836"/>
                </a:cubicBezTo>
                <a:close/>
              </a:path>
              <a:path w="5649003" h="10651671" stroke="0" extrusionOk="0">
                <a:moveTo>
                  <a:pt x="0" y="5325836"/>
                </a:moveTo>
                <a:cubicBezTo>
                  <a:pt x="-54350" y="2332108"/>
                  <a:pt x="1351726" y="167869"/>
                  <a:pt x="2824502" y="0"/>
                </a:cubicBezTo>
                <a:cubicBezTo>
                  <a:pt x="4182679" y="-143942"/>
                  <a:pt x="5672665" y="2549517"/>
                  <a:pt x="5649004" y="5325836"/>
                </a:cubicBezTo>
                <a:cubicBezTo>
                  <a:pt x="5518596" y="8280244"/>
                  <a:pt x="4081190" y="10622204"/>
                  <a:pt x="2824502" y="10651672"/>
                </a:cubicBezTo>
                <a:cubicBezTo>
                  <a:pt x="1216708" y="10537144"/>
                  <a:pt x="-100850" y="8264979"/>
                  <a:pt x="0" y="5325836"/>
                </a:cubicBezTo>
                <a:close/>
              </a:path>
            </a:pathLst>
          </a:custGeom>
          <a:solidFill>
            <a:schemeClr val="accent2"/>
          </a:solidFill>
          <a:ln w="57150">
            <a:solidFill>
              <a:schemeClr val="accent2"/>
            </a:solidFill>
            <a:extLst>
              <a:ext uri="{C807C97D-BFC1-408E-A445-0C87EB9F89A2}">
                <ask:lineSketchStyleProps xmlns:ask="http://schemas.microsoft.com/office/drawing/2018/sketchyshapes" sd="63743190">
                  <a:prstGeom prst="ellipse">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2966824-5F92-2226-DD8B-4C2026C055AB}"/>
              </a:ext>
            </a:extLst>
          </p:cNvPr>
          <p:cNvSpPr>
            <a:spLocks noGrp="1"/>
          </p:cNvSpPr>
          <p:nvPr>
            <p:ph type="title"/>
          </p:nvPr>
        </p:nvSpPr>
        <p:spPr>
          <a:xfrm>
            <a:off x="2066544" y="1911096"/>
            <a:ext cx="8055864" cy="2076651"/>
          </a:xfrm>
        </p:spPr>
        <p:txBody>
          <a:bodyPr vert="horz" lIns="91440" tIns="45720" rIns="91440" bIns="45720" rtlCol="0" anchor="b">
            <a:normAutofit/>
          </a:bodyPr>
          <a:lstStyle/>
          <a:p>
            <a:pPr algn="ctr"/>
            <a:r>
              <a:rPr lang="en-US" sz="6600" kern="1200">
                <a:solidFill>
                  <a:srgbClr val="FFFFFF"/>
                </a:solidFill>
                <a:latin typeface="+mj-lt"/>
                <a:ea typeface="+mj-ea"/>
                <a:cs typeface="+mj-cs"/>
              </a:rPr>
              <a:t>The end</a:t>
            </a:r>
            <a:br>
              <a:rPr lang="en-US" sz="6600" kern="1200">
                <a:solidFill>
                  <a:srgbClr val="FFFFFF"/>
                </a:solidFill>
                <a:latin typeface="+mj-lt"/>
                <a:ea typeface="+mj-ea"/>
                <a:cs typeface="+mj-cs"/>
              </a:rPr>
            </a:br>
            <a:r>
              <a:rPr lang="en-US" sz="6600" kern="1200">
                <a:solidFill>
                  <a:srgbClr val="FFFFFF"/>
                </a:solidFill>
                <a:latin typeface="+mj-lt"/>
                <a:ea typeface="+mj-ea"/>
                <a:cs typeface="+mj-cs"/>
              </a:rPr>
              <a:t>Thank you for listening  </a:t>
            </a:r>
          </a:p>
        </p:txBody>
      </p:sp>
      <p:sp>
        <p:nvSpPr>
          <p:cNvPr id="11" name="sketch line">
            <a:extLst>
              <a:ext uri="{FF2B5EF4-FFF2-40B4-BE49-F238E27FC236}">
                <a16:creationId xmlns:a16="http://schemas.microsoft.com/office/drawing/2014/main" id="{0953BC39-9D68-40BE-BF3C-5C4EB782AF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173498"/>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0307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3243DC4C-7293-72EF-BDAD-8DEDBC7B467E}"/>
              </a:ext>
            </a:extLst>
          </p:cNvPr>
          <p:cNvPicPr>
            <a:picLocks noChangeAspect="1"/>
          </p:cNvPicPr>
          <p:nvPr/>
        </p:nvPicPr>
        <p:blipFill>
          <a:blip r:embed="rId2"/>
          <a:srcRect t="5436"/>
          <a:stretch/>
        </p:blipFill>
        <p:spPr>
          <a:xfrm>
            <a:off x="2522356" y="10"/>
            <a:ext cx="9669642" cy="6857990"/>
          </a:xfrm>
          <a:prstGeom prst="rect">
            <a:avLst/>
          </a:prstGeom>
        </p:spPr>
      </p:pic>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CCA4909-E09A-8A74-432A-AC57A37212A9}"/>
              </a:ext>
            </a:extLst>
          </p:cNvPr>
          <p:cNvSpPr>
            <a:spLocks noGrp="1"/>
          </p:cNvSpPr>
          <p:nvPr>
            <p:ph type="title"/>
          </p:nvPr>
        </p:nvSpPr>
        <p:spPr>
          <a:xfrm>
            <a:off x="838200" y="365125"/>
            <a:ext cx="3822189" cy="1899912"/>
          </a:xfrm>
        </p:spPr>
        <p:txBody>
          <a:bodyPr>
            <a:normAutofit/>
          </a:bodyPr>
          <a:lstStyle/>
          <a:p>
            <a:r>
              <a:rPr lang="de-DE" sz="4000" dirty="0"/>
              <a:t>Abstract</a:t>
            </a:r>
          </a:p>
        </p:txBody>
      </p:sp>
      <p:sp>
        <p:nvSpPr>
          <p:cNvPr id="8" name="Content Placeholder 7">
            <a:extLst>
              <a:ext uri="{FF2B5EF4-FFF2-40B4-BE49-F238E27FC236}">
                <a16:creationId xmlns:a16="http://schemas.microsoft.com/office/drawing/2014/main" id="{2D9CA463-6423-9FFD-825F-BFFC273AFC14}"/>
              </a:ext>
            </a:extLst>
          </p:cNvPr>
          <p:cNvSpPr>
            <a:spLocks noGrp="1"/>
          </p:cNvSpPr>
          <p:nvPr>
            <p:ph idx="1"/>
          </p:nvPr>
        </p:nvSpPr>
        <p:spPr>
          <a:xfrm>
            <a:off x="838200" y="2434201"/>
            <a:ext cx="3822189" cy="3742762"/>
          </a:xfrm>
        </p:spPr>
        <p:txBody>
          <a:bodyPr>
            <a:normAutofit fontScale="92500" lnSpcReduction="10000"/>
          </a:bodyPr>
          <a:lstStyle/>
          <a:p>
            <a:pPr marL="0" indent="0">
              <a:lnSpc>
                <a:spcPct val="150000"/>
              </a:lnSpc>
              <a:buNone/>
            </a:pPr>
            <a:r>
              <a:rPr lang="en-US" sz="2000" b="1" dirty="0"/>
              <a:t>Oil spillage is a hazard to marine life and the environment, while also being costly to clean up. In our project, cheap. Readily available materials were investigated to find out which ones were most effective at containing oil spillage on surface waters.</a:t>
            </a:r>
          </a:p>
        </p:txBody>
      </p:sp>
    </p:spTree>
    <p:extLst>
      <p:ext uri="{BB962C8B-B14F-4D97-AF65-F5344CB8AC3E}">
        <p14:creationId xmlns:p14="http://schemas.microsoft.com/office/powerpoint/2010/main" val="3297534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table with different colored containers&#10;&#10;AI-generated content may be incorrect.">
            <a:extLst>
              <a:ext uri="{FF2B5EF4-FFF2-40B4-BE49-F238E27FC236}">
                <a16:creationId xmlns:a16="http://schemas.microsoft.com/office/drawing/2014/main" id="{F1DBE1B3-7625-DA81-E75E-81700A88FA3E}"/>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0" y="-525148"/>
            <a:ext cx="12192000" cy="7368400"/>
          </a:xfrm>
          <a:prstGeom prst="rect">
            <a:avLst/>
          </a:prstGeom>
        </p:spPr>
      </p:pic>
      <p:sp>
        <p:nvSpPr>
          <p:cNvPr id="2" name="Title 1">
            <a:extLst>
              <a:ext uri="{FF2B5EF4-FFF2-40B4-BE49-F238E27FC236}">
                <a16:creationId xmlns:a16="http://schemas.microsoft.com/office/drawing/2014/main" id="{B7199E01-F5DB-5E2E-6245-4B4B16D3E079}"/>
              </a:ext>
            </a:extLst>
          </p:cNvPr>
          <p:cNvSpPr>
            <a:spLocks noGrp="1"/>
          </p:cNvSpPr>
          <p:nvPr>
            <p:ph type="title"/>
          </p:nvPr>
        </p:nvSpPr>
        <p:spPr/>
        <p:txBody>
          <a:bodyPr/>
          <a:lstStyle/>
          <a:p>
            <a:r>
              <a:rPr lang="en-GB" dirty="0">
                <a:highlight>
                  <a:srgbClr val="00FFFF"/>
                </a:highlight>
              </a:rPr>
              <a:t>Materials used per experiment </a:t>
            </a:r>
          </a:p>
        </p:txBody>
      </p:sp>
      <p:sp>
        <p:nvSpPr>
          <p:cNvPr id="10" name="Rectangle 5">
            <a:extLst>
              <a:ext uri="{FF2B5EF4-FFF2-40B4-BE49-F238E27FC236}">
                <a16:creationId xmlns:a16="http://schemas.microsoft.com/office/drawing/2014/main" id="{4DFFAD98-61BB-98F2-F36C-4E9B28F53E1E}"/>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TextBox 3">
            <a:extLst>
              <a:ext uri="{FF2B5EF4-FFF2-40B4-BE49-F238E27FC236}">
                <a16:creationId xmlns:a16="http://schemas.microsoft.com/office/drawing/2014/main" id="{4BFE85DA-3E2C-21B4-1380-83A7AD47348D}"/>
              </a:ext>
            </a:extLst>
          </p:cNvPr>
          <p:cNvSpPr txBox="1"/>
          <p:nvPr/>
        </p:nvSpPr>
        <p:spPr>
          <a:xfrm>
            <a:off x="914400" y="8093075"/>
            <a:ext cx="9086850" cy="768985"/>
          </a:xfrm>
          <a:prstGeom prst="rect">
            <a:avLst/>
          </a:prstGeom>
          <a:noFill/>
        </p:spPr>
        <p:txBody>
          <a:bodyPr wrap="square" rtlCol="0">
            <a:spAutoFit/>
          </a:bodyPr>
          <a:lstStyle/>
          <a:p>
            <a:endParaRPr lang="en-GB"/>
          </a:p>
        </p:txBody>
      </p:sp>
      <p:pic>
        <p:nvPicPr>
          <p:cNvPr id="8" name="Content Placeholder 7">
            <a:extLst>
              <a:ext uri="{FF2B5EF4-FFF2-40B4-BE49-F238E27FC236}">
                <a16:creationId xmlns:a16="http://schemas.microsoft.com/office/drawing/2014/main" id="{FF9B3DEA-AA1E-DD6F-8478-A7FC9AA80A31}"/>
              </a:ext>
            </a:extLst>
          </p:cNvPr>
          <p:cNvPicPr>
            <a:picLocks noGrp="1" noChangeAspect="1"/>
          </p:cNvPicPr>
          <p:nvPr>
            <p:ph idx="1"/>
          </p:nvPr>
        </p:nvPicPr>
        <p:blipFill>
          <a:blip r:embed="rId4"/>
          <a:stretch>
            <a:fillRect/>
          </a:stretch>
        </p:blipFill>
        <p:spPr>
          <a:xfrm>
            <a:off x="914400" y="1690688"/>
            <a:ext cx="6927897" cy="2252138"/>
          </a:xfrm>
        </p:spPr>
      </p:pic>
      <p:pic>
        <p:nvPicPr>
          <p:cNvPr id="12" name="Picture 11">
            <a:extLst>
              <a:ext uri="{FF2B5EF4-FFF2-40B4-BE49-F238E27FC236}">
                <a16:creationId xmlns:a16="http://schemas.microsoft.com/office/drawing/2014/main" id="{8745C1C4-64C1-6DC4-E921-134A510B5AED}"/>
              </a:ext>
            </a:extLst>
          </p:cNvPr>
          <p:cNvPicPr>
            <a:picLocks noChangeAspect="1"/>
          </p:cNvPicPr>
          <p:nvPr/>
        </p:nvPicPr>
        <p:blipFill>
          <a:blip r:embed="rId5"/>
          <a:stretch>
            <a:fillRect/>
          </a:stretch>
        </p:blipFill>
        <p:spPr>
          <a:xfrm>
            <a:off x="7577565" y="3294812"/>
            <a:ext cx="4041188" cy="3198063"/>
          </a:xfrm>
          <a:prstGeom prst="rect">
            <a:avLst/>
          </a:prstGeom>
        </p:spPr>
      </p:pic>
    </p:spTree>
    <p:extLst>
      <p:ext uri="{BB962C8B-B14F-4D97-AF65-F5344CB8AC3E}">
        <p14:creationId xmlns:p14="http://schemas.microsoft.com/office/powerpoint/2010/main" val="3316161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4634E8-B281-FE48-1C00-57D8C19EB2D5}"/>
              </a:ext>
            </a:extLst>
          </p:cNvPr>
          <p:cNvSpPr>
            <a:spLocks noGrp="1"/>
          </p:cNvSpPr>
          <p:nvPr>
            <p:ph type="title"/>
          </p:nvPr>
        </p:nvSpPr>
        <p:spPr>
          <a:xfrm>
            <a:off x="804672" y="802955"/>
            <a:ext cx="4977976" cy="1454051"/>
          </a:xfrm>
        </p:spPr>
        <p:txBody>
          <a:bodyPr>
            <a:normAutofit/>
          </a:bodyPr>
          <a:lstStyle/>
          <a:p>
            <a:r>
              <a:rPr lang="en-GB" sz="3600" dirty="0">
                <a:solidFill>
                  <a:schemeClr val="tx2"/>
                </a:solidFill>
              </a:rPr>
              <a:t>Experiments </a:t>
            </a:r>
          </a:p>
        </p:txBody>
      </p:sp>
      <p:sp>
        <p:nvSpPr>
          <p:cNvPr id="3" name="Content Placeholder 2">
            <a:extLst>
              <a:ext uri="{FF2B5EF4-FFF2-40B4-BE49-F238E27FC236}">
                <a16:creationId xmlns:a16="http://schemas.microsoft.com/office/drawing/2014/main" id="{2A8D841C-2E0E-BA12-71E7-1F68F7D6751C}"/>
              </a:ext>
            </a:extLst>
          </p:cNvPr>
          <p:cNvSpPr>
            <a:spLocks noGrp="1"/>
          </p:cNvSpPr>
          <p:nvPr>
            <p:ph idx="1"/>
          </p:nvPr>
        </p:nvSpPr>
        <p:spPr>
          <a:xfrm>
            <a:off x="804672" y="2421682"/>
            <a:ext cx="4977578" cy="3639289"/>
          </a:xfrm>
        </p:spPr>
        <p:txBody>
          <a:bodyPr anchor="ctr">
            <a:normAutofit fontScale="92500" lnSpcReduction="10000"/>
          </a:bodyPr>
          <a:lstStyle/>
          <a:p>
            <a:r>
              <a:rPr lang="en-US" dirty="0">
                <a:solidFill>
                  <a:schemeClr val="tx2"/>
                </a:solidFill>
              </a:rPr>
              <a:t>Six separate experiments were carried out, each beginning with the basin filled with fresh tap water. </a:t>
            </a:r>
          </a:p>
          <a:p>
            <a:r>
              <a:rPr lang="en-US" dirty="0">
                <a:solidFill>
                  <a:schemeClr val="tx2"/>
                </a:solidFill>
              </a:rPr>
              <a:t>In Experiments 5 and 6, 35 grams of sodium chloride were added to 1 L of water and stirred thoroughly. The salt was introduced to mimic the salinity of ocean water.</a:t>
            </a:r>
          </a:p>
        </p:txBody>
      </p:sp>
      <p:grpSp>
        <p:nvGrpSpPr>
          <p:cNvPr id="14" name="Group 13">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15" name="Freeform: Shape 14">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Graphic 6" descr="Scientist">
            <a:extLst>
              <a:ext uri="{FF2B5EF4-FFF2-40B4-BE49-F238E27FC236}">
                <a16:creationId xmlns:a16="http://schemas.microsoft.com/office/drawing/2014/main" id="{541C1812-C97D-C861-6E87-D7CD3AD351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1726" y="1629089"/>
            <a:ext cx="3620021" cy="3620021"/>
          </a:xfrm>
          <a:prstGeom prst="rect">
            <a:avLst/>
          </a:prstGeom>
        </p:spPr>
      </p:pic>
    </p:spTree>
    <p:extLst>
      <p:ext uri="{BB962C8B-B14F-4D97-AF65-F5344CB8AC3E}">
        <p14:creationId xmlns:p14="http://schemas.microsoft.com/office/powerpoint/2010/main" val="682998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D76CA-6F4F-BEE7-72BD-9E00AD0CC8BD}"/>
              </a:ext>
            </a:extLst>
          </p:cNvPr>
          <p:cNvSpPr>
            <a:spLocks noGrp="1"/>
          </p:cNvSpPr>
          <p:nvPr>
            <p:ph type="title"/>
          </p:nvPr>
        </p:nvSpPr>
        <p:spPr/>
        <p:txBody>
          <a:bodyPr/>
          <a:lstStyle/>
          <a:p>
            <a:r>
              <a:rPr lang="en-GB" dirty="0"/>
              <a:t>Materials investigated </a:t>
            </a:r>
          </a:p>
        </p:txBody>
      </p:sp>
      <p:graphicFrame>
        <p:nvGraphicFramePr>
          <p:cNvPr id="5" name="Content Placeholder 2">
            <a:extLst>
              <a:ext uri="{FF2B5EF4-FFF2-40B4-BE49-F238E27FC236}">
                <a16:creationId xmlns:a16="http://schemas.microsoft.com/office/drawing/2014/main" id="{0F5AED1F-13BD-17AD-1F15-8F200867A8A3}"/>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9852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E1750109-3B91-4506-B997-0CD8E35A14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84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E72D8D1B-59F6-4FF3-8547-9BBB6129F2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48006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FC8C21F-9484-4A71-ABFA-6C10682FAC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331" y="3603670"/>
            <a:ext cx="3442553" cy="278807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2C444748-5A8D-4B53-89FE-42B455DFA2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5618" y="487090"/>
            <a:ext cx="3588171" cy="589788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Content Placeholder 12">
            <a:extLst>
              <a:ext uri="{FF2B5EF4-FFF2-40B4-BE49-F238E27FC236}">
                <a16:creationId xmlns:a16="http://schemas.microsoft.com/office/drawing/2014/main" id="{CD01CDE3-0CD8-062E-71FF-281B836C498E}"/>
              </a:ext>
            </a:extLst>
          </p:cNvPr>
          <p:cNvPicPr>
            <a:picLocks noGrp="1" noChangeAspect="1"/>
          </p:cNvPicPr>
          <p:nvPr>
            <p:ph idx="1"/>
          </p:nvPr>
        </p:nvPicPr>
        <p:blipFill>
          <a:blip r:embed="rId2"/>
          <a:stretch>
            <a:fillRect/>
          </a:stretch>
        </p:blipFill>
        <p:spPr>
          <a:xfrm>
            <a:off x="4381676" y="2399167"/>
            <a:ext cx="3252903" cy="2073726"/>
          </a:xfrm>
          <a:prstGeom prst="rect">
            <a:avLst/>
          </a:prstGeom>
        </p:spPr>
      </p:pic>
      <p:sp>
        <p:nvSpPr>
          <p:cNvPr id="33" name="Rectangle 32">
            <a:extLst>
              <a:ext uri="{FF2B5EF4-FFF2-40B4-BE49-F238E27FC236}">
                <a16:creationId xmlns:a16="http://schemas.microsoft.com/office/drawing/2014/main" id="{14044C96-7CFD-44DB-A579-D77B0D37C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5524" y="487090"/>
            <a:ext cx="3588174" cy="589788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1C73B32F-34E4-F11A-A1FE-396003A7501A}"/>
              </a:ext>
            </a:extLst>
          </p:cNvPr>
          <p:cNvGrpSpPr/>
          <p:nvPr/>
        </p:nvGrpSpPr>
        <p:grpSpPr>
          <a:xfrm>
            <a:off x="8313518" y="2402714"/>
            <a:ext cx="3252903" cy="2066631"/>
            <a:chOff x="0" y="0"/>
            <a:chExt cx="4915535" cy="3122930"/>
          </a:xfrm>
        </p:grpSpPr>
        <p:pic>
          <p:nvPicPr>
            <p:cNvPr id="5" name="Picture 4" descr="A person holding a tool to a hair piece&#10;&#10;AI-generated content may be incorrect.">
              <a:extLst>
                <a:ext uri="{FF2B5EF4-FFF2-40B4-BE49-F238E27FC236}">
                  <a16:creationId xmlns:a16="http://schemas.microsoft.com/office/drawing/2014/main" id="{49E6D9B9-98E5-FF55-73F0-A4A9127FC7E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389572" y="389572"/>
              <a:ext cx="3119120" cy="2339975"/>
            </a:xfrm>
            <a:prstGeom prst="rect">
              <a:avLst/>
            </a:prstGeom>
            <a:noFill/>
            <a:ln>
              <a:noFill/>
            </a:ln>
          </p:spPr>
        </p:pic>
        <p:pic>
          <p:nvPicPr>
            <p:cNvPr id="6" name="Picture 5" descr="A pile of hair in a plastic box&#10;&#10;AI-generated content may be incorrect.">
              <a:extLst>
                <a:ext uri="{FF2B5EF4-FFF2-40B4-BE49-F238E27FC236}">
                  <a16:creationId xmlns:a16="http://schemas.microsoft.com/office/drawing/2014/main" id="{9B24311F-6CB4-9747-42DD-F688478FA28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2186623" y="394017"/>
              <a:ext cx="3117850" cy="2339975"/>
            </a:xfrm>
            <a:prstGeom prst="rect">
              <a:avLst/>
            </a:prstGeom>
            <a:noFill/>
            <a:ln>
              <a:noFill/>
            </a:ln>
          </p:spPr>
        </p:pic>
      </p:grpSp>
      <p:grpSp>
        <p:nvGrpSpPr>
          <p:cNvPr id="7" name="Group 6">
            <a:extLst>
              <a:ext uri="{FF2B5EF4-FFF2-40B4-BE49-F238E27FC236}">
                <a16:creationId xmlns:a16="http://schemas.microsoft.com/office/drawing/2014/main" id="{16BA1E48-7B3B-F342-1AB2-E751F78AE95D}"/>
              </a:ext>
            </a:extLst>
          </p:cNvPr>
          <p:cNvGrpSpPr/>
          <p:nvPr/>
        </p:nvGrpSpPr>
        <p:grpSpPr>
          <a:xfrm>
            <a:off x="622549" y="4169544"/>
            <a:ext cx="3104943" cy="1628931"/>
            <a:chOff x="0" y="0"/>
            <a:chExt cx="4448175" cy="2333625"/>
          </a:xfrm>
        </p:grpSpPr>
        <p:pic>
          <p:nvPicPr>
            <p:cNvPr id="8" name="Picture 7" descr="A white rectangular container with brown stains&#10;&#10;Description automatically generated">
              <a:extLst>
                <a:ext uri="{FF2B5EF4-FFF2-40B4-BE49-F238E27FC236}">
                  <a16:creationId xmlns:a16="http://schemas.microsoft.com/office/drawing/2014/main" id="{D90B2DAD-4540-C9B6-788D-BCF78B8CFC65}"/>
                </a:ext>
              </a:extLst>
            </p:cNvPr>
            <p:cNvPicPr>
              <a:picLocks noChangeAspect="1"/>
            </p:cNvPicPr>
            <p:nvPr/>
          </p:nvPicPr>
          <p:blipFill rotWithShape="1">
            <a:blip r:embed="rId5">
              <a:extLst>
                <a:ext uri="{28A0092B-C50C-407E-A947-70E740481C1C}">
                  <a14:useLocalDpi xmlns:a14="http://schemas.microsoft.com/office/drawing/2010/main" val="0"/>
                </a:ext>
              </a:extLst>
            </a:blip>
            <a:srcRect r="62723" b="16249"/>
            <a:stretch/>
          </p:blipFill>
          <p:spPr bwMode="auto">
            <a:xfrm>
              <a:off x="0" y="0"/>
              <a:ext cx="2133600" cy="2333625"/>
            </a:xfrm>
            <a:prstGeom prst="rect">
              <a:avLst/>
            </a:prstGeom>
            <a:ln w="12700">
              <a:solidFill>
                <a:schemeClr val="tx1"/>
              </a:solidFill>
            </a:ln>
            <a:extLst>
              <a:ext uri="{53640926-AAD7-44D8-BBD7-CCE9431645EC}">
                <a14:shadowObscured xmlns:a14="http://schemas.microsoft.com/office/drawing/2010/main"/>
              </a:ext>
            </a:extLst>
          </p:spPr>
        </p:pic>
        <p:pic>
          <p:nvPicPr>
            <p:cNvPr id="9" name="Picture 8" descr="A white rectangular container with brown stains&#10;&#10;Description automatically generated">
              <a:extLst>
                <a:ext uri="{FF2B5EF4-FFF2-40B4-BE49-F238E27FC236}">
                  <a16:creationId xmlns:a16="http://schemas.microsoft.com/office/drawing/2014/main" id="{2C6C6379-50DC-B66C-067C-DB3CF10ED567}"/>
                </a:ext>
              </a:extLst>
            </p:cNvPr>
            <p:cNvPicPr>
              <a:picLocks noChangeAspect="1"/>
            </p:cNvPicPr>
            <p:nvPr/>
          </p:nvPicPr>
          <p:blipFill rotWithShape="1">
            <a:blip r:embed="rId5">
              <a:extLst>
                <a:ext uri="{28A0092B-C50C-407E-A947-70E740481C1C}">
                  <a14:useLocalDpi xmlns:a14="http://schemas.microsoft.com/office/drawing/2010/main" val="0"/>
                </a:ext>
              </a:extLst>
            </a:blip>
            <a:srcRect l="61739" r="1143" b="16230"/>
            <a:stretch/>
          </p:blipFill>
          <p:spPr bwMode="auto">
            <a:xfrm>
              <a:off x="2324100" y="0"/>
              <a:ext cx="2124075" cy="2333625"/>
            </a:xfrm>
            <a:prstGeom prst="rect">
              <a:avLst/>
            </a:prstGeom>
            <a:ln w="12700">
              <a:solidFill>
                <a:schemeClr val="tx1"/>
              </a:solidFill>
            </a:ln>
            <a:extLst>
              <a:ext uri="{53640926-AAD7-44D8-BBD7-CCE9431645EC}">
                <a14:shadowObscured xmlns:a14="http://schemas.microsoft.com/office/drawing/2010/main"/>
              </a:ext>
            </a:extLst>
          </p:spPr>
        </p:pic>
      </p:grpSp>
      <p:grpSp>
        <p:nvGrpSpPr>
          <p:cNvPr id="10" name="Group 9">
            <a:extLst>
              <a:ext uri="{FF2B5EF4-FFF2-40B4-BE49-F238E27FC236}">
                <a16:creationId xmlns:a16="http://schemas.microsoft.com/office/drawing/2014/main" id="{D203E614-A291-1E3A-836F-2A451E3E0619}"/>
              </a:ext>
            </a:extLst>
          </p:cNvPr>
          <p:cNvGrpSpPr/>
          <p:nvPr/>
        </p:nvGrpSpPr>
        <p:grpSpPr>
          <a:xfrm>
            <a:off x="622549" y="1109187"/>
            <a:ext cx="3122143" cy="1544212"/>
            <a:chOff x="0" y="0"/>
            <a:chExt cx="4410075" cy="2181225"/>
          </a:xfrm>
        </p:grpSpPr>
        <p:pic>
          <p:nvPicPr>
            <p:cNvPr id="11" name="Picture 10" descr="A white rectangular container with a red circle&#10;&#10;Description automatically generated">
              <a:extLst>
                <a:ext uri="{FF2B5EF4-FFF2-40B4-BE49-F238E27FC236}">
                  <a16:creationId xmlns:a16="http://schemas.microsoft.com/office/drawing/2014/main" id="{CC2DA916-A8CD-0173-D315-1693A50C5615}"/>
                </a:ext>
              </a:extLst>
            </p:cNvPr>
            <p:cNvPicPr>
              <a:picLocks noChangeAspect="1"/>
            </p:cNvPicPr>
            <p:nvPr/>
          </p:nvPicPr>
          <p:blipFill rotWithShape="1">
            <a:blip r:embed="rId6">
              <a:extLst>
                <a:ext uri="{28A0092B-C50C-407E-A947-70E740481C1C}">
                  <a14:useLocalDpi xmlns:a14="http://schemas.microsoft.com/office/drawing/2010/main" val="0"/>
                </a:ext>
              </a:extLst>
            </a:blip>
            <a:srcRect l="61525" r="1064" b="16403"/>
            <a:stretch/>
          </p:blipFill>
          <p:spPr bwMode="auto">
            <a:xfrm>
              <a:off x="2400300" y="0"/>
              <a:ext cx="2009775" cy="2181225"/>
            </a:xfrm>
            <a:prstGeom prst="rect">
              <a:avLst/>
            </a:prstGeom>
            <a:ln w="12700">
              <a:solidFill>
                <a:schemeClr val="tx1"/>
              </a:solidFill>
            </a:ln>
            <a:extLst>
              <a:ext uri="{53640926-AAD7-44D8-BBD7-CCE9431645EC}">
                <a14:shadowObscured xmlns:a14="http://schemas.microsoft.com/office/drawing/2010/main"/>
              </a:ext>
            </a:extLst>
          </p:spPr>
        </p:pic>
        <p:pic>
          <p:nvPicPr>
            <p:cNvPr id="12" name="Picture 11" descr="A white rectangular container with a red circle&#10;&#10;Description automatically generated">
              <a:extLst>
                <a:ext uri="{FF2B5EF4-FFF2-40B4-BE49-F238E27FC236}">
                  <a16:creationId xmlns:a16="http://schemas.microsoft.com/office/drawing/2014/main" id="{B24E4898-89E9-CFDD-51F2-B498C988E77B}"/>
                </a:ext>
              </a:extLst>
            </p:cNvPr>
            <p:cNvPicPr>
              <a:picLocks noChangeAspect="1"/>
            </p:cNvPicPr>
            <p:nvPr/>
          </p:nvPicPr>
          <p:blipFill rotWithShape="1">
            <a:blip r:embed="rId6">
              <a:extLst>
                <a:ext uri="{28A0092B-C50C-407E-A947-70E740481C1C}">
                  <a14:useLocalDpi xmlns:a14="http://schemas.microsoft.com/office/drawing/2010/main" val="0"/>
                </a:ext>
              </a:extLst>
            </a:blip>
            <a:srcRect r="62411" b="16423"/>
            <a:stretch/>
          </p:blipFill>
          <p:spPr bwMode="auto">
            <a:xfrm>
              <a:off x="0" y="0"/>
              <a:ext cx="2019300" cy="2181225"/>
            </a:xfrm>
            <a:prstGeom prst="rect">
              <a:avLst/>
            </a:prstGeom>
            <a:ln w="12700">
              <a:solidFill>
                <a:schemeClr val="tx1"/>
              </a:solid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1444807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929FCCB-8D7A-4777-0A7E-D2FFBDF917AE}"/>
              </a:ext>
            </a:extLst>
          </p:cNvPr>
          <p:cNvSpPr>
            <a:spLocks noGrp="1"/>
          </p:cNvSpPr>
          <p:nvPr>
            <p:ph type="title"/>
          </p:nvPr>
        </p:nvSpPr>
        <p:spPr>
          <a:xfrm>
            <a:off x="638881" y="417576"/>
            <a:ext cx="10909640" cy="1249394"/>
          </a:xfrm>
        </p:spPr>
        <p:txBody>
          <a:bodyPr vert="horz" lIns="91440" tIns="45720" rIns="91440" bIns="45720" rtlCol="0" anchor="ctr">
            <a:normAutofit/>
          </a:bodyPr>
          <a:lstStyle/>
          <a:p>
            <a:pPr algn="ctr"/>
            <a:r>
              <a:rPr lang="en-US" sz="4100" kern="1200">
                <a:solidFill>
                  <a:schemeClr val="tx1"/>
                </a:solidFill>
                <a:latin typeface="+mj-lt"/>
                <a:ea typeface="+mj-ea"/>
                <a:cs typeface="+mj-cs"/>
              </a:rPr>
              <a:t>Data analysis </a:t>
            </a:r>
            <a:br>
              <a:rPr lang="en-US" sz="4100" kern="1200">
                <a:solidFill>
                  <a:schemeClr val="tx1"/>
                </a:solidFill>
                <a:latin typeface="+mj-lt"/>
                <a:ea typeface="+mj-ea"/>
                <a:cs typeface="+mj-cs"/>
              </a:rPr>
            </a:br>
            <a:endParaRPr lang="en-US" sz="4100" kern="1200">
              <a:solidFill>
                <a:schemeClr val="tx1"/>
              </a:solidFill>
              <a:latin typeface="+mj-lt"/>
              <a:ea typeface="+mj-ea"/>
              <a:cs typeface="+mj-cs"/>
            </a:endParaRPr>
          </a:p>
        </p:txBody>
      </p:sp>
      <p:sp>
        <p:nvSpPr>
          <p:cNvPr id="26" name="sketch line">
            <a:extLst>
              <a:ext uri="{FF2B5EF4-FFF2-40B4-BE49-F238E27FC236}">
                <a16:creationId xmlns:a16="http://schemas.microsoft.com/office/drawing/2014/main" id="{670CEDEF-4F34-412E-84EE-329C1E936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1733454"/>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C7150CFE-AD3D-F712-78F8-4C9E73603C0C}"/>
              </a:ext>
            </a:extLst>
          </p:cNvPr>
          <p:cNvPicPr>
            <a:picLocks noChangeAspect="1"/>
          </p:cNvPicPr>
          <p:nvPr/>
        </p:nvPicPr>
        <p:blipFill>
          <a:blip r:embed="rId2"/>
          <a:stretch>
            <a:fillRect/>
          </a:stretch>
        </p:blipFill>
        <p:spPr>
          <a:xfrm>
            <a:off x="924497" y="1945764"/>
            <a:ext cx="10343006" cy="4292349"/>
          </a:xfrm>
          <a:prstGeom prst="rect">
            <a:avLst/>
          </a:prstGeom>
        </p:spPr>
      </p:pic>
    </p:spTree>
    <p:extLst>
      <p:ext uri="{BB962C8B-B14F-4D97-AF65-F5344CB8AC3E}">
        <p14:creationId xmlns:p14="http://schemas.microsoft.com/office/powerpoint/2010/main" val="2991904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6906711-0AFB-47DD-A4B6-4E94B38B8C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AA91F649-894C-41F6-A21D-3D1AC558E9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877832"/>
          </a:xfrm>
          <a:custGeom>
            <a:avLst/>
            <a:gdLst>
              <a:gd name="connsiteX0" fmla="*/ 6789701 w 12192000"/>
              <a:gd name="connsiteY0" fmla="*/ 2809623 h 2877832"/>
              <a:gd name="connsiteX1" fmla="*/ 6788702 w 12192000"/>
              <a:gd name="connsiteY1" fmla="*/ 2809701 h 2877832"/>
              <a:gd name="connsiteX2" fmla="*/ 6788476 w 12192000"/>
              <a:gd name="connsiteY2" fmla="*/ 2810235 h 2877832"/>
              <a:gd name="connsiteX3" fmla="*/ 0 w 12192000"/>
              <a:gd name="connsiteY3" fmla="*/ 0 h 2877832"/>
              <a:gd name="connsiteX4" fmla="*/ 12192000 w 12192000"/>
              <a:gd name="connsiteY4" fmla="*/ 0 h 2877832"/>
              <a:gd name="connsiteX5" fmla="*/ 12192000 w 12192000"/>
              <a:gd name="connsiteY5" fmla="*/ 1915388 h 2877832"/>
              <a:gd name="connsiteX6" fmla="*/ 12061096 w 12192000"/>
              <a:gd name="connsiteY6" fmla="*/ 1954428 h 2877832"/>
              <a:gd name="connsiteX7" fmla="*/ 11676800 w 12192000"/>
              <a:gd name="connsiteY7" fmla="*/ 2058003 h 2877832"/>
              <a:gd name="connsiteX8" fmla="*/ 10425355 w 12192000"/>
              <a:gd name="connsiteY8" fmla="*/ 2341542 h 2877832"/>
              <a:gd name="connsiteX9" fmla="*/ 9424022 w 12192000"/>
              <a:gd name="connsiteY9" fmla="*/ 2516704 h 2877832"/>
              <a:gd name="connsiteX10" fmla="*/ 8458419 w 12192000"/>
              <a:gd name="connsiteY10" fmla="*/ 2650405 h 2877832"/>
              <a:gd name="connsiteX11" fmla="*/ 7715970 w 12192000"/>
              <a:gd name="connsiteY11" fmla="*/ 2730352 h 2877832"/>
              <a:gd name="connsiteX12" fmla="*/ 6951716 w 12192000"/>
              <a:gd name="connsiteY12" fmla="*/ 2796132 h 2877832"/>
              <a:gd name="connsiteX13" fmla="*/ 6936303 w 12192000"/>
              <a:gd name="connsiteY13" fmla="*/ 2798203 h 2877832"/>
              <a:gd name="connsiteX14" fmla="*/ 6790448 w 12192000"/>
              <a:gd name="connsiteY14" fmla="*/ 2809564 h 2877832"/>
              <a:gd name="connsiteX15" fmla="*/ 6799941 w 12192000"/>
              <a:gd name="connsiteY15" fmla="*/ 2811384 h 2877832"/>
              <a:gd name="connsiteX16" fmla="*/ 6835432 w 12192000"/>
              <a:gd name="connsiteY16" fmla="*/ 2809677 h 2877832"/>
              <a:gd name="connsiteX17" fmla="*/ 6884003 w 12192000"/>
              <a:gd name="connsiteY17" fmla="*/ 2806699 h 2877832"/>
              <a:gd name="connsiteX18" fmla="*/ 7578771 w 12192000"/>
              <a:gd name="connsiteY18" fmla="*/ 2774172 h 2877832"/>
              <a:gd name="connsiteX19" fmla="*/ 8623845 w 12192000"/>
              <a:gd name="connsiteY19" fmla="*/ 2687275 h 2877832"/>
              <a:gd name="connsiteX20" fmla="*/ 9479970 w 12192000"/>
              <a:gd name="connsiteY20" fmla="*/ 2583369 h 2877832"/>
              <a:gd name="connsiteX21" fmla="*/ 10629308 w 12192000"/>
              <a:gd name="connsiteY21" fmla="*/ 2389212 h 2877832"/>
              <a:gd name="connsiteX22" fmla="*/ 11998498 w 12192000"/>
              <a:gd name="connsiteY22" fmla="*/ 2063218 h 2877832"/>
              <a:gd name="connsiteX23" fmla="*/ 12192000 w 12192000"/>
              <a:gd name="connsiteY23" fmla="*/ 2006219 h 2877832"/>
              <a:gd name="connsiteX24" fmla="*/ 12192000 w 12192000"/>
              <a:gd name="connsiteY24" fmla="*/ 2060956 h 2877832"/>
              <a:gd name="connsiteX25" fmla="*/ 11829257 w 12192000"/>
              <a:gd name="connsiteY25" fmla="*/ 2166255 h 2877832"/>
              <a:gd name="connsiteX26" fmla="*/ 10939183 w 12192000"/>
              <a:gd name="connsiteY26" fmla="*/ 2380770 h 2877832"/>
              <a:gd name="connsiteX27" fmla="*/ 9985530 w 12192000"/>
              <a:gd name="connsiteY27" fmla="*/ 2560775 h 2877832"/>
              <a:gd name="connsiteX28" fmla="*/ 9186882 w 12192000"/>
              <a:gd name="connsiteY28" fmla="*/ 2676722 h 2877832"/>
              <a:gd name="connsiteX29" fmla="*/ 8578198 w 12192000"/>
              <a:gd name="connsiteY29" fmla="*/ 2746241 h 2877832"/>
              <a:gd name="connsiteX30" fmla="*/ 7864358 w 12192000"/>
              <a:gd name="connsiteY30" fmla="*/ 2807692 h 2877832"/>
              <a:gd name="connsiteX31" fmla="*/ 6935502 w 12192000"/>
              <a:gd name="connsiteY31" fmla="*/ 2859086 h 2877832"/>
              <a:gd name="connsiteX32" fmla="*/ 6477750 w 12192000"/>
              <a:gd name="connsiteY32" fmla="*/ 2872989 h 2877832"/>
              <a:gd name="connsiteX33" fmla="*/ 6362294 w 12192000"/>
              <a:gd name="connsiteY33" fmla="*/ 2877832 h 2877832"/>
              <a:gd name="connsiteX34" fmla="*/ 6057129 w 12192000"/>
              <a:gd name="connsiteY34" fmla="*/ 2877832 h 2877832"/>
              <a:gd name="connsiteX35" fmla="*/ 5977784 w 12192000"/>
              <a:gd name="connsiteY35" fmla="*/ 2873238 h 2877832"/>
              <a:gd name="connsiteX36" fmla="*/ 5265087 w 12192000"/>
              <a:gd name="connsiteY36" fmla="*/ 2836989 h 2877832"/>
              <a:gd name="connsiteX37" fmla="*/ 4346277 w 12192000"/>
              <a:gd name="connsiteY37" fmla="*/ 2774919 h 2877832"/>
              <a:gd name="connsiteX38" fmla="*/ 3373045 w 12192000"/>
              <a:gd name="connsiteY38" fmla="*/ 2676350 h 2877832"/>
              <a:gd name="connsiteX39" fmla="*/ 2362173 w 12192000"/>
              <a:gd name="connsiteY39" fmla="*/ 2557423 h 2877832"/>
              <a:gd name="connsiteX40" fmla="*/ 1233178 w 12192000"/>
              <a:gd name="connsiteY40" fmla="*/ 2384247 h 2877832"/>
              <a:gd name="connsiteX41" fmla="*/ 68500 w 12192000"/>
              <a:gd name="connsiteY41" fmla="*/ 2144540 h 2877832"/>
              <a:gd name="connsiteX42" fmla="*/ 0 w 12192000"/>
              <a:gd name="connsiteY42" fmla="*/ 2127185 h 2877832"/>
              <a:gd name="connsiteX43" fmla="*/ 0 w 12192000"/>
              <a:gd name="connsiteY43" fmla="*/ 2070696 h 2877832"/>
              <a:gd name="connsiteX44" fmla="*/ 72441 w 12192000"/>
              <a:gd name="connsiteY44" fmla="*/ 2089473 h 2877832"/>
              <a:gd name="connsiteX45" fmla="*/ 600716 w 12192000"/>
              <a:gd name="connsiteY45" fmla="*/ 2207843 h 2877832"/>
              <a:gd name="connsiteX46" fmla="*/ 1769512 w 12192000"/>
              <a:gd name="connsiteY46" fmla="*/ 2418011 h 2877832"/>
              <a:gd name="connsiteX47" fmla="*/ 2613554 w 12192000"/>
              <a:gd name="connsiteY47" fmla="*/ 2534953 h 2877832"/>
              <a:gd name="connsiteX48" fmla="*/ 2581134 w 12192000"/>
              <a:gd name="connsiteY48" fmla="*/ 2525022 h 2877832"/>
              <a:gd name="connsiteX49" fmla="*/ 1112635 w 12192000"/>
              <a:gd name="connsiteY49" fmla="*/ 2192325 h 2877832"/>
              <a:gd name="connsiteX50" fmla="*/ 420412 w 12192000"/>
              <a:gd name="connsiteY50" fmla="*/ 1992892 h 2877832"/>
              <a:gd name="connsiteX51" fmla="*/ 0 w 12192000"/>
              <a:gd name="connsiteY51" fmla="*/ 1853975 h 287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000" h="2877832">
                <a:moveTo>
                  <a:pt x="6789701" y="2809623"/>
                </a:moveTo>
                <a:lnTo>
                  <a:pt x="6788702" y="2809701"/>
                </a:lnTo>
                <a:lnTo>
                  <a:pt x="6788476" y="2810235"/>
                </a:lnTo>
                <a:close/>
                <a:moveTo>
                  <a:pt x="0" y="0"/>
                </a:moveTo>
                <a:lnTo>
                  <a:pt x="12192000" y="0"/>
                </a:lnTo>
                <a:lnTo>
                  <a:pt x="12192000" y="1915388"/>
                </a:lnTo>
                <a:lnTo>
                  <a:pt x="12061096" y="1954428"/>
                </a:lnTo>
                <a:cubicBezTo>
                  <a:pt x="11933500" y="1990642"/>
                  <a:pt x="11805390" y="2025171"/>
                  <a:pt x="11676800" y="2058003"/>
                </a:cubicBezTo>
                <a:cubicBezTo>
                  <a:pt x="11262789" y="2165510"/>
                  <a:pt x="10845343" y="2259112"/>
                  <a:pt x="10425355" y="2341542"/>
                </a:cubicBezTo>
                <a:cubicBezTo>
                  <a:pt x="10092810" y="2406753"/>
                  <a:pt x="9759033" y="2465150"/>
                  <a:pt x="9424022" y="2516704"/>
                </a:cubicBezTo>
                <a:cubicBezTo>
                  <a:pt x="9102997" y="2566361"/>
                  <a:pt x="8781133" y="2610928"/>
                  <a:pt x="8458419" y="2650405"/>
                </a:cubicBezTo>
                <a:cubicBezTo>
                  <a:pt x="8211360" y="2680571"/>
                  <a:pt x="7963792" y="2706144"/>
                  <a:pt x="7715970" y="2730352"/>
                </a:cubicBezTo>
                <a:lnTo>
                  <a:pt x="6951716" y="2796132"/>
                </a:lnTo>
                <a:lnTo>
                  <a:pt x="6936303" y="2798203"/>
                </a:lnTo>
                <a:lnTo>
                  <a:pt x="6790448" y="2809564"/>
                </a:lnTo>
                <a:lnTo>
                  <a:pt x="6799941" y="2811384"/>
                </a:lnTo>
                <a:cubicBezTo>
                  <a:pt x="6811623" y="2811850"/>
                  <a:pt x="6823734" y="2809677"/>
                  <a:pt x="6835432" y="2809677"/>
                </a:cubicBezTo>
                <a:cubicBezTo>
                  <a:pt x="6851580" y="2809677"/>
                  <a:pt x="6867729" y="2807070"/>
                  <a:pt x="6884003" y="2806699"/>
                </a:cubicBezTo>
                <a:cubicBezTo>
                  <a:pt x="7115805" y="2801237"/>
                  <a:pt x="7347351" y="2789070"/>
                  <a:pt x="7578771" y="2774172"/>
                </a:cubicBezTo>
                <a:cubicBezTo>
                  <a:pt x="7927552" y="2751704"/>
                  <a:pt x="8276080" y="2723525"/>
                  <a:pt x="8623845" y="2687275"/>
                </a:cubicBezTo>
                <a:cubicBezTo>
                  <a:pt x="8909939" y="2657977"/>
                  <a:pt x="9195310" y="2623342"/>
                  <a:pt x="9479970" y="2583369"/>
                </a:cubicBezTo>
                <a:cubicBezTo>
                  <a:pt x="9864901" y="2528995"/>
                  <a:pt x="10248014" y="2464281"/>
                  <a:pt x="10629308" y="2389212"/>
                </a:cubicBezTo>
                <a:cubicBezTo>
                  <a:pt x="11090114" y="2298092"/>
                  <a:pt x="11546975" y="2190586"/>
                  <a:pt x="11998498" y="2063218"/>
                </a:cubicBezTo>
                <a:lnTo>
                  <a:pt x="12192000" y="2006219"/>
                </a:lnTo>
                <a:lnTo>
                  <a:pt x="12192000" y="2060956"/>
                </a:lnTo>
                <a:lnTo>
                  <a:pt x="11829257" y="2166255"/>
                </a:lnTo>
                <a:cubicBezTo>
                  <a:pt x="11534769" y="2245952"/>
                  <a:pt x="11238120" y="2316838"/>
                  <a:pt x="10939183" y="2380770"/>
                </a:cubicBezTo>
                <a:cubicBezTo>
                  <a:pt x="10622824" y="2448552"/>
                  <a:pt x="10304941" y="2508549"/>
                  <a:pt x="9985530" y="2560775"/>
                </a:cubicBezTo>
                <a:cubicBezTo>
                  <a:pt x="9720036" y="2604224"/>
                  <a:pt x="9453814" y="2642869"/>
                  <a:pt x="9186882" y="2676722"/>
                </a:cubicBezTo>
                <a:cubicBezTo>
                  <a:pt x="8984197" y="2702296"/>
                  <a:pt x="8781514" y="2726379"/>
                  <a:pt x="8578198" y="2746241"/>
                </a:cubicBezTo>
                <a:cubicBezTo>
                  <a:pt x="8340547" y="2768961"/>
                  <a:pt x="8102644" y="2790436"/>
                  <a:pt x="7864358" y="2807692"/>
                </a:cubicBezTo>
                <a:cubicBezTo>
                  <a:pt x="7554994" y="2830036"/>
                  <a:pt x="7245502" y="2847914"/>
                  <a:pt x="6935502" y="2859086"/>
                </a:cubicBezTo>
                <a:cubicBezTo>
                  <a:pt x="6782917" y="2864549"/>
                  <a:pt x="6630334" y="2868397"/>
                  <a:pt x="6477750" y="2872989"/>
                </a:cubicBezTo>
                <a:cubicBezTo>
                  <a:pt x="6439195" y="2870905"/>
                  <a:pt x="6400529" y="2872530"/>
                  <a:pt x="6362294" y="2877832"/>
                </a:cubicBezTo>
                <a:lnTo>
                  <a:pt x="6057129" y="2877832"/>
                </a:lnTo>
                <a:lnTo>
                  <a:pt x="5977784" y="2873238"/>
                </a:lnTo>
                <a:cubicBezTo>
                  <a:pt x="5740261" y="2860825"/>
                  <a:pt x="5502739" y="2847046"/>
                  <a:pt x="5265087" y="2836989"/>
                </a:cubicBezTo>
                <a:cubicBezTo>
                  <a:pt x="4958267" y="2824573"/>
                  <a:pt x="4651826" y="2804093"/>
                  <a:pt x="4346277" y="2774919"/>
                </a:cubicBezTo>
                <a:cubicBezTo>
                  <a:pt x="4021654" y="2744007"/>
                  <a:pt x="3697795" y="2709372"/>
                  <a:pt x="3373045" y="2676350"/>
                </a:cubicBezTo>
                <a:cubicBezTo>
                  <a:pt x="3035412" y="2642088"/>
                  <a:pt x="2698456" y="2602449"/>
                  <a:pt x="2362173" y="2557423"/>
                </a:cubicBezTo>
                <a:cubicBezTo>
                  <a:pt x="1984692" y="2507270"/>
                  <a:pt x="1608364" y="2449544"/>
                  <a:pt x="1233178" y="2384247"/>
                </a:cubicBezTo>
                <a:cubicBezTo>
                  <a:pt x="842181" y="2315534"/>
                  <a:pt x="453758" y="2237046"/>
                  <a:pt x="68500" y="2144540"/>
                </a:cubicBezTo>
                <a:lnTo>
                  <a:pt x="0" y="2127185"/>
                </a:lnTo>
                <a:lnTo>
                  <a:pt x="0" y="2070696"/>
                </a:lnTo>
                <a:lnTo>
                  <a:pt x="72441" y="2089473"/>
                </a:lnTo>
                <a:cubicBezTo>
                  <a:pt x="247961" y="2131651"/>
                  <a:pt x="424164" y="2170911"/>
                  <a:pt x="600716" y="2207843"/>
                </a:cubicBezTo>
                <a:cubicBezTo>
                  <a:pt x="988279" y="2288657"/>
                  <a:pt x="1378133" y="2357555"/>
                  <a:pt x="1769512" y="2418011"/>
                </a:cubicBezTo>
                <a:cubicBezTo>
                  <a:pt x="2052426" y="2461587"/>
                  <a:pt x="2335725" y="2501684"/>
                  <a:pt x="2613554" y="2534953"/>
                </a:cubicBezTo>
                <a:cubicBezTo>
                  <a:pt x="2605544" y="2537560"/>
                  <a:pt x="2594611" y="2527504"/>
                  <a:pt x="2581134" y="2525022"/>
                </a:cubicBezTo>
                <a:cubicBezTo>
                  <a:pt x="2087178" y="2433070"/>
                  <a:pt x="1597684" y="2322177"/>
                  <a:pt x="1112635" y="2192325"/>
                </a:cubicBezTo>
                <a:cubicBezTo>
                  <a:pt x="880453" y="2130254"/>
                  <a:pt x="649713" y="2063776"/>
                  <a:pt x="420412" y="1992892"/>
                </a:cubicBezTo>
                <a:lnTo>
                  <a:pt x="0" y="1853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8B9A7AC-1AF5-B268-9687-1816160DAA53}"/>
              </a:ext>
            </a:extLst>
          </p:cNvPr>
          <p:cNvSpPr>
            <a:spLocks noGrp="1"/>
          </p:cNvSpPr>
          <p:nvPr>
            <p:ph type="title"/>
          </p:nvPr>
        </p:nvSpPr>
        <p:spPr>
          <a:xfrm>
            <a:off x="638881" y="390525"/>
            <a:ext cx="10909640" cy="1510301"/>
          </a:xfrm>
        </p:spPr>
        <p:txBody>
          <a:bodyPr vert="horz" lIns="91440" tIns="45720" rIns="91440" bIns="45720" rtlCol="0" anchor="ctr">
            <a:normAutofit/>
          </a:bodyPr>
          <a:lstStyle/>
          <a:p>
            <a:pPr algn="ctr"/>
            <a:r>
              <a:rPr lang="en-US" sz="3100" kern="1200">
                <a:solidFill>
                  <a:srgbClr val="FFFFFF"/>
                </a:solidFill>
                <a:latin typeface="+mj-lt"/>
                <a:ea typeface="+mj-ea"/>
                <a:cs typeface="+mj-cs"/>
              </a:rPr>
              <a:t>Conclusion</a:t>
            </a:r>
            <a:br>
              <a:rPr lang="en-US" sz="3100" kern="1200">
                <a:solidFill>
                  <a:srgbClr val="FFFFFF"/>
                </a:solidFill>
                <a:latin typeface="+mj-lt"/>
                <a:ea typeface="+mj-ea"/>
                <a:cs typeface="+mj-cs"/>
              </a:rPr>
            </a:br>
            <a:br>
              <a:rPr lang="en-US" sz="3100" kern="1200">
                <a:solidFill>
                  <a:srgbClr val="FFFFFF"/>
                </a:solidFill>
                <a:latin typeface="+mj-lt"/>
                <a:ea typeface="+mj-ea"/>
                <a:cs typeface="+mj-cs"/>
              </a:rPr>
            </a:br>
            <a:endParaRPr lang="en-US" sz="3100" kern="1200">
              <a:solidFill>
                <a:srgbClr val="FFFFFF"/>
              </a:solidFill>
              <a:latin typeface="+mj-lt"/>
              <a:ea typeface="+mj-ea"/>
              <a:cs typeface="+mj-cs"/>
            </a:endParaRPr>
          </a:p>
        </p:txBody>
      </p:sp>
      <p:sp>
        <p:nvSpPr>
          <p:cNvPr id="13" name="sketch line">
            <a:extLst>
              <a:ext uri="{FF2B5EF4-FFF2-40B4-BE49-F238E27FC236}">
                <a16:creationId xmlns:a16="http://schemas.microsoft.com/office/drawing/2014/main" id="{56037404-66BD-46B5-9323-1B53131967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1753266"/>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solidFill>
          <a:ln w="38100"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93CD7B9-5D0C-94D9-84BE-9343F479E786}"/>
              </a:ext>
            </a:extLst>
          </p:cNvPr>
          <p:cNvPicPr>
            <a:picLocks noChangeAspect="1"/>
          </p:cNvPicPr>
          <p:nvPr/>
        </p:nvPicPr>
        <p:blipFill>
          <a:blip r:embed="rId2"/>
          <a:stretch>
            <a:fillRect/>
          </a:stretch>
        </p:blipFill>
        <p:spPr>
          <a:xfrm>
            <a:off x="1157619" y="3428999"/>
            <a:ext cx="10448134" cy="2429189"/>
          </a:xfrm>
          <a:prstGeom prst="rect">
            <a:avLst/>
          </a:prstGeom>
        </p:spPr>
      </p:pic>
    </p:spTree>
    <p:extLst>
      <p:ext uri="{BB962C8B-B14F-4D97-AF65-F5344CB8AC3E}">
        <p14:creationId xmlns:p14="http://schemas.microsoft.com/office/powerpoint/2010/main" val="847436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A69DCA-8851-4EE4-326B-0D65B3998411}"/>
              </a:ext>
            </a:extLst>
          </p:cNvPr>
          <p:cNvSpPr>
            <a:spLocks noGrp="1"/>
          </p:cNvSpPr>
          <p:nvPr>
            <p:ph type="title"/>
          </p:nvPr>
        </p:nvSpPr>
        <p:spPr>
          <a:xfrm>
            <a:off x="5297762" y="329184"/>
            <a:ext cx="6251110" cy="1783080"/>
          </a:xfrm>
        </p:spPr>
        <p:txBody>
          <a:bodyPr anchor="b">
            <a:normAutofit/>
          </a:bodyPr>
          <a:lstStyle/>
          <a:p>
            <a:r>
              <a:rPr lang="de-DE" sz="5400"/>
              <a:t>Reference</a:t>
            </a:r>
          </a:p>
        </p:txBody>
      </p:sp>
      <p:pic>
        <p:nvPicPr>
          <p:cNvPr id="5" name="Picture 4">
            <a:extLst>
              <a:ext uri="{FF2B5EF4-FFF2-40B4-BE49-F238E27FC236}">
                <a16:creationId xmlns:a16="http://schemas.microsoft.com/office/drawing/2014/main" id="{91C6EA19-E235-E7FB-51AE-6D219AE03878}"/>
              </a:ext>
            </a:extLst>
          </p:cNvPr>
          <p:cNvPicPr>
            <a:picLocks noChangeAspect="1"/>
          </p:cNvPicPr>
          <p:nvPr/>
        </p:nvPicPr>
        <p:blipFill>
          <a:blip r:embed="rId2"/>
          <a:srcRect l="131"/>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8"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1BA730D-A2BC-158A-3BF6-7ABE38599D8C}"/>
              </a:ext>
            </a:extLst>
          </p:cNvPr>
          <p:cNvSpPr>
            <a:spLocks noGrp="1"/>
          </p:cNvSpPr>
          <p:nvPr>
            <p:ph idx="1"/>
          </p:nvPr>
        </p:nvSpPr>
        <p:spPr>
          <a:xfrm>
            <a:off x="5297762" y="2706624"/>
            <a:ext cx="6251110" cy="3483864"/>
          </a:xfrm>
        </p:spPr>
        <p:txBody>
          <a:bodyPr>
            <a:normAutofit/>
          </a:bodyPr>
          <a:lstStyle/>
          <a:p>
            <a:r>
              <a:rPr lang="en-US" sz="2000"/>
              <a:t>1. Sea Water | National Oceanic and Atmospheric Administration, “Sea Water”, </a:t>
            </a:r>
            <a:br>
              <a:rPr lang="en-US" sz="2000"/>
            </a:br>
            <a:r>
              <a:rPr lang="en-US" sz="2000">
                <a:hlinkClick r:id="rId3"/>
              </a:rPr>
              <a:t>https://www.noaa.gov/jetstream/ocean/sea-water</a:t>
            </a:r>
            <a:br>
              <a:rPr lang="en-US" sz="2000"/>
            </a:br>
            <a:r>
              <a:rPr lang="en-US" sz="2000"/>
              <a:t>(accessed 19/02/2025) </a:t>
            </a:r>
          </a:p>
          <a:p>
            <a:r>
              <a:rPr lang="en-US" sz="2000"/>
              <a:t>2. Wikipedia, “Oil Spill”, </a:t>
            </a:r>
            <a:br>
              <a:rPr lang="en-US" sz="2000"/>
            </a:br>
            <a:r>
              <a:rPr lang="en-US" sz="2000">
                <a:hlinkClick r:id="rId4"/>
              </a:rPr>
              <a:t>https://simple.wikipedia.org/wiki/Oil_spill</a:t>
            </a:r>
            <a:br>
              <a:rPr lang="en-US" sz="2000"/>
            </a:br>
            <a:r>
              <a:rPr lang="en-US" sz="2000"/>
              <a:t>( accessed 10/03/2025) </a:t>
            </a:r>
          </a:p>
          <a:p>
            <a:r>
              <a:rPr lang="en-US" sz="2000"/>
              <a:t>3. Wikipedia, “Oil Spill”, </a:t>
            </a:r>
            <a:r>
              <a:rPr lang="en-US" sz="2000">
                <a:hlinkClick r:id="rId5"/>
              </a:rPr>
              <a:t>https://en.wikipedia.org/wiki/Deepwater_Horizon_oil_spill</a:t>
            </a:r>
            <a:br>
              <a:rPr lang="en-US" sz="2000"/>
            </a:br>
            <a:r>
              <a:rPr lang="en-US" sz="2000"/>
              <a:t>( accessed 10/03/2025)</a:t>
            </a:r>
            <a:endParaRPr lang="de-DE" sz="2000"/>
          </a:p>
        </p:txBody>
      </p:sp>
    </p:spTree>
    <p:extLst>
      <p:ext uri="{BB962C8B-B14F-4D97-AF65-F5344CB8AC3E}">
        <p14:creationId xmlns:p14="http://schemas.microsoft.com/office/powerpoint/2010/main" val="24469384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5AD5A31D27A8942A7D42C8D7FCA5B01" ma:contentTypeVersion="4" ma:contentTypeDescription="Create a new document." ma:contentTypeScope="" ma:versionID="2c4b5053964f0290c56dfc94295c2bfe">
  <xsd:schema xmlns:xsd="http://www.w3.org/2001/XMLSchema" xmlns:xs="http://www.w3.org/2001/XMLSchema" xmlns:p="http://schemas.microsoft.com/office/2006/metadata/properties" xmlns:ns2="16eb2ff2-13f6-4e1b-8060-5428a2939a21" targetNamespace="http://schemas.microsoft.com/office/2006/metadata/properties" ma:root="true" ma:fieldsID="3fb7ca5bf7d5fb9bb500181b916f5c6c" ns2:_="">
    <xsd:import namespace="16eb2ff2-13f6-4e1b-8060-5428a2939a2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eb2ff2-13f6-4e1b-8060-5428a2939a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07FFC9-390F-49C1-A0BC-4AD71AB722B2}">
  <ds:schemaRefs>
    <ds:schemaRef ds:uri="http://schemas.microsoft.com/office/2006/metadata/properties"/>
    <ds:schemaRef ds:uri="http://www.w3.org/2000/xmlns/"/>
    <ds:schemaRef ds:uri="http://schemas.microsoft.com/office/infopath/2007/PartnerControls"/>
  </ds:schemaRefs>
</ds:datastoreItem>
</file>

<file path=customXml/itemProps2.xml><?xml version="1.0" encoding="utf-8"?>
<ds:datastoreItem xmlns:ds="http://schemas.openxmlformats.org/officeDocument/2006/customXml" ds:itemID="{23AFF854-F268-4F3A-9C3A-676207396B1E}">
  <ds:schemaRefs>
    <ds:schemaRef ds:uri="http://schemas.microsoft.com/sharepoint/v3/contenttype/forms"/>
  </ds:schemaRefs>
</ds:datastoreItem>
</file>

<file path=customXml/itemProps3.xml><?xml version="1.0" encoding="utf-8"?>
<ds:datastoreItem xmlns:ds="http://schemas.openxmlformats.org/officeDocument/2006/customXml" ds:itemID="{1D40D16C-3374-45DF-B97A-366AC940D23C}">
  <ds:schemaRefs>
    <ds:schemaRef ds:uri="http://schemas.microsoft.com/office/2006/metadata/contentType"/>
    <ds:schemaRef ds:uri="http://schemas.microsoft.com/office/2006/metadata/properties/metaAttributes"/>
    <ds:schemaRef ds:uri="http://www.w3.org/2000/xmlns/"/>
    <ds:schemaRef ds:uri="http://www.w3.org/2001/XMLSchema"/>
    <ds:schemaRef ds:uri="16eb2ff2-13f6-4e1b-8060-5428a2939a21"/>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252</Words>
  <Application>Microsoft Office PowerPoint</Application>
  <PresentationFormat>Widescreen</PresentationFormat>
  <Paragraphs>21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Aptos</vt:lpstr>
      <vt:lpstr>Aptos Display</vt:lpstr>
      <vt:lpstr>Arial</vt:lpstr>
      <vt:lpstr>Office Theme</vt:lpstr>
      <vt:lpstr>Containment of oil spillage on surface water</vt:lpstr>
      <vt:lpstr>Abstract</vt:lpstr>
      <vt:lpstr>Materials used per experiment </vt:lpstr>
      <vt:lpstr>Experiments </vt:lpstr>
      <vt:lpstr>Materials investigated </vt:lpstr>
      <vt:lpstr>PowerPoint Presentation</vt:lpstr>
      <vt:lpstr>Data analysis  </vt:lpstr>
      <vt:lpstr>Conclusion  </vt:lpstr>
      <vt:lpstr>Reference</vt:lpstr>
      <vt:lpstr>The end Thank you for listening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Containment of oil spillage on surface water</dc:title>
  <dc:creator>Tristan Weller</dc:creator>
  <cp:lastModifiedBy>DREUSCH Michela (KAR-Teacher)</cp:lastModifiedBy>
  <cp:revision>15</cp:revision>
  <dcterms:created xsi:type="dcterms:W3CDTF">2025-03-25T11:28:37Z</dcterms:created>
  <dcterms:modified xsi:type="dcterms:W3CDTF">2025-03-31T22:04:00Z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0x01010095AD5A31D27A8942A7D42C8D7FCA5B01</vt:lpwstr>
  </property>
</Properties>
</file>