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modernComment_100_578DFA42.xml" ContentType="application/vnd.ms-powerpoint.comments+xml"/>
  <Override PartName="/ppt/notesSlides/notesSlide1.xml" ContentType="application/vnd.openxmlformats-officedocument.presentationml.notesSlide+xml"/>
  <Override PartName="/ppt/comments/modernComment_103_FE7B7589.xml" ContentType="application/vnd.ms-powerpoint.comments+xml"/>
  <Override PartName="/ppt/comments/modernComment_104_A0EAED23.xml" ContentType="application/vnd.ms-powerpoint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omments/modernComment_10C_AE505D04.xml" ContentType="application/vnd.ms-powerpoint.comment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56" r:id="rId5"/>
    <p:sldId id="259" r:id="rId6"/>
    <p:sldId id="260" r:id="rId7"/>
    <p:sldId id="273" r:id="rId8"/>
    <p:sldId id="268" r:id="rId9"/>
    <p:sldId id="258" r:id="rId10"/>
    <p:sldId id="272" r:id="rId11"/>
    <p:sldId id="261" r:id="rId12"/>
    <p:sldId id="264" r:id="rId13"/>
    <p:sldId id="266" r:id="rId14"/>
    <p:sldId id="269" r:id="rId15"/>
    <p:sldId id="270" r:id="rId16"/>
    <p:sldId id="274" r:id="rId17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B47A48A-F685-8785-BC7A-43F9A5D9EB1E}" name="TAKKI Luka (LUX-S4FIA)" initials="LT" userId="S::TAKKILU@student.eursc.eu::9643bc75-12f5-44bb-8e7e-16d43f8d7bab" providerId="AD"/>
  <p188:author id="{724E4FC6-BC8B-670F-4414-540FCDE8B1E0}" name="TAKKI Luka (LUX-S4FIA)" initials="T(" userId="S::takkilu@student.eursc.eu::9643bc75-12f5-44bb-8e7e-16d43f8d7ba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61B43A-A1D5-9C3E-3AA4-A85E92DF621B}" v="190" dt="2025-03-29T18:42:18.3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0" autoAdjust="0"/>
    <p:restoredTop sz="94660"/>
  </p:normalViewPr>
  <p:slideViewPr>
    <p:cSldViewPr snapToGrid="0">
      <p:cViewPr varScale="1">
        <p:scale>
          <a:sx n="59" d="100"/>
          <a:sy n="59" d="100"/>
        </p:scale>
        <p:origin x="93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omments/modernComment_100_578DFA4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C61CE5D-BE32-4D44-B22A-19602422DC6B}" authorId="{FB47A48A-F685-8785-BC7A-43F9A5D9EB1E}" created="2025-03-23T11:11:56.347">
    <pc:sldMkLst xmlns:pc="http://schemas.microsoft.com/office/powerpoint/2013/main/command">
      <pc:docMk/>
      <pc:sldMk cId="1468922434" sldId="256"/>
    </pc:sldMkLst>
    <p188:txBody>
      <a:bodyPr/>
      <a:lstStyle/>
      <a:p>
        <a:r>
          <a:rPr lang="fi-FI"/>
          <a:t>Add pictures of website, qr-code, process charts and tables</a:t>
        </a:r>
      </a:p>
    </p188:txBody>
  </p188:cm>
</p188:cmLst>
</file>

<file path=ppt/comments/modernComment_103_FE7B758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FBF4A85-5B13-4F99-A2B5-9F9383BD05D1}" authorId="{FB47A48A-F685-8785-BC7A-43F9A5D9EB1E}" created="2025-03-23T20:37:23.34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4269503881" sldId="259"/>
      <ac:spMk id="2" creationId="{8B8B84D4-BCD1-EA61-27C4-5C3A98CEFB89}"/>
    </ac:deMkLst>
    <p188:txBody>
      <a:bodyPr/>
      <a:lstStyle/>
      <a:p>
        <a:r>
          <a:rPr lang="fi-FI"/>
          <a:t>Tell also about scientific side</a:t>
        </a:r>
      </a:p>
    </p188:txBody>
  </p188:cm>
</p188:cmLst>
</file>

<file path=ppt/comments/modernComment_104_A0EAED2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DB80B83-085C-44D4-8907-D3D587D49829}" authorId="{724E4FC6-BC8B-670F-4414-540FCDE8B1E0}" created="2025-03-26T18:09:19.38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699750691" sldId="260"/>
      <ac:spMk id="3" creationId="{A4E7ACDF-0CE2-6C1F-E28E-0FD54E2C0E69}"/>
    </ac:deMkLst>
    <p188:txBody>
      <a:bodyPr/>
      <a:lstStyle/>
      <a:p>
        <a:r>
          <a:rPr lang="en-US"/>
          <a:t>Also surveys along</a:t>
        </a:r>
      </a:p>
    </p188:txBody>
  </p188:cm>
</p188:cmLst>
</file>

<file path=ppt/comments/modernComment_10C_AE505D0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741A0FA-1C3B-4C78-8C82-828399A5A2A3}" authorId="{FB47A48A-F685-8785-BC7A-43F9A5D9EB1E}" created="2025-03-23T20:46:50.613">
    <pc:sldMkLst xmlns:pc="http://schemas.microsoft.com/office/powerpoint/2013/main/command">
      <pc:docMk/>
      <pc:sldMk cId="2924502276" sldId="268"/>
    </pc:sldMkLst>
    <p188:replyLst>
      <p188:reply id="{290145D5-98D8-4623-B1F2-E691D85E96B4}" authorId="{724E4FC6-BC8B-670F-4414-540FCDE8B1E0}" created="2025-03-26T18:03:40.164">
        <p188:txBody>
          <a:bodyPr/>
          <a:lstStyle/>
          <a:p>
            <a:r>
              <a:rPr lang="en-US"/>
              <a:t>DATES</a:t>
            </a:r>
          </a:p>
        </p188:txBody>
      </p188:reply>
    </p188:replyLst>
    <p188:txBody>
      <a:bodyPr/>
      <a:lstStyle/>
      <a:p>
        <a:r>
          <a:rPr lang="fi-FI"/>
          <a:t>Make it a table</a:t>
        </a:r>
      </a:p>
    </p188:txBody>
  </p188:cm>
</p188:cmLst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8.svg"/><Relationship Id="rId5" Type="http://schemas.openxmlformats.org/officeDocument/2006/relationships/image" Target="../media/image30.png"/><Relationship Id="rId4" Type="http://schemas.openxmlformats.org/officeDocument/2006/relationships/image" Target="../media/image3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8.svg"/><Relationship Id="rId5" Type="http://schemas.openxmlformats.org/officeDocument/2006/relationships/image" Target="../media/image30.png"/><Relationship Id="rId4" Type="http://schemas.openxmlformats.org/officeDocument/2006/relationships/image" Target="../media/image3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4A6BB1-7954-4E8C-A38A-C86E5541594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BA5E05D4-B882-4D72-83CE-3D218A14D7A1}">
      <dgm:prSet/>
      <dgm:spPr/>
      <dgm:t>
        <a:bodyPr/>
        <a:lstStyle/>
        <a:p>
          <a:pPr>
            <a:lnSpc>
              <a:spcPct val="100000"/>
            </a:lnSpc>
          </a:pPr>
          <a:r>
            <a:rPr lang="fi-FI" b="0" i="0" baseline="0" dirty="0" err="1"/>
            <a:t>Website</a:t>
          </a:r>
          <a:r>
            <a:rPr lang="fi-FI" b="0" i="0" baseline="0" dirty="0"/>
            <a:t> </a:t>
          </a:r>
          <a:r>
            <a:rPr lang="fi-FI" b="0" i="0" baseline="0" dirty="0" err="1"/>
            <a:t>initially</a:t>
          </a:r>
          <a:r>
            <a:rPr lang="fi-FI" b="0" i="0" baseline="0" dirty="0"/>
            <a:t> </a:t>
          </a:r>
          <a:r>
            <a:rPr lang="fi-FI" b="0" i="0" baseline="0" dirty="0" err="1"/>
            <a:t>prototyped</a:t>
          </a:r>
          <a:r>
            <a:rPr lang="fi-FI" b="0" i="0" baseline="0" dirty="0"/>
            <a:t> </a:t>
          </a:r>
          <a:r>
            <a:rPr lang="fi-FI" b="0" i="0" baseline="0" dirty="0" err="1"/>
            <a:t>using</a:t>
          </a:r>
          <a:r>
            <a:rPr lang="fi-FI" b="0" i="0" baseline="0" dirty="0"/>
            <a:t> </a:t>
          </a:r>
          <a:r>
            <a:rPr lang="fi-FI" b="1" i="0" baseline="0" dirty="0"/>
            <a:t>HTML, CSS, </a:t>
          </a:r>
          <a:r>
            <a:rPr lang="fi-FI" i="0" baseline="0" dirty="0"/>
            <a:t>and</a:t>
          </a:r>
          <a:r>
            <a:rPr lang="fi-FI" b="1" i="0" baseline="0" dirty="0"/>
            <a:t> JavaScript</a:t>
          </a:r>
          <a:endParaRPr lang="en-US" dirty="0"/>
        </a:p>
      </dgm:t>
    </dgm:pt>
    <dgm:pt modelId="{3BCD06FA-89BC-45FD-B078-78EB31E2B47C}" type="parTrans" cxnId="{B558FE30-EEAA-416E-A7B3-684C242993F1}">
      <dgm:prSet/>
      <dgm:spPr/>
      <dgm:t>
        <a:bodyPr/>
        <a:lstStyle/>
        <a:p>
          <a:endParaRPr lang="en-US"/>
        </a:p>
      </dgm:t>
    </dgm:pt>
    <dgm:pt modelId="{4B557B70-0F3E-4A84-8BE5-36D149BD4EC8}" type="sibTrans" cxnId="{B558FE30-EEAA-416E-A7B3-684C242993F1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2DE9FF65-8E5D-4B86-8A7B-0307D4386B0B}">
      <dgm:prSet/>
      <dgm:spPr/>
      <dgm:t>
        <a:bodyPr/>
        <a:lstStyle/>
        <a:p>
          <a:pPr>
            <a:lnSpc>
              <a:spcPct val="100000"/>
            </a:lnSpc>
          </a:pPr>
          <a:r>
            <a:rPr lang="fi-FI" b="0" i="0" baseline="0" dirty="0" err="1"/>
            <a:t>Later</a:t>
          </a:r>
          <a:r>
            <a:rPr lang="fi-FI" b="0" i="0" baseline="0" dirty="0"/>
            <a:t> </a:t>
          </a:r>
          <a:r>
            <a:rPr lang="fi-FI" b="0" i="0" baseline="0" dirty="0" err="1"/>
            <a:t>designed</a:t>
          </a:r>
          <a:r>
            <a:rPr lang="fi-FI" b="0" i="0" baseline="0" dirty="0"/>
            <a:t> in </a:t>
          </a:r>
          <a:r>
            <a:rPr lang="fi-FI" b="1" i="0" baseline="0" dirty="0" err="1"/>
            <a:t>Figma</a:t>
          </a:r>
          <a:r>
            <a:rPr lang="fi-FI" b="0" i="0" baseline="0" dirty="0"/>
            <a:t> for </a:t>
          </a:r>
          <a:r>
            <a:rPr lang="fi-FI" b="0" i="0" baseline="0" dirty="0" err="1"/>
            <a:t>optimal</a:t>
          </a:r>
          <a:r>
            <a:rPr lang="fi-FI" b="0" i="0" baseline="0" dirty="0"/>
            <a:t> </a:t>
          </a:r>
          <a:r>
            <a:rPr lang="fi-FI" b="0" i="0" baseline="0" dirty="0" err="1"/>
            <a:t>user</a:t>
          </a:r>
          <a:r>
            <a:rPr lang="fi-FI" b="0" i="0" baseline="0" dirty="0"/>
            <a:t> </a:t>
          </a:r>
          <a:r>
            <a:rPr lang="fi-FI" b="0" i="0" baseline="0" dirty="0" err="1"/>
            <a:t>experience</a:t>
          </a:r>
          <a:endParaRPr lang="en-US" dirty="0" err="1"/>
        </a:p>
      </dgm:t>
    </dgm:pt>
    <dgm:pt modelId="{9C693DAB-80DE-46B7-B5F5-C606DD81FD0A}" type="parTrans" cxnId="{F91CC199-DCA3-4278-B5B7-F52078602269}">
      <dgm:prSet/>
      <dgm:spPr/>
      <dgm:t>
        <a:bodyPr/>
        <a:lstStyle/>
        <a:p>
          <a:endParaRPr lang="en-US"/>
        </a:p>
      </dgm:t>
    </dgm:pt>
    <dgm:pt modelId="{748B5229-96A1-448F-9107-B4217CD52218}" type="sibTrans" cxnId="{F91CC199-DCA3-4278-B5B7-F5207860226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20488D63-9ECD-4E32-814A-A8B218CF2B49}">
      <dgm:prSet/>
      <dgm:spPr/>
      <dgm:t>
        <a:bodyPr/>
        <a:lstStyle/>
        <a:p>
          <a:pPr>
            <a:lnSpc>
              <a:spcPct val="100000"/>
            </a:lnSpc>
          </a:pPr>
          <a:r>
            <a:rPr lang="fi-FI" b="0" i="0" baseline="0" dirty="0" err="1"/>
            <a:t>Final</a:t>
          </a:r>
          <a:r>
            <a:rPr lang="fi-FI" b="0" i="0" baseline="0" dirty="0"/>
            <a:t> version </a:t>
          </a:r>
          <a:r>
            <a:rPr lang="fi-FI" b="0" i="0" baseline="0" dirty="0" err="1"/>
            <a:t>built</a:t>
          </a:r>
          <a:r>
            <a:rPr lang="fi-FI" b="0" i="0" baseline="0" dirty="0"/>
            <a:t> on </a:t>
          </a:r>
          <a:r>
            <a:rPr lang="fi-FI" b="1" i="0" baseline="0" dirty="0" err="1"/>
            <a:t>Wix</a:t>
          </a:r>
          <a:r>
            <a:rPr lang="fi-FI" b="0" i="0" baseline="0" dirty="0"/>
            <a:t> for </a:t>
          </a:r>
          <a:r>
            <a:rPr lang="fi-FI" b="0" i="0" baseline="0" dirty="0" err="1"/>
            <a:t>ease</a:t>
          </a:r>
          <a:r>
            <a:rPr lang="fi-FI" b="0" i="0" baseline="0" dirty="0"/>
            <a:t> of </a:t>
          </a:r>
          <a:r>
            <a:rPr lang="fi-FI" b="0" i="0" baseline="0" dirty="0" err="1"/>
            <a:t>use</a:t>
          </a:r>
          <a:r>
            <a:rPr lang="fi-FI" b="0" i="0" baseline="0" dirty="0"/>
            <a:t> and </a:t>
          </a:r>
          <a:r>
            <a:rPr lang="fi-FI" b="0" i="0" baseline="0" dirty="0" err="1"/>
            <a:t>security</a:t>
          </a:r>
          <a:endParaRPr lang="en-US" dirty="0" err="1"/>
        </a:p>
      </dgm:t>
    </dgm:pt>
    <dgm:pt modelId="{908EAA1B-2918-413C-B64B-8ABD19D179ED}" type="parTrans" cxnId="{CEF376D7-D8F3-4E64-B5FE-A5E676B40E41}">
      <dgm:prSet/>
      <dgm:spPr/>
      <dgm:t>
        <a:bodyPr/>
        <a:lstStyle/>
        <a:p>
          <a:endParaRPr lang="en-US"/>
        </a:p>
      </dgm:t>
    </dgm:pt>
    <dgm:pt modelId="{1048C9EE-2E10-4537-9A1E-4C57D53D0907}" type="sibTrans" cxnId="{CEF376D7-D8F3-4E64-B5FE-A5E676B40E41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D9D34F9-3AE9-491A-A021-D0FF44E92AF3}">
      <dgm:prSet/>
      <dgm:spPr/>
      <dgm:t>
        <a:bodyPr/>
        <a:lstStyle/>
        <a:p>
          <a:pPr>
            <a:lnSpc>
              <a:spcPct val="100000"/>
            </a:lnSpc>
          </a:pPr>
          <a:r>
            <a:rPr lang="fi-FI" b="0" i="0" baseline="0" dirty="0" err="1"/>
            <a:t>Information</a:t>
          </a:r>
          <a:r>
            <a:rPr lang="fi-FI" b="0" i="0" baseline="0" dirty="0"/>
            <a:t> </a:t>
          </a:r>
          <a:r>
            <a:rPr lang="fi-FI" b="0" i="0" baseline="0" dirty="0" err="1"/>
            <a:t>gathered</a:t>
          </a:r>
          <a:r>
            <a:rPr lang="fi-FI" b="0" i="0" baseline="0" dirty="0"/>
            <a:t> </a:t>
          </a:r>
          <a:r>
            <a:rPr lang="fi-FI" b="0" i="0" baseline="0" dirty="0" err="1"/>
            <a:t>from</a:t>
          </a:r>
          <a:r>
            <a:rPr lang="fi-FI" b="0" i="0" baseline="0" dirty="0"/>
            <a:t> </a:t>
          </a:r>
          <a:r>
            <a:rPr lang="fi-FI" b="0" i="0" baseline="0" dirty="0" err="1"/>
            <a:t>Sodexo</a:t>
          </a:r>
          <a:r>
            <a:rPr lang="fi-FI" b="0" i="0" baseline="0" dirty="0"/>
            <a:t>, </a:t>
          </a:r>
          <a:r>
            <a:rPr lang="fi-FI" b="0" i="0" baseline="0" dirty="0" err="1"/>
            <a:t>the</a:t>
          </a:r>
          <a:r>
            <a:rPr lang="fi-FI" b="0" i="0" baseline="0" dirty="0"/>
            <a:t> </a:t>
          </a:r>
          <a:r>
            <a:rPr lang="fi-FI" b="0" i="0" baseline="0" dirty="0" err="1"/>
            <a:t>Pupils</a:t>
          </a:r>
          <a:r>
            <a:rPr lang="fi-FI" b="0" i="0" baseline="0" dirty="0"/>
            <a:t> </a:t>
          </a:r>
          <a:r>
            <a:rPr lang="fi-FI" b="0" i="0" baseline="0" dirty="0" err="1"/>
            <a:t>Committee</a:t>
          </a:r>
          <a:r>
            <a:rPr lang="fi-FI" dirty="0">
              <a:latin typeface="Aptos Display" panose="02110004020202020204"/>
            </a:rPr>
            <a:t>, and </a:t>
          </a:r>
          <a:r>
            <a:rPr lang="fi-FI" dirty="0" err="1">
              <a:latin typeface="Aptos Display" panose="02110004020202020204"/>
            </a:rPr>
            <a:t>other</a:t>
          </a:r>
          <a:r>
            <a:rPr lang="fi-FI" dirty="0">
              <a:latin typeface="Aptos Display" panose="02110004020202020204"/>
            </a:rPr>
            <a:t> </a:t>
          </a:r>
          <a:r>
            <a:rPr lang="fi-FI" dirty="0" err="1">
              <a:latin typeface="Aptos Display" panose="02110004020202020204"/>
            </a:rPr>
            <a:t>organisations</a:t>
          </a:r>
          <a:endParaRPr lang="en-US" dirty="0" err="1"/>
        </a:p>
      </dgm:t>
    </dgm:pt>
    <dgm:pt modelId="{F11D26AB-04FD-4CE4-9A50-7C97CB911CCB}" type="parTrans" cxnId="{902903B9-A7C2-4299-A34D-6CDFD6332B73}">
      <dgm:prSet/>
      <dgm:spPr/>
      <dgm:t>
        <a:bodyPr/>
        <a:lstStyle/>
        <a:p>
          <a:endParaRPr lang="en-US"/>
        </a:p>
      </dgm:t>
    </dgm:pt>
    <dgm:pt modelId="{389D4531-6D45-40E7-AEEC-22F838847B12}" type="sibTrans" cxnId="{902903B9-A7C2-4299-A34D-6CDFD6332B73}">
      <dgm:prSet/>
      <dgm:spPr/>
      <dgm:t>
        <a:bodyPr/>
        <a:lstStyle/>
        <a:p>
          <a:endParaRPr lang="en-US"/>
        </a:p>
      </dgm:t>
    </dgm:pt>
    <dgm:pt modelId="{DBF57ADC-C15F-4C2A-BFF9-479C605E3F6E}" type="pres">
      <dgm:prSet presAssocID="{3A4A6BB1-7954-4E8C-A38A-C86E55415946}" presName="root" presStyleCnt="0">
        <dgm:presLayoutVars>
          <dgm:dir/>
          <dgm:resizeHandles val="exact"/>
        </dgm:presLayoutVars>
      </dgm:prSet>
      <dgm:spPr/>
    </dgm:pt>
    <dgm:pt modelId="{BC21275A-E41D-47CE-A00E-AA79B9EE1BB6}" type="pres">
      <dgm:prSet presAssocID="{BA5E05D4-B882-4D72-83CE-3D218A14D7A1}" presName="compNode" presStyleCnt="0"/>
      <dgm:spPr/>
    </dgm:pt>
    <dgm:pt modelId="{5C8BCD4F-5C98-4577-8E0E-C924D5CE7FFB}" type="pres">
      <dgm:prSet presAssocID="{BA5E05D4-B882-4D72-83CE-3D218A14D7A1}" presName="bgRect" presStyleLbl="bgShp" presStyleIdx="0" presStyleCnt="4"/>
      <dgm:spPr/>
    </dgm:pt>
    <dgm:pt modelId="{A5B7F252-D629-497D-8A11-9E17D4DC09E4}" type="pres">
      <dgm:prSet presAssocID="{BA5E05D4-B882-4D72-83CE-3D218A14D7A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eb Design"/>
        </a:ext>
      </dgm:extLst>
    </dgm:pt>
    <dgm:pt modelId="{6CEC5CE2-FCB0-4DDF-AFC5-C9F6B164BFCB}" type="pres">
      <dgm:prSet presAssocID="{BA5E05D4-B882-4D72-83CE-3D218A14D7A1}" presName="spaceRect" presStyleCnt="0"/>
      <dgm:spPr/>
    </dgm:pt>
    <dgm:pt modelId="{50D1A4B7-661D-4E68-82DC-5CC8222DC2D7}" type="pres">
      <dgm:prSet presAssocID="{BA5E05D4-B882-4D72-83CE-3D218A14D7A1}" presName="parTx" presStyleLbl="revTx" presStyleIdx="0" presStyleCnt="4">
        <dgm:presLayoutVars>
          <dgm:chMax val="0"/>
          <dgm:chPref val="0"/>
        </dgm:presLayoutVars>
      </dgm:prSet>
      <dgm:spPr/>
    </dgm:pt>
    <dgm:pt modelId="{DF8AE337-65F3-4157-B832-A7AC9D67A2FB}" type="pres">
      <dgm:prSet presAssocID="{4B557B70-0F3E-4A84-8BE5-36D149BD4EC8}" presName="sibTrans" presStyleCnt="0"/>
      <dgm:spPr/>
    </dgm:pt>
    <dgm:pt modelId="{7FB19BF6-994F-4496-B7AB-EFBDDD7004A8}" type="pres">
      <dgm:prSet presAssocID="{2DE9FF65-8E5D-4B86-8A7B-0307D4386B0B}" presName="compNode" presStyleCnt="0"/>
      <dgm:spPr/>
    </dgm:pt>
    <dgm:pt modelId="{4EB7C41D-3A10-48E0-A0BA-EE08C4DEE199}" type="pres">
      <dgm:prSet presAssocID="{2DE9FF65-8E5D-4B86-8A7B-0307D4386B0B}" presName="bgRect" presStyleLbl="bgShp" presStyleIdx="1" presStyleCnt="4"/>
      <dgm:spPr/>
    </dgm:pt>
    <dgm:pt modelId="{02E6949A-E5AD-4A4B-86B4-244B46025B83}" type="pres">
      <dgm:prSet presAssocID="{2DE9FF65-8E5D-4B86-8A7B-0307D4386B0B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209A6A94-DD22-49FB-86E7-380070087235}" type="pres">
      <dgm:prSet presAssocID="{2DE9FF65-8E5D-4B86-8A7B-0307D4386B0B}" presName="spaceRect" presStyleCnt="0"/>
      <dgm:spPr/>
    </dgm:pt>
    <dgm:pt modelId="{0772E97B-B843-4396-9680-7C2C24841700}" type="pres">
      <dgm:prSet presAssocID="{2DE9FF65-8E5D-4B86-8A7B-0307D4386B0B}" presName="parTx" presStyleLbl="revTx" presStyleIdx="1" presStyleCnt="4">
        <dgm:presLayoutVars>
          <dgm:chMax val="0"/>
          <dgm:chPref val="0"/>
        </dgm:presLayoutVars>
      </dgm:prSet>
      <dgm:spPr/>
    </dgm:pt>
    <dgm:pt modelId="{9279E008-22A4-485E-87C7-0D03230BBBD0}" type="pres">
      <dgm:prSet presAssocID="{748B5229-96A1-448F-9107-B4217CD52218}" presName="sibTrans" presStyleCnt="0"/>
      <dgm:spPr/>
    </dgm:pt>
    <dgm:pt modelId="{4B50CC54-BEE5-4EDB-BA45-D6459E01A21F}" type="pres">
      <dgm:prSet presAssocID="{20488D63-9ECD-4E32-814A-A8B218CF2B49}" presName="compNode" presStyleCnt="0"/>
      <dgm:spPr/>
    </dgm:pt>
    <dgm:pt modelId="{AA80FF73-8B19-4BC0-A567-8ACB916E3634}" type="pres">
      <dgm:prSet presAssocID="{20488D63-9ECD-4E32-814A-A8B218CF2B49}" presName="bgRect" presStyleLbl="bgShp" presStyleIdx="2" presStyleCnt="4"/>
      <dgm:spPr/>
    </dgm:pt>
    <dgm:pt modelId="{382AA508-F4E8-4D6E-A98C-008E664660B5}" type="pres">
      <dgm:prSet presAssocID="{20488D63-9ECD-4E32-814A-A8B218CF2B49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C2B81B3E-472F-462B-8EF1-76B6BCBF536D}" type="pres">
      <dgm:prSet presAssocID="{20488D63-9ECD-4E32-814A-A8B218CF2B49}" presName="spaceRect" presStyleCnt="0"/>
      <dgm:spPr/>
    </dgm:pt>
    <dgm:pt modelId="{F61555DC-F6BF-4ABF-BF33-DFE8B875681B}" type="pres">
      <dgm:prSet presAssocID="{20488D63-9ECD-4E32-814A-A8B218CF2B49}" presName="parTx" presStyleLbl="revTx" presStyleIdx="2" presStyleCnt="4">
        <dgm:presLayoutVars>
          <dgm:chMax val="0"/>
          <dgm:chPref val="0"/>
        </dgm:presLayoutVars>
      </dgm:prSet>
      <dgm:spPr/>
    </dgm:pt>
    <dgm:pt modelId="{0F15D89B-3895-4064-9CFB-801C9203579D}" type="pres">
      <dgm:prSet presAssocID="{1048C9EE-2E10-4537-9A1E-4C57D53D0907}" presName="sibTrans" presStyleCnt="0"/>
      <dgm:spPr/>
    </dgm:pt>
    <dgm:pt modelId="{5F33F836-CCE8-475B-A5BB-47F9D1E24018}" type="pres">
      <dgm:prSet presAssocID="{AD9D34F9-3AE9-491A-A021-D0FF44E92AF3}" presName="compNode" presStyleCnt="0"/>
      <dgm:spPr/>
    </dgm:pt>
    <dgm:pt modelId="{B69726C7-4972-4D2D-9E69-3FEF2B5D83EE}" type="pres">
      <dgm:prSet presAssocID="{AD9D34F9-3AE9-491A-A021-D0FF44E92AF3}" presName="bgRect" presStyleLbl="bgShp" presStyleIdx="3" presStyleCnt="4"/>
      <dgm:spPr/>
    </dgm:pt>
    <dgm:pt modelId="{E006495D-0E10-416E-9B27-945072176445}" type="pres">
      <dgm:prSet presAssocID="{AD9D34F9-3AE9-491A-A021-D0FF44E92AF3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ustomer Review"/>
        </a:ext>
      </dgm:extLst>
    </dgm:pt>
    <dgm:pt modelId="{21A00C9D-A4E6-46AA-9ADA-31408CBFABE8}" type="pres">
      <dgm:prSet presAssocID="{AD9D34F9-3AE9-491A-A021-D0FF44E92AF3}" presName="spaceRect" presStyleCnt="0"/>
      <dgm:spPr/>
    </dgm:pt>
    <dgm:pt modelId="{95633064-104A-4252-B837-DEC2F49DBE5E}" type="pres">
      <dgm:prSet presAssocID="{AD9D34F9-3AE9-491A-A021-D0FF44E92AF3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01D96C03-794E-4FF9-AC5D-33C55F2836F3}" type="presOf" srcId="{AD9D34F9-3AE9-491A-A021-D0FF44E92AF3}" destId="{95633064-104A-4252-B837-DEC2F49DBE5E}" srcOrd="0" destOrd="0" presId="urn:microsoft.com/office/officeart/2018/2/layout/IconVerticalSolidList"/>
    <dgm:cxn modelId="{D826A32B-6AC8-4A51-B917-FA57CE49EDFE}" type="presOf" srcId="{BA5E05D4-B882-4D72-83CE-3D218A14D7A1}" destId="{50D1A4B7-661D-4E68-82DC-5CC8222DC2D7}" srcOrd="0" destOrd="0" presId="urn:microsoft.com/office/officeart/2018/2/layout/IconVerticalSolidList"/>
    <dgm:cxn modelId="{B558FE30-EEAA-416E-A7B3-684C242993F1}" srcId="{3A4A6BB1-7954-4E8C-A38A-C86E55415946}" destId="{BA5E05D4-B882-4D72-83CE-3D218A14D7A1}" srcOrd="0" destOrd="0" parTransId="{3BCD06FA-89BC-45FD-B078-78EB31E2B47C}" sibTransId="{4B557B70-0F3E-4A84-8BE5-36D149BD4EC8}"/>
    <dgm:cxn modelId="{F91CC199-DCA3-4278-B5B7-F52078602269}" srcId="{3A4A6BB1-7954-4E8C-A38A-C86E55415946}" destId="{2DE9FF65-8E5D-4B86-8A7B-0307D4386B0B}" srcOrd="1" destOrd="0" parTransId="{9C693DAB-80DE-46B7-B5F5-C606DD81FD0A}" sibTransId="{748B5229-96A1-448F-9107-B4217CD52218}"/>
    <dgm:cxn modelId="{D8BC1AA2-DFCB-4D19-8487-47C25DAF53F1}" type="presOf" srcId="{3A4A6BB1-7954-4E8C-A38A-C86E55415946}" destId="{DBF57ADC-C15F-4C2A-BFF9-479C605E3F6E}" srcOrd="0" destOrd="0" presId="urn:microsoft.com/office/officeart/2018/2/layout/IconVerticalSolidList"/>
    <dgm:cxn modelId="{902903B9-A7C2-4299-A34D-6CDFD6332B73}" srcId="{3A4A6BB1-7954-4E8C-A38A-C86E55415946}" destId="{AD9D34F9-3AE9-491A-A021-D0FF44E92AF3}" srcOrd="3" destOrd="0" parTransId="{F11D26AB-04FD-4CE4-9A50-7C97CB911CCB}" sibTransId="{389D4531-6D45-40E7-AEEC-22F838847B12}"/>
    <dgm:cxn modelId="{CEF376D7-D8F3-4E64-B5FE-A5E676B40E41}" srcId="{3A4A6BB1-7954-4E8C-A38A-C86E55415946}" destId="{20488D63-9ECD-4E32-814A-A8B218CF2B49}" srcOrd="2" destOrd="0" parTransId="{908EAA1B-2918-413C-B64B-8ABD19D179ED}" sibTransId="{1048C9EE-2E10-4537-9A1E-4C57D53D0907}"/>
    <dgm:cxn modelId="{6055EBDE-F188-4950-8D36-D99526A46C3D}" type="presOf" srcId="{2DE9FF65-8E5D-4B86-8A7B-0307D4386B0B}" destId="{0772E97B-B843-4396-9680-7C2C24841700}" srcOrd="0" destOrd="0" presId="urn:microsoft.com/office/officeart/2018/2/layout/IconVerticalSolidList"/>
    <dgm:cxn modelId="{9DDB79FF-1689-41A0-89E6-9623DB6F04CB}" type="presOf" srcId="{20488D63-9ECD-4E32-814A-A8B218CF2B49}" destId="{F61555DC-F6BF-4ABF-BF33-DFE8B875681B}" srcOrd="0" destOrd="0" presId="urn:microsoft.com/office/officeart/2018/2/layout/IconVerticalSolidList"/>
    <dgm:cxn modelId="{73E5B00C-6318-4497-8A03-641D8A9D51C7}" type="presParOf" srcId="{DBF57ADC-C15F-4C2A-BFF9-479C605E3F6E}" destId="{BC21275A-E41D-47CE-A00E-AA79B9EE1BB6}" srcOrd="0" destOrd="0" presId="urn:microsoft.com/office/officeart/2018/2/layout/IconVerticalSolidList"/>
    <dgm:cxn modelId="{CA08E010-BF43-4AC1-9847-D544DDC73CE9}" type="presParOf" srcId="{BC21275A-E41D-47CE-A00E-AA79B9EE1BB6}" destId="{5C8BCD4F-5C98-4577-8E0E-C924D5CE7FFB}" srcOrd="0" destOrd="0" presId="urn:microsoft.com/office/officeart/2018/2/layout/IconVerticalSolidList"/>
    <dgm:cxn modelId="{F2DCC3BE-40FD-4EBE-99E1-0D9D8216A842}" type="presParOf" srcId="{BC21275A-E41D-47CE-A00E-AA79B9EE1BB6}" destId="{A5B7F252-D629-497D-8A11-9E17D4DC09E4}" srcOrd="1" destOrd="0" presId="urn:microsoft.com/office/officeart/2018/2/layout/IconVerticalSolidList"/>
    <dgm:cxn modelId="{519397D1-3819-4580-B92A-9A29DA37AB12}" type="presParOf" srcId="{BC21275A-E41D-47CE-A00E-AA79B9EE1BB6}" destId="{6CEC5CE2-FCB0-4DDF-AFC5-C9F6B164BFCB}" srcOrd="2" destOrd="0" presId="urn:microsoft.com/office/officeart/2018/2/layout/IconVerticalSolidList"/>
    <dgm:cxn modelId="{896A47D5-B384-45D5-95DE-B168936FDC36}" type="presParOf" srcId="{BC21275A-E41D-47CE-A00E-AA79B9EE1BB6}" destId="{50D1A4B7-661D-4E68-82DC-5CC8222DC2D7}" srcOrd="3" destOrd="0" presId="urn:microsoft.com/office/officeart/2018/2/layout/IconVerticalSolidList"/>
    <dgm:cxn modelId="{C329D85D-D2BB-4F22-9367-6389D1C3CDEA}" type="presParOf" srcId="{DBF57ADC-C15F-4C2A-BFF9-479C605E3F6E}" destId="{DF8AE337-65F3-4157-B832-A7AC9D67A2FB}" srcOrd="1" destOrd="0" presId="urn:microsoft.com/office/officeart/2018/2/layout/IconVerticalSolidList"/>
    <dgm:cxn modelId="{C4035AEF-872E-4784-BFA2-6F59ACD699A0}" type="presParOf" srcId="{DBF57ADC-C15F-4C2A-BFF9-479C605E3F6E}" destId="{7FB19BF6-994F-4496-B7AB-EFBDDD7004A8}" srcOrd="2" destOrd="0" presId="urn:microsoft.com/office/officeart/2018/2/layout/IconVerticalSolidList"/>
    <dgm:cxn modelId="{3EB2EE7D-8A4A-4AB4-BED7-89CC4CCF2BC0}" type="presParOf" srcId="{7FB19BF6-994F-4496-B7AB-EFBDDD7004A8}" destId="{4EB7C41D-3A10-48E0-A0BA-EE08C4DEE199}" srcOrd="0" destOrd="0" presId="urn:microsoft.com/office/officeart/2018/2/layout/IconVerticalSolidList"/>
    <dgm:cxn modelId="{847DB7F9-7AC4-469F-95EB-1775C08E19D6}" type="presParOf" srcId="{7FB19BF6-994F-4496-B7AB-EFBDDD7004A8}" destId="{02E6949A-E5AD-4A4B-86B4-244B46025B83}" srcOrd="1" destOrd="0" presId="urn:microsoft.com/office/officeart/2018/2/layout/IconVerticalSolidList"/>
    <dgm:cxn modelId="{61EA8782-DDA7-4FB0-970E-D831CE461ADC}" type="presParOf" srcId="{7FB19BF6-994F-4496-B7AB-EFBDDD7004A8}" destId="{209A6A94-DD22-49FB-86E7-380070087235}" srcOrd="2" destOrd="0" presId="urn:microsoft.com/office/officeart/2018/2/layout/IconVerticalSolidList"/>
    <dgm:cxn modelId="{50C365B9-0580-453F-A6F3-77848667F771}" type="presParOf" srcId="{7FB19BF6-994F-4496-B7AB-EFBDDD7004A8}" destId="{0772E97B-B843-4396-9680-7C2C24841700}" srcOrd="3" destOrd="0" presId="urn:microsoft.com/office/officeart/2018/2/layout/IconVerticalSolidList"/>
    <dgm:cxn modelId="{AFEFB35F-4253-489F-ACC5-4F9770A157E0}" type="presParOf" srcId="{DBF57ADC-C15F-4C2A-BFF9-479C605E3F6E}" destId="{9279E008-22A4-485E-87C7-0D03230BBBD0}" srcOrd="3" destOrd="0" presId="urn:microsoft.com/office/officeart/2018/2/layout/IconVerticalSolidList"/>
    <dgm:cxn modelId="{22CB73F2-B555-407A-99BD-629281371BE5}" type="presParOf" srcId="{DBF57ADC-C15F-4C2A-BFF9-479C605E3F6E}" destId="{4B50CC54-BEE5-4EDB-BA45-D6459E01A21F}" srcOrd="4" destOrd="0" presId="urn:microsoft.com/office/officeart/2018/2/layout/IconVerticalSolidList"/>
    <dgm:cxn modelId="{2AEC3F3D-7A96-43A0-B2F2-98A7EA454330}" type="presParOf" srcId="{4B50CC54-BEE5-4EDB-BA45-D6459E01A21F}" destId="{AA80FF73-8B19-4BC0-A567-8ACB916E3634}" srcOrd="0" destOrd="0" presId="urn:microsoft.com/office/officeart/2018/2/layout/IconVerticalSolidList"/>
    <dgm:cxn modelId="{E74ED7A6-CC6E-4A08-A85D-8C1A19F62821}" type="presParOf" srcId="{4B50CC54-BEE5-4EDB-BA45-D6459E01A21F}" destId="{382AA508-F4E8-4D6E-A98C-008E664660B5}" srcOrd="1" destOrd="0" presId="urn:microsoft.com/office/officeart/2018/2/layout/IconVerticalSolidList"/>
    <dgm:cxn modelId="{5ED63B5F-820F-4370-B147-B26D4BF12307}" type="presParOf" srcId="{4B50CC54-BEE5-4EDB-BA45-D6459E01A21F}" destId="{C2B81B3E-472F-462B-8EF1-76B6BCBF536D}" srcOrd="2" destOrd="0" presId="urn:microsoft.com/office/officeart/2018/2/layout/IconVerticalSolidList"/>
    <dgm:cxn modelId="{BBE8146B-315A-4951-98F3-01E881AD6D1F}" type="presParOf" srcId="{4B50CC54-BEE5-4EDB-BA45-D6459E01A21F}" destId="{F61555DC-F6BF-4ABF-BF33-DFE8B875681B}" srcOrd="3" destOrd="0" presId="urn:microsoft.com/office/officeart/2018/2/layout/IconVerticalSolidList"/>
    <dgm:cxn modelId="{530F4F48-64DA-42B2-8E08-C2C509161041}" type="presParOf" srcId="{DBF57ADC-C15F-4C2A-BFF9-479C605E3F6E}" destId="{0F15D89B-3895-4064-9CFB-801C9203579D}" srcOrd="5" destOrd="0" presId="urn:microsoft.com/office/officeart/2018/2/layout/IconVerticalSolidList"/>
    <dgm:cxn modelId="{2C638E68-C023-49C3-8AF1-A9E91E6E8046}" type="presParOf" srcId="{DBF57ADC-C15F-4C2A-BFF9-479C605E3F6E}" destId="{5F33F836-CCE8-475B-A5BB-47F9D1E24018}" srcOrd="6" destOrd="0" presId="urn:microsoft.com/office/officeart/2018/2/layout/IconVerticalSolidList"/>
    <dgm:cxn modelId="{B2AD5ACF-2E1B-4BD3-B1E7-31A3C46D2489}" type="presParOf" srcId="{5F33F836-CCE8-475B-A5BB-47F9D1E24018}" destId="{B69726C7-4972-4D2D-9E69-3FEF2B5D83EE}" srcOrd="0" destOrd="0" presId="urn:microsoft.com/office/officeart/2018/2/layout/IconVerticalSolidList"/>
    <dgm:cxn modelId="{28512EBF-AB9D-4D1F-95E8-A44A8D2105BB}" type="presParOf" srcId="{5F33F836-CCE8-475B-A5BB-47F9D1E24018}" destId="{E006495D-0E10-416E-9B27-945072176445}" srcOrd="1" destOrd="0" presId="urn:microsoft.com/office/officeart/2018/2/layout/IconVerticalSolidList"/>
    <dgm:cxn modelId="{D4001394-D6BC-4F05-874F-272F18A89F08}" type="presParOf" srcId="{5F33F836-CCE8-475B-A5BB-47F9D1E24018}" destId="{21A00C9D-A4E6-46AA-9ADA-31408CBFABE8}" srcOrd="2" destOrd="0" presId="urn:microsoft.com/office/officeart/2018/2/layout/IconVerticalSolidList"/>
    <dgm:cxn modelId="{61192AD3-2177-4A7F-A43F-B9580F1D5450}" type="presParOf" srcId="{5F33F836-CCE8-475B-A5BB-47F9D1E24018}" destId="{95633064-104A-4252-B837-DEC2F49DBE5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EE4EF6-8950-4148-8FC8-345F10CF48A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BA7F28D-8D29-4480-A374-D600DCBA28C8}">
      <dgm:prSet/>
      <dgm:spPr/>
      <dgm:t>
        <a:bodyPr/>
        <a:lstStyle/>
        <a:p>
          <a:r>
            <a:rPr lang="de-DE"/>
            <a:t>Ideation phase and creating prototypes</a:t>
          </a:r>
          <a:endParaRPr lang="en-US"/>
        </a:p>
      </dgm:t>
    </dgm:pt>
    <dgm:pt modelId="{1F11E88B-140A-4725-B60F-73BE23FE69FB}" type="parTrans" cxnId="{889FE2F4-8419-4B81-9518-7637C07B5AAE}">
      <dgm:prSet/>
      <dgm:spPr/>
      <dgm:t>
        <a:bodyPr/>
        <a:lstStyle/>
        <a:p>
          <a:endParaRPr lang="en-US"/>
        </a:p>
      </dgm:t>
    </dgm:pt>
    <dgm:pt modelId="{D63DA75A-AE7C-4AAE-80EE-9F849129F977}" type="sibTrans" cxnId="{889FE2F4-8419-4B81-9518-7637C07B5AAE}">
      <dgm:prSet/>
      <dgm:spPr/>
      <dgm:t>
        <a:bodyPr/>
        <a:lstStyle/>
        <a:p>
          <a:endParaRPr lang="en-US"/>
        </a:p>
      </dgm:t>
    </dgm:pt>
    <dgm:pt modelId="{5A10EB36-2C9C-4420-9CE3-9EA6E1C027FB}">
      <dgm:prSet/>
      <dgm:spPr/>
      <dgm:t>
        <a:bodyPr/>
        <a:lstStyle/>
        <a:p>
          <a:r>
            <a:rPr lang="de-DE"/>
            <a:t>Finnishing prototypes, presenting to PC, forming teams </a:t>
          </a:r>
          <a:endParaRPr lang="en-US"/>
        </a:p>
      </dgm:t>
    </dgm:pt>
    <dgm:pt modelId="{79FF2B75-4E2A-4EAE-9C24-2257B59EA775}" type="parTrans" cxnId="{CC07F693-82DC-4E61-86EA-F5EC04DB5D93}">
      <dgm:prSet/>
      <dgm:spPr/>
      <dgm:t>
        <a:bodyPr/>
        <a:lstStyle/>
        <a:p>
          <a:endParaRPr lang="en-US"/>
        </a:p>
      </dgm:t>
    </dgm:pt>
    <dgm:pt modelId="{9B9BDF6A-3C38-4FA3-A2F0-B420FF64FEC7}" type="sibTrans" cxnId="{CC07F693-82DC-4E61-86EA-F5EC04DB5D93}">
      <dgm:prSet/>
      <dgm:spPr/>
      <dgm:t>
        <a:bodyPr/>
        <a:lstStyle/>
        <a:p>
          <a:endParaRPr lang="en-US"/>
        </a:p>
      </dgm:t>
    </dgm:pt>
    <dgm:pt modelId="{69A3A777-DC69-43BE-AA87-1120D944E840}">
      <dgm:prSet/>
      <dgm:spPr/>
      <dgm:t>
        <a:bodyPr/>
        <a:lstStyle/>
        <a:p>
          <a:r>
            <a:rPr lang="de-DE"/>
            <a:t>Starting website developement, advertising, gathering information and meeting management </a:t>
          </a:r>
          <a:endParaRPr lang="en-US"/>
        </a:p>
      </dgm:t>
    </dgm:pt>
    <dgm:pt modelId="{0560A9C3-3283-4370-B29C-25701C31AA11}" type="parTrans" cxnId="{46314311-C303-453E-9226-6893EA3D72A3}">
      <dgm:prSet/>
      <dgm:spPr/>
      <dgm:t>
        <a:bodyPr/>
        <a:lstStyle/>
        <a:p>
          <a:endParaRPr lang="en-US"/>
        </a:p>
      </dgm:t>
    </dgm:pt>
    <dgm:pt modelId="{4C8A432B-4A7C-45F3-847B-3B6608767476}" type="sibTrans" cxnId="{46314311-C303-453E-9226-6893EA3D72A3}">
      <dgm:prSet/>
      <dgm:spPr/>
      <dgm:t>
        <a:bodyPr/>
        <a:lstStyle/>
        <a:p>
          <a:endParaRPr lang="en-US"/>
        </a:p>
      </dgm:t>
    </dgm:pt>
    <dgm:pt modelId="{78160F87-063E-4D25-B361-4DB62E43C189}">
      <dgm:prSet/>
      <dgm:spPr/>
      <dgm:t>
        <a:bodyPr/>
        <a:lstStyle/>
        <a:p>
          <a:r>
            <a:rPr lang="de-DE"/>
            <a:t>Finalizing with valuable ideas from school management, meeting information providers, IT team, DPO, etc… </a:t>
          </a:r>
          <a:endParaRPr lang="en-US"/>
        </a:p>
      </dgm:t>
    </dgm:pt>
    <dgm:pt modelId="{1C400BA9-6481-4AA8-80F1-EC532D27AA26}" type="parTrans" cxnId="{86F2A418-3143-471A-A93D-7F2EB6564713}">
      <dgm:prSet/>
      <dgm:spPr/>
      <dgm:t>
        <a:bodyPr/>
        <a:lstStyle/>
        <a:p>
          <a:endParaRPr lang="en-US"/>
        </a:p>
      </dgm:t>
    </dgm:pt>
    <dgm:pt modelId="{2CFE6BA9-5BE6-4456-93A2-2C5E55C6A668}" type="sibTrans" cxnId="{86F2A418-3143-471A-A93D-7F2EB6564713}">
      <dgm:prSet/>
      <dgm:spPr/>
      <dgm:t>
        <a:bodyPr/>
        <a:lstStyle/>
        <a:p>
          <a:endParaRPr lang="en-US"/>
        </a:p>
      </dgm:t>
    </dgm:pt>
    <dgm:pt modelId="{D874803F-F5E6-4CE1-A89A-187E3D9EF803}" type="pres">
      <dgm:prSet presAssocID="{18EE4EF6-8950-4148-8FC8-345F10CF48A0}" presName="root" presStyleCnt="0">
        <dgm:presLayoutVars>
          <dgm:dir/>
          <dgm:resizeHandles val="exact"/>
        </dgm:presLayoutVars>
      </dgm:prSet>
      <dgm:spPr/>
    </dgm:pt>
    <dgm:pt modelId="{A9CA128D-F9FB-46DA-BE2E-7A87CFCFD3BE}" type="pres">
      <dgm:prSet presAssocID="{CBA7F28D-8D29-4480-A374-D600DCBA28C8}" presName="compNode" presStyleCnt="0"/>
      <dgm:spPr/>
    </dgm:pt>
    <dgm:pt modelId="{622560D9-3647-429A-83CA-EFD088356B4D}" type="pres">
      <dgm:prSet presAssocID="{CBA7F28D-8D29-4480-A374-D600DCBA28C8}" presName="bgRect" presStyleLbl="bgShp" presStyleIdx="0" presStyleCnt="4"/>
      <dgm:spPr/>
    </dgm:pt>
    <dgm:pt modelId="{2B7BE7DC-6CA3-4462-BC56-D290A63B91C5}" type="pres">
      <dgm:prSet presAssocID="{CBA7F28D-8D29-4480-A374-D600DCBA28C8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3B4B71B1-D68C-4CA6-A1BF-27E7F5384CE1}" type="pres">
      <dgm:prSet presAssocID="{CBA7F28D-8D29-4480-A374-D600DCBA28C8}" presName="spaceRect" presStyleCnt="0"/>
      <dgm:spPr/>
    </dgm:pt>
    <dgm:pt modelId="{AC71CC90-5C49-4088-B968-1E0F1FB70AE1}" type="pres">
      <dgm:prSet presAssocID="{CBA7F28D-8D29-4480-A374-D600DCBA28C8}" presName="parTx" presStyleLbl="revTx" presStyleIdx="0" presStyleCnt="4">
        <dgm:presLayoutVars>
          <dgm:chMax val="0"/>
          <dgm:chPref val="0"/>
        </dgm:presLayoutVars>
      </dgm:prSet>
      <dgm:spPr/>
    </dgm:pt>
    <dgm:pt modelId="{7C8B5B77-B8A4-4BA2-B691-F7D11214A667}" type="pres">
      <dgm:prSet presAssocID="{D63DA75A-AE7C-4AAE-80EE-9F849129F977}" presName="sibTrans" presStyleCnt="0"/>
      <dgm:spPr/>
    </dgm:pt>
    <dgm:pt modelId="{08E25E54-A54C-4B63-B6E2-7EC4E8357A3F}" type="pres">
      <dgm:prSet presAssocID="{5A10EB36-2C9C-4420-9CE3-9EA6E1C027FB}" presName="compNode" presStyleCnt="0"/>
      <dgm:spPr/>
    </dgm:pt>
    <dgm:pt modelId="{197D2554-31B3-40A5-886A-8CFEEEFC3C97}" type="pres">
      <dgm:prSet presAssocID="{5A10EB36-2C9C-4420-9CE3-9EA6E1C027FB}" presName="bgRect" presStyleLbl="bgShp" presStyleIdx="1" presStyleCnt="4"/>
      <dgm:spPr/>
    </dgm:pt>
    <dgm:pt modelId="{4099324B-41B3-427B-BE05-9A1695928C96}" type="pres">
      <dgm:prSet presAssocID="{5A10EB36-2C9C-4420-9CE3-9EA6E1C027FB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bot"/>
        </a:ext>
      </dgm:extLst>
    </dgm:pt>
    <dgm:pt modelId="{6CAB4F0C-1B28-48D4-9D20-CD51D7A41556}" type="pres">
      <dgm:prSet presAssocID="{5A10EB36-2C9C-4420-9CE3-9EA6E1C027FB}" presName="spaceRect" presStyleCnt="0"/>
      <dgm:spPr/>
    </dgm:pt>
    <dgm:pt modelId="{D337DA0A-D565-49A2-8872-2D9C56480E5A}" type="pres">
      <dgm:prSet presAssocID="{5A10EB36-2C9C-4420-9CE3-9EA6E1C027FB}" presName="parTx" presStyleLbl="revTx" presStyleIdx="1" presStyleCnt="4">
        <dgm:presLayoutVars>
          <dgm:chMax val="0"/>
          <dgm:chPref val="0"/>
        </dgm:presLayoutVars>
      </dgm:prSet>
      <dgm:spPr/>
    </dgm:pt>
    <dgm:pt modelId="{9CC4B292-8AFE-4418-A58D-0E6C740C2EF8}" type="pres">
      <dgm:prSet presAssocID="{9B9BDF6A-3C38-4FA3-A2F0-B420FF64FEC7}" presName="sibTrans" presStyleCnt="0"/>
      <dgm:spPr/>
    </dgm:pt>
    <dgm:pt modelId="{660F96CF-FE37-4ED8-9A38-A5C608E3BA95}" type="pres">
      <dgm:prSet presAssocID="{69A3A777-DC69-43BE-AA87-1120D944E840}" presName="compNode" presStyleCnt="0"/>
      <dgm:spPr/>
    </dgm:pt>
    <dgm:pt modelId="{09A862D8-7462-44FF-92A3-9442098FBC7F}" type="pres">
      <dgm:prSet presAssocID="{69A3A777-DC69-43BE-AA87-1120D944E840}" presName="bgRect" presStyleLbl="bgShp" presStyleIdx="2" presStyleCnt="4"/>
      <dgm:spPr/>
    </dgm:pt>
    <dgm:pt modelId="{A75A1E1C-E803-4594-939E-2077747F75B9}" type="pres">
      <dgm:prSet presAssocID="{69A3A777-DC69-43BE-AA87-1120D944E840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keting"/>
        </a:ext>
      </dgm:extLst>
    </dgm:pt>
    <dgm:pt modelId="{902A7D09-6EE8-44D9-A52F-A29926903F7C}" type="pres">
      <dgm:prSet presAssocID="{69A3A777-DC69-43BE-AA87-1120D944E840}" presName="spaceRect" presStyleCnt="0"/>
      <dgm:spPr/>
    </dgm:pt>
    <dgm:pt modelId="{4CBA2E55-E80A-4A1D-A09A-47FCE30F463B}" type="pres">
      <dgm:prSet presAssocID="{69A3A777-DC69-43BE-AA87-1120D944E840}" presName="parTx" presStyleLbl="revTx" presStyleIdx="2" presStyleCnt="4">
        <dgm:presLayoutVars>
          <dgm:chMax val="0"/>
          <dgm:chPref val="0"/>
        </dgm:presLayoutVars>
      </dgm:prSet>
      <dgm:spPr/>
    </dgm:pt>
    <dgm:pt modelId="{39B785C4-1054-486B-A48B-83BBC79F7044}" type="pres">
      <dgm:prSet presAssocID="{4C8A432B-4A7C-45F3-847B-3B6608767476}" presName="sibTrans" presStyleCnt="0"/>
      <dgm:spPr/>
    </dgm:pt>
    <dgm:pt modelId="{581D28E1-6500-4B3C-BE50-71D0C2A82380}" type="pres">
      <dgm:prSet presAssocID="{78160F87-063E-4D25-B361-4DB62E43C189}" presName="compNode" presStyleCnt="0"/>
      <dgm:spPr/>
    </dgm:pt>
    <dgm:pt modelId="{06D99BFC-2C31-4C7D-B000-038774C142E5}" type="pres">
      <dgm:prSet presAssocID="{78160F87-063E-4D25-B361-4DB62E43C189}" presName="bgRect" presStyleLbl="bgShp" presStyleIdx="3" presStyleCnt="4"/>
      <dgm:spPr/>
    </dgm:pt>
    <dgm:pt modelId="{C2D9197B-9BE9-44EE-9081-E0E1A711CCA2}" type="pres">
      <dgm:prSet presAssocID="{78160F87-063E-4D25-B361-4DB62E43C189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ers"/>
        </a:ext>
      </dgm:extLst>
    </dgm:pt>
    <dgm:pt modelId="{2F4AECE9-1FC9-483F-9856-6E95D0D2E150}" type="pres">
      <dgm:prSet presAssocID="{78160F87-063E-4D25-B361-4DB62E43C189}" presName="spaceRect" presStyleCnt="0"/>
      <dgm:spPr/>
    </dgm:pt>
    <dgm:pt modelId="{BFAE6477-FF63-4604-898E-D8FA4CBE04E1}" type="pres">
      <dgm:prSet presAssocID="{78160F87-063E-4D25-B361-4DB62E43C189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46314311-C303-453E-9226-6893EA3D72A3}" srcId="{18EE4EF6-8950-4148-8FC8-345F10CF48A0}" destId="{69A3A777-DC69-43BE-AA87-1120D944E840}" srcOrd="2" destOrd="0" parTransId="{0560A9C3-3283-4370-B29C-25701C31AA11}" sibTransId="{4C8A432B-4A7C-45F3-847B-3B6608767476}"/>
    <dgm:cxn modelId="{86F2A418-3143-471A-A93D-7F2EB6564713}" srcId="{18EE4EF6-8950-4148-8FC8-345F10CF48A0}" destId="{78160F87-063E-4D25-B361-4DB62E43C189}" srcOrd="3" destOrd="0" parTransId="{1C400BA9-6481-4AA8-80F1-EC532D27AA26}" sibTransId="{2CFE6BA9-5BE6-4456-93A2-2C5E55C6A668}"/>
    <dgm:cxn modelId="{5E48532A-E1B6-428C-8195-8D731BAC1326}" type="presOf" srcId="{69A3A777-DC69-43BE-AA87-1120D944E840}" destId="{4CBA2E55-E80A-4A1D-A09A-47FCE30F463B}" srcOrd="0" destOrd="0" presId="urn:microsoft.com/office/officeart/2018/2/layout/IconVerticalSolidList"/>
    <dgm:cxn modelId="{5035002F-A2D5-40DA-A597-A5C69FFD10E4}" type="presOf" srcId="{5A10EB36-2C9C-4420-9CE3-9EA6E1C027FB}" destId="{D337DA0A-D565-49A2-8872-2D9C56480E5A}" srcOrd="0" destOrd="0" presId="urn:microsoft.com/office/officeart/2018/2/layout/IconVerticalSolidList"/>
    <dgm:cxn modelId="{5A156B7F-20E2-495E-AED7-B6F711B524F2}" type="presOf" srcId="{CBA7F28D-8D29-4480-A374-D600DCBA28C8}" destId="{AC71CC90-5C49-4088-B968-1E0F1FB70AE1}" srcOrd="0" destOrd="0" presId="urn:microsoft.com/office/officeart/2018/2/layout/IconVerticalSolidList"/>
    <dgm:cxn modelId="{CC07F693-82DC-4E61-86EA-F5EC04DB5D93}" srcId="{18EE4EF6-8950-4148-8FC8-345F10CF48A0}" destId="{5A10EB36-2C9C-4420-9CE3-9EA6E1C027FB}" srcOrd="1" destOrd="0" parTransId="{79FF2B75-4E2A-4EAE-9C24-2257B59EA775}" sibTransId="{9B9BDF6A-3C38-4FA3-A2F0-B420FF64FEC7}"/>
    <dgm:cxn modelId="{0254739E-278A-46F8-B5B3-2D42D5166BD0}" type="presOf" srcId="{78160F87-063E-4D25-B361-4DB62E43C189}" destId="{BFAE6477-FF63-4604-898E-D8FA4CBE04E1}" srcOrd="0" destOrd="0" presId="urn:microsoft.com/office/officeart/2018/2/layout/IconVerticalSolidList"/>
    <dgm:cxn modelId="{0A1D0AAD-C469-4073-9435-C4DE66620C01}" type="presOf" srcId="{18EE4EF6-8950-4148-8FC8-345F10CF48A0}" destId="{D874803F-F5E6-4CE1-A89A-187E3D9EF803}" srcOrd="0" destOrd="0" presId="urn:microsoft.com/office/officeart/2018/2/layout/IconVerticalSolidList"/>
    <dgm:cxn modelId="{889FE2F4-8419-4B81-9518-7637C07B5AAE}" srcId="{18EE4EF6-8950-4148-8FC8-345F10CF48A0}" destId="{CBA7F28D-8D29-4480-A374-D600DCBA28C8}" srcOrd="0" destOrd="0" parTransId="{1F11E88B-140A-4725-B60F-73BE23FE69FB}" sibTransId="{D63DA75A-AE7C-4AAE-80EE-9F849129F977}"/>
    <dgm:cxn modelId="{31F46CC7-6E51-4370-B16E-92A27268E46A}" type="presParOf" srcId="{D874803F-F5E6-4CE1-A89A-187E3D9EF803}" destId="{A9CA128D-F9FB-46DA-BE2E-7A87CFCFD3BE}" srcOrd="0" destOrd="0" presId="urn:microsoft.com/office/officeart/2018/2/layout/IconVerticalSolidList"/>
    <dgm:cxn modelId="{4083ADD7-5165-452D-84FB-1C24F8B12A20}" type="presParOf" srcId="{A9CA128D-F9FB-46DA-BE2E-7A87CFCFD3BE}" destId="{622560D9-3647-429A-83CA-EFD088356B4D}" srcOrd="0" destOrd="0" presId="urn:microsoft.com/office/officeart/2018/2/layout/IconVerticalSolidList"/>
    <dgm:cxn modelId="{D60593D7-FFCE-453B-A690-A5FCA6DDBABC}" type="presParOf" srcId="{A9CA128D-F9FB-46DA-BE2E-7A87CFCFD3BE}" destId="{2B7BE7DC-6CA3-4462-BC56-D290A63B91C5}" srcOrd="1" destOrd="0" presId="urn:microsoft.com/office/officeart/2018/2/layout/IconVerticalSolidList"/>
    <dgm:cxn modelId="{2F980124-D47C-4D0B-8D1F-1F444F89E578}" type="presParOf" srcId="{A9CA128D-F9FB-46DA-BE2E-7A87CFCFD3BE}" destId="{3B4B71B1-D68C-4CA6-A1BF-27E7F5384CE1}" srcOrd="2" destOrd="0" presId="urn:microsoft.com/office/officeart/2018/2/layout/IconVerticalSolidList"/>
    <dgm:cxn modelId="{5903A463-36AF-457B-A6E7-B940A69725AA}" type="presParOf" srcId="{A9CA128D-F9FB-46DA-BE2E-7A87CFCFD3BE}" destId="{AC71CC90-5C49-4088-B968-1E0F1FB70AE1}" srcOrd="3" destOrd="0" presId="urn:microsoft.com/office/officeart/2018/2/layout/IconVerticalSolidList"/>
    <dgm:cxn modelId="{B4949694-453C-49D2-8E10-2C99FEBD7E99}" type="presParOf" srcId="{D874803F-F5E6-4CE1-A89A-187E3D9EF803}" destId="{7C8B5B77-B8A4-4BA2-B691-F7D11214A667}" srcOrd="1" destOrd="0" presId="urn:microsoft.com/office/officeart/2018/2/layout/IconVerticalSolidList"/>
    <dgm:cxn modelId="{DCA7148E-EF81-4DB3-8654-6AC3644F44D5}" type="presParOf" srcId="{D874803F-F5E6-4CE1-A89A-187E3D9EF803}" destId="{08E25E54-A54C-4B63-B6E2-7EC4E8357A3F}" srcOrd="2" destOrd="0" presId="urn:microsoft.com/office/officeart/2018/2/layout/IconVerticalSolidList"/>
    <dgm:cxn modelId="{AE89BC77-8E38-4C6A-AB47-E1884B3AE923}" type="presParOf" srcId="{08E25E54-A54C-4B63-B6E2-7EC4E8357A3F}" destId="{197D2554-31B3-40A5-886A-8CFEEEFC3C97}" srcOrd="0" destOrd="0" presId="urn:microsoft.com/office/officeart/2018/2/layout/IconVerticalSolidList"/>
    <dgm:cxn modelId="{2037C08F-0813-4693-A7A7-EF50E20349EE}" type="presParOf" srcId="{08E25E54-A54C-4B63-B6E2-7EC4E8357A3F}" destId="{4099324B-41B3-427B-BE05-9A1695928C96}" srcOrd="1" destOrd="0" presId="urn:microsoft.com/office/officeart/2018/2/layout/IconVerticalSolidList"/>
    <dgm:cxn modelId="{D231E3F8-E2F5-4BBC-9104-E8F5B3D71E53}" type="presParOf" srcId="{08E25E54-A54C-4B63-B6E2-7EC4E8357A3F}" destId="{6CAB4F0C-1B28-48D4-9D20-CD51D7A41556}" srcOrd="2" destOrd="0" presId="urn:microsoft.com/office/officeart/2018/2/layout/IconVerticalSolidList"/>
    <dgm:cxn modelId="{CCC90EB6-57F1-4C7B-9E53-E958434C5DE8}" type="presParOf" srcId="{08E25E54-A54C-4B63-B6E2-7EC4E8357A3F}" destId="{D337DA0A-D565-49A2-8872-2D9C56480E5A}" srcOrd="3" destOrd="0" presId="urn:microsoft.com/office/officeart/2018/2/layout/IconVerticalSolidList"/>
    <dgm:cxn modelId="{A97FF992-CC6D-499A-83F5-DEEE37661BD1}" type="presParOf" srcId="{D874803F-F5E6-4CE1-A89A-187E3D9EF803}" destId="{9CC4B292-8AFE-4418-A58D-0E6C740C2EF8}" srcOrd="3" destOrd="0" presId="urn:microsoft.com/office/officeart/2018/2/layout/IconVerticalSolidList"/>
    <dgm:cxn modelId="{B89C5508-A1D5-4271-BAD7-FEA2AC39243A}" type="presParOf" srcId="{D874803F-F5E6-4CE1-A89A-187E3D9EF803}" destId="{660F96CF-FE37-4ED8-9A38-A5C608E3BA95}" srcOrd="4" destOrd="0" presId="urn:microsoft.com/office/officeart/2018/2/layout/IconVerticalSolidList"/>
    <dgm:cxn modelId="{66D17927-790D-4D21-A644-B50478B29FD9}" type="presParOf" srcId="{660F96CF-FE37-4ED8-9A38-A5C608E3BA95}" destId="{09A862D8-7462-44FF-92A3-9442098FBC7F}" srcOrd="0" destOrd="0" presId="urn:microsoft.com/office/officeart/2018/2/layout/IconVerticalSolidList"/>
    <dgm:cxn modelId="{35481043-91CE-4C27-9035-BF0F7C6558CE}" type="presParOf" srcId="{660F96CF-FE37-4ED8-9A38-A5C608E3BA95}" destId="{A75A1E1C-E803-4594-939E-2077747F75B9}" srcOrd="1" destOrd="0" presId="urn:microsoft.com/office/officeart/2018/2/layout/IconVerticalSolidList"/>
    <dgm:cxn modelId="{F23F8607-E5E1-473C-940C-A249DFA14C89}" type="presParOf" srcId="{660F96CF-FE37-4ED8-9A38-A5C608E3BA95}" destId="{902A7D09-6EE8-44D9-A52F-A29926903F7C}" srcOrd="2" destOrd="0" presId="urn:microsoft.com/office/officeart/2018/2/layout/IconVerticalSolidList"/>
    <dgm:cxn modelId="{677DC512-E3CA-46F2-A18D-E18AEC2B82C1}" type="presParOf" srcId="{660F96CF-FE37-4ED8-9A38-A5C608E3BA95}" destId="{4CBA2E55-E80A-4A1D-A09A-47FCE30F463B}" srcOrd="3" destOrd="0" presId="urn:microsoft.com/office/officeart/2018/2/layout/IconVerticalSolidList"/>
    <dgm:cxn modelId="{5B159EE6-BD41-406B-A9B2-DA0FC218FF84}" type="presParOf" srcId="{D874803F-F5E6-4CE1-A89A-187E3D9EF803}" destId="{39B785C4-1054-486B-A48B-83BBC79F7044}" srcOrd="5" destOrd="0" presId="urn:microsoft.com/office/officeart/2018/2/layout/IconVerticalSolidList"/>
    <dgm:cxn modelId="{5B6A5721-8CC0-47E4-820C-1870D1A8C997}" type="presParOf" srcId="{D874803F-F5E6-4CE1-A89A-187E3D9EF803}" destId="{581D28E1-6500-4B3C-BE50-71D0C2A82380}" srcOrd="6" destOrd="0" presId="urn:microsoft.com/office/officeart/2018/2/layout/IconVerticalSolidList"/>
    <dgm:cxn modelId="{F37819B7-1575-43E4-8CBF-E4F98DAFC03F}" type="presParOf" srcId="{581D28E1-6500-4B3C-BE50-71D0C2A82380}" destId="{06D99BFC-2C31-4C7D-B000-038774C142E5}" srcOrd="0" destOrd="0" presId="urn:microsoft.com/office/officeart/2018/2/layout/IconVerticalSolidList"/>
    <dgm:cxn modelId="{F2E959D5-EB50-4160-9BF7-5A75C88D194D}" type="presParOf" srcId="{581D28E1-6500-4B3C-BE50-71D0C2A82380}" destId="{C2D9197B-9BE9-44EE-9081-E0E1A711CCA2}" srcOrd="1" destOrd="0" presId="urn:microsoft.com/office/officeart/2018/2/layout/IconVerticalSolidList"/>
    <dgm:cxn modelId="{3F6AB571-4A61-4354-A42E-5BF4CE562AEF}" type="presParOf" srcId="{581D28E1-6500-4B3C-BE50-71D0C2A82380}" destId="{2F4AECE9-1FC9-483F-9856-6E95D0D2E150}" srcOrd="2" destOrd="0" presId="urn:microsoft.com/office/officeart/2018/2/layout/IconVerticalSolidList"/>
    <dgm:cxn modelId="{934EE55D-B5F6-432A-A43F-3A16DF4D4864}" type="presParOf" srcId="{581D28E1-6500-4B3C-BE50-71D0C2A82380}" destId="{BFAE6477-FF63-4604-898E-D8FA4CBE04E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934024-DAD3-41B1-B70F-7A6DA7230E4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DD33E4EE-9129-4E7D-B434-DCF20EC62422}">
      <dgm:prSet/>
      <dgm:spPr/>
      <dgm:t>
        <a:bodyPr/>
        <a:lstStyle/>
        <a:p>
          <a:r>
            <a:rPr lang="en-US"/>
            <a:t>Identifying essential tools for creation</a:t>
          </a:r>
        </a:p>
      </dgm:t>
    </dgm:pt>
    <dgm:pt modelId="{73B8AFF5-F7E6-42BF-8F54-A8564D153558}" type="parTrans" cxnId="{4949280C-532A-4BA0-B70C-00488CF2149E}">
      <dgm:prSet/>
      <dgm:spPr/>
      <dgm:t>
        <a:bodyPr/>
        <a:lstStyle/>
        <a:p>
          <a:endParaRPr lang="en-US"/>
        </a:p>
      </dgm:t>
    </dgm:pt>
    <dgm:pt modelId="{0BBCB624-F621-475A-9D6F-123D2FCFEAB3}" type="sibTrans" cxnId="{4949280C-532A-4BA0-B70C-00488CF2149E}">
      <dgm:prSet/>
      <dgm:spPr/>
      <dgm:t>
        <a:bodyPr/>
        <a:lstStyle/>
        <a:p>
          <a:endParaRPr lang="en-US"/>
        </a:p>
      </dgm:t>
    </dgm:pt>
    <dgm:pt modelId="{620B1074-9736-4FC7-A12A-39087D61D1D1}">
      <dgm:prSet/>
      <dgm:spPr/>
      <dgm:t>
        <a:bodyPr/>
        <a:lstStyle/>
        <a:p>
          <a:r>
            <a:rPr lang="en-US"/>
            <a:t>Building a Collaborative team &amp; Delegating tasks</a:t>
          </a:r>
        </a:p>
      </dgm:t>
    </dgm:pt>
    <dgm:pt modelId="{62BC550F-460E-4344-988A-22BE7DD4239E}" type="parTrans" cxnId="{775B2571-2CDE-4F6E-B0D3-80713E41E5DC}">
      <dgm:prSet/>
      <dgm:spPr/>
      <dgm:t>
        <a:bodyPr/>
        <a:lstStyle/>
        <a:p>
          <a:endParaRPr lang="en-US"/>
        </a:p>
      </dgm:t>
    </dgm:pt>
    <dgm:pt modelId="{1C20C508-2F8E-4770-A02B-AE3DD5CEFC35}" type="sibTrans" cxnId="{775B2571-2CDE-4F6E-B0D3-80713E41E5DC}">
      <dgm:prSet/>
      <dgm:spPr/>
      <dgm:t>
        <a:bodyPr/>
        <a:lstStyle/>
        <a:p>
          <a:endParaRPr lang="en-US"/>
        </a:p>
      </dgm:t>
    </dgm:pt>
    <dgm:pt modelId="{02622539-80DD-4B8F-99EC-D15DE3DB3174}">
      <dgm:prSet/>
      <dgm:spPr/>
      <dgm:t>
        <a:bodyPr/>
        <a:lstStyle/>
        <a:p>
          <a:r>
            <a:rPr lang="en-US"/>
            <a:t>Managing Website Ownership &amp; Accountability</a:t>
          </a:r>
        </a:p>
      </dgm:t>
    </dgm:pt>
    <dgm:pt modelId="{172FF1EE-E17C-4668-B710-80FBA3B3AA12}" type="parTrans" cxnId="{AC847394-6B49-4199-93A3-DFEB7B661FE4}">
      <dgm:prSet/>
      <dgm:spPr/>
      <dgm:t>
        <a:bodyPr/>
        <a:lstStyle/>
        <a:p>
          <a:endParaRPr lang="en-US"/>
        </a:p>
      </dgm:t>
    </dgm:pt>
    <dgm:pt modelId="{5C7CE98C-EF96-47E9-8BBC-AA6FAE7CDEBF}" type="sibTrans" cxnId="{AC847394-6B49-4199-93A3-DFEB7B661FE4}">
      <dgm:prSet/>
      <dgm:spPr/>
      <dgm:t>
        <a:bodyPr/>
        <a:lstStyle/>
        <a:p>
          <a:endParaRPr lang="en-US"/>
        </a:p>
      </dgm:t>
    </dgm:pt>
    <dgm:pt modelId="{61A27C2B-D7DB-4A6A-9794-5D3DCF425D08}">
      <dgm:prSet/>
      <dgm:spPr/>
      <dgm:t>
        <a:bodyPr/>
        <a:lstStyle/>
        <a:p>
          <a:r>
            <a:rPr lang="en-US"/>
            <a:t>Securing Approval &amp; Support</a:t>
          </a:r>
        </a:p>
      </dgm:t>
    </dgm:pt>
    <dgm:pt modelId="{03C633BD-1384-4F23-BCD8-A8331E3E5E85}" type="parTrans" cxnId="{CB6D7745-53A7-40A2-B351-27D7F8EDDD4E}">
      <dgm:prSet/>
      <dgm:spPr/>
      <dgm:t>
        <a:bodyPr/>
        <a:lstStyle/>
        <a:p>
          <a:endParaRPr lang="en-US"/>
        </a:p>
      </dgm:t>
    </dgm:pt>
    <dgm:pt modelId="{CD80E952-B344-453F-B024-6977AA12F7F8}" type="sibTrans" cxnId="{CB6D7745-53A7-40A2-B351-27D7F8EDDD4E}">
      <dgm:prSet/>
      <dgm:spPr/>
      <dgm:t>
        <a:bodyPr/>
        <a:lstStyle/>
        <a:p>
          <a:endParaRPr lang="en-US"/>
        </a:p>
      </dgm:t>
    </dgm:pt>
    <dgm:pt modelId="{DAC88AEE-E9EC-4444-A57D-4BBEBC48C795}" type="pres">
      <dgm:prSet presAssocID="{1C934024-DAD3-41B1-B70F-7A6DA7230E4D}" presName="root" presStyleCnt="0">
        <dgm:presLayoutVars>
          <dgm:dir/>
          <dgm:resizeHandles val="exact"/>
        </dgm:presLayoutVars>
      </dgm:prSet>
      <dgm:spPr/>
    </dgm:pt>
    <dgm:pt modelId="{03993F06-B0BF-4A91-853F-407FB907B831}" type="pres">
      <dgm:prSet presAssocID="{DD33E4EE-9129-4E7D-B434-DCF20EC62422}" presName="compNode" presStyleCnt="0"/>
      <dgm:spPr/>
    </dgm:pt>
    <dgm:pt modelId="{5BC67DEE-DD9B-4650-B1F7-0A8501D16DD3}" type="pres">
      <dgm:prSet presAssocID="{DD33E4EE-9129-4E7D-B434-DCF20EC62422}" presName="bgRect" presStyleLbl="bgShp" presStyleIdx="0" presStyleCnt="4"/>
      <dgm:spPr/>
    </dgm:pt>
    <dgm:pt modelId="{CF3F453D-C528-49AD-AAFA-545903BF1E41}" type="pres">
      <dgm:prSet presAssocID="{DD33E4EE-9129-4E7D-B434-DCF20EC62422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ols"/>
        </a:ext>
      </dgm:extLst>
    </dgm:pt>
    <dgm:pt modelId="{ED929041-1EC7-45F8-89AE-7476E720FED5}" type="pres">
      <dgm:prSet presAssocID="{DD33E4EE-9129-4E7D-B434-DCF20EC62422}" presName="spaceRect" presStyleCnt="0"/>
      <dgm:spPr/>
    </dgm:pt>
    <dgm:pt modelId="{C5CF13AB-DA33-4EB5-9114-5F7BCC01B0BF}" type="pres">
      <dgm:prSet presAssocID="{DD33E4EE-9129-4E7D-B434-DCF20EC62422}" presName="parTx" presStyleLbl="revTx" presStyleIdx="0" presStyleCnt="4">
        <dgm:presLayoutVars>
          <dgm:chMax val="0"/>
          <dgm:chPref val="0"/>
        </dgm:presLayoutVars>
      </dgm:prSet>
      <dgm:spPr/>
    </dgm:pt>
    <dgm:pt modelId="{6D9CDE8C-A785-4988-8FDD-FDB3AEB9B1A3}" type="pres">
      <dgm:prSet presAssocID="{0BBCB624-F621-475A-9D6F-123D2FCFEAB3}" presName="sibTrans" presStyleCnt="0"/>
      <dgm:spPr/>
    </dgm:pt>
    <dgm:pt modelId="{7E2CF2C5-049F-493C-B7FD-525B6143424A}" type="pres">
      <dgm:prSet presAssocID="{620B1074-9736-4FC7-A12A-39087D61D1D1}" presName="compNode" presStyleCnt="0"/>
      <dgm:spPr/>
    </dgm:pt>
    <dgm:pt modelId="{BC1417C4-98D9-4BC3-BD19-01B474610508}" type="pres">
      <dgm:prSet presAssocID="{620B1074-9736-4FC7-A12A-39087D61D1D1}" presName="bgRect" presStyleLbl="bgShp" presStyleIdx="1" presStyleCnt="4"/>
      <dgm:spPr/>
    </dgm:pt>
    <dgm:pt modelId="{5B3E5E26-A442-4688-A88B-479746875E5D}" type="pres">
      <dgm:prSet presAssocID="{620B1074-9736-4FC7-A12A-39087D61D1D1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5C3C38A9-47A4-4139-A999-D5E8E01E6BF1}" type="pres">
      <dgm:prSet presAssocID="{620B1074-9736-4FC7-A12A-39087D61D1D1}" presName="spaceRect" presStyleCnt="0"/>
      <dgm:spPr/>
    </dgm:pt>
    <dgm:pt modelId="{E67EFCFE-6154-47DE-8E38-1852E94E07EE}" type="pres">
      <dgm:prSet presAssocID="{620B1074-9736-4FC7-A12A-39087D61D1D1}" presName="parTx" presStyleLbl="revTx" presStyleIdx="1" presStyleCnt="4">
        <dgm:presLayoutVars>
          <dgm:chMax val="0"/>
          <dgm:chPref val="0"/>
        </dgm:presLayoutVars>
      </dgm:prSet>
      <dgm:spPr/>
    </dgm:pt>
    <dgm:pt modelId="{C6139721-DB4A-48E8-AB8C-7DF8B3387291}" type="pres">
      <dgm:prSet presAssocID="{1C20C508-2F8E-4770-A02B-AE3DD5CEFC35}" presName="sibTrans" presStyleCnt="0"/>
      <dgm:spPr/>
    </dgm:pt>
    <dgm:pt modelId="{7777D898-4214-439A-ADC3-9DF85A42EB3F}" type="pres">
      <dgm:prSet presAssocID="{02622539-80DD-4B8F-99EC-D15DE3DB3174}" presName="compNode" presStyleCnt="0"/>
      <dgm:spPr/>
    </dgm:pt>
    <dgm:pt modelId="{E6BC7DD8-A4C4-4CBA-AE9C-5E029406BC31}" type="pres">
      <dgm:prSet presAssocID="{02622539-80DD-4B8F-99EC-D15DE3DB3174}" presName="bgRect" presStyleLbl="bgShp" presStyleIdx="2" presStyleCnt="4"/>
      <dgm:spPr/>
    </dgm:pt>
    <dgm:pt modelId="{52BC4FA3-4B19-45AF-B409-9CFC4C3CDFE4}" type="pres">
      <dgm:prSet presAssocID="{02622539-80DD-4B8F-99EC-D15DE3DB3174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C0D11930-DD23-4A68-82D7-5DB1767DFA8E}" type="pres">
      <dgm:prSet presAssocID="{02622539-80DD-4B8F-99EC-D15DE3DB3174}" presName="spaceRect" presStyleCnt="0"/>
      <dgm:spPr/>
    </dgm:pt>
    <dgm:pt modelId="{9311154F-E55F-421E-B95A-D57F7133C8A8}" type="pres">
      <dgm:prSet presAssocID="{02622539-80DD-4B8F-99EC-D15DE3DB3174}" presName="parTx" presStyleLbl="revTx" presStyleIdx="2" presStyleCnt="4">
        <dgm:presLayoutVars>
          <dgm:chMax val="0"/>
          <dgm:chPref val="0"/>
        </dgm:presLayoutVars>
      </dgm:prSet>
      <dgm:spPr/>
    </dgm:pt>
    <dgm:pt modelId="{6BFFBB49-4BEF-4986-B04D-E3E54B86EF44}" type="pres">
      <dgm:prSet presAssocID="{5C7CE98C-EF96-47E9-8BBC-AA6FAE7CDEBF}" presName="sibTrans" presStyleCnt="0"/>
      <dgm:spPr/>
    </dgm:pt>
    <dgm:pt modelId="{1E2285A0-64C4-48AA-980A-778FCA05ECFC}" type="pres">
      <dgm:prSet presAssocID="{61A27C2B-D7DB-4A6A-9794-5D3DCF425D08}" presName="compNode" presStyleCnt="0"/>
      <dgm:spPr/>
    </dgm:pt>
    <dgm:pt modelId="{D8697B71-8346-48DF-981E-FA411429DD95}" type="pres">
      <dgm:prSet presAssocID="{61A27C2B-D7DB-4A6A-9794-5D3DCF425D08}" presName="bgRect" presStyleLbl="bgShp" presStyleIdx="3" presStyleCnt="4"/>
      <dgm:spPr/>
    </dgm:pt>
    <dgm:pt modelId="{E5CE3719-4EF5-4D3A-96B5-EAAEA5C27A1C}" type="pres">
      <dgm:prSet presAssocID="{61A27C2B-D7DB-4A6A-9794-5D3DCF425D08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ck"/>
        </a:ext>
      </dgm:extLst>
    </dgm:pt>
    <dgm:pt modelId="{FA1CC655-A544-430B-AE6A-862616CB5481}" type="pres">
      <dgm:prSet presAssocID="{61A27C2B-D7DB-4A6A-9794-5D3DCF425D08}" presName="spaceRect" presStyleCnt="0"/>
      <dgm:spPr/>
    </dgm:pt>
    <dgm:pt modelId="{2AF42C79-0167-42E1-8F31-5C7C1BCF3AF6}" type="pres">
      <dgm:prSet presAssocID="{61A27C2B-D7DB-4A6A-9794-5D3DCF425D08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4949280C-532A-4BA0-B70C-00488CF2149E}" srcId="{1C934024-DAD3-41B1-B70F-7A6DA7230E4D}" destId="{DD33E4EE-9129-4E7D-B434-DCF20EC62422}" srcOrd="0" destOrd="0" parTransId="{73B8AFF5-F7E6-42BF-8F54-A8564D153558}" sibTransId="{0BBCB624-F621-475A-9D6F-123D2FCFEAB3}"/>
    <dgm:cxn modelId="{2BE29B3B-6ED1-4FE8-AAE6-3831FEF3165D}" type="presOf" srcId="{61A27C2B-D7DB-4A6A-9794-5D3DCF425D08}" destId="{2AF42C79-0167-42E1-8F31-5C7C1BCF3AF6}" srcOrd="0" destOrd="0" presId="urn:microsoft.com/office/officeart/2018/2/layout/IconVerticalSolidList"/>
    <dgm:cxn modelId="{69172A5E-EC4F-4D8C-9BAF-91209C7A99E3}" type="presOf" srcId="{DD33E4EE-9129-4E7D-B434-DCF20EC62422}" destId="{C5CF13AB-DA33-4EB5-9114-5F7BCC01B0BF}" srcOrd="0" destOrd="0" presId="urn:microsoft.com/office/officeart/2018/2/layout/IconVerticalSolidList"/>
    <dgm:cxn modelId="{CB6D7745-53A7-40A2-B351-27D7F8EDDD4E}" srcId="{1C934024-DAD3-41B1-B70F-7A6DA7230E4D}" destId="{61A27C2B-D7DB-4A6A-9794-5D3DCF425D08}" srcOrd="3" destOrd="0" parTransId="{03C633BD-1384-4F23-BCD8-A8331E3E5E85}" sibTransId="{CD80E952-B344-453F-B024-6977AA12F7F8}"/>
    <dgm:cxn modelId="{CD506646-EC31-4C96-B741-AABC683C39B5}" type="presOf" srcId="{02622539-80DD-4B8F-99EC-D15DE3DB3174}" destId="{9311154F-E55F-421E-B95A-D57F7133C8A8}" srcOrd="0" destOrd="0" presId="urn:microsoft.com/office/officeart/2018/2/layout/IconVerticalSolidList"/>
    <dgm:cxn modelId="{775B2571-2CDE-4F6E-B0D3-80713E41E5DC}" srcId="{1C934024-DAD3-41B1-B70F-7A6DA7230E4D}" destId="{620B1074-9736-4FC7-A12A-39087D61D1D1}" srcOrd="1" destOrd="0" parTransId="{62BC550F-460E-4344-988A-22BE7DD4239E}" sibTransId="{1C20C508-2F8E-4770-A02B-AE3DD5CEFC35}"/>
    <dgm:cxn modelId="{CE538F71-C31E-46AF-80B5-690B78A00F8A}" type="presOf" srcId="{620B1074-9736-4FC7-A12A-39087D61D1D1}" destId="{E67EFCFE-6154-47DE-8E38-1852E94E07EE}" srcOrd="0" destOrd="0" presId="urn:microsoft.com/office/officeart/2018/2/layout/IconVerticalSolidList"/>
    <dgm:cxn modelId="{AC847394-6B49-4199-93A3-DFEB7B661FE4}" srcId="{1C934024-DAD3-41B1-B70F-7A6DA7230E4D}" destId="{02622539-80DD-4B8F-99EC-D15DE3DB3174}" srcOrd="2" destOrd="0" parTransId="{172FF1EE-E17C-4668-B710-80FBA3B3AA12}" sibTransId="{5C7CE98C-EF96-47E9-8BBC-AA6FAE7CDEBF}"/>
    <dgm:cxn modelId="{CA9C47CB-9870-4DC6-BEE8-96B7DEF10DFA}" type="presOf" srcId="{1C934024-DAD3-41B1-B70F-7A6DA7230E4D}" destId="{DAC88AEE-E9EC-4444-A57D-4BBEBC48C795}" srcOrd="0" destOrd="0" presId="urn:microsoft.com/office/officeart/2018/2/layout/IconVerticalSolidList"/>
    <dgm:cxn modelId="{B2BAA5A8-E280-461D-B61C-BA0F78E15B85}" type="presParOf" srcId="{DAC88AEE-E9EC-4444-A57D-4BBEBC48C795}" destId="{03993F06-B0BF-4A91-853F-407FB907B831}" srcOrd="0" destOrd="0" presId="urn:microsoft.com/office/officeart/2018/2/layout/IconVerticalSolidList"/>
    <dgm:cxn modelId="{A04437F6-21CA-4ABE-818D-AC2639FD4EF8}" type="presParOf" srcId="{03993F06-B0BF-4A91-853F-407FB907B831}" destId="{5BC67DEE-DD9B-4650-B1F7-0A8501D16DD3}" srcOrd="0" destOrd="0" presId="urn:microsoft.com/office/officeart/2018/2/layout/IconVerticalSolidList"/>
    <dgm:cxn modelId="{49F4316D-8166-4A1E-83D6-0B6BA65BEBE1}" type="presParOf" srcId="{03993F06-B0BF-4A91-853F-407FB907B831}" destId="{CF3F453D-C528-49AD-AAFA-545903BF1E41}" srcOrd="1" destOrd="0" presId="urn:microsoft.com/office/officeart/2018/2/layout/IconVerticalSolidList"/>
    <dgm:cxn modelId="{D72690C0-0458-4548-A31F-710CD81CB971}" type="presParOf" srcId="{03993F06-B0BF-4A91-853F-407FB907B831}" destId="{ED929041-1EC7-45F8-89AE-7476E720FED5}" srcOrd="2" destOrd="0" presId="urn:microsoft.com/office/officeart/2018/2/layout/IconVerticalSolidList"/>
    <dgm:cxn modelId="{44F64A54-A023-452E-BA16-538588454296}" type="presParOf" srcId="{03993F06-B0BF-4A91-853F-407FB907B831}" destId="{C5CF13AB-DA33-4EB5-9114-5F7BCC01B0BF}" srcOrd="3" destOrd="0" presId="urn:microsoft.com/office/officeart/2018/2/layout/IconVerticalSolidList"/>
    <dgm:cxn modelId="{94E32D94-E1C3-45F9-ABF2-99A124A18BF4}" type="presParOf" srcId="{DAC88AEE-E9EC-4444-A57D-4BBEBC48C795}" destId="{6D9CDE8C-A785-4988-8FDD-FDB3AEB9B1A3}" srcOrd="1" destOrd="0" presId="urn:microsoft.com/office/officeart/2018/2/layout/IconVerticalSolidList"/>
    <dgm:cxn modelId="{1DEC8A55-9AF5-40E4-8CDF-40D58F815590}" type="presParOf" srcId="{DAC88AEE-E9EC-4444-A57D-4BBEBC48C795}" destId="{7E2CF2C5-049F-493C-B7FD-525B6143424A}" srcOrd="2" destOrd="0" presId="urn:microsoft.com/office/officeart/2018/2/layout/IconVerticalSolidList"/>
    <dgm:cxn modelId="{16A8C322-FB80-49D6-97A9-1F018644C278}" type="presParOf" srcId="{7E2CF2C5-049F-493C-B7FD-525B6143424A}" destId="{BC1417C4-98D9-4BC3-BD19-01B474610508}" srcOrd="0" destOrd="0" presId="urn:microsoft.com/office/officeart/2018/2/layout/IconVerticalSolidList"/>
    <dgm:cxn modelId="{3C89BE3E-40E8-4F08-9B8E-D5F8EAB15C8D}" type="presParOf" srcId="{7E2CF2C5-049F-493C-B7FD-525B6143424A}" destId="{5B3E5E26-A442-4688-A88B-479746875E5D}" srcOrd="1" destOrd="0" presId="urn:microsoft.com/office/officeart/2018/2/layout/IconVerticalSolidList"/>
    <dgm:cxn modelId="{AEAF4EC4-58E6-4404-B2D4-AC3D8F1D0FC6}" type="presParOf" srcId="{7E2CF2C5-049F-493C-B7FD-525B6143424A}" destId="{5C3C38A9-47A4-4139-A999-D5E8E01E6BF1}" srcOrd="2" destOrd="0" presId="urn:microsoft.com/office/officeart/2018/2/layout/IconVerticalSolidList"/>
    <dgm:cxn modelId="{173B4C13-ADD8-423A-BFF6-ED1DD85B218C}" type="presParOf" srcId="{7E2CF2C5-049F-493C-B7FD-525B6143424A}" destId="{E67EFCFE-6154-47DE-8E38-1852E94E07EE}" srcOrd="3" destOrd="0" presId="urn:microsoft.com/office/officeart/2018/2/layout/IconVerticalSolidList"/>
    <dgm:cxn modelId="{F9CBB097-E62A-4AAB-B331-22BE9AC100E7}" type="presParOf" srcId="{DAC88AEE-E9EC-4444-A57D-4BBEBC48C795}" destId="{C6139721-DB4A-48E8-AB8C-7DF8B3387291}" srcOrd="3" destOrd="0" presId="urn:microsoft.com/office/officeart/2018/2/layout/IconVerticalSolidList"/>
    <dgm:cxn modelId="{578712E5-87C5-4262-A2E5-54E32E55B8ED}" type="presParOf" srcId="{DAC88AEE-E9EC-4444-A57D-4BBEBC48C795}" destId="{7777D898-4214-439A-ADC3-9DF85A42EB3F}" srcOrd="4" destOrd="0" presId="urn:microsoft.com/office/officeart/2018/2/layout/IconVerticalSolidList"/>
    <dgm:cxn modelId="{816E8608-1917-442B-A848-58C6278814A1}" type="presParOf" srcId="{7777D898-4214-439A-ADC3-9DF85A42EB3F}" destId="{E6BC7DD8-A4C4-4CBA-AE9C-5E029406BC31}" srcOrd="0" destOrd="0" presId="urn:microsoft.com/office/officeart/2018/2/layout/IconVerticalSolidList"/>
    <dgm:cxn modelId="{F52C8D6C-9CA4-4963-94DF-590D7B1F21D4}" type="presParOf" srcId="{7777D898-4214-439A-ADC3-9DF85A42EB3F}" destId="{52BC4FA3-4B19-45AF-B409-9CFC4C3CDFE4}" srcOrd="1" destOrd="0" presId="urn:microsoft.com/office/officeart/2018/2/layout/IconVerticalSolidList"/>
    <dgm:cxn modelId="{29CBAC82-ED2F-46FB-8130-1DF2573B9978}" type="presParOf" srcId="{7777D898-4214-439A-ADC3-9DF85A42EB3F}" destId="{C0D11930-DD23-4A68-82D7-5DB1767DFA8E}" srcOrd="2" destOrd="0" presId="urn:microsoft.com/office/officeart/2018/2/layout/IconVerticalSolidList"/>
    <dgm:cxn modelId="{02A449EE-C18E-40E4-AAE7-48005C0525F4}" type="presParOf" srcId="{7777D898-4214-439A-ADC3-9DF85A42EB3F}" destId="{9311154F-E55F-421E-B95A-D57F7133C8A8}" srcOrd="3" destOrd="0" presId="urn:microsoft.com/office/officeart/2018/2/layout/IconVerticalSolidList"/>
    <dgm:cxn modelId="{EDC9C0E8-ADE6-4C5A-951C-EF088C54AEEE}" type="presParOf" srcId="{DAC88AEE-E9EC-4444-A57D-4BBEBC48C795}" destId="{6BFFBB49-4BEF-4986-B04D-E3E54B86EF44}" srcOrd="5" destOrd="0" presId="urn:microsoft.com/office/officeart/2018/2/layout/IconVerticalSolidList"/>
    <dgm:cxn modelId="{E24D27D1-46B2-4959-9693-1146DBEF3549}" type="presParOf" srcId="{DAC88AEE-E9EC-4444-A57D-4BBEBC48C795}" destId="{1E2285A0-64C4-48AA-980A-778FCA05ECFC}" srcOrd="6" destOrd="0" presId="urn:microsoft.com/office/officeart/2018/2/layout/IconVerticalSolidList"/>
    <dgm:cxn modelId="{8D3FDD16-0334-485C-BF2E-DF5A1836F24D}" type="presParOf" srcId="{1E2285A0-64C4-48AA-980A-778FCA05ECFC}" destId="{D8697B71-8346-48DF-981E-FA411429DD95}" srcOrd="0" destOrd="0" presId="urn:microsoft.com/office/officeart/2018/2/layout/IconVerticalSolidList"/>
    <dgm:cxn modelId="{4C975964-7EC2-40A5-88CC-94B7A3C6E700}" type="presParOf" srcId="{1E2285A0-64C4-48AA-980A-778FCA05ECFC}" destId="{E5CE3719-4EF5-4D3A-96B5-EAAEA5C27A1C}" srcOrd="1" destOrd="0" presId="urn:microsoft.com/office/officeart/2018/2/layout/IconVerticalSolidList"/>
    <dgm:cxn modelId="{BF51ACED-67C0-4DF5-831B-4E9EF2626354}" type="presParOf" srcId="{1E2285A0-64C4-48AA-980A-778FCA05ECFC}" destId="{FA1CC655-A544-430B-AE6A-862616CB5481}" srcOrd="2" destOrd="0" presId="urn:microsoft.com/office/officeart/2018/2/layout/IconVerticalSolidList"/>
    <dgm:cxn modelId="{61FDC9C1-CD93-4572-ACA1-9E930BCC72D7}" type="presParOf" srcId="{1E2285A0-64C4-48AA-980A-778FCA05ECFC}" destId="{2AF42C79-0167-42E1-8F31-5C7C1BCF3AF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333C7D-748C-4686-8C6F-5B9ED9DD8793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A729382-57EE-4C2C-B480-19B984BFCF37}">
      <dgm:prSet/>
      <dgm:spPr/>
      <dgm:t>
        <a:bodyPr/>
        <a:lstStyle/>
        <a:p>
          <a:r>
            <a:rPr lang="en-US"/>
            <a:t>E-School solves a real problem by </a:t>
          </a:r>
          <a:r>
            <a:rPr lang="en-US" b="1"/>
            <a:t>centralising essential information</a:t>
          </a:r>
          <a:endParaRPr lang="en-US"/>
        </a:p>
      </dgm:t>
    </dgm:pt>
    <dgm:pt modelId="{5D064667-0725-480F-82E5-38FD534AC192}" type="parTrans" cxnId="{6000D2D7-B3A0-45CF-A8B7-5F9A4CF7F2C8}">
      <dgm:prSet/>
      <dgm:spPr/>
      <dgm:t>
        <a:bodyPr/>
        <a:lstStyle/>
        <a:p>
          <a:endParaRPr lang="en-US"/>
        </a:p>
      </dgm:t>
    </dgm:pt>
    <dgm:pt modelId="{845378FA-FA65-4294-9420-B5BEC5B0790F}" type="sibTrans" cxnId="{6000D2D7-B3A0-45CF-A8B7-5F9A4CF7F2C8}">
      <dgm:prSet/>
      <dgm:spPr/>
      <dgm:t>
        <a:bodyPr/>
        <a:lstStyle/>
        <a:p>
          <a:endParaRPr lang="en-US"/>
        </a:p>
      </dgm:t>
    </dgm:pt>
    <dgm:pt modelId="{A55AE60F-2133-424E-9101-D1E1ACE42801}">
      <dgm:prSet/>
      <dgm:spPr/>
      <dgm:t>
        <a:bodyPr/>
        <a:lstStyle/>
        <a:p>
          <a:r>
            <a:rPr lang="en-US"/>
            <a:t>Student-led projects like E-School </a:t>
          </a:r>
          <a:r>
            <a:rPr lang="en-US" b="1"/>
            <a:t>enhance motivation and skills</a:t>
          </a:r>
          <a:endParaRPr lang="en-US"/>
        </a:p>
      </dgm:t>
    </dgm:pt>
    <dgm:pt modelId="{5CD4A25C-79C8-4484-8E21-3115A4760DE6}" type="parTrans" cxnId="{474AAA74-2595-4EAC-BFDD-3BDA7378FCFC}">
      <dgm:prSet/>
      <dgm:spPr/>
      <dgm:t>
        <a:bodyPr/>
        <a:lstStyle/>
        <a:p>
          <a:endParaRPr lang="en-US"/>
        </a:p>
      </dgm:t>
    </dgm:pt>
    <dgm:pt modelId="{2D2513D6-B3FF-4D89-B775-B45A355DDC11}" type="sibTrans" cxnId="{474AAA74-2595-4EAC-BFDD-3BDA7378FCFC}">
      <dgm:prSet/>
      <dgm:spPr/>
      <dgm:t>
        <a:bodyPr/>
        <a:lstStyle/>
        <a:p>
          <a:endParaRPr lang="en-US"/>
        </a:p>
      </dgm:t>
    </dgm:pt>
    <dgm:pt modelId="{227FEB08-753D-4EE1-87E0-9560F34DE3C4}">
      <dgm:prSet/>
      <dgm:spPr/>
      <dgm:t>
        <a:bodyPr/>
        <a:lstStyle/>
        <a:p>
          <a:r>
            <a:rPr lang="en-US"/>
            <a:t>The hybrid responsibility model ensures </a:t>
          </a:r>
          <a:r>
            <a:rPr lang="en-US" b="1"/>
            <a:t>quality control and oversight</a:t>
          </a:r>
          <a:endParaRPr lang="en-US"/>
        </a:p>
      </dgm:t>
    </dgm:pt>
    <dgm:pt modelId="{656CD4CE-9D1F-4981-8020-D246E3F1563F}" type="parTrans" cxnId="{43542329-E7AF-40DD-9CC8-60629FB2771B}">
      <dgm:prSet/>
      <dgm:spPr/>
      <dgm:t>
        <a:bodyPr/>
        <a:lstStyle/>
        <a:p>
          <a:endParaRPr lang="en-US"/>
        </a:p>
      </dgm:t>
    </dgm:pt>
    <dgm:pt modelId="{3E784C58-40C9-4FCF-BA7F-82144DF8BD80}" type="sibTrans" cxnId="{43542329-E7AF-40DD-9CC8-60629FB2771B}">
      <dgm:prSet/>
      <dgm:spPr/>
      <dgm:t>
        <a:bodyPr/>
        <a:lstStyle/>
        <a:p>
          <a:endParaRPr lang="en-US"/>
        </a:p>
      </dgm:t>
    </dgm:pt>
    <dgm:pt modelId="{BCEABF77-9F5D-45E4-A391-A6CC0CF7C4BB}">
      <dgm:prSet/>
      <dgm:spPr/>
      <dgm:t>
        <a:bodyPr/>
        <a:lstStyle/>
        <a:p>
          <a:r>
            <a:rPr lang="en-US"/>
            <a:t>A modern, well-maintained digital platform </a:t>
          </a:r>
          <a:r>
            <a:rPr lang="en-US" b="1"/>
            <a:t>benefits the entire school community</a:t>
          </a:r>
          <a:endParaRPr lang="en-US"/>
        </a:p>
      </dgm:t>
    </dgm:pt>
    <dgm:pt modelId="{ADE5057F-E406-4FB5-826A-1001DAEE18C2}" type="parTrans" cxnId="{9EFC5339-485E-437A-A902-32A214FF9E00}">
      <dgm:prSet/>
      <dgm:spPr/>
      <dgm:t>
        <a:bodyPr/>
        <a:lstStyle/>
        <a:p>
          <a:endParaRPr lang="en-US"/>
        </a:p>
      </dgm:t>
    </dgm:pt>
    <dgm:pt modelId="{8E5CE2C0-6ECE-45C5-ADEC-C95956345A56}" type="sibTrans" cxnId="{9EFC5339-485E-437A-A902-32A214FF9E00}">
      <dgm:prSet/>
      <dgm:spPr/>
      <dgm:t>
        <a:bodyPr/>
        <a:lstStyle/>
        <a:p>
          <a:endParaRPr lang="en-US"/>
        </a:p>
      </dgm:t>
    </dgm:pt>
    <dgm:pt modelId="{C74510E2-87CE-45B7-A1A7-AA32DB057ADC}" type="pres">
      <dgm:prSet presAssocID="{31333C7D-748C-4686-8C6F-5B9ED9DD8793}" presName="root" presStyleCnt="0">
        <dgm:presLayoutVars>
          <dgm:dir/>
          <dgm:resizeHandles val="exact"/>
        </dgm:presLayoutVars>
      </dgm:prSet>
      <dgm:spPr/>
    </dgm:pt>
    <dgm:pt modelId="{DA26B79B-53A4-4E07-8E69-B251F5D5079F}" type="pres">
      <dgm:prSet presAssocID="{4A729382-57EE-4C2C-B480-19B984BFCF37}" presName="compNode" presStyleCnt="0"/>
      <dgm:spPr/>
    </dgm:pt>
    <dgm:pt modelId="{3C8713BE-5520-42E8-9F3F-018B4FCC99A4}" type="pres">
      <dgm:prSet presAssocID="{4A729382-57EE-4C2C-B480-19B984BFCF3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hoolhouse"/>
        </a:ext>
      </dgm:extLst>
    </dgm:pt>
    <dgm:pt modelId="{404519A2-4F4B-45D1-9E30-F99A236E05EC}" type="pres">
      <dgm:prSet presAssocID="{4A729382-57EE-4C2C-B480-19B984BFCF37}" presName="spaceRect" presStyleCnt="0"/>
      <dgm:spPr/>
    </dgm:pt>
    <dgm:pt modelId="{1CB51564-95CA-4359-BA0B-8818F57A5BD5}" type="pres">
      <dgm:prSet presAssocID="{4A729382-57EE-4C2C-B480-19B984BFCF37}" presName="textRect" presStyleLbl="revTx" presStyleIdx="0" presStyleCnt="4">
        <dgm:presLayoutVars>
          <dgm:chMax val="1"/>
          <dgm:chPref val="1"/>
        </dgm:presLayoutVars>
      </dgm:prSet>
      <dgm:spPr/>
    </dgm:pt>
    <dgm:pt modelId="{4E3BEBA0-650F-4BE6-AED8-BF1A66032ACC}" type="pres">
      <dgm:prSet presAssocID="{845378FA-FA65-4294-9420-B5BEC5B0790F}" presName="sibTrans" presStyleCnt="0"/>
      <dgm:spPr/>
    </dgm:pt>
    <dgm:pt modelId="{A6A6A19D-FB22-4770-8749-986E86C7C860}" type="pres">
      <dgm:prSet presAssocID="{A55AE60F-2133-424E-9101-D1E1ACE42801}" presName="compNode" presStyleCnt="0"/>
      <dgm:spPr/>
    </dgm:pt>
    <dgm:pt modelId="{2E0EFC6E-0296-4661-885F-112A03602EA0}" type="pres">
      <dgm:prSet presAssocID="{A55AE60F-2133-424E-9101-D1E1ACE42801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AC7E1AB6-B064-4A38-B29B-0D8FA9EA8CB1}" type="pres">
      <dgm:prSet presAssocID="{A55AE60F-2133-424E-9101-D1E1ACE42801}" presName="spaceRect" presStyleCnt="0"/>
      <dgm:spPr/>
    </dgm:pt>
    <dgm:pt modelId="{938E060F-5B12-4D33-9342-B4025542B403}" type="pres">
      <dgm:prSet presAssocID="{A55AE60F-2133-424E-9101-D1E1ACE42801}" presName="textRect" presStyleLbl="revTx" presStyleIdx="1" presStyleCnt="4">
        <dgm:presLayoutVars>
          <dgm:chMax val="1"/>
          <dgm:chPref val="1"/>
        </dgm:presLayoutVars>
      </dgm:prSet>
      <dgm:spPr/>
    </dgm:pt>
    <dgm:pt modelId="{BD2C7B17-9075-4EBA-A5DD-F6E5374E278A}" type="pres">
      <dgm:prSet presAssocID="{2D2513D6-B3FF-4D89-B775-B45A355DDC11}" presName="sibTrans" presStyleCnt="0"/>
      <dgm:spPr/>
    </dgm:pt>
    <dgm:pt modelId="{B5D13346-D7E2-4379-8ED3-B877696DF41F}" type="pres">
      <dgm:prSet presAssocID="{227FEB08-753D-4EE1-87E0-9560F34DE3C4}" presName="compNode" presStyleCnt="0"/>
      <dgm:spPr/>
    </dgm:pt>
    <dgm:pt modelId="{C0259026-3AF4-4DFB-9498-4B81FD7DF4AD}" type="pres">
      <dgm:prSet presAssocID="{227FEB08-753D-4EE1-87E0-9560F34DE3C4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13716450-AEFB-4B54-A0FC-03D4D7E74261}" type="pres">
      <dgm:prSet presAssocID="{227FEB08-753D-4EE1-87E0-9560F34DE3C4}" presName="spaceRect" presStyleCnt="0"/>
      <dgm:spPr/>
    </dgm:pt>
    <dgm:pt modelId="{D80DF76B-A4AD-4AB2-BA61-1A26DD6F9339}" type="pres">
      <dgm:prSet presAssocID="{227FEB08-753D-4EE1-87E0-9560F34DE3C4}" presName="textRect" presStyleLbl="revTx" presStyleIdx="2" presStyleCnt="4">
        <dgm:presLayoutVars>
          <dgm:chMax val="1"/>
          <dgm:chPref val="1"/>
        </dgm:presLayoutVars>
      </dgm:prSet>
      <dgm:spPr/>
    </dgm:pt>
    <dgm:pt modelId="{805067A6-89E3-4E58-AD72-BCECAD751CD5}" type="pres">
      <dgm:prSet presAssocID="{3E784C58-40C9-4FCF-BA7F-82144DF8BD80}" presName="sibTrans" presStyleCnt="0"/>
      <dgm:spPr/>
    </dgm:pt>
    <dgm:pt modelId="{E09447D8-9D26-4F5E-B34C-DC8229871E17}" type="pres">
      <dgm:prSet presAssocID="{BCEABF77-9F5D-45E4-A391-A6CC0CF7C4BB}" presName="compNode" presStyleCnt="0"/>
      <dgm:spPr/>
    </dgm:pt>
    <dgm:pt modelId="{6CD3DCD1-2F7A-484D-9364-136775088CD9}" type="pres">
      <dgm:prSet presAssocID="{BCEABF77-9F5D-45E4-A391-A6CC0CF7C4BB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DB47C95B-B5AF-42B5-B60B-F073EB1C37F1}" type="pres">
      <dgm:prSet presAssocID="{BCEABF77-9F5D-45E4-A391-A6CC0CF7C4BB}" presName="spaceRect" presStyleCnt="0"/>
      <dgm:spPr/>
    </dgm:pt>
    <dgm:pt modelId="{F9DA545C-A508-49AD-977A-697CE2A560E6}" type="pres">
      <dgm:prSet presAssocID="{BCEABF77-9F5D-45E4-A391-A6CC0CF7C4BB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F38D0607-DD8F-4C2A-838F-2C96AA528530}" type="presOf" srcId="{4A729382-57EE-4C2C-B480-19B984BFCF37}" destId="{1CB51564-95CA-4359-BA0B-8818F57A5BD5}" srcOrd="0" destOrd="0" presId="urn:microsoft.com/office/officeart/2018/2/layout/IconLabelList"/>
    <dgm:cxn modelId="{6BECB80D-BF77-4348-9367-A22C0FD2213A}" type="presOf" srcId="{227FEB08-753D-4EE1-87E0-9560F34DE3C4}" destId="{D80DF76B-A4AD-4AB2-BA61-1A26DD6F9339}" srcOrd="0" destOrd="0" presId="urn:microsoft.com/office/officeart/2018/2/layout/IconLabelList"/>
    <dgm:cxn modelId="{43542329-E7AF-40DD-9CC8-60629FB2771B}" srcId="{31333C7D-748C-4686-8C6F-5B9ED9DD8793}" destId="{227FEB08-753D-4EE1-87E0-9560F34DE3C4}" srcOrd="2" destOrd="0" parTransId="{656CD4CE-9D1F-4981-8020-D246E3F1563F}" sibTransId="{3E784C58-40C9-4FCF-BA7F-82144DF8BD80}"/>
    <dgm:cxn modelId="{9EFC5339-485E-437A-A902-32A214FF9E00}" srcId="{31333C7D-748C-4686-8C6F-5B9ED9DD8793}" destId="{BCEABF77-9F5D-45E4-A391-A6CC0CF7C4BB}" srcOrd="3" destOrd="0" parTransId="{ADE5057F-E406-4FB5-826A-1001DAEE18C2}" sibTransId="{8E5CE2C0-6ECE-45C5-ADEC-C95956345A56}"/>
    <dgm:cxn modelId="{4BBDF95D-CB4B-4648-A73D-6E201108289E}" type="presOf" srcId="{A55AE60F-2133-424E-9101-D1E1ACE42801}" destId="{938E060F-5B12-4D33-9342-B4025542B403}" srcOrd="0" destOrd="0" presId="urn:microsoft.com/office/officeart/2018/2/layout/IconLabelList"/>
    <dgm:cxn modelId="{9C7A1366-3572-41FB-BAC0-DE01666DC69F}" type="presOf" srcId="{31333C7D-748C-4686-8C6F-5B9ED9DD8793}" destId="{C74510E2-87CE-45B7-A1A7-AA32DB057ADC}" srcOrd="0" destOrd="0" presId="urn:microsoft.com/office/officeart/2018/2/layout/IconLabelList"/>
    <dgm:cxn modelId="{474AAA74-2595-4EAC-BFDD-3BDA7378FCFC}" srcId="{31333C7D-748C-4686-8C6F-5B9ED9DD8793}" destId="{A55AE60F-2133-424E-9101-D1E1ACE42801}" srcOrd="1" destOrd="0" parTransId="{5CD4A25C-79C8-4484-8E21-3115A4760DE6}" sibTransId="{2D2513D6-B3FF-4D89-B775-B45A355DDC11}"/>
    <dgm:cxn modelId="{0A7BCE96-A8CC-4394-9D27-A8A2BF7B3C2B}" type="presOf" srcId="{BCEABF77-9F5D-45E4-A391-A6CC0CF7C4BB}" destId="{F9DA545C-A508-49AD-977A-697CE2A560E6}" srcOrd="0" destOrd="0" presId="urn:microsoft.com/office/officeart/2018/2/layout/IconLabelList"/>
    <dgm:cxn modelId="{6000D2D7-B3A0-45CF-A8B7-5F9A4CF7F2C8}" srcId="{31333C7D-748C-4686-8C6F-5B9ED9DD8793}" destId="{4A729382-57EE-4C2C-B480-19B984BFCF37}" srcOrd="0" destOrd="0" parTransId="{5D064667-0725-480F-82E5-38FD534AC192}" sibTransId="{845378FA-FA65-4294-9420-B5BEC5B0790F}"/>
    <dgm:cxn modelId="{861FA4E6-7CCC-4636-A7E3-8E39DB600869}" type="presParOf" srcId="{C74510E2-87CE-45B7-A1A7-AA32DB057ADC}" destId="{DA26B79B-53A4-4E07-8E69-B251F5D5079F}" srcOrd="0" destOrd="0" presId="urn:microsoft.com/office/officeart/2018/2/layout/IconLabelList"/>
    <dgm:cxn modelId="{28F66F8F-5BDB-48A9-B075-E1953E856482}" type="presParOf" srcId="{DA26B79B-53A4-4E07-8E69-B251F5D5079F}" destId="{3C8713BE-5520-42E8-9F3F-018B4FCC99A4}" srcOrd="0" destOrd="0" presId="urn:microsoft.com/office/officeart/2018/2/layout/IconLabelList"/>
    <dgm:cxn modelId="{06F7EAEE-A807-44EE-8BF1-327448DC5A1F}" type="presParOf" srcId="{DA26B79B-53A4-4E07-8E69-B251F5D5079F}" destId="{404519A2-4F4B-45D1-9E30-F99A236E05EC}" srcOrd="1" destOrd="0" presId="urn:microsoft.com/office/officeart/2018/2/layout/IconLabelList"/>
    <dgm:cxn modelId="{61CEA585-93D1-449B-B710-B5CB43975648}" type="presParOf" srcId="{DA26B79B-53A4-4E07-8E69-B251F5D5079F}" destId="{1CB51564-95CA-4359-BA0B-8818F57A5BD5}" srcOrd="2" destOrd="0" presId="urn:microsoft.com/office/officeart/2018/2/layout/IconLabelList"/>
    <dgm:cxn modelId="{B8CE3D93-4C5E-4C59-B2F2-8C5CE495BAB0}" type="presParOf" srcId="{C74510E2-87CE-45B7-A1A7-AA32DB057ADC}" destId="{4E3BEBA0-650F-4BE6-AED8-BF1A66032ACC}" srcOrd="1" destOrd="0" presId="urn:microsoft.com/office/officeart/2018/2/layout/IconLabelList"/>
    <dgm:cxn modelId="{291093BD-8D28-42F0-B3FD-5B578535FEE1}" type="presParOf" srcId="{C74510E2-87CE-45B7-A1A7-AA32DB057ADC}" destId="{A6A6A19D-FB22-4770-8749-986E86C7C860}" srcOrd="2" destOrd="0" presId="urn:microsoft.com/office/officeart/2018/2/layout/IconLabelList"/>
    <dgm:cxn modelId="{6E8D9FB3-8790-4C01-AC31-667901BDDB70}" type="presParOf" srcId="{A6A6A19D-FB22-4770-8749-986E86C7C860}" destId="{2E0EFC6E-0296-4661-885F-112A03602EA0}" srcOrd="0" destOrd="0" presId="urn:microsoft.com/office/officeart/2018/2/layout/IconLabelList"/>
    <dgm:cxn modelId="{EB1D2B2B-6E7A-4D5E-B59F-92E683CD9514}" type="presParOf" srcId="{A6A6A19D-FB22-4770-8749-986E86C7C860}" destId="{AC7E1AB6-B064-4A38-B29B-0D8FA9EA8CB1}" srcOrd="1" destOrd="0" presId="urn:microsoft.com/office/officeart/2018/2/layout/IconLabelList"/>
    <dgm:cxn modelId="{FD64E0B1-0AAC-4433-A7E0-5A642B6773E5}" type="presParOf" srcId="{A6A6A19D-FB22-4770-8749-986E86C7C860}" destId="{938E060F-5B12-4D33-9342-B4025542B403}" srcOrd="2" destOrd="0" presId="urn:microsoft.com/office/officeart/2018/2/layout/IconLabelList"/>
    <dgm:cxn modelId="{B885D8E9-BBBB-404B-B2B5-E300F57D9E0E}" type="presParOf" srcId="{C74510E2-87CE-45B7-A1A7-AA32DB057ADC}" destId="{BD2C7B17-9075-4EBA-A5DD-F6E5374E278A}" srcOrd="3" destOrd="0" presId="urn:microsoft.com/office/officeart/2018/2/layout/IconLabelList"/>
    <dgm:cxn modelId="{43EAA767-C699-4A69-AE8A-3F55F673AFEA}" type="presParOf" srcId="{C74510E2-87CE-45B7-A1A7-AA32DB057ADC}" destId="{B5D13346-D7E2-4379-8ED3-B877696DF41F}" srcOrd="4" destOrd="0" presId="urn:microsoft.com/office/officeart/2018/2/layout/IconLabelList"/>
    <dgm:cxn modelId="{4E8C3B2B-5639-4BE5-A154-55DA84666C7E}" type="presParOf" srcId="{B5D13346-D7E2-4379-8ED3-B877696DF41F}" destId="{C0259026-3AF4-4DFB-9498-4B81FD7DF4AD}" srcOrd="0" destOrd="0" presId="urn:microsoft.com/office/officeart/2018/2/layout/IconLabelList"/>
    <dgm:cxn modelId="{F08476DE-71D5-48EE-8F0A-5CA5A835D7D3}" type="presParOf" srcId="{B5D13346-D7E2-4379-8ED3-B877696DF41F}" destId="{13716450-AEFB-4B54-A0FC-03D4D7E74261}" srcOrd="1" destOrd="0" presId="urn:microsoft.com/office/officeart/2018/2/layout/IconLabelList"/>
    <dgm:cxn modelId="{13381E2F-8817-468A-9DD2-43BEA38F550F}" type="presParOf" srcId="{B5D13346-D7E2-4379-8ED3-B877696DF41F}" destId="{D80DF76B-A4AD-4AB2-BA61-1A26DD6F9339}" srcOrd="2" destOrd="0" presId="urn:microsoft.com/office/officeart/2018/2/layout/IconLabelList"/>
    <dgm:cxn modelId="{AD280877-11DE-4BC5-89D2-C0CE1A46ACC0}" type="presParOf" srcId="{C74510E2-87CE-45B7-A1A7-AA32DB057ADC}" destId="{805067A6-89E3-4E58-AD72-BCECAD751CD5}" srcOrd="5" destOrd="0" presId="urn:microsoft.com/office/officeart/2018/2/layout/IconLabelList"/>
    <dgm:cxn modelId="{4C78533A-F235-4620-93FB-60AB741D7939}" type="presParOf" srcId="{C74510E2-87CE-45B7-A1A7-AA32DB057ADC}" destId="{E09447D8-9D26-4F5E-B34C-DC8229871E17}" srcOrd="6" destOrd="0" presId="urn:microsoft.com/office/officeart/2018/2/layout/IconLabelList"/>
    <dgm:cxn modelId="{0474DFDD-CDA2-4AA7-8740-453C28C64DAA}" type="presParOf" srcId="{E09447D8-9D26-4F5E-B34C-DC8229871E17}" destId="{6CD3DCD1-2F7A-484D-9364-136775088CD9}" srcOrd="0" destOrd="0" presId="urn:microsoft.com/office/officeart/2018/2/layout/IconLabelList"/>
    <dgm:cxn modelId="{E6E293C7-28F0-4415-8CF8-B40E578D7B13}" type="presParOf" srcId="{E09447D8-9D26-4F5E-B34C-DC8229871E17}" destId="{DB47C95B-B5AF-42B5-B60B-F073EB1C37F1}" srcOrd="1" destOrd="0" presId="urn:microsoft.com/office/officeart/2018/2/layout/IconLabelList"/>
    <dgm:cxn modelId="{DA6A215F-2F80-4A8C-8507-342F737610F5}" type="presParOf" srcId="{E09447D8-9D26-4F5E-B34C-DC8229871E17}" destId="{F9DA545C-A508-49AD-977A-697CE2A560E6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BCD4F-5C98-4577-8E0E-C924D5CE7FFB}">
      <dsp:nvSpPr>
        <dsp:cNvPr id="0" name=""/>
        <dsp:cNvSpPr/>
      </dsp:nvSpPr>
      <dsp:spPr>
        <a:xfrm>
          <a:off x="0" y="2319"/>
          <a:ext cx="6245265" cy="11757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B7F252-D629-497D-8A11-9E17D4DC09E4}">
      <dsp:nvSpPr>
        <dsp:cNvPr id="0" name=""/>
        <dsp:cNvSpPr/>
      </dsp:nvSpPr>
      <dsp:spPr>
        <a:xfrm>
          <a:off x="355657" y="266858"/>
          <a:ext cx="646650" cy="6466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D1A4B7-661D-4E68-82DC-5CC8222DC2D7}">
      <dsp:nvSpPr>
        <dsp:cNvPr id="0" name=""/>
        <dsp:cNvSpPr/>
      </dsp:nvSpPr>
      <dsp:spPr>
        <a:xfrm>
          <a:off x="1357965" y="2319"/>
          <a:ext cx="4887299" cy="1175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431" tIns="124431" rIns="124431" bIns="124431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2000" b="0" i="0" kern="1200" baseline="0" dirty="0" err="1"/>
            <a:t>Website</a:t>
          </a:r>
          <a:r>
            <a:rPr lang="fi-FI" sz="2000" b="0" i="0" kern="1200" baseline="0" dirty="0"/>
            <a:t> </a:t>
          </a:r>
          <a:r>
            <a:rPr lang="fi-FI" sz="2000" b="0" i="0" kern="1200" baseline="0" dirty="0" err="1"/>
            <a:t>initially</a:t>
          </a:r>
          <a:r>
            <a:rPr lang="fi-FI" sz="2000" b="0" i="0" kern="1200" baseline="0" dirty="0"/>
            <a:t> </a:t>
          </a:r>
          <a:r>
            <a:rPr lang="fi-FI" sz="2000" b="0" i="0" kern="1200" baseline="0" dirty="0" err="1"/>
            <a:t>prototyped</a:t>
          </a:r>
          <a:r>
            <a:rPr lang="fi-FI" sz="2000" b="0" i="0" kern="1200" baseline="0" dirty="0"/>
            <a:t> </a:t>
          </a:r>
          <a:r>
            <a:rPr lang="fi-FI" sz="2000" b="0" i="0" kern="1200" baseline="0" dirty="0" err="1"/>
            <a:t>using</a:t>
          </a:r>
          <a:r>
            <a:rPr lang="fi-FI" sz="2000" b="0" i="0" kern="1200" baseline="0" dirty="0"/>
            <a:t> </a:t>
          </a:r>
          <a:r>
            <a:rPr lang="fi-FI" sz="2000" b="1" i="0" kern="1200" baseline="0" dirty="0"/>
            <a:t>HTML, CSS, </a:t>
          </a:r>
          <a:r>
            <a:rPr lang="fi-FI" sz="2000" i="0" kern="1200" baseline="0" dirty="0"/>
            <a:t>and</a:t>
          </a:r>
          <a:r>
            <a:rPr lang="fi-FI" sz="2000" b="1" i="0" kern="1200" baseline="0" dirty="0"/>
            <a:t> JavaScript</a:t>
          </a:r>
          <a:endParaRPr lang="en-US" sz="2000" kern="1200" dirty="0"/>
        </a:p>
      </dsp:txBody>
      <dsp:txXfrm>
        <a:off x="1357965" y="2319"/>
        <a:ext cx="4887299" cy="1175727"/>
      </dsp:txXfrm>
    </dsp:sp>
    <dsp:sp modelId="{4EB7C41D-3A10-48E0-A0BA-EE08C4DEE199}">
      <dsp:nvSpPr>
        <dsp:cNvPr id="0" name=""/>
        <dsp:cNvSpPr/>
      </dsp:nvSpPr>
      <dsp:spPr>
        <a:xfrm>
          <a:off x="0" y="1471979"/>
          <a:ext cx="6245265" cy="11757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E6949A-E5AD-4A4B-86B4-244B46025B83}">
      <dsp:nvSpPr>
        <dsp:cNvPr id="0" name=""/>
        <dsp:cNvSpPr/>
      </dsp:nvSpPr>
      <dsp:spPr>
        <a:xfrm>
          <a:off x="355657" y="1736518"/>
          <a:ext cx="646650" cy="6466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72E97B-B843-4396-9680-7C2C24841700}">
      <dsp:nvSpPr>
        <dsp:cNvPr id="0" name=""/>
        <dsp:cNvSpPr/>
      </dsp:nvSpPr>
      <dsp:spPr>
        <a:xfrm>
          <a:off x="1357965" y="1471979"/>
          <a:ext cx="4887299" cy="1175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431" tIns="124431" rIns="124431" bIns="124431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2000" b="0" i="0" kern="1200" baseline="0" dirty="0" err="1"/>
            <a:t>Later</a:t>
          </a:r>
          <a:r>
            <a:rPr lang="fi-FI" sz="2000" b="0" i="0" kern="1200" baseline="0" dirty="0"/>
            <a:t> </a:t>
          </a:r>
          <a:r>
            <a:rPr lang="fi-FI" sz="2000" b="0" i="0" kern="1200" baseline="0" dirty="0" err="1"/>
            <a:t>designed</a:t>
          </a:r>
          <a:r>
            <a:rPr lang="fi-FI" sz="2000" b="0" i="0" kern="1200" baseline="0" dirty="0"/>
            <a:t> in </a:t>
          </a:r>
          <a:r>
            <a:rPr lang="fi-FI" sz="2000" b="1" i="0" kern="1200" baseline="0" dirty="0" err="1"/>
            <a:t>Figma</a:t>
          </a:r>
          <a:r>
            <a:rPr lang="fi-FI" sz="2000" b="0" i="0" kern="1200" baseline="0" dirty="0"/>
            <a:t> for </a:t>
          </a:r>
          <a:r>
            <a:rPr lang="fi-FI" sz="2000" b="0" i="0" kern="1200" baseline="0" dirty="0" err="1"/>
            <a:t>optimal</a:t>
          </a:r>
          <a:r>
            <a:rPr lang="fi-FI" sz="2000" b="0" i="0" kern="1200" baseline="0" dirty="0"/>
            <a:t> </a:t>
          </a:r>
          <a:r>
            <a:rPr lang="fi-FI" sz="2000" b="0" i="0" kern="1200" baseline="0" dirty="0" err="1"/>
            <a:t>user</a:t>
          </a:r>
          <a:r>
            <a:rPr lang="fi-FI" sz="2000" b="0" i="0" kern="1200" baseline="0" dirty="0"/>
            <a:t> </a:t>
          </a:r>
          <a:r>
            <a:rPr lang="fi-FI" sz="2000" b="0" i="0" kern="1200" baseline="0" dirty="0" err="1"/>
            <a:t>experience</a:t>
          </a:r>
          <a:endParaRPr lang="en-US" sz="2000" kern="1200" dirty="0" err="1"/>
        </a:p>
      </dsp:txBody>
      <dsp:txXfrm>
        <a:off x="1357965" y="1471979"/>
        <a:ext cx="4887299" cy="1175727"/>
      </dsp:txXfrm>
    </dsp:sp>
    <dsp:sp modelId="{AA80FF73-8B19-4BC0-A567-8ACB916E3634}">
      <dsp:nvSpPr>
        <dsp:cNvPr id="0" name=""/>
        <dsp:cNvSpPr/>
      </dsp:nvSpPr>
      <dsp:spPr>
        <a:xfrm>
          <a:off x="0" y="2941639"/>
          <a:ext cx="6245265" cy="11757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2AA508-F4E8-4D6E-A98C-008E664660B5}">
      <dsp:nvSpPr>
        <dsp:cNvPr id="0" name=""/>
        <dsp:cNvSpPr/>
      </dsp:nvSpPr>
      <dsp:spPr>
        <a:xfrm>
          <a:off x="355657" y="3206178"/>
          <a:ext cx="646650" cy="6466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1555DC-F6BF-4ABF-BF33-DFE8B875681B}">
      <dsp:nvSpPr>
        <dsp:cNvPr id="0" name=""/>
        <dsp:cNvSpPr/>
      </dsp:nvSpPr>
      <dsp:spPr>
        <a:xfrm>
          <a:off x="1357965" y="2941639"/>
          <a:ext cx="4887299" cy="1175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431" tIns="124431" rIns="124431" bIns="124431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2000" b="0" i="0" kern="1200" baseline="0" dirty="0" err="1"/>
            <a:t>Final</a:t>
          </a:r>
          <a:r>
            <a:rPr lang="fi-FI" sz="2000" b="0" i="0" kern="1200" baseline="0" dirty="0"/>
            <a:t> version </a:t>
          </a:r>
          <a:r>
            <a:rPr lang="fi-FI" sz="2000" b="0" i="0" kern="1200" baseline="0" dirty="0" err="1"/>
            <a:t>built</a:t>
          </a:r>
          <a:r>
            <a:rPr lang="fi-FI" sz="2000" b="0" i="0" kern="1200" baseline="0" dirty="0"/>
            <a:t> on </a:t>
          </a:r>
          <a:r>
            <a:rPr lang="fi-FI" sz="2000" b="1" i="0" kern="1200" baseline="0" dirty="0" err="1"/>
            <a:t>Wix</a:t>
          </a:r>
          <a:r>
            <a:rPr lang="fi-FI" sz="2000" b="0" i="0" kern="1200" baseline="0" dirty="0"/>
            <a:t> for </a:t>
          </a:r>
          <a:r>
            <a:rPr lang="fi-FI" sz="2000" b="0" i="0" kern="1200" baseline="0" dirty="0" err="1"/>
            <a:t>ease</a:t>
          </a:r>
          <a:r>
            <a:rPr lang="fi-FI" sz="2000" b="0" i="0" kern="1200" baseline="0" dirty="0"/>
            <a:t> of </a:t>
          </a:r>
          <a:r>
            <a:rPr lang="fi-FI" sz="2000" b="0" i="0" kern="1200" baseline="0" dirty="0" err="1"/>
            <a:t>use</a:t>
          </a:r>
          <a:r>
            <a:rPr lang="fi-FI" sz="2000" b="0" i="0" kern="1200" baseline="0" dirty="0"/>
            <a:t> and </a:t>
          </a:r>
          <a:r>
            <a:rPr lang="fi-FI" sz="2000" b="0" i="0" kern="1200" baseline="0" dirty="0" err="1"/>
            <a:t>security</a:t>
          </a:r>
          <a:endParaRPr lang="en-US" sz="2000" kern="1200" dirty="0" err="1"/>
        </a:p>
      </dsp:txBody>
      <dsp:txXfrm>
        <a:off x="1357965" y="2941639"/>
        <a:ext cx="4887299" cy="1175727"/>
      </dsp:txXfrm>
    </dsp:sp>
    <dsp:sp modelId="{B69726C7-4972-4D2D-9E69-3FEF2B5D83EE}">
      <dsp:nvSpPr>
        <dsp:cNvPr id="0" name=""/>
        <dsp:cNvSpPr/>
      </dsp:nvSpPr>
      <dsp:spPr>
        <a:xfrm>
          <a:off x="0" y="4411299"/>
          <a:ext cx="6245265" cy="11757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06495D-0E10-416E-9B27-945072176445}">
      <dsp:nvSpPr>
        <dsp:cNvPr id="0" name=""/>
        <dsp:cNvSpPr/>
      </dsp:nvSpPr>
      <dsp:spPr>
        <a:xfrm>
          <a:off x="355657" y="4675838"/>
          <a:ext cx="646650" cy="64665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633064-104A-4252-B837-DEC2F49DBE5E}">
      <dsp:nvSpPr>
        <dsp:cNvPr id="0" name=""/>
        <dsp:cNvSpPr/>
      </dsp:nvSpPr>
      <dsp:spPr>
        <a:xfrm>
          <a:off x="1357965" y="4411299"/>
          <a:ext cx="4887299" cy="1175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431" tIns="124431" rIns="124431" bIns="124431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2000" b="0" i="0" kern="1200" baseline="0" dirty="0" err="1"/>
            <a:t>Information</a:t>
          </a:r>
          <a:r>
            <a:rPr lang="fi-FI" sz="2000" b="0" i="0" kern="1200" baseline="0" dirty="0"/>
            <a:t> </a:t>
          </a:r>
          <a:r>
            <a:rPr lang="fi-FI" sz="2000" b="0" i="0" kern="1200" baseline="0" dirty="0" err="1"/>
            <a:t>gathered</a:t>
          </a:r>
          <a:r>
            <a:rPr lang="fi-FI" sz="2000" b="0" i="0" kern="1200" baseline="0" dirty="0"/>
            <a:t> </a:t>
          </a:r>
          <a:r>
            <a:rPr lang="fi-FI" sz="2000" b="0" i="0" kern="1200" baseline="0" dirty="0" err="1"/>
            <a:t>from</a:t>
          </a:r>
          <a:r>
            <a:rPr lang="fi-FI" sz="2000" b="0" i="0" kern="1200" baseline="0" dirty="0"/>
            <a:t> </a:t>
          </a:r>
          <a:r>
            <a:rPr lang="fi-FI" sz="2000" b="0" i="0" kern="1200" baseline="0" dirty="0" err="1"/>
            <a:t>Sodexo</a:t>
          </a:r>
          <a:r>
            <a:rPr lang="fi-FI" sz="2000" b="0" i="0" kern="1200" baseline="0" dirty="0"/>
            <a:t>, </a:t>
          </a:r>
          <a:r>
            <a:rPr lang="fi-FI" sz="2000" b="0" i="0" kern="1200" baseline="0" dirty="0" err="1"/>
            <a:t>the</a:t>
          </a:r>
          <a:r>
            <a:rPr lang="fi-FI" sz="2000" b="0" i="0" kern="1200" baseline="0" dirty="0"/>
            <a:t> </a:t>
          </a:r>
          <a:r>
            <a:rPr lang="fi-FI" sz="2000" b="0" i="0" kern="1200" baseline="0" dirty="0" err="1"/>
            <a:t>Pupils</a:t>
          </a:r>
          <a:r>
            <a:rPr lang="fi-FI" sz="2000" b="0" i="0" kern="1200" baseline="0" dirty="0"/>
            <a:t> </a:t>
          </a:r>
          <a:r>
            <a:rPr lang="fi-FI" sz="2000" b="0" i="0" kern="1200" baseline="0" dirty="0" err="1"/>
            <a:t>Committee</a:t>
          </a:r>
          <a:r>
            <a:rPr lang="fi-FI" sz="2000" kern="1200" dirty="0">
              <a:latin typeface="Aptos Display" panose="02110004020202020204"/>
            </a:rPr>
            <a:t>, and </a:t>
          </a:r>
          <a:r>
            <a:rPr lang="fi-FI" sz="2000" kern="1200" dirty="0" err="1">
              <a:latin typeface="Aptos Display" panose="02110004020202020204"/>
            </a:rPr>
            <a:t>other</a:t>
          </a:r>
          <a:r>
            <a:rPr lang="fi-FI" sz="2000" kern="1200" dirty="0">
              <a:latin typeface="Aptos Display" panose="02110004020202020204"/>
            </a:rPr>
            <a:t> </a:t>
          </a:r>
          <a:r>
            <a:rPr lang="fi-FI" sz="2000" kern="1200" dirty="0" err="1">
              <a:latin typeface="Aptos Display" panose="02110004020202020204"/>
            </a:rPr>
            <a:t>organisations</a:t>
          </a:r>
          <a:endParaRPr lang="en-US" sz="2000" kern="1200" dirty="0" err="1"/>
        </a:p>
      </dsp:txBody>
      <dsp:txXfrm>
        <a:off x="1357965" y="4411299"/>
        <a:ext cx="4887299" cy="11757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2560D9-3647-429A-83CA-EFD088356B4D}">
      <dsp:nvSpPr>
        <dsp:cNvPr id="0" name=""/>
        <dsp:cNvSpPr/>
      </dsp:nvSpPr>
      <dsp:spPr>
        <a:xfrm>
          <a:off x="0" y="2439"/>
          <a:ext cx="6301601" cy="123661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7BE7DC-6CA3-4462-BC56-D290A63B91C5}">
      <dsp:nvSpPr>
        <dsp:cNvPr id="0" name=""/>
        <dsp:cNvSpPr/>
      </dsp:nvSpPr>
      <dsp:spPr>
        <a:xfrm>
          <a:off x="374076" y="280678"/>
          <a:ext cx="680139" cy="68013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71CC90-5C49-4088-B968-1E0F1FB70AE1}">
      <dsp:nvSpPr>
        <dsp:cNvPr id="0" name=""/>
        <dsp:cNvSpPr/>
      </dsp:nvSpPr>
      <dsp:spPr>
        <a:xfrm>
          <a:off x="1428292" y="2439"/>
          <a:ext cx="4873308" cy="1236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875" tIns="130875" rIns="130875" bIns="130875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/>
            <a:t>Ideation phase and creating prototypes</a:t>
          </a:r>
          <a:endParaRPr lang="en-US" sz="2000" kern="1200"/>
        </a:p>
      </dsp:txBody>
      <dsp:txXfrm>
        <a:off x="1428292" y="2439"/>
        <a:ext cx="4873308" cy="1236616"/>
      </dsp:txXfrm>
    </dsp:sp>
    <dsp:sp modelId="{197D2554-31B3-40A5-886A-8CFEEEFC3C97}">
      <dsp:nvSpPr>
        <dsp:cNvPr id="0" name=""/>
        <dsp:cNvSpPr/>
      </dsp:nvSpPr>
      <dsp:spPr>
        <a:xfrm>
          <a:off x="0" y="1548210"/>
          <a:ext cx="6301601" cy="123661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99324B-41B3-427B-BE05-9A1695928C96}">
      <dsp:nvSpPr>
        <dsp:cNvPr id="0" name=""/>
        <dsp:cNvSpPr/>
      </dsp:nvSpPr>
      <dsp:spPr>
        <a:xfrm>
          <a:off x="374076" y="1826449"/>
          <a:ext cx="680139" cy="68013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37DA0A-D565-49A2-8872-2D9C56480E5A}">
      <dsp:nvSpPr>
        <dsp:cNvPr id="0" name=""/>
        <dsp:cNvSpPr/>
      </dsp:nvSpPr>
      <dsp:spPr>
        <a:xfrm>
          <a:off x="1428292" y="1548210"/>
          <a:ext cx="4873308" cy="1236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875" tIns="130875" rIns="130875" bIns="130875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/>
            <a:t>Finnishing prototypes, presenting to PC, forming teams </a:t>
          </a:r>
          <a:endParaRPr lang="en-US" sz="2000" kern="1200"/>
        </a:p>
      </dsp:txBody>
      <dsp:txXfrm>
        <a:off x="1428292" y="1548210"/>
        <a:ext cx="4873308" cy="1236616"/>
      </dsp:txXfrm>
    </dsp:sp>
    <dsp:sp modelId="{09A862D8-7462-44FF-92A3-9442098FBC7F}">
      <dsp:nvSpPr>
        <dsp:cNvPr id="0" name=""/>
        <dsp:cNvSpPr/>
      </dsp:nvSpPr>
      <dsp:spPr>
        <a:xfrm>
          <a:off x="0" y="3093981"/>
          <a:ext cx="6301601" cy="123661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5A1E1C-E803-4594-939E-2077747F75B9}">
      <dsp:nvSpPr>
        <dsp:cNvPr id="0" name=""/>
        <dsp:cNvSpPr/>
      </dsp:nvSpPr>
      <dsp:spPr>
        <a:xfrm>
          <a:off x="374076" y="3372220"/>
          <a:ext cx="680139" cy="68013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BA2E55-E80A-4A1D-A09A-47FCE30F463B}">
      <dsp:nvSpPr>
        <dsp:cNvPr id="0" name=""/>
        <dsp:cNvSpPr/>
      </dsp:nvSpPr>
      <dsp:spPr>
        <a:xfrm>
          <a:off x="1428292" y="3093981"/>
          <a:ext cx="4873308" cy="1236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875" tIns="130875" rIns="130875" bIns="130875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/>
            <a:t>Starting website developement, advertising, gathering information and meeting management </a:t>
          </a:r>
          <a:endParaRPr lang="en-US" sz="2000" kern="1200"/>
        </a:p>
      </dsp:txBody>
      <dsp:txXfrm>
        <a:off x="1428292" y="3093981"/>
        <a:ext cx="4873308" cy="1236616"/>
      </dsp:txXfrm>
    </dsp:sp>
    <dsp:sp modelId="{06D99BFC-2C31-4C7D-B000-038774C142E5}">
      <dsp:nvSpPr>
        <dsp:cNvPr id="0" name=""/>
        <dsp:cNvSpPr/>
      </dsp:nvSpPr>
      <dsp:spPr>
        <a:xfrm>
          <a:off x="0" y="4639752"/>
          <a:ext cx="6301601" cy="1236616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D9197B-9BE9-44EE-9081-E0E1A711CCA2}">
      <dsp:nvSpPr>
        <dsp:cNvPr id="0" name=""/>
        <dsp:cNvSpPr/>
      </dsp:nvSpPr>
      <dsp:spPr>
        <a:xfrm>
          <a:off x="374076" y="4917991"/>
          <a:ext cx="680139" cy="68013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AE6477-FF63-4604-898E-D8FA4CBE04E1}">
      <dsp:nvSpPr>
        <dsp:cNvPr id="0" name=""/>
        <dsp:cNvSpPr/>
      </dsp:nvSpPr>
      <dsp:spPr>
        <a:xfrm>
          <a:off x="1428292" y="4639752"/>
          <a:ext cx="4873308" cy="1236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0875" tIns="130875" rIns="130875" bIns="130875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/>
            <a:t>Finalizing with valuable ideas from school management, meeting information providers, IT team, DPO, etc… </a:t>
          </a:r>
          <a:endParaRPr lang="en-US" sz="2000" kern="1200"/>
        </a:p>
      </dsp:txBody>
      <dsp:txXfrm>
        <a:off x="1428292" y="4639752"/>
        <a:ext cx="4873308" cy="12366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C67DEE-DD9B-4650-B1F7-0A8501D16DD3}">
      <dsp:nvSpPr>
        <dsp:cNvPr id="0" name=""/>
        <dsp:cNvSpPr/>
      </dsp:nvSpPr>
      <dsp:spPr>
        <a:xfrm>
          <a:off x="0" y="2319"/>
          <a:ext cx="6245265" cy="11757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3F453D-C528-49AD-AAFA-545903BF1E41}">
      <dsp:nvSpPr>
        <dsp:cNvPr id="0" name=""/>
        <dsp:cNvSpPr/>
      </dsp:nvSpPr>
      <dsp:spPr>
        <a:xfrm>
          <a:off x="355657" y="266858"/>
          <a:ext cx="646650" cy="6466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CF13AB-DA33-4EB5-9114-5F7BCC01B0BF}">
      <dsp:nvSpPr>
        <dsp:cNvPr id="0" name=""/>
        <dsp:cNvSpPr/>
      </dsp:nvSpPr>
      <dsp:spPr>
        <a:xfrm>
          <a:off x="1357965" y="2319"/>
          <a:ext cx="4887299" cy="1175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431" tIns="124431" rIns="124431" bIns="124431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Identifying essential tools for creation</a:t>
          </a:r>
        </a:p>
      </dsp:txBody>
      <dsp:txXfrm>
        <a:off x="1357965" y="2319"/>
        <a:ext cx="4887299" cy="1175727"/>
      </dsp:txXfrm>
    </dsp:sp>
    <dsp:sp modelId="{BC1417C4-98D9-4BC3-BD19-01B474610508}">
      <dsp:nvSpPr>
        <dsp:cNvPr id="0" name=""/>
        <dsp:cNvSpPr/>
      </dsp:nvSpPr>
      <dsp:spPr>
        <a:xfrm>
          <a:off x="0" y="1471979"/>
          <a:ext cx="6245265" cy="11757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3E5E26-A442-4688-A88B-479746875E5D}">
      <dsp:nvSpPr>
        <dsp:cNvPr id="0" name=""/>
        <dsp:cNvSpPr/>
      </dsp:nvSpPr>
      <dsp:spPr>
        <a:xfrm>
          <a:off x="355657" y="1736518"/>
          <a:ext cx="646650" cy="6466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7EFCFE-6154-47DE-8E38-1852E94E07EE}">
      <dsp:nvSpPr>
        <dsp:cNvPr id="0" name=""/>
        <dsp:cNvSpPr/>
      </dsp:nvSpPr>
      <dsp:spPr>
        <a:xfrm>
          <a:off x="1357965" y="1471979"/>
          <a:ext cx="4887299" cy="1175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431" tIns="124431" rIns="124431" bIns="124431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Building a Collaborative team &amp; Delegating tasks</a:t>
          </a:r>
        </a:p>
      </dsp:txBody>
      <dsp:txXfrm>
        <a:off x="1357965" y="1471979"/>
        <a:ext cx="4887299" cy="1175727"/>
      </dsp:txXfrm>
    </dsp:sp>
    <dsp:sp modelId="{E6BC7DD8-A4C4-4CBA-AE9C-5E029406BC31}">
      <dsp:nvSpPr>
        <dsp:cNvPr id="0" name=""/>
        <dsp:cNvSpPr/>
      </dsp:nvSpPr>
      <dsp:spPr>
        <a:xfrm>
          <a:off x="0" y="2941639"/>
          <a:ext cx="6245265" cy="11757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BC4FA3-4B19-45AF-B409-9CFC4C3CDFE4}">
      <dsp:nvSpPr>
        <dsp:cNvPr id="0" name=""/>
        <dsp:cNvSpPr/>
      </dsp:nvSpPr>
      <dsp:spPr>
        <a:xfrm>
          <a:off x="355657" y="3206178"/>
          <a:ext cx="646650" cy="6466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11154F-E55F-421E-B95A-D57F7133C8A8}">
      <dsp:nvSpPr>
        <dsp:cNvPr id="0" name=""/>
        <dsp:cNvSpPr/>
      </dsp:nvSpPr>
      <dsp:spPr>
        <a:xfrm>
          <a:off x="1357965" y="2941639"/>
          <a:ext cx="4887299" cy="1175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431" tIns="124431" rIns="124431" bIns="124431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Managing Website Ownership &amp; Accountability</a:t>
          </a:r>
        </a:p>
      </dsp:txBody>
      <dsp:txXfrm>
        <a:off x="1357965" y="2941639"/>
        <a:ext cx="4887299" cy="1175727"/>
      </dsp:txXfrm>
    </dsp:sp>
    <dsp:sp modelId="{D8697B71-8346-48DF-981E-FA411429DD95}">
      <dsp:nvSpPr>
        <dsp:cNvPr id="0" name=""/>
        <dsp:cNvSpPr/>
      </dsp:nvSpPr>
      <dsp:spPr>
        <a:xfrm>
          <a:off x="0" y="4411299"/>
          <a:ext cx="6245265" cy="117572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CE3719-4EF5-4D3A-96B5-EAAEA5C27A1C}">
      <dsp:nvSpPr>
        <dsp:cNvPr id="0" name=""/>
        <dsp:cNvSpPr/>
      </dsp:nvSpPr>
      <dsp:spPr>
        <a:xfrm>
          <a:off x="355657" y="4675838"/>
          <a:ext cx="646650" cy="64665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F42C79-0167-42E1-8F31-5C7C1BCF3AF6}">
      <dsp:nvSpPr>
        <dsp:cNvPr id="0" name=""/>
        <dsp:cNvSpPr/>
      </dsp:nvSpPr>
      <dsp:spPr>
        <a:xfrm>
          <a:off x="1357965" y="4411299"/>
          <a:ext cx="4887299" cy="11757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431" tIns="124431" rIns="124431" bIns="124431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Securing Approval &amp; Support</a:t>
          </a:r>
        </a:p>
      </dsp:txBody>
      <dsp:txXfrm>
        <a:off x="1357965" y="4411299"/>
        <a:ext cx="4887299" cy="117572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8713BE-5520-42E8-9F3F-018B4FCC99A4}">
      <dsp:nvSpPr>
        <dsp:cNvPr id="0" name=""/>
        <dsp:cNvSpPr/>
      </dsp:nvSpPr>
      <dsp:spPr>
        <a:xfrm>
          <a:off x="1278951" y="382111"/>
          <a:ext cx="1256914" cy="12569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B51564-95CA-4359-BA0B-8818F57A5BD5}">
      <dsp:nvSpPr>
        <dsp:cNvPr id="0" name=""/>
        <dsp:cNvSpPr/>
      </dsp:nvSpPr>
      <dsp:spPr>
        <a:xfrm>
          <a:off x="510837" y="2008321"/>
          <a:ext cx="279314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E-School solves a real problem by </a:t>
          </a:r>
          <a:r>
            <a:rPr lang="en-US" sz="1700" b="1" kern="1200"/>
            <a:t>centralising essential information</a:t>
          </a:r>
          <a:endParaRPr lang="en-US" sz="1700" kern="1200"/>
        </a:p>
      </dsp:txBody>
      <dsp:txXfrm>
        <a:off x="510837" y="2008321"/>
        <a:ext cx="2793142" cy="720000"/>
      </dsp:txXfrm>
    </dsp:sp>
    <dsp:sp modelId="{2E0EFC6E-0296-4661-885F-112A03602EA0}">
      <dsp:nvSpPr>
        <dsp:cNvPr id="0" name=""/>
        <dsp:cNvSpPr/>
      </dsp:nvSpPr>
      <dsp:spPr>
        <a:xfrm>
          <a:off x="4560894" y="382111"/>
          <a:ext cx="1256914" cy="12569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8E060F-5B12-4D33-9342-B4025542B403}">
      <dsp:nvSpPr>
        <dsp:cNvPr id="0" name=""/>
        <dsp:cNvSpPr/>
      </dsp:nvSpPr>
      <dsp:spPr>
        <a:xfrm>
          <a:off x="3792779" y="2008321"/>
          <a:ext cx="279314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Student-led projects like E-School </a:t>
          </a:r>
          <a:r>
            <a:rPr lang="en-US" sz="1700" b="1" kern="1200"/>
            <a:t>enhance motivation and skills</a:t>
          </a:r>
          <a:endParaRPr lang="en-US" sz="1700" kern="1200"/>
        </a:p>
      </dsp:txBody>
      <dsp:txXfrm>
        <a:off x="3792779" y="2008321"/>
        <a:ext cx="2793142" cy="720000"/>
      </dsp:txXfrm>
    </dsp:sp>
    <dsp:sp modelId="{C0259026-3AF4-4DFB-9498-4B81FD7DF4AD}">
      <dsp:nvSpPr>
        <dsp:cNvPr id="0" name=""/>
        <dsp:cNvSpPr/>
      </dsp:nvSpPr>
      <dsp:spPr>
        <a:xfrm>
          <a:off x="1278951" y="3426606"/>
          <a:ext cx="1256914" cy="12569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0DF76B-A4AD-4AB2-BA61-1A26DD6F9339}">
      <dsp:nvSpPr>
        <dsp:cNvPr id="0" name=""/>
        <dsp:cNvSpPr/>
      </dsp:nvSpPr>
      <dsp:spPr>
        <a:xfrm>
          <a:off x="510837" y="5052816"/>
          <a:ext cx="279314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The hybrid responsibility model ensures </a:t>
          </a:r>
          <a:r>
            <a:rPr lang="en-US" sz="1700" b="1" kern="1200"/>
            <a:t>quality control and oversight</a:t>
          </a:r>
          <a:endParaRPr lang="en-US" sz="1700" kern="1200"/>
        </a:p>
      </dsp:txBody>
      <dsp:txXfrm>
        <a:off x="510837" y="5052816"/>
        <a:ext cx="2793142" cy="720000"/>
      </dsp:txXfrm>
    </dsp:sp>
    <dsp:sp modelId="{6CD3DCD1-2F7A-484D-9364-136775088CD9}">
      <dsp:nvSpPr>
        <dsp:cNvPr id="0" name=""/>
        <dsp:cNvSpPr/>
      </dsp:nvSpPr>
      <dsp:spPr>
        <a:xfrm>
          <a:off x="4560894" y="3426606"/>
          <a:ext cx="1256914" cy="125691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DA545C-A508-49AD-977A-697CE2A560E6}">
      <dsp:nvSpPr>
        <dsp:cNvPr id="0" name=""/>
        <dsp:cNvSpPr/>
      </dsp:nvSpPr>
      <dsp:spPr>
        <a:xfrm>
          <a:off x="3792779" y="5052816"/>
          <a:ext cx="2793142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A modern, well-maintained digital platform </a:t>
          </a:r>
          <a:r>
            <a:rPr lang="en-US" sz="1700" b="1" kern="1200"/>
            <a:t>benefits the entire school community</a:t>
          </a:r>
          <a:endParaRPr lang="en-US" sz="1700" kern="1200"/>
        </a:p>
      </dsp:txBody>
      <dsp:txXfrm>
        <a:off x="3792779" y="5052816"/>
        <a:ext cx="2793142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50504-3CD7-4689-8E78-D0E14F2C5495}" type="datetimeFigureOut">
              <a:t>3/29/2025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EF22AA-8AD1-4B77-BED6-E82A4F4247E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518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n-US" dirty="0"/>
              <a:t>Designed to be </a:t>
            </a:r>
            <a:r>
              <a:rPr lang="en-US" b="1" dirty="0"/>
              <a:t>modern, accessible, and user-friendly</a:t>
            </a:r>
            <a:endParaRPr lang="en-US" dirty="0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endParaRPr lang="en-US" dirty="0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n-US" dirty="0"/>
              <a:t>Works as a club for students to get real-life experience on managing a website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endParaRPr lang="en-US" dirty="0">
              <a:ea typeface="Calibri" panose="020F0502020204030204"/>
              <a:cs typeface="Calibri" panose="020F0502020204030204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n-US" dirty="0">
                <a:ea typeface="Calibri" panose="020F0502020204030204"/>
                <a:cs typeface="Calibri" panose="020F0502020204030204"/>
              </a:rPr>
              <a:t>Created with modern web tools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EF22AA-8AD1-4B77-BED6-E82A4F4247EE}" type="slidenum"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322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n-US" dirty="0"/>
              <a:t>Reviewed by teachers, the Pupils Committee, and the Secondary Director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endParaRPr lang="en-US" dirty="0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,Sans-Serif"/>
              <a:buChar char="•"/>
            </a:pPr>
            <a:r>
              <a:rPr lang="en-US" dirty="0"/>
              <a:t>Website prototypes tested for functionality and accessibility</a:t>
            </a: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EF22AA-8AD1-4B77-BED6-E82A4F4247EE}" type="slidenum"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2781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b="1" dirty="0"/>
              <a:t>Students</a:t>
            </a:r>
            <a:r>
              <a:rPr lang="en-US" dirty="0"/>
              <a:t> maintain and update the website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endParaRPr lang="en-US" dirty="0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b="1" dirty="0"/>
              <a:t>Teachers &amp; Admin Board</a:t>
            </a:r>
            <a:r>
              <a:rPr lang="en-US" dirty="0"/>
              <a:t> oversee major updates and ensure quality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endParaRPr lang="en-US" dirty="0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b="1" dirty="0"/>
              <a:t>Information Providers</a:t>
            </a:r>
            <a:r>
              <a:rPr lang="en-US" dirty="0"/>
              <a:t> (Sodexo, Pupils Committee, etc.) are responsible for content accuracy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endParaRPr lang="en-US" dirty="0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b="1" dirty="0"/>
              <a:t>Major Updates</a:t>
            </a:r>
            <a:r>
              <a:rPr lang="en-US" dirty="0"/>
              <a:t> (new tools, major design changes) are reviewed by the school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endParaRPr lang="en-US" dirty="0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r>
              <a:rPr lang="en-US" b="1" dirty="0"/>
              <a:t>Regular Updates</a:t>
            </a:r>
            <a:r>
              <a:rPr lang="en-US" dirty="0"/>
              <a:t> (small improvements, bug fixes) are handled by students and teachers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endParaRPr lang="fi-FI" dirty="0"/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EF22AA-8AD1-4B77-BED6-E82A4F4247EE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396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2EA36E45-1658-6DCB-CED8-7C2739E633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1DC10B0B-E492-A0E1-2448-A27D81EE2E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80E042DD-9813-0E41-AA0F-5C35D1F91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081C4-1A4E-4106-B9C3-E969C303AB48}" type="datetimeFigureOut">
              <a:rPr lang="fi-FI" smtClean="0"/>
              <a:t>29.3.2025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B9CAA2EB-9531-288B-8477-286BDA936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201987A8-AC80-2DD2-407F-A51FECEC8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52EAE-04A9-4C5B-A819-35466A9681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98740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F48FAEF-C143-2023-C611-51C16E191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38958C1B-4AA7-B2AA-02E4-D1457C7899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7ACCBDA4-77A5-A1F1-911F-9D088D425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081C4-1A4E-4106-B9C3-E969C303AB48}" type="datetimeFigureOut">
              <a:rPr lang="fi-FI" smtClean="0"/>
              <a:t>29.3.2025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5C0BC9BC-EDAB-B5DA-E03B-C8AC6D698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468FDD41-6A38-A7CE-0DF8-61614A3F9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52EAE-04A9-4C5B-A819-35466A9681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05639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>
            <a:extLst>
              <a:ext uri="{FF2B5EF4-FFF2-40B4-BE49-F238E27FC236}">
                <a16:creationId xmlns:a16="http://schemas.microsoft.com/office/drawing/2014/main" id="{FEBE64C1-EFD5-9BAB-16CD-CA184EE483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122C4EF1-59D3-210E-7D81-0759E3135A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D4C1BE53-DFF7-62E2-0AEF-E5A7645F9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081C4-1A4E-4106-B9C3-E969C303AB48}" type="datetimeFigureOut">
              <a:rPr lang="fi-FI" smtClean="0"/>
              <a:t>29.3.2025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F5682C69-2C46-20DA-5A73-7A5119EA0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E87BF9F5-60E1-4E6A-B2F6-539FE4803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52EAE-04A9-4C5B-A819-35466A9681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3635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7BF19968-84E6-41D4-E65D-BAFA7FF51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B628DDC1-F428-48A4-7EA9-CA44F3783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9050C6BB-118C-4D5D-866C-770C62640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081C4-1A4E-4106-B9C3-E969C303AB48}" type="datetimeFigureOut">
              <a:rPr lang="fi-FI" smtClean="0"/>
              <a:t>29.3.2025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49DA21A5-49F1-4A2F-711C-73F6EC952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93FF8423-F12C-2F38-9261-A93A0EF96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52EAE-04A9-4C5B-A819-35466A9681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4046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FB478EE-A66E-3B64-0844-E184F2C2A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3A93160D-5200-415A-C778-EFCD76763E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A95F033D-2B64-2C6E-C307-935C63790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081C4-1A4E-4106-B9C3-E969C303AB48}" type="datetimeFigureOut">
              <a:rPr lang="fi-FI" smtClean="0"/>
              <a:t>29.3.2025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09B3D070-8A0C-E3FF-DD03-478521724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5ACBB393-3299-1BE6-DEC8-8DCFFFD48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52EAE-04A9-4C5B-A819-35466A9681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95881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F0DB05E-B5D2-D433-3AAD-A1063DE3F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770F69F2-F7AD-C175-4508-D57DDA7839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569C5BBF-C843-E1E4-1236-D8AFC8ABBA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6A16AE0-2058-E70B-C0DB-F0273EE4A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081C4-1A4E-4106-B9C3-E969C303AB48}" type="datetimeFigureOut">
              <a:rPr lang="fi-FI" smtClean="0"/>
              <a:t>29.3.2025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F5BD606E-6CE1-3CBF-D8DE-7AD52EB9E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0F92E947-E8B6-B99B-E9BC-7F001D324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52EAE-04A9-4C5B-A819-35466A9681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39580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34377F5-63B6-4CA7-8EC2-AEDB99254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FC4BBD1-1562-802A-AA0A-231AFCBC28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96FD4AFC-41F5-4040-59E6-33108FC1E4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02721EE5-BB2A-D86D-28EF-E5BA026971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9FCC1B80-E657-A1C0-53E0-8AD522BEC5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082C8CFB-9E50-E720-36F1-FC57A1568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081C4-1A4E-4106-B9C3-E969C303AB48}" type="datetimeFigureOut">
              <a:rPr lang="fi-FI" smtClean="0"/>
              <a:t>29.3.2025</a:t>
            </a:fld>
            <a:endParaRPr lang="fi-FI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C9E93B1B-D456-8F46-80FA-4102DECFA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F4BF68FA-4E60-8772-7F1E-FCA770586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52EAE-04A9-4C5B-A819-35466A9681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93681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7CECA92C-BB89-B59D-BED8-ED69C7454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81977613-9644-C64B-FCC8-C29A8078D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081C4-1A4E-4106-B9C3-E969C303AB48}" type="datetimeFigureOut">
              <a:rPr lang="fi-FI" smtClean="0"/>
              <a:t>29.3.2025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76FA4A92-B1C0-60FE-44E8-7736674CB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2E60F36B-4722-A8A7-D690-915E74E60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52EAE-04A9-4C5B-A819-35466A9681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33185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>
            <a:extLst>
              <a:ext uri="{FF2B5EF4-FFF2-40B4-BE49-F238E27FC236}">
                <a16:creationId xmlns:a16="http://schemas.microsoft.com/office/drawing/2014/main" id="{30D8C5FD-118D-4430-954E-221D9D9A8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081C4-1A4E-4106-B9C3-E969C303AB48}" type="datetimeFigureOut">
              <a:rPr lang="fi-FI" smtClean="0"/>
              <a:t>29.3.2025</a:t>
            </a:fld>
            <a:endParaRPr lang="fi-FI"/>
          </a:p>
        </p:txBody>
      </p:sp>
      <p:sp>
        <p:nvSpPr>
          <p:cNvPr id="3" name="Alatunnisteen paikkamerkki 2">
            <a:extLst>
              <a:ext uri="{FF2B5EF4-FFF2-40B4-BE49-F238E27FC236}">
                <a16:creationId xmlns:a16="http://schemas.microsoft.com/office/drawing/2014/main" id="{A749160F-64B1-DCC1-C348-BA429CACF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F7332598-63AA-36BE-793D-1B0C565BF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52EAE-04A9-4C5B-A819-35466A9681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0083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3A28026-D0AB-A3C1-32FD-5F3736C21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70087251-74C7-F1D0-A5F7-141EB2253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7E72119E-1449-3774-6F8B-8C491C2C7D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17532B9A-B87D-5B68-63A5-BAD890A7F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081C4-1A4E-4106-B9C3-E969C303AB48}" type="datetimeFigureOut">
              <a:rPr lang="fi-FI" smtClean="0"/>
              <a:t>29.3.2025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D2B7B8D8-F5FC-A71F-D844-8D884F648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C5CD7E8B-8B77-01ED-6449-D74A3EE3D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52EAE-04A9-4C5B-A819-35466A9681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82941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462A6D4-BF74-8C4D-46F8-04B28CF90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B9A54398-0BF0-854E-0D10-B8EE7774D2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C08A61BE-67C3-C328-8FEF-8655F4BA59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B9596C57-A5B2-123C-E4F0-AB5F3C753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081C4-1A4E-4106-B9C3-E969C303AB48}" type="datetimeFigureOut">
              <a:rPr lang="fi-FI" smtClean="0"/>
              <a:t>29.3.2025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45726119-8243-5A0E-7E63-081E8B9B9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0E3F1AFC-AEBA-8920-45BB-5FCE3AA3E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52EAE-04A9-4C5B-A819-35466A9681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52516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08C7844E-11F0-9ED7-1EE6-4933F48EF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1AACD158-A899-04F5-FF3E-DD79CE45BA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7DF3A7BC-6E0E-7067-ADA2-5BE4BD0662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9081C4-1A4E-4106-B9C3-E969C303AB48}" type="datetimeFigureOut">
              <a:rPr lang="fi-FI" smtClean="0"/>
              <a:t>29.3.2025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191B1B46-2326-387E-EFCC-84CCFB628E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A150F36E-9B54-475D-08DB-6CBCD1EEA5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152EAE-04A9-4C5B-A819-35466A9681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4867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8/10/relationships/comments" Target="../comments/modernComment_100_578DFA4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.org/WAI/" TargetMode="External"/><Relationship Id="rId2" Type="http://schemas.openxmlformats.org/officeDocument/2006/relationships/hyperlink" Target="https://www.erc.europa.e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3_FE7B758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microsoft.com/office/2018/10/relationships/comments" Target="../comments/modernComment_104_A0EAED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18/10/relationships/comments" Target="../comments/modernComment_10C_AE505D04.xml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id="{5AE9FC70-8A26-4CF2-8E04-EBDADB8B8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9CB703-C563-4F1F-BF28-83C06E978C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81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6E3DECF7-A7C5-97BD-1742-8805732978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4970" y="1005375"/>
            <a:ext cx="10054094" cy="2285878"/>
          </a:xfrm>
        </p:spPr>
        <p:txBody>
          <a:bodyPr anchor="b">
            <a:noAutofit/>
          </a:bodyPr>
          <a:lstStyle/>
          <a:p>
            <a:pPr algn="r"/>
            <a:r>
              <a:rPr lang="en-US" sz="6600" i="1" dirty="0">
                <a:solidFill>
                  <a:srgbClr val="FFFFFF"/>
                </a:solidFill>
              </a:rPr>
              <a:t>E-School: A Digital Gateway to School Life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219DB0B7-39C3-4F65-F2F0-46EB5F138F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95270" y="3358113"/>
            <a:ext cx="5833787" cy="1811206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fi-FI" sz="2000" dirty="0">
                <a:solidFill>
                  <a:srgbClr val="FFFFFF"/>
                </a:solidFill>
              </a:rPr>
              <a:t>Luka Takki, S4-FIA</a:t>
            </a:r>
            <a:endParaRPr lang="en-US" dirty="0"/>
          </a:p>
          <a:p>
            <a:pPr algn="r"/>
            <a:r>
              <a:rPr lang="fi-FI" sz="2000" dirty="0">
                <a:solidFill>
                  <a:srgbClr val="FFFFFF"/>
                </a:solidFill>
              </a:rPr>
              <a:t>European School of Luxembourg 1</a:t>
            </a:r>
          </a:p>
          <a:p>
            <a:pPr algn="r"/>
            <a:endParaRPr lang="fi-FI" sz="2000">
              <a:solidFill>
                <a:srgbClr val="FFFFFF"/>
              </a:solidFill>
            </a:endParaRPr>
          </a:p>
        </p:txBody>
      </p:sp>
      <p:sp>
        <p:nvSpPr>
          <p:cNvPr id="8" name="Graphic 13">
            <a:extLst>
              <a:ext uri="{FF2B5EF4-FFF2-40B4-BE49-F238E27FC236}">
                <a16:creationId xmlns:a16="http://schemas.microsoft.com/office/drawing/2014/main" id="{C5CB530E-515E-412C-9DF1-5F8FFBD6F3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29041" y="2597379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56114" y="3503032"/>
            <a:ext cx="0" cy="3346090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colorful letter e and a black background&#10;&#10;AI-generated content may be incorrect.">
            <a:extLst>
              <a:ext uri="{FF2B5EF4-FFF2-40B4-BE49-F238E27FC236}">
                <a16:creationId xmlns:a16="http://schemas.microsoft.com/office/drawing/2014/main" id="{CF7D87F0-7C23-5A7B-0DFD-5CD2D355E4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8259" y="3265"/>
            <a:ext cx="3028642" cy="1359957"/>
          </a:xfrm>
          <a:prstGeom prst="rect">
            <a:avLst/>
          </a:prstGeom>
        </p:spPr>
      </p:pic>
      <p:sp>
        <p:nvSpPr>
          <p:cNvPr id="17" name="Graphic 12">
            <a:extLst>
              <a:ext uri="{FF2B5EF4-FFF2-40B4-BE49-F238E27FC236}">
                <a16:creationId xmlns:a16="http://schemas.microsoft.com/office/drawing/2014/main" id="{712D4376-A578-4FF1-94FC-245E7A6A4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7821" y="2826674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Graphic 15">
            <a:extLst>
              <a:ext uri="{FF2B5EF4-FFF2-40B4-BE49-F238E27FC236}">
                <a16:creationId xmlns:a16="http://schemas.microsoft.com/office/drawing/2014/main" id="{AEA7509D-F04F-40CB-A0B3-EEF16499C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69869" y="6109391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92243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DCC231C8-C761-4B31-9B1C-C6D19248C6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C3933866-1F36-5C62-0C2E-51A5B03E1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189"/>
            <a:ext cx="3374136" cy="5567891"/>
          </a:xfrm>
        </p:spPr>
        <p:txBody>
          <a:bodyPr>
            <a:normAutofit/>
          </a:bodyPr>
          <a:lstStyle/>
          <a:p>
            <a:r>
              <a:rPr lang="de-DE" sz="5200"/>
              <a:t>Conclusion</a:t>
            </a:r>
            <a:endParaRPr lang="fi-FI" sz="5200"/>
          </a:p>
        </p:txBody>
      </p:sp>
      <p:graphicFrame>
        <p:nvGraphicFramePr>
          <p:cNvPr id="20" name="Sisällön paikkamerkki 2">
            <a:extLst>
              <a:ext uri="{FF2B5EF4-FFF2-40B4-BE49-F238E27FC236}">
                <a16:creationId xmlns:a16="http://schemas.microsoft.com/office/drawing/2014/main" id="{B549F16D-4824-B8CB-48F7-909450CE27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9115989"/>
              </p:ext>
            </p:extLst>
          </p:nvPr>
        </p:nvGraphicFramePr>
        <p:xfrm>
          <a:off x="4554728" y="346072"/>
          <a:ext cx="7096760" cy="6154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003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C812313A-F14E-036D-7F0F-0EAE92E4E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069" y="381935"/>
            <a:ext cx="4008583" cy="5974414"/>
          </a:xfrm>
        </p:spPr>
        <p:txBody>
          <a:bodyPr anchor="ctr">
            <a:normAutofit/>
          </a:bodyPr>
          <a:lstStyle/>
          <a:p>
            <a:r>
              <a:rPr lang="de-DE" sz="6200">
                <a:solidFill>
                  <a:srgbClr val="FFFFFF"/>
                </a:solidFill>
              </a:rPr>
              <a:t>References</a:t>
            </a:r>
            <a:endParaRPr lang="fi-FI" sz="6200">
              <a:solidFill>
                <a:srgbClr val="FFFFFF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74DF76-993E-44DE-AFB0-C416182ACE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3892" y="554152"/>
            <a:ext cx="574177" cy="1075866"/>
            <a:chOff x="613892" y="554152"/>
            <a:chExt cx="574177" cy="1075866"/>
          </a:xfrm>
          <a:solidFill>
            <a:srgbClr val="FFFFFF"/>
          </a:solidFill>
        </p:grpSpPr>
        <p:sp>
          <p:nvSpPr>
            <p:cNvPr id="13" name="Graphic 11">
              <a:extLst>
                <a:ext uri="{FF2B5EF4-FFF2-40B4-BE49-F238E27FC236}">
                  <a16:creationId xmlns:a16="http://schemas.microsoft.com/office/drawing/2014/main" id="{6CB927A4-E432-4310-9CD5-E89FF506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3061" y="554152"/>
              <a:ext cx="171515" cy="171515"/>
            </a:xfrm>
            <a:custGeom>
              <a:avLst/>
              <a:gdLst>
                <a:gd name="connsiteX0" fmla="*/ 159874 w 171515"/>
                <a:gd name="connsiteY0" fmla="*/ 74116 h 171515"/>
                <a:gd name="connsiteX1" fmla="*/ 97399 w 171515"/>
                <a:gd name="connsiteY1" fmla="*/ 74116 h 171515"/>
                <a:gd name="connsiteX2" fmla="*/ 97399 w 171515"/>
                <a:gd name="connsiteY2" fmla="*/ 11641 h 171515"/>
                <a:gd name="connsiteX3" fmla="*/ 85758 w 171515"/>
                <a:gd name="connsiteY3" fmla="*/ 0 h 171515"/>
                <a:gd name="connsiteX4" fmla="*/ 74116 w 171515"/>
                <a:gd name="connsiteY4" fmla="*/ 11641 h 171515"/>
                <a:gd name="connsiteX5" fmla="*/ 74116 w 171515"/>
                <a:gd name="connsiteY5" fmla="*/ 74116 h 171515"/>
                <a:gd name="connsiteX6" fmla="*/ 11641 w 171515"/>
                <a:gd name="connsiteY6" fmla="*/ 74116 h 171515"/>
                <a:gd name="connsiteX7" fmla="*/ 0 w 171515"/>
                <a:gd name="connsiteY7" fmla="*/ 85758 h 171515"/>
                <a:gd name="connsiteX8" fmla="*/ 11641 w 171515"/>
                <a:gd name="connsiteY8" fmla="*/ 97399 h 171515"/>
                <a:gd name="connsiteX9" fmla="*/ 74116 w 171515"/>
                <a:gd name="connsiteY9" fmla="*/ 97399 h 171515"/>
                <a:gd name="connsiteX10" fmla="*/ 74116 w 171515"/>
                <a:gd name="connsiteY10" fmla="*/ 159874 h 171515"/>
                <a:gd name="connsiteX11" fmla="*/ 85758 w 171515"/>
                <a:gd name="connsiteY11" fmla="*/ 171515 h 171515"/>
                <a:gd name="connsiteX12" fmla="*/ 97399 w 171515"/>
                <a:gd name="connsiteY12" fmla="*/ 159874 h 171515"/>
                <a:gd name="connsiteX13" fmla="*/ 97399 w 171515"/>
                <a:gd name="connsiteY13" fmla="*/ 97399 h 171515"/>
                <a:gd name="connsiteX14" fmla="*/ 159874 w 171515"/>
                <a:gd name="connsiteY14" fmla="*/ 97399 h 171515"/>
                <a:gd name="connsiteX15" fmla="*/ 171515 w 171515"/>
                <a:gd name="connsiteY15" fmla="*/ 85758 h 171515"/>
                <a:gd name="connsiteX16" fmla="*/ 159874 w 171515"/>
                <a:gd name="connsiteY16" fmla="*/ 74116 h 17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1515" h="171515">
                  <a:moveTo>
                    <a:pt x="159874" y="74116"/>
                  </a:moveTo>
                  <a:lnTo>
                    <a:pt x="97399" y="74116"/>
                  </a:lnTo>
                  <a:lnTo>
                    <a:pt x="97399" y="11641"/>
                  </a:lnTo>
                  <a:cubicBezTo>
                    <a:pt x="97399" y="5212"/>
                    <a:pt x="92187" y="0"/>
                    <a:pt x="85758" y="0"/>
                  </a:cubicBezTo>
                  <a:cubicBezTo>
                    <a:pt x="79328" y="0"/>
                    <a:pt x="74116" y="5212"/>
                    <a:pt x="74116" y="11641"/>
                  </a:cubicBezTo>
                  <a:lnTo>
                    <a:pt x="74116" y="74116"/>
                  </a:lnTo>
                  <a:lnTo>
                    <a:pt x="11641" y="74116"/>
                  </a:lnTo>
                  <a:cubicBezTo>
                    <a:pt x="5212" y="74116"/>
                    <a:pt x="0" y="79328"/>
                    <a:pt x="0" y="85758"/>
                  </a:cubicBezTo>
                  <a:cubicBezTo>
                    <a:pt x="0" y="92187"/>
                    <a:pt x="5212" y="97399"/>
                    <a:pt x="11641" y="97399"/>
                  </a:cubicBezTo>
                  <a:lnTo>
                    <a:pt x="74116" y="97399"/>
                  </a:lnTo>
                  <a:lnTo>
                    <a:pt x="74116" y="159874"/>
                  </a:lnTo>
                  <a:cubicBezTo>
                    <a:pt x="74116" y="166303"/>
                    <a:pt x="79328" y="171515"/>
                    <a:pt x="85758" y="171515"/>
                  </a:cubicBezTo>
                  <a:cubicBezTo>
                    <a:pt x="92187" y="171515"/>
                    <a:pt x="97399" y="166303"/>
                    <a:pt x="97399" y="159874"/>
                  </a:cubicBezTo>
                  <a:lnTo>
                    <a:pt x="97399" y="97399"/>
                  </a:lnTo>
                  <a:lnTo>
                    <a:pt x="159874" y="97399"/>
                  </a:lnTo>
                  <a:cubicBezTo>
                    <a:pt x="166303" y="97399"/>
                    <a:pt x="171515" y="92187"/>
                    <a:pt x="171515" y="85758"/>
                  </a:cubicBezTo>
                  <a:cubicBezTo>
                    <a:pt x="171515" y="79328"/>
                    <a:pt x="166303" y="74116"/>
                    <a:pt x="159874" y="74116"/>
                  </a:cubicBezTo>
                  <a:close/>
                </a:path>
              </a:pathLst>
            </a:custGeom>
            <a:grpFill/>
            <a:ln w="7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Graphic 10">
              <a:extLst>
                <a:ext uri="{FF2B5EF4-FFF2-40B4-BE49-F238E27FC236}">
                  <a16:creationId xmlns:a16="http://schemas.microsoft.com/office/drawing/2014/main" id="{E3020543-B24B-4EC4-8FFC-8DD88EEA9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5643" y="837005"/>
              <a:ext cx="112426" cy="112426"/>
            </a:xfrm>
            <a:custGeom>
              <a:avLst/>
              <a:gdLst>
                <a:gd name="connsiteX0" fmla="*/ 112426 w 112426"/>
                <a:gd name="connsiteY0" fmla="*/ 56213 h 112426"/>
                <a:gd name="connsiteX1" fmla="*/ 56213 w 112426"/>
                <a:gd name="connsiteY1" fmla="*/ 112426 h 112426"/>
                <a:gd name="connsiteX2" fmla="*/ 0 w 112426"/>
                <a:gd name="connsiteY2" fmla="*/ 56213 h 112426"/>
                <a:gd name="connsiteX3" fmla="*/ 56213 w 112426"/>
                <a:gd name="connsiteY3" fmla="*/ 0 h 112426"/>
                <a:gd name="connsiteX4" fmla="*/ 112426 w 112426"/>
                <a:gd name="connsiteY4" fmla="*/ 56213 h 11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26" h="112426">
                  <a:moveTo>
                    <a:pt x="112426" y="56213"/>
                  </a:moveTo>
                  <a:cubicBezTo>
                    <a:pt x="112426" y="87259"/>
                    <a:pt x="87259" y="112426"/>
                    <a:pt x="56213" y="112426"/>
                  </a:cubicBezTo>
                  <a:cubicBezTo>
                    <a:pt x="25167" y="112426"/>
                    <a:pt x="0" y="87259"/>
                    <a:pt x="0" y="56213"/>
                  </a:cubicBezTo>
                  <a:cubicBezTo>
                    <a:pt x="0" y="25167"/>
                    <a:pt x="25167" y="0"/>
                    <a:pt x="56213" y="0"/>
                  </a:cubicBezTo>
                  <a:cubicBezTo>
                    <a:pt x="87259" y="0"/>
                    <a:pt x="112426" y="25167"/>
                    <a:pt x="112426" y="56213"/>
                  </a:cubicBezTo>
                  <a:close/>
                </a:path>
              </a:pathLst>
            </a:custGeom>
            <a:grpFill/>
            <a:ln w="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Graphic 12">
              <a:extLst>
                <a:ext uri="{FF2B5EF4-FFF2-40B4-BE49-F238E27FC236}">
                  <a16:creationId xmlns:a16="http://schemas.microsoft.com/office/drawing/2014/main" id="{1453BF6C-B012-48B7-B4E8-6D7AC7C27D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3892" y="1472473"/>
              <a:ext cx="157545" cy="157545"/>
            </a:xfrm>
            <a:custGeom>
              <a:avLst/>
              <a:gdLst>
                <a:gd name="connsiteX0" fmla="*/ 78773 w 157545"/>
                <a:gd name="connsiteY0" fmla="*/ 23283 h 157545"/>
                <a:gd name="connsiteX1" fmla="*/ 134262 w 157545"/>
                <a:gd name="connsiteY1" fmla="*/ 78773 h 157545"/>
                <a:gd name="connsiteX2" fmla="*/ 78773 w 157545"/>
                <a:gd name="connsiteY2" fmla="*/ 134262 h 157545"/>
                <a:gd name="connsiteX3" fmla="*/ 23283 w 157545"/>
                <a:gd name="connsiteY3" fmla="*/ 78773 h 157545"/>
                <a:gd name="connsiteX4" fmla="*/ 78773 w 157545"/>
                <a:gd name="connsiteY4" fmla="*/ 23283 h 157545"/>
                <a:gd name="connsiteX5" fmla="*/ 78773 w 157545"/>
                <a:gd name="connsiteY5" fmla="*/ 0 h 157545"/>
                <a:gd name="connsiteX6" fmla="*/ 0 w 157545"/>
                <a:gd name="connsiteY6" fmla="*/ 78773 h 157545"/>
                <a:gd name="connsiteX7" fmla="*/ 78773 w 157545"/>
                <a:gd name="connsiteY7" fmla="*/ 157545 h 157545"/>
                <a:gd name="connsiteX8" fmla="*/ 157545 w 157545"/>
                <a:gd name="connsiteY8" fmla="*/ 78773 h 157545"/>
                <a:gd name="connsiteX9" fmla="*/ 78773 w 157545"/>
                <a:gd name="connsiteY9" fmla="*/ 0 h 157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545" h="157545">
                  <a:moveTo>
                    <a:pt x="78773" y="23283"/>
                  </a:moveTo>
                  <a:cubicBezTo>
                    <a:pt x="109419" y="23283"/>
                    <a:pt x="134262" y="48126"/>
                    <a:pt x="134262" y="78773"/>
                  </a:cubicBezTo>
                  <a:cubicBezTo>
                    <a:pt x="134262" y="109419"/>
                    <a:pt x="109419" y="134262"/>
                    <a:pt x="78773" y="134262"/>
                  </a:cubicBezTo>
                  <a:cubicBezTo>
                    <a:pt x="48126" y="134262"/>
                    <a:pt x="23283" y="109419"/>
                    <a:pt x="23283" y="78773"/>
                  </a:cubicBezTo>
                  <a:cubicBezTo>
                    <a:pt x="23312" y="48139"/>
                    <a:pt x="48139" y="23312"/>
                    <a:pt x="78773" y="23283"/>
                  </a:cubicBezTo>
                  <a:moveTo>
                    <a:pt x="78773" y="0"/>
                  </a:moveTo>
                  <a:cubicBezTo>
                    <a:pt x="35268" y="0"/>
                    <a:pt x="0" y="35268"/>
                    <a:pt x="0" y="78773"/>
                  </a:cubicBezTo>
                  <a:cubicBezTo>
                    <a:pt x="0" y="122277"/>
                    <a:pt x="35268" y="157545"/>
                    <a:pt x="78773" y="157545"/>
                  </a:cubicBezTo>
                  <a:cubicBezTo>
                    <a:pt x="122277" y="157545"/>
                    <a:pt x="157545" y="122277"/>
                    <a:pt x="157545" y="78773"/>
                  </a:cubicBezTo>
                  <a:cubicBezTo>
                    <a:pt x="157545" y="35268"/>
                    <a:pt x="122277" y="0"/>
                    <a:pt x="78773" y="0"/>
                  </a:cubicBezTo>
                  <a:close/>
                </a:path>
              </a:pathLst>
            </a:custGeom>
            <a:grpFill/>
            <a:ln w="7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53878CFA-A3BC-1986-F250-B55673E5B8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7233" y="518400"/>
            <a:ext cx="4771607" cy="5837949"/>
          </a:xfrm>
        </p:spPr>
        <p:txBody>
          <a:bodyPr anchor="ctr">
            <a:norm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GB" sz="1900">
                <a:solidFill>
                  <a:schemeClr val="tx1">
                    <a:alpha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European Research Council. </a:t>
            </a:r>
            <a:r>
              <a:rPr lang="en-GB" sz="1900" i="1">
                <a:solidFill>
                  <a:schemeClr val="tx1">
                    <a:alpha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Digital Transformation in Education</a:t>
            </a:r>
            <a:r>
              <a:rPr lang="en-GB" sz="1900">
                <a:solidFill>
                  <a:schemeClr val="tx1">
                    <a:alpha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en-GB" sz="1900" u="none" strike="noStrike">
                <a:solidFill>
                  <a:schemeClr val="tx1">
                    <a:alpha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https://www.erc.europa.eu/</a:t>
            </a:r>
            <a:r>
              <a:rPr lang="en-GB" sz="1900">
                <a:solidFill>
                  <a:schemeClr val="tx1">
                    <a:alpha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Accessed 28/02/2025.</a:t>
            </a:r>
            <a:endParaRPr lang="fi-FI" sz="1900">
              <a:solidFill>
                <a:schemeClr val="tx1">
                  <a:alpha val="80000"/>
                </a:schemeClr>
              </a:solidFill>
              <a:effectLst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900">
                <a:solidFill>
                  <a:schemeClr val="tx1">
                    <a:alpha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W3C. </a:t>
            </a:r>
            <a:r>
              <a:rPr lang="en-GB" sz="1900" i="1">
                <a:solidFill>
                  <a:schemeClr val="tx1">
                    <a:alpha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Web Accessibility Guidelines</a:t>
            </a:r>
            <a:r>
              <a:rPr lang="en-GB" sz="1900">
                <a:solidFill>
                  <a:schemeClr val="tx1">
                    <a:alpha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</a:t>
            </a:r>
            <a:r>
              <a:rPr lang="en-GB" sz="1900" u="none" strike="noStrike">
                <a:solidFill>
                  <a:schemeClr val="tx1">
                    <a:alpha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https://www.w3.org/WAI/</a:t>
            </a:r>
            <a:r>
              <a:rPr lang="en-GB" sz="1900">
                <a:solidFill>
                  <a:schemeClr val="tx1">
                    <a:alpha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Accessed 15/02/2025.</a:t>
            </a:r>
            <a:endParaRPr lang="fi-FI" sz="1900">
              <a:solidFill>
                <a:schemeClr val="tx1">
                  <a:alpha val="80000"/>
                </a:schemeClr>
              </a:solidFill>
              <a:effectLst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GB" sz="1900" b="1">
                <a:solidFill>
                  <a:schemeClr val="tx1">
                    <a:alpha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Hattie, J. (2009)</a:t>
            </a:r>
            <a:r>
              <a:rPr lang="en-GB" sz="1900">
                <a:solidFill>
                  <a:schemeClr val="tx1">
                    <a:alpha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- "Visible Learning: A Synthesis of Over 800 Meta-Analyses Relating to Achievement" Accessed 15/12/2024.</a:t>
            </a:r>
            <a:endParaRPr lang="fi-FI" sz="1900">
              <a:solidFill>
                <a:schemeClr val="tx1">
                  <a:alpha val="80000"/>
                </a:schemeClr>
              </a:solidFill>
              <a:effectLst/>
            </a:endParaRPr>
          </a:p>
          <a:p>
            <a:pPr marL="342900" lvl="0" indent="-342900">
              <a:spcBef>
                <a:spcPts val="1050"/>
              </a:spcBef>
              <a:spcAft>
                <a:spcPts val="1050"/>
              </a:spcAft>
              <a:buFont typeface="+mj-lt"/>
              <a:buAutoNum type="arabicPeriod"/>
            </a:pPr>
            <a:r>
              <a:rPr lang="en-GB" sz="1900" b="1">
                <a:solidFill>
                  <a:schemeClr val="tx1">
                    <a:alpha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Fredricks, J. A., Blumenfeld, P. C., &amp; Paris, A. H. (2004)</a:t>
            </a:r>
            <a:r>
              <a:rPr lang="en-GB" sz="1900">
                <a:solidFill>
                  <a:schemeClr val="tx1">
                    <a:alpha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- "School Engagement: Potential of the Concept, State of the Evidence" Accessed 04/02/2024.</a:t>
            </a:r>
            <a:endParaRPr lang="fi-FI" sz="1900">
              <a:solidFill>
                <a:schemeClr val="tx1">
                  <a:alpha val="80000"/>
                </a:schemeClr>
              </a:solidFill>
              <a:effectLst/>
            </a:endParaRPr>
          </a:p>
          <a:p>
            <a:pPr marL="342900" lvl="0" indent="-342900">
              <a:spcBef>
                <a:spcPts val="1050"/>
              </a:spcBef>
              <a:spcAft>
                <a:spcPts val="1050"/>
              </a:spcAft>
              <a:buFont typeface="+mj-lt"/>
              <a:buAutoNum type="arabicPeriod"/>
            </a:pPr>
            <a:r>
              <a:rPr lang="en-GB" sz="1900" b="1">
                <a:solidFill>
                  <a:schemeClr val="tx1">
                    <a:alpha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Thomas, J. W. (2000)</a:t>
            </a:r>
            <a:r>
              <a:rPr lang="en-GB" sz="1900">
                <a:solidFill>
                  <a:schemeClr val="tx1">
                    <a:alpha val="8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- "A Review of Research on Project-Based Learning" Accessed 10/03/2025.</a:t>
            </a:r>
            <a:endParaRPr lang="fi-FI" sz="1900">
              <a:solidFill>
                <a:schemeClr val="tx1">
                  <a:alpha val="80000"/>
                </a:schemeClr>
              </a:solidFill>
              <a:effectLst/>
            </a:endParaRPr>
          </a:p>
          <a:p>
            <a:endParaRPr lang="fi-FI" sz="1900">
              <a:solidFill>
                <a:schemeClr val="tx1">
                  <a:alpha val="80000"/>
                </a:schemeClr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4953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48B0439E-0D9B-4E5D-81E8-8CAAFE7C7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429" y="381935"/>
            <a:ext cx="5116023" cy="5974414"/>
          </a:xfrm>
        </p:spPr>
        <p:txBody>
          <a:bodyPr anchor="ctr">
            <a:normAutofit/>
          </a:bodyPr>
          <a:lstStyle/>
          <a:p>
            <a:r>
              <a:rPr lang="de-DE" sz="4800" err="1">
                <a:solidFill>
                  <a:srgbClr val="FFFFFF"/>
                </a:solidFill>
              </a:rPr>
              <a:t>Acknowledgements</a:t>
            </a:r>
            <a:endParaRPr lang="fi-FI" sz="4800">
              <a:solidFill>
                <a:srgbClr val="FFFFFF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474DF76-993E-44DE-AFB0-C416182ACE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3892" y="554152"/>
            <a:ext cx="574177" cy="1075866"/>
            <a:chOff x="613892" y="554152"/>
            <a:chExt cx="574177" cy="1075866"/>
          </a:xfrm>
          <a:solidFill>
            <a:srgbClr val="FFFFFF"/>
          </a:solidFill>
        </p:grpSpPr>
        <p:sp>
          <p:nvSpPr>
            <p:cNvPr id="28" name="Graphic 11">
              <a:extLst>
                <a:ext uri="{FF2B5EF4-FFF2-40B4-BE49-F238E27FC236}">
                  <a16:creationId xmlns:a16="http://schemas.microsoft.com/office/drawing/2014/main" id="{6CB927A4-E432-4310-9CD5-E89FF506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3061" y="554152"/>
              <a:ext cx="171515" cy="171515"/>
            </a:xfrm>
            <a:custGeom>
              <a:avLst/>
              <a:gdLst>
                <a:gd name="connsiteX0" fmla="*/ 159874 w 171515"/>
                <a:gd name="connsiteY0" fmla="*/ 74116 h 171515"/>
                <a:gd name="connsiteX1" fmla="*/ 97399 w 171515"/>
                <a:gd name="connsiteY1" fmla="*/ 74116 h 171515"/>
                <a:gd name="connsiteX2" fmla="*/ 97399 w 171515"/>
                <a:gd name="connsiteY2" fmla="*/ 11641 h 171515"/>
                <a:gd name="connsiteX3" fmla="*/ 85758 w 171515"/>
                <a:gd name="connsiteY3" fmla="*/ 0 h 171515"/>
                <a:gd name="connsiteX4" fmla="*/ 74116 w 171515"/>
                <a:gd name="connsiteY4" fmla="*/ 11641 h 171515"/>
                <a:gd name="connsiteX5" fmla="*/ 74116 w 171515"/>
                <a:gd name="connsiteY5" fmla="*/ 74116 h 171515"/>
                <a:gd name="connsiteX6" fmla="*/ 11641 w 171515"/>
                <a:gd name="connsiteY6" fmla="*/ 74116 h 171515"/>
                <a:gd name="connsiteX7" fmla="*/ 0 w 171515"/>
                <a:gd name="connsiteY7" fmla="*/ 85758 h 171515"/>
                <a:gd name="connsiteX8" fmla="*/ 11641 w 171515"/>
                <a:gd name="connsiteY8" fmla="*/ 97399 h 171515"/>
                <a:gd name="connsiteX9" fmla="*/ 74116 w 171515"/>
                <a:gd name="connsiteY9" fmla="*/ 97399 h 171515"/>
                <a:gd name="connsiteX10" fmla="*/ 74116 w 171515"/>
                <a:gd name="connsiteY10" fmla="*/ 159874 h 171515"/>
                <a:gd name="connsiteX11" fmla="*/ 85758 w 171515"/>
                <a:gd name="connsiteY11" fmla="*/ 171515 h 171515"/>
                <a:gd name="connsiteX12" fmla="*/ 97399 w 171515"/>
                <a:gd name="connsiteY12" fmla="*/ 159874 h 171515"/>
                <a:gd name="connsiteX13" fmla="*/ 97399 w 171515"/>
                <a:gd name="connsiteY13" fmla="*/ 97399 h 171515"/>
                <a:gd name="connsiteX14" fmla="*/ 159874 w 171515"/>
                <a:gd name="connsiteY14" fmla="*/ 97399 h 171515"/>
                <a:gd name="connsiteX15" fmla="*/ 171515 w 171515"/>
                <a:gd name="connsiteY15" fmla="*/ 85758 h 171515"/>
                <a:gd name="connsiteX16" fmla="*/ 159874 w 171515"/>
                <a:gd name="connsiteY16" fmla="*/ 74116 h 17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1515" h="171515">
                  <a:moveTo>
                    <a:pt x="159874" y="74116"/>
                  </a:moveTo>
                  <a:lnTo>
                    <a:pt x="97399" y="74116"/>
                  </a:lnTo>
                  <a:lnTo>
                    <a:pt x="97399" y="11641"/>
                  </a:lnTo>
                  <a:cubicBezTo>
                    <a:pt x="97399" y="5212"/>
                    <a:pt x="92187" y="0"/>
                    <a:pt x="85758" y="0"/>
                  </a:cubicBezTo>
                  <a:cubicBezTo>
                    <a:pt x="79328" y="0"/>
                    <a:pt x="74116" y="5212"/>
                    <a:pt x="74116" y="11641"/>
                  </a:cubicBezTo>
                  <a:lnTo>
                    <a:pt x="74116" y="74116"/>
                  </a:lnTo>
                  <a:lnTo>
                    <a:pt x="11641" y="74116"/>
                  </a:lnTo>
                  <a:cubicBezTo>
                    <a:pt x="5212" y="74116"/>
                    <a:pt x="0" y="79328"/>
                    <a:pt x="0" y="85758"/>
                  </a:cubicBezTo>
                  <a:cubicBezTo>
                    <a:pt x="0" y="92187"/>
                    <a:pt x="5212" y="97399"/>
                    <a:pt x="11641" y="97399"/>
                  </a:cubicBezTo>
                  <a:lnTo>
                    <a:pt x="74116" y="97399"/>
                  </a:lnTo>
                  <a:lnTo>
                    <a:pt x="74116" y="159874"/>
                  </a:lnTo>
                  <a:cubicBezTo>
                    <a:pt x="74116" y="166303"/>
                    <a:pt x="79328" y="171515"/>
                    <a:pt x="85758" y="171515"/>
                  </a:cubicBezTo>
                  <a:cubicBezTo>
                    <a:pt x="92187" y="171515"/>
                    <a:pt x="97399" y="166303"/>
                    <a:pt x="97399" y="159874"/>
                  </a:cubicBezTo>
                  <a:lnTo>
                    <a:pt x="97399" y="97399"/>
                  </a:lnTo>
                  <a:lnTo>
                    <a:pt x="159874" y="97399"/>
                  </a:lnTo>
                  <a:cubicBezTo>
                    <a:pt x="166303" y="97399"/>
                    <a:pt x="171515" y="92187"/>
                    <a:pt x="171515" y="85758"/>
                  </a:cubicBezTo>
                  <a:cubicBezTo>
                    <a:pt x="171515" y="79328"/>
                    <a:pt x="166303" y="74116"/>
                    <a:pt x="159874" y="74116"/>
                  </a:cubicBezTo>
                  <a:close/>
                </a:path>
              </a:pathLst>
            </a:custGeom>
            <a:grpFill/>
            <a:ln w="7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Graphic 10">
              <a:extLst>
                <a:ext uri="{FF2B5EF4-FFF2-40B4-BE49-F238E27FC236}">
                  <a16:creationId xmlns:a16="http://schemas.microsoft.com/office/drawing/2014/main" id="{E3020543-B24B-4EC4-8FFC-8DD88EEA9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5643" y="837005"/>
              <a:ext cx="112426" cy="112426"/>
            </a:xfrm>
            <a:custGeom>
              <a:avLst/>
              <a:gdLst>
                <a:gd name="connsiteX0" fmla="*/ 112426 w 112426"/>
                <a:gd name="connsiteY0" fmla="*/ 56213 h 112426"/>
                <a:gd name="connsiteX1" fmla="*/ 56213 w 112426"/>
                <a:gd name="connsiteY1" fmla="*/ 112426 h 112426"/>
                <a:gd name="connsiteX2" fmla="*/ 0 w 112426"/>
                <a:gd name="connsiteY2" fmla="*/ 56213 h 112426"/>
                <a:gd name="connsiteX3" fmla="*/ 56213 w 112426"/>
                <a:gd name="connsiteY3" fmla="*/ 0 h 112426"/>
                <a:gd name="connsiteX4" fmla="*/ 112426 w 112426"/>
                <a:gd name="connsiteY4" fmla="*/ 56213 h 11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26" h="112426">
                  <a:moveTo>
                    <a:pt x="112426" y="56213"/>
                  </a:moveTo>
                  <a:cubicBezTo>
                    <a:pt x="112426" y="87259"/>
                    <a:pt x="87259" y="112426"/>
                    <a:pt x="56213" y="112426"/>
                  </a:cubicBezTo>
                  <a:cubicBezTo>
                    <a:pt x="25167" y="112426"/>
                    <a:pt x="0" y="87259"/>
                    <a:pt x="0" y="56213"/>
                  </a:cubicBezTo>
                  <a:cubicBezTo>
                    <a:pt x="0" y="25167"/>
                    <a:pt x="25167" y="0"/>
                    <a:pt x="56213" y="0"/>
                  </a:cubicBezTo>
                  <a:cubicBezTo>
                    <a:pt x="87259" y="0"/>
                    <a:pt x="112426" y="25167"/>
                    <a:pt x="112426" y="56213"/>
                  </a:cubicBezTo>
                  <a:close/>
                </a:path>
              </a:pathLst>
            </a:custGeom>
            <a:grpFill/>
            <a:ln w="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Graphic 12">
              <a:extLst>
                <a:ext uri="{FF2B5EF4-FFF2-40B4-BE49-F238E27FC236}">
                  <a16:creationId xmlns:a16="http://schemas.microsoft.com/office/drawing/2014/main" id="{1453BF6C-B012-48B7-B4E8-6D7AC7C27D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3892" y="1472473"/>
              <a:ext cx="157545" cy="157545"/>
            </a:xfrm>
            <a:custGeom>
              <a:avLst/>
              <a:gdLst>
                <a:gd name="connsiteX0" fmla="*/ 78773 w 157545"/>
                <a:gd name="connsiteY0" fmla="*/ 23283 h 157545"/>
                <a:gd name="connsiteX1" fmla="*/ 134262 w 157545"/>
                <a:gd name="connsiteY1" fmla="*/ 78773 h 157545"/>
                <a:gd name="connsiteX2" fmla="*/ 78773 w 157545"/>
                <a:gd name="connsiteY2" fmla="*/ 134262 h 157545"/>
                <a:gd name="connsiteX3" fmla="*/ 23283 w 157545"/>
                <a:gd name="connsiteY3" fmla="*/ 78773 h 157545"/>
                <a:gd name="connsiteX4" fmla="*/ 78773 w 157545"/>
                <a:gd name="connsiteY4" fmla="*/ 23283 h 157545"/>
                <a:gd name="connsiteX5" fmla="*/ 78773 w 157545"/>
                <a:gd name="connsiteY5" fmla="*/ 0 h 157545"/>
                <a:gd name="connsiteX6" fmla="*/ 0 w 157545"/>
                <a:gd name="connsiteY6" fmla="*/ 78773 h 157545"/>
                <a:gd name="connsiteX7" fmla="*/ 78773 w 157545"/>
                <a:gd name="connsiteY7" fmla="*/ 157545 h 157545"/>
                <a:gd name="connsiteX8" fmla="*/ 157545 w 157545"/>
                <a:gd name="connsiteY8" fmla="*/ 78773 h 157545"/>
                <a:gd name="connsiteX9" fmla="*/ 78773 w 157545"/>
                <a:gd name="connsiteY9" fmla="*/ 0 h 157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545" h="157545">
                  <a:moveTo>
                    <a:pt x="78773" y="23283"/>
                  </a:moveTo>
                  <a:cubicBezTo>
                    <a:pt x="109419" y="23283"/>
                    <a:pt x="134262" y="48126"/>
                    <a:pt x="134262" y="78773"/>
                  </a:cubicBezTo>
                  <a:cubicBezTo>
                    <a:pt x="134262" y="109419"/>
                    <a:pt x="109419" y="134262"/>
                    <a:pt x="78773" y="134262"/>
                  </a:cubicBezTo>
                  <a:cubicBezTo>
                    <a:pt x="48126" y="134262"/>
                    <a:pt x="23283" y="109419"/>
                    <a:pt x="23283" y="78773"/>
                  </a:cubicBezTo>
                  <a:cubicBezTo>
                    <a:pt x="23312" y="48139"/>
                    <a:pt x="48139" y="23312"/>
                    <a:pt x="78773" y="23283"/>
                  </a:cubicBezTo>
                  <a:moveTo>
                    <a:pt x="78773" y="0"/>
                  </a:moveTo>
                  <a:cubicBezTo>
                    <a:pt x="35268" y="0"/>
                    <a:pt x="0" y="35268"/>
                    <a:pt x="0" y="78773"/>
                  </a:cubicBezTo>
                  <a:cubicBezTo>
                    <a:pt x="0" y="122277"/>
                    <a:pt x="35268" y="157545"/>
                    <a:pt x="78773" y="157545"/>
                  </a:cubicBezTo>
                  <a:cubicBezTo>
                    <a:pt x="122277" y="157545"/>
                    <a:pt x="157545" y="122277"/>
                    <a:pt x="157545" y="78773"/>
                  </a:cubicBezTo>
                  <a:cubicBezTo>
                    <a:pt x="157545" y="35268"/>
                    <a:pt x="122277" y="0"/>
                    <a:pt x="78773" y="0"/>
                  </a:cubicBezTo>
                  <a:close/>
                </a:path>
              </a:pathLst>
            </a:custGeom>
            <a:grpFill/>
            <a:ln w="7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836F3D8F-859C-1CE5-B06B-1B86182E71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7233" y="518400"/>
            <a:ext cx="4771607" cy="5837949"/>
          </a:xfrm>
        </p:spPr>
        <p:txBody>
          <a:bodyPr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>
                    <a:alpha val="80000"/>
                  </a:schemeClr>
                </a:solidFill>
              </a:rPr>
              <a:t>Dr. Lipponen Mraz – for guidance and support throughout the project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>
              <a:solidFill>
                <a:schemeClr val="tx1">
                  <a:alpha val="8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>
                    <a:alpha val="80000"/>
                  </a:schemeClr>
                </a:solidFill>
              </a:rPr>
              <a:t>Pupils’ Committee and their members: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>
                    <a:alpha val="80000"/>
                  </a:schemeClr>
                </a:solidFill>
              </a:rPr>
              <a:t>Ambre Lesauvage, President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>
                    <a:alpha val="80000"/>
                  </a:schemeClr>
                </a:solidFill>
              </a:rPr>
              <a:t>Florian Maat, Vice President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>
                    <a:alpha val="80000"/>
                  </a:schemeClr>
                </a:solidFill>
              </a:rPr>
              <a:t>Malwina Dorda, Secretary General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>
                    <a:alpha val="80000"/>
                  </a:schemeClr>
                </a:solidFill>
              </a:rPr>
              <a:t>For their support from the beginning.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>
              <a:solidFill>
                <a:schemeClr val="tx1">
                  <a:alpha val="8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>
                    <a:alpha val="80000"/>
                  </a:schemeClr>
                </a:solidFill>
              </a:rPr>
              <a:t>Carole Lemarie, School Deputy Director – for bringing the project to the school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>
              <a:solidFill>
                <a:schemeClr val="tx1">
                  <a:alpha val="8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>
                    <a:alpha val="80000"/>
                  </a:schemeClr>
                </a:solidFill>
              </a:rPr>
              <a:t>My team – for their trust and commitment throughout the journey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>
              <a:solidFill>
                <a:schemeClr val="tx1">
                  <a:alpha val="8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>
                    <a:alpha val="80000"/>
                  </a:schemeClr>
                </a:solidFill>
              </a:rPr>
              <a:t>Participants of the numerous questionnaires – for their valuable contributions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>
              <a:solidFill>
                <a:schemeClr val="tx1">
                  <a:alpha val="8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>
                    <a:alpha val="80000"/>
                  </a:schemeClr>
                </a:solidFill>
              </a:rPr>
              <a:t>My wonderful mom – for her constant support and belief in me</a:t>
            </a:r>
          </a:p>
          <a:p>
            <a:endParaRPr lang="fi-FI" sz="1400">
              <a:solidFill>
                <a:schemeClr val="tx1">
                  <a:alpha val="80000"/>
                </a:schemeClr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3236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1A3C89F8-0D2F-47FF-B903-151248265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81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F86913-97AA-DB95-88C0-E2D6A20EF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0430" y="583345"/>
            <a:ext cx="7160357" cy="416482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8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Thank you for </a:t>
            </a:r>
            <a:r>
              <a:rPr lang="en-US" sz="8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your attention</a:t>
            </a:r>
            <a:endParaRPr lang="en-US" sz="8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0" name="Graphic 13">
            <a:extLst>
              <a:ext uri="{FF2B5EF4-FFF2-40B4-BE49-F238E27FC236}">
                <a16:creationId xmlns:a16="http://schemas.microsoft.com/office/drawing/2014/main" id="{C5CB530E-515E-412C-9DF1-5F8FFBD6F3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4359" y="583345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2" name="Graphic 12">
            <a:extLst>
              <a:ext uri="{FF2B5EF4-FFF2-40B4-BE49-F238E27FC236}">
                <a16:creationId xmlns:a16="http://schemas.microsoft.com/office/drawing/2014/main" id="{712D4376-A578-4FF1-94FC-245E7A6A4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33139" y="812640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4" name="Graphic 15">
            <a:extLst>
              <a:ext uri="{FF2B5EF4-FFF2-40B4-BE49-F238E27FC236}">
                <a16:creationId xmlns:a16="http://schemas.microsoft.com/office/drawing/2014/main" id="{AEA7509D-F04F-40CB-A0B3-EEF16499C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8819" y="1037066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56114" y="3503032"/>
            <a:ext cx="0" cy="3346090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Graphic 22">
            <a:extLst>
              <a:ext uri="{FF2B5EF4-FFF2-40B4-BE49-F238E27FC236}">
                <a16:creationId xmlns:a16="http://schemas.microsoft.com/office/drawing/2014/main" id="{508BEF50-7B1E-49A4-BC19-5F4F1D755E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36425" y="5636680"/>
            <a:ext cx="151536" cy="151536"/>
          </a:xfrm>
          <a:custGeom>
            <a:avLst/>
            <a:gdLst>
              <a:gd name="connsiteX0" fmla="*/ 141251 w 151536"/>
              <a:gd name="connsiteY0" fmla="*/ 65483 h 151536"/>
              <a:gd name="connsiteX1" fmla="*/ 86053 w 151536"/>
              <a:gd name="connsiteY1" fmla="*/ 65483 h 151536"/>
              <a:gd name="connsiteX2" fmla="*/ 86053 w 151536"/>
              <a:gd name="connsiteY2" fmla="*/ 10285 h 151536"/>
              <a:gd name="connsiteX3" fmla="*/ 75768 w 151536"/>
              <a:gd name="connsiteY3" fmla="*/ 0 h 151536"/>
              <a:gd name="connsiteX4" fmla="*/ 65483 w 151536"/>
              <a:gd name="connsiteY4" fmla="*/ 10285 h 151536"/>
              <a:gd name="connsiteX5" fmla="*/ 65483 w 151536"/>
              <a:gd name="connsiteY5" fmla="*/ 65483 h 151536"/>
              <a:gd name="connsiteX6" fmla="*/ 10285 w 151536"/>
              <a:gd name="connsiteY6" fmla="*/ 65483 h 151536"/>
              <a:gd name="connsiteX7" fmla="*/ 0 w 151536"/>
              <a:gd name="connsiteY7" fmla="*/ 75768 h 151536"/>
              <a:gd name="connsiteX8" fmla="*/ 10285 w 151536"/>
              <a:gd name="connsiteY8" fmla="*/ 86053 h 151536"/>
              <a:gd name="connsiteX9" fmla="*/ 65483 w 151536"/>
              <a:gd name="connsiteY9" fmla="*/ 86053 h 151536"/>
              <a:gd name="connsiteX10" fmla="*/ 65483 w 151536"/>
              <a:gd name="connsiteY10" fmla="*/ 141251 h 151536"/>
              <a:gd name="connsiteX11" fmla="*/ 75768 w 151536"/>
              <a:gd name="connsiteY11" fmla="*/ 151536 h 151536"/>
              <a:gd name="connsiteX12" fmla="*/ 86053 w 151536"/>
              <a:gd name="connsiteY12" fmla="*/ 141251 h 151536"/>
              <a:gd name="connsiteX13" fmla="*/ 86053 w 151536"/>
              <a:gd name="connsiteY13" fmla="*/ 86053 h 151536"/>
              <a:gd name="connsiteX14" fmla="*/ 141251 w 151536"/>
              <a:gd name="connsiteY14" fmla="*/ 86053 h 151536"/>
              <a:gd name="connsiteX15" fmla="*/ 151536 w 151536"/>
              <a:gd name="connsiteY15" fmla="*/ 75768 h 151536"/>
              <a:gd name="connsiteX16" fmla="*/ 141251 w 151536"/>
              <a:gd name="connsiteY16" fmla="*/ 65483 h 15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1536" h="151536">
                <a:moveTo>
                  <a:pt x="141251" y="65483"/>
                </a:moveTo>
                <a:lnTo>
                  <a:pt x="86053" y="65483"/>
                </a:lnTo>
                <a:lnTo>
                  <a:pt x="86053" y="10285"/>
                </a:lnTo>
                <a:cubicBezTo>
                  <a:pt x="86053" y="4605"/>
                  <a:pt x="81448" y="0"/>
                  <a:pt x="75768" y="0"/>
                </a:cubicBezTo>
                <a:cubicBezTo>
                  <a:pt x="70088" y="0"/>
                  <a:pt x="65483" y="4605"/>
                  <a:pt x="65483" y="10285"/>
                </a:cubicBezTo>
                <a:lnTo>
                  <a:pt x="65483" y="65483"/>
                </a:lnTo>
                <a:lnTo>
                  <a:pt x="10285" y="65483"/>
                </a:lnTo>
                <a:cubicBezTo>
                  <a:pt x="4605" y="65483"/>
                  <a:pt x="0" y="70088"/>
                  <a:pt x="0" y="75768"/>
                </a:cubicBezTo>
                <a:cubicBezTo>
                  <a:pt x="0" y="81448"/>
                  <a:pt x="4605" y="86053"/>
                  <a:pt x="10285" y="86053"/>
                </a:cubicBezTo>
                <a:lnTo>
                  <a:pt x="65483" y="86053"/>
                </a:lnTo>
                <a:lnTo>
                  <a:pt x="65483" y="141251"/>
                </a:lnTo>
                <a:cubicBezTo>
                  <a:pt x="65483" y="146931"/>
                  <a:pt x="70088" y="151536"/>
                  <a:pt x="75768" y="151536"/>
                </a:cubicBezTo>
                <a:cubicBezTo>
                  <a:pt x="81448" y="151536"/>
                  <a:pt x="86053" y="146931"/>
                  <a:pt x="86053" y="141251"/>
                </a:cubicBezTo>
                <a:lnTo>
                  <a:pt x="86053" y="86053"/>
                </a:lnTo>
                <a:lnTo>
                  <a:pt x="141251" y="86053"/>
                </a:lnTo>
                <a:cubicBezTo>
                  <a:pt x="146931" y="86053"/>
                  <a:pt x="151536" y="81448"/>
                  <a:pt x="151536" y="75768"/>
                </a:cubicBezTo>
                <a:cubicBezTo>
                  <a:pt x="151536" y="70088"/>
                  <a:pt x="146931" y="65483"/>
                  <a:pt x="141251" y="65483"/>
                </a:cubicBezTo>
                <a:close/>
              </a:path>
            </a:pathLst>
          </a:custGeom>
          <a:solidFill>
            <a:srgbClr val="FFFFFF"/>
          </a:solidFill>
          <a:ln w="646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0" name="Graphic 23">
            <a:extLst>
              <a:ext uri="{FF2B5EF4-FFF2-40B4-BE49-F238E27FC236}">
                <a16:creationId xmlns:a16="http://schemas.microsoft.com/office/drawing/2014/main" id="{3FBAD350-5664-4811-A208-657FB882D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45175" y="6096759"/>
            <a:ext cx="108625" cy="108625"/>
          </a:xfrm>
          <a:custGeom>
            <a:avLst/>
            <a:gdLst>
              <a:gd name="connsiteX0" fmla="*/ 54313 w 108625"/>
              <a:gd name="connsiteY0" fmla="*/ 16053 h 108625"/>
              <a:gd name="connsiteX1" fmla="*/ 92572 w 108625"/>
              <a:gd name="connsiteY1" fmla="*/ 54313 h 108625"/>
              <a:gd name="connsiteX2" fmla="*/ 54313 w 108625"/>
              <a:gd name="connsiteY2" fmla="*/ 92572 h 108625"/>
              <a:gd name="connsiteX3" fmla="*/ 16053 w 108625"/>
              <a:gd name="connsiteY3" fmla="*/ 54313 h 108625"/>
              <a:gd name="connsiteX4" fmla="*/ 54313 w 108625"/>
              <a:gd name="connsiteY4" fmla="*/ 16053 h 108625"/>
              <a:gd name="connsiteX5" fmla="*/ 54313 w 108625"/>
              <a:gd name="connsiteY5" fmla="*/ 0 h 108625"/>
              <a:gd name="connsiteX6" fmla="*/ 0 w 108625"/>
              <a:gd name="connsiteY6" fmla="*/ 54313 h 108625"/>
              <a:gd name="connsiteX7" fmla="*/ 54313 w 108625"/>
              <a:gd name="connsiteY7" fmla="*/ 108625 h 108625"/>
              <a:gd name="connsiteX8" fmla="*/ 108625 w 108625"/>
              <a:gd name="connsiteY8" fmla="*/ 54313 h 108625"/>
              <a:gd name="connsiteX9" fmla="*/ 54313 w 108625"/>
              <a:gd name="connsiteY9" fmla="*/ 0 h 10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625" h="108625">
                <a:moveTo>
                  <a:pt x="54313" y="16053"/>
                </a:moveTo>
                <a:cubicBezTo>
                  <a:pt x="75442" y="16053"/>
                  <a:pt x="92572" y="33182"/>
                  <a:pt x="92572" y="54313"/>
                </a:cubicBezTo>
                <a:cubicBezTo>
                  <a:pt x="92572" y="75442"/>
                  <a:pt x="75442" y="92572"/>
                  <a:pt x="54313" y="92572"/>
                </a:cubicBezTo>
                <a:cubicBezTo>
                  <a:pt x="33182" y="92572"/>
                  <a:pt x="16053" y="75442"/>
                  <a:pt x="16053" y="54313"/>
                </a:cubicBezTo>
                <a:cubicBezTo>
                  <a:pt x="16074" y="33191"/>
                  <a:pt x="33191" y="16074"/>
                  <a:pt x="54313" y="16053"/>
                </a:cubicBezTo>
                <a:moveTo>
                  <a:pt x="54313" y="0"/>
                </a:moveTo>
                <a:cubicBezTo>
                  <a:pt x="24317" y="0"/>
                  <a:pt x="0" y="24317"/>
                  <a:pt x="0" y="54313"/>
                </a:cubicBezTo>
                <a:cubicBezTo>
                  <a:pt x="0" y="84309"/>
                  <a:pt x="24317" y="108625"/>
                  <a:pt x="54313" y="108625"/>
                </a:cubicBezTo>
                <a:cubicBezTo>
                  <a:pt x="84309" y="108625"/>
                  <a:pt x="108625" y="84309"/>
                  <a:pt x="108625" y="54313"/>
                </a:cubicBezTo>
                <a:cubicBezTo>
                  <a:pt x="108625" y="24317"/>
                  <a:pt x="84309" y="0"/>
                  <a:pt x="54313" y="0"/>
                </a:cubicBezTo>
                <a:close/>
              </a:path>
            </a:pathLst>
          </a:custGeom>
          <a:solidFill>
            <a:srgbClr val="FFFFFF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2" name="Graphic 21">
            <a:extLst>
              <a:ext uri="{FF2B5EF4-FFF2-40B4-BE49-F238E27FC236}">
                <a16:creationId xmlns:a16="http://schemas.microsoft.com/office/drawing/2014/main" id="{C39ADB8F-D187-49D7-BDCF-C1B6DC727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54288" y="6238029"/>
            <a:ext cx="95759" cy="95759"/>
          </a:xfrm>
          <a:custGeom>
            <a:avLst/>
            <a:gdLst>
              <a:gd name="connsiteX0" fmla="*/ 95759 w 95759"/>
              <a:gd name="connsiteY0" fmla="*/ 47880 h 95759"/>
              <a:gd name="connsiteX1" fmla="*/ 47880 w 95759"/>
              <a:gd name="connsiteY1" fmla="*/ 95759 h 95759"/>
              <a:gd name="connsiteX2" fmla="*/ 0 w 95759"/>
              <a:gd name="connsiteY2" fmla="*/ 47880 h 95759"/>
              <a:gd name="connsiteX3" fmla="*/ 47880 w 95759"/>
              <a:gd name="connsiteY3" fmla="*/ 0 h 95759"/>
              <a:gd name="connsiteX4" fmla="*/ 95759 w 95759"/>
              <a:gd name="connsiteY4" fmla="*/ 47880 h 95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759" h="95759">
                <a:moveTo>
                  <a:pt x="95759" y="47880"/>
                </a:moveTo>
                <a:cubicBezTo>
                  <a:pt x="95759" y="74323"/>
                  <a:pt x="74323" y="95759"/>
                  <a:pt x="47880" y="95759"/>
                </a:cubicBezTo>
                <a:cubicBezTo>
                  <a:pt x="21436" y="95759"/>
                  <a:pt x="0" y="74323"/>
                  <a:pt x="0" y="47880"/>
                </a:cubicBezTo>
                <a:cubicBezTo>
                  <a:pt x="0" y="21436"/>
                  <a:pt x="21436" y="0"/>
                  <a:pt x="47880" y="0"/>
                </a:cubicBezTo>
                <a:cubicBezTo>
                  <a:pt x="74323" y="0"/>
                  <a:pt x="95759" y="21436"/>
                  <a:pt x="95759" y="47880"/>
                </a:cubicBezTo>
                <a:close/>
              </a:path>
            </a:pathLst>
          </a:custGeom>
          <a:solidFill>
            <a:srgbClr val="FFFFFF"/>
          </a:solidFill>
          <a:ln w="4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102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27D73B4-9F5C-4A64-A179-51B9500CB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1F06963-6374-4B48-844F-071A9BAAAE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9528" y="554152"/>
            <a:ext cx="5742189" cy="574218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8B8B84D4-BCD1-EA61-27C4-5C3A98CEF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072" y="1289765"/>
            <a:ext cx="3651101" cy="4270963"/>
          </a:xfrm>
        </p:spPr>
        <p:txBody>
          <a:bodyPr anchor="ctr">
            <a:normAutofit/>
          </a:bodyPr>
          <a:lstStyle/>
          <a:p>
            <a:pPr algn="ctr"/>
            <a:r>
              <a:rPr lang="de-DE" sz="5200">
                <a:solidFill>
                  <a:srgbClr val="FFFFFF"/>
                </a:solidFill>
              </a:rPr>
              <a:t>Introduction</a:t>
            </a:r>
            <a:endParaRPr lang="fi-FI" sz="5200">
              <a:solidFill>
                <a:srgbClr val="FFFFFF"/>
              </a:solidFill>
            </a:endParaRPr>
          </a:p>
        </p:txBody>
      </p:sp>
      <p:sp>
        <p:nvSpPr>
          <p:cNvPr id="12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3493" y="374394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2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0109" y="1084507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2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1637ABF-7B32-6897-C399-59AE108900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2252" y="1079117"/>
            <a:ext cx="4771607" cy="583794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 dirty="0" err="1">
                <a:solidFill>
                  <a:schemeClr val="tx1">
                    <a:alpha val="80000"/>
                  </a:schemeClr>
                </a:solidFill>
                <a:ea typeface="+mn-lt"/>
                <a:cs typeface="+mn-lt"/>
              </a:rPr>
              <a:t>Centralised</a:t>
            </a:r>
            <a:r>
              <a:rPr lang="en-US" sz="2000" dirty="0">
                <a:solidFill>
                  <a:schemeClr val="tx1">
                    <a:alpha val="80000"/>
                  </a:schemeClr>
                </a:solidFill>
                <a:ea typeface="+mn-lt"/>
                <a:cs typeface="+mn-lt"/>
              </a:rPr>
              <a:t> platform for school information (menus, events, activities, absences, news)</a:t>
            </a:r>
          </a:p>
          <a:p>
            <a:endParaRPr lang="en-US" sz="2000">
              <a:solidFill>
                <a:schemeClr val="tx1">
                  <a:alpha val="80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alpha val="80000"/>
                  </a:schemeClr>
                </a:solidFill>
                <a:ea typeface="+mn-lt"/>
                <a:cs typeface="+mn-lt"/>
              </a:rPr>
              <a:t>Developed by students using modern web tools, AI, and coding</a:t>
            </a:r>
            <a:endParaRPr lang="en-US" sz="2000" dirty="0">
              <a:solidFill>
                <a:schemeClr val="tx1">
                  <a:alpha val="80000"/>
                </a:schemeClr>
              </a:solidFill>
            </a:endParaRPr>
          </a:p>
          <a:p>
            <a:endParaRPr lang="en-US" sz="2000">
              <a:solidFill>
                <a:schemeClr val="tx1">
                  <a:alpha val="80000"/>
                </a:schemeClr>
              </a:solidFill>
              <a:ea typeface="+mn-lt"/>
              <a:cs typeface="+mn-lt"/>
            </a:endParaRPr>
          </a:p>
          <a:p>
            <a:r>
              <a:rPr lang="en-US" sz="2000" dirty="0">
                <a:solidFill>
                  <a:schemeClr val="tx1">
                    <a:alpha val="80000"/>
                  </a:schemeClr>
                </a:solidFill>
                <a:ea typeface="+mn-lt"/>
                <a:cs typeface="+mn-lt"/>
              </a:rPr>
              <a:t>Supported by research—83% of students supported a centralized portal</a:t>
            </a:r>
            <a:endParaRPr lang="en-US" sz="2000" dirty="0">
              <a:solidFill>
                <a:schemeClr val="tx1">
                  <a:alpha val="80000"/>
                </a:schemeClr>
              </a:solidFill>
            </a:endParaRPr>
          </a:p>
          <a:p>
            <a:endParaRPr lang="en-US" sz="2000">
              <a:solidFill>
                <a:schemeClr val="tx1">
                  <a:alpha val="80000"/>
                </a:schemeClr>
              </a:solidFill>
              <a:ea typeface="+mn-lt"/>
              <a:cs typeface="+mn-lt"/>
            </a:endParaRPr>
          </a:p>
          <a:p>
            <a:r>
              <a:rPr lang="en-US" sz="2000" dirty="0">
                <a:solidFill>
                  <a:schemeClr val="tx1">
                    <a:alpha val="80000"/>
                  </a:schemeClr>
                </a:solidFill>
                <a:ea typeface="+mn-lt"/>
                <a:cs typeface="+mn-lt"/>
              </a:rPr>
              <a:t>Enhances communication, engagement, and </a:t>
            </a:r>
            <a:r>
              <a:rPr lang="en-US" sz="2000" dirty="0" err="1">
                <a:solidFill>
                  <a:schemeClr val="tx1">
                    <a:alpha val="80000"/>
                  </a:schemeClr>
                </a:solidFill>
                <a:ea typeface="+mn-lt"/>
                <a:cs typeface="+mn-lt"/>
              </a:rPr>
              <a:t>digitalisation</a:t>
            </a:r>
            <a:r>
              <a:rPr lang="en-US" sz="2000" dirty="0">
                <a:solidFill>
                  <a:schemeClr val="tx1">
                    <a:alpha val="80000"/>
                  </a:schemeClr>
                </a:solidFill>
                <a:ea typeface="+mn-lt"/>
                <a:cs typeface="+mn-lt"/>
              </a:rPr>
              <a:t> in schools</a:t>
            </a:r>
            <a:endParaRPr lang="en-US" sz="2000" dirty="0">
              <a:solidFill>
                <a:schemeClr val="tx1">
                  <a:alpha val="80000"/>
                </a:schemeClr>
              </a:solidFill>
            </a:endParaRPr>
          </a:p>
          <a:p>
            <a:endParaRPr lang="en-US" sz="2000">
              <a:solidFill>
                <a:schemeClr val="tx1">
                  <a:alpha val="80000"/>
                </a:schemeClr>
              </a:solidFill>
            </a:endParaRPr>
          </a:p>
          <a:p>
            <a:endParaRPr lang="fi-FI" sz="2000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16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36547" y="5751820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2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950388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1" name="Rectangle 180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37AD846E-12C0-55CF-3DE4-6A66A5C2A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de-DE" sz="8000" dirty="0"/>
              <a:t>The Website</a:t>
            </a:r>
            <a:endParaRPr lang="en-US" sz="8000" dirty="0"/>
          </a:p>
        </p:txBody>
      </p:sp>
      <p:cxnSp>
        <p:nvCxnSpPr>
          <p:cNvPr id="183" name="Straight Connector 182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6" name="Sisällön paikkamerkki 2">
            <a:extLst>
              <a:ext uri="{FF2B5EF4-FFF2-40B4-BE49-F238E27FC236}">
                <a16:creationId xmlns:a16="http://schemas.microsoft.com/office/drawing/2014/main" id="{A5598422-0661-532E-2DA8-8416DE22B3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915757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9975069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BA34C97-7F62-1386-2603-F5979B2FA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3571" y="3632847"/>
            <a:ext cx="5719840" cy="2871312"/>
          </a:xfrm>
          <a:prstGeom prst="rect">
            <a:avLst/>
          </a:prstGeom>
        </p:spPr>
      </p:pic>
      <p:pic>
        <p:nvPicPr>
          <p:cNvPr id="2" name="Picture 1" descr="A blue and white screen with white text&#10;&#10;AI-generated content may be incorrect.">
            <a:extLst>
              <a:ext uri="{FF2B5EF4-FFF2-40B4-BE49-F238E27FC236}">
                <a16:creationId xmlns:a16="http://schemas.microsoft.com/office/drawing/2014/main" id="{07A180E7-322B-6C55-8063-A9E6F76409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5970" y="918587"/>
            <a:ext cx="5426764" cy="157376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99448F2-0E5B-42DA-B2D1-11A14E947B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0280" y="0"/>
            <a:ext cx="9144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E8A7552-20E1-4F34-ADAB-C1DB6634D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83280"/>
            <a:ext cx="612648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FE29F38-4D7F-0CE5-30DB-F23A2204C1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711" y="3630171"/>
            <a:ext cx="5426764" cy="2876185"/>
          </a:xfrm>
          <a:prstGeom prst="rect">
            <a:avLst/>
          </a:prstGeom>
        </p:spPr>
      </p:pic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7B49276-7AAC-4A40-7713-FE93D403B5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692" y="524566"/>
            <a:ext cx="5380893" cy="2385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84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0" name="Rectangle 139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6787FB35-452F-C009-5E63-219295677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de-DE" sz="8000"/>
              <a:t>The Process</a:t>
            </a:r>
            <a:endParaRPr lang="fi-FI" sz="8000"/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6" name="Sisällön paikkamerkki 2">
            <a:extLst>
              <a:ext uri="{FF2B5EF4-FFF2-40B4-BE49-F238E27FC236}">
                <a16:creationId xmlns:a16="http://schemas.microsoft.com/office/drawing/2014/main" id="{27752397-17C7-3093-6934-D25D748391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19818"/>
              </p:ext>
            </p:extLst>
          </p:nvPr>
        </p:nvGraphicFramePr>
        <p:xfrm>
          <a:off x="5109001" y="794064"/>
          <a:ext cx="6301601" cy="58788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6" name="Picture 15" descr="Kuva, joka sisältää kohteen teksti, kuvakaappaus, animaatio&#10;&#10;Kuvaus luotu automaattisesti">
            <a:extLst>
              <a:ext uri="{FF2B5EF4-FFF2-40B4-BE49-F238E27FC236}">
                <a16:creationId xmlns:a16="http://schemas.microsoft.com/office/drawing/2014/main" id="{776E8767-120C-EE60-DFEC-37B773D5BD4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" y="55349"/>
            <a:ext cx="12192000" cy="674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50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6950BFC3-D8DA-4A85-94F7-54DA5524770B}">
      <p188:commentRel xmlns:p188="http://schemas.microsoft.com/office/powerpoint/2018/8/main" r:id="rId3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47E488DE-6AA4-8289-EEFB-82B1E9CD5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069" y="381935"/>
            <a:ext cx="4008583" cy="5974414"/>
          </a:xfrm>
        </p:spPr>
        <p:txBody>
          <a:bodyPr anchor="ctr">
            <a:normAutofit/>
          </a:bodyPr>
          <a:lstStyle/>
          <a:p>
            <a:r>
              <a:rPr lang="de-DE" sz="7400">
                <a:solidFill>
                  <a:srgbClr val="FFFFFF"/>
                </a:solidFill>
              </a:rPr>
              <a:t>Research &amp; Data</a:t>
            </a:r>
            <a:endParaRPr lang="fi-FI" sz="7400">
              <a:solidFill>
                <a:srgbClr val="FFFFFF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74DF76-993E-44DE-AFB0-C416182ACE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13892" y="554152"/>
            <a:ext cx="574177" cy="1075866"/>
            <a:chOff x="613892" y="554152"/>
            <a:chExt cx="574177" cy="1075866"/>
          </a:xfrm>
          <a:solidFill>
            <a:srgbClr val="FFFFFF"/>
          </a:solidFill>
        </p:grpSpPr>
        <p:sp>
          <p:nvSpPr>
            <p:cNvPr id="13" name="Graphic 11">
              <a:extLst>
                <a:ext uri="{FF2B5EF4-FFF2-40B4-BE49-F238E27FC236}">
                  <a16:creationId xmlns:a16="http://schemas.microsoft.com/office/drawing/2014/main" id="{6CB927A4-E432-4310-9CD5-E89FF50631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3061" y="554152"/>
              <a:ext cx="171515" cy="171515"/>
            </a:xfrm>
            <a:custGeom>
              <a:avLst/>
              <a:gdLst>
                <a:gd name="connsiteX0" fmla="*/ 159874 w 171515"/>
                <a:gd name="connsiteY0" fmla="*/ 74116 h 171515"/>
                <a:gd name="connsiteX1" fmla="*/ 97399 w 171515"/>
                <a:gd name="connsiteY1" fmla="*/ 74116 h 171515"/>
                <a:gd name="connsiteX2" fmla="*/ 97399 w 171515"/>
                <a:gd name="connsiteY2" fmla="*/ 11641 h 171515"/>
                <a:gd name="connsiteX3" fmla="*/ 85758 w 171515"/>
                <a:gd name="connsiteY3" fmla="*/ 0 h 171515"/>
                <a:gd name="connsiteX4" fmla="*/ 74116 w 171515"/>
                <a:gd name="connsiteY4" fmla="*/ 11641 h 171515"/>
                <a:gd name="connsiteX5" fmla="*/ 74116 w 171515"/>
                <a:gd name="connsiteY5" fmla="*/ 74116 h 171515"/>
                <a:gd name="connsiteX6" fmla="*/ 11641 w 171515"/>
                <a:gd name="connsiteY6" fmla="*/ 74116 h 171515"/>
                <a:gd name="connsiteX7" fmla="*/ 0 w 171515"/>
                <a:gd name="connsiteY7" fmla="*/ 85758 h 171515"/>
                <a:gd name="connsiteX8" fmla="*/ 11641 w 171515"/>
                <a:gd name="connsiteY8" fmla="*/ 97399 h 171515"/>
                <a:gd name="connsiteX9" fmla="*/ 74116 w 171515"/>
                <a:gd name="connsiteY9" fmla="*/ 97399 h 171515"/>
                <a:gd name="connsiteX10" fmla="*/ 74116 w 171515"/>
                <a:gd name="connsiteY10" fmla="*/ 159874 h 171515"/>
                <a:gd name="connsiteX11" fmla="*/ 85758 w 171515"/>
                <a:gd name="connsiteY11" fmla="*/ 171515 h 171515"/>
                <a:gd name="connsiteX12" fmla="*/ 97399 w 171515"/>
                <a:gd name="connsiteY12" fmla="*/ 159874 h 171515"/>
                <a:gd name="connsiteX13" fmla="*/ 97399 w 171515"/>
                <a:gd name="connsiteY13" fmla="*/ 97399 h 171515"/>
                <a:gd name="connsiteX14" fmla="*/ 159874 w 171515"/>
                <a:gd name="connsiteY14" fmla="*/ 97399 h 171515"/>
                <a:gd name="connsiteX15" fmla="*/ 171515 w 171515"/>
                <a:gd name="connsiteY15" fmla="*/ 85758 h 171515"/>
                <a:gd name="connsiteX16" fmla="*/ 159874 w 171515"/>
                <a:gd name="connsiteY16" fmla="*/ 74116 h 17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1515" h="171515">
                  <a:moveTo>
                    <a:pt x="159874" y="74116"/>
                  </a:moveTo>
                  <a:lnTo>
                    <a:pt x="97399" y="74116"/>
                  </a:lnTo>
                  <a:lnTo>
                    <a:pt x="97399" y="11641"/>
                  </a:lnTo>
                  <a:cubicBezTo>
                    <a:pt x="97399" y="5212"/>
                    <a:pt x="92187" y="0"/>
                    <a:pt x="85758" y="0"/>
                  </a:cubicBezTo>
                  <a:cubicBezTo>
                    <a:pt x="79328" y="0"/>
                    <a:pt x="74116" y="5212"/>
                    <a:pt x="74116" y="11641"/>
                  </a:cubicBezTo>
                  <a:lnTo>
                    <a:pt x="74116" y="74116"/>
                  </a:lnTo>
                  <a:lnTo>
                    <a:pt x="11641" y="74116"/>
                  </a:lnTo>
                  <a:cubicBezTo>
                    <a:pt x="5212" y="74116"/>
                    <a:pt x="0" y="79328"/>
                    <a:pt x="0" y="85758"/>
                  </a:cubicBezTo>
                  <a:cubicBezTo>
                    <a:pt x="0" y="92187"/>
                    <a:pt x="5212" y="97399"/>
                    <a:pt x="11641" y="97399"/>
                  </a:cubicBezTo>
                  <a:lnTo>
                    <a:pt x="74116" y="97399"/>
                  </a:lnTo>
                  <a:lnTo>
                    <a:pt x="74116" y="159874"/>
                  </a:lnTo>
                  <a:cubicBezTo>
                    <a:pt x="74116" y="166303"/>
                    <a:pt x="79328" y="171515"/>
                    <a:pt x="85758" y="171515"/>
                  </a:cubicBezTo>
                  <a:cubicBezTo>
                    <a:pt x="92187" y="171515"/>
                    <a:pt x="97399" y="166303"/>
                    <a:pt x="97399" y="159874"/>
                  </a:cubicBezTo>
                  <a:lnTo>
                    <a:pt x="97399" y="97399"/>
                  </a:lnTo>
                  <a:lnTo>
                    <a:pt x="159874" y="97399"/>
                  </a:lnTo>
                  <a:cubicBezTo>
                    <a:pt x="166303" y="97399"/>
                    <a:pt x="171515" y="92187"/>
                    <a:pt x="171515" y="85758"/>
                  </a:cubicBezTo>
                  <a:cubicBezTo>
                    <a:pt x="171515" y="79328"/>
                    <a:pt x="166303" y="74116"/>
                    <a:pt x="159874" y="74116"/>
                  </a:cubicBezTo>
                  <a:close/>
                </a:path>
              </a:pathLst>
            </a:custGeom>
            <a:grpFill/>
            <a:ln w="7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Graphic 10">
              <a:extLst>
                <a:ext uri="{FF2B5EF4-FFF2-40B4-BE49-F238E27FC236}">
                  <a16:creationId xmlns:a16="http://schemas.microsoft.com/office/drawing/2014/main" id="{E3020543-B24B-4EC4-8FFC-8DD88EEA9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75643" y="837005"/>
              <a:ext cx="112426" cy="112426"/>
            </a:xfrm>
            <a:custGeom>
              <a:avLst/>
              <a:gdLst>
                <a:gd name="connsiteX0" fmla="*/ 112426 w 112426"/>
                <a:gd name="connsiteY0" fmla="*/ 56213 h 112426"/>
                <a:gd name="connsiteX1" fmla="*/ 56213 w 112426"/>
                <a:gd name="connsiteY1" fmla="*/ 112426 h 112426"/>
                <a:gd name="connsiteX2" fmla="*/ 0 w 112426"/>
                <a:gd name="connsiteY2" fmla="*/ 56213 h 112426"/>
                <a:gd name="connsiteX3" fmla="*/ 56213 w 112426"/>
                <a:gd name="connsiteY3" fmla="*/ 0 h 112426"/>
                <a:gd name="connsiteX4" fmla="*/ 112426 w 112426"/>
                <a:gd name="connsiteY4" fmla="*/ 56213 h 11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426" h="112426">
                  <a:moveTo>
                    <a:pt x="112426" y="56213"/>
                  </a:moveTo>
                  <a:cubicBezTo>
                    <a:pt x="112426" y="87259"/>
                    <a:pt x="87259" y="112426"/>
                    <a:pt x="56213" y="112426"/>
                  </a:cubicBezTo>
                  <a:cubicBezTo>
                    <a:pt x="25167" y="112426"/>
                    <a:pt x="0" y="87259"/>
                    <a:pt x="0" y="56213"/>
                  </a:cubicBezTo>
                  <a:cubicBezTo>
                    <a:pt x="0" y="25167"/>
                    <a:pt x="25167" y="0"/>
                    <a:pt x="56213" y="0"/>
                  </a:cubicBezTo>
                  <a:cubicBezTo>
                    <a:pt x="87259" y="0"/>
                    <a:pt x="112426" y="25167"/>
                    <a:pt x="112426" y="56213"/>
                  </a:cubicBezTo>
                  <a:close/>
                </a:path>
              </a:pathLst>
            </a:custGeom>
            <a:grpFill/>
            <a:ln w="5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Graphic 12">
              <a:extLst>
                <a:ext uri="{FF2B5EF4-FFF2-40B4-BE49-F238E27FC236}">
                  <a16:creationId xmlns:a16="http://schemas.microsoft.com/office/drawing/2014/main" id="{1453BF6C-B012-48B7-B4E8-6D7AC7C27D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3892" y="1472473"/>
              <a:ext cx="157545" cy="157545"/>
            </a:xfrm>
            <a:custGeom>
              <a:avLst/>
              <a:gdLst>
                <a:gd name="connsiteX0" fmla="*/ 78773 w 157545"/>
                <a:gd name="connsiteY0" fmla="*/ 23283 h 157545"/>
                <a:gd name="connsiteX1" fmla="*/ 134262 w 157545"/>
                <a:gd name="connsiteY1" fmla="*/ 78773 h 157545"/>
                <a:gd name="connsiteX2" fmla="*/ 78773 w 157545"/>
                <a:gd name="connsiteY2" fmla="*/ 134262 h 157545"/>
                <a:gd name="connsiteX3" fmla="*/ 23283 w 157545"/>
                <a:gd name="connsiteY3" fmla="*/ 78773 h 157545"/>
                <a:gd name="connsiteX4" fmla="*/ 78773 w 157545"/>
                <a:gd name="connsiteY4" fmla="*/ 23283 h 157545"/>
                <a:gd name="connsiteX5" fmla="*/ 78773 w 157545"/>
                <a:gd name="connsiteY5" fmla="*/ 0 h 157545"/>
                <a:gd name="connsiteX6" fmla="*/ 0 w 157545"/>
                <a:gd name="connsiteY6" fmla="*/ 78773 h 157545"/>
                <a:gd name="connsiteX7" fmla="*/ 78773 w 157545"/>
                <a:gd name="connsiteY7" fmla="*/ 157545 h 157545"/>
                <a:gd name="connsiteX8" fmla="*/ 157545 w 157545"/>
                <a:gd name="connsiteY8" fmla="*/ 78773 h 157545"/>
                <a:gd name="connsiteX9" fmla="*/ 78773 w 157545"/>
                <a:gd name="connsiteY9" fmla="*/ 0 h 157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545" h="157545">
                  <a:moveTo>
                    <a:pt x="78773" y="23283"/>
                  </a:moveTo>
                  <a:cubicBezTo>
                    <a:pt x="109419" y="23283"/>
                    <a:pt x="134262" y="48126"/>
                    <a:pt x="134262" y="78773"/>
                  </a:cubicBezTo>
                  <a:cubicBezTo>
                    <a:pt x="134262" y="109419"/>
                    <a:pt x="109419" y="134262"/>
                    <a:pt x="78773" y="134262"/>
                  </a:cubicBezTo>
                  <a:cubicBezTo>
                    <a:pt x="48126" y="134262"/>
                    <a:pt x="23283" y="109419"/>
                    <a:pt x="23283" y="78773"/>
                  </a:cubicBezTo>
                  <a:cubicBezTo>
                    <a:pt x="23312" y="48139"/>
                    <a:pt x="48139" y="23312"/>
                    <a:pt x="78773" y="23283"/>
                  </a:cubicBezTo>
                  <a:moveTo>
                    <a:pt x="78773" y="0"/>
                  </a:moveTo>
                  <a:cubicBezTo>
                    <a:pt x="35268" y="0"/>
                    <a:pt x="0" y="35268"/>
                    <a:pt x="0" y="78773"/>
                  </a:cubicBezTo>
                  <a:cubicBezTo>
                    <a:pt x="0" y="122277"/>
                    <a:pt x="35268" y="157545"/>
                    <a:pt x="78773" y="157545"/>
                  </a:cubicBezTo>
                  <a:cubicBezTo>
                    <a:pt x="122277" y="157545"/>
                    <a:pt x="157545" y="122277"/>
                    <a:pt x="157545" y="78773"/>
                  </a:cubicBezTo>
                  <a:cubicBezTo>
                    <a:pt x="157545" y="35268"/>
                    <a:pt x="122277" y="0"/>
                    <a:pt x="78773" y="0"/>
                  </a:cubicBezTo>
                  <a:close/>
                </a:path>
              </a:pathLst>
            </a:custGeom>
            <a:grpFill/>
            <a:ln w="75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08F0CE20-6B4B-0A37-313E-49C708E285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7571" y="1022492"/>
            <a:ext cx="4771607" cy="583794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alpha val="80000"/>
                  </a:schemeClr>
                </a:solidFill>
              </a:rPr>
              <a:t>Conducted a survey with </a:t>
            </a:r>
            <a:r>
              <a:rPr lang="en-US" sz="2000" b="1" dirty="0">
                <a:solidFill>
                  <a:schemeClr val="tx1">
                    <a:alpha val="80000"/>
                  </a:schemeClr>
                </a:solidFill>
              </a:rPr>
              <a:t>90 students</a:t>
            </a:r>
            <a:r>
              <a:rPr lang="en-US" sz="2000" dirty="0">
                <a:solidFill>
                  <a:schemeClr val="tx1">
                    <a:alpha val="80000"/>
                  </a:schemeClr>
                </a:solidFill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alpha val="80000"/>
                  </a:schemeClr>
                </a:solidFill>
              </a:rPr>
              <a:t>83%</a:t>
            </a:r>
            <a:r>
              <a:rPr lang="en-US" sz="2000" dirty="0">
                <a:solidFill>
                  <a:schemeClr val="tx1">
                    <a:alpha val="80000"/>
                  </a:schemeClr>
                </a:solidFill>
              </a:rPr>
              <a:t> reported difficulties in accessing information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alpha val="80000"/>
                  </a:schemeClr>
                </a:solidFill>
              </a:rPr>
              <a:t>50%+</a:t>
            </a:r>
            <a:r>
              <a:rPr lang="en-US" sz="2000" dirty="0">
                <a:solidFill>
                  <a:schemeClr val="tx1">
                    <a:alpha val="80000"/>
                  </a:schemeClr>
                </a:solidFill>
              </a:rPr>
              <a:t> wanted to participate in E-School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>
              <a:solidFill>
                <a:schemeClr val="tx1">
                  <a:alpha val="80000"/>
                </a:schemeClr>
              </a:solidFill>
            </a:endParaRPr>
          </a:p>
          <a:p>
            <a:r>
              <a:rPr lang="fi-FI" sz="2000" dirty="0" err="1">
                <a:solidFill>
                  <a:schemeClr val="tx1">
                    <a:alpha val="80000"/>
                  </a:schemeClr>
                </a:solidFill>
              </a:rPr>
              <a:t>Survey</a:t>
            </a:r>
            <a:r>
              <a:rPr lang="fi-FI" sz="2000" dirty="0">
                <a:solidFill>
                  <a:schemeClr val="tx1">
                    <a:alpha val="80000"/>
                  </a:schemeClr>
                </a:solidFill>
              </a:rPr>
              <a:t> on </a:t>
            </a:r>
            <a:r>
              <a:rPr lang="fi-FI" sz="2000" dirty="0" err="1">
                <a:solidFill>
                  <a:schemeClr val="tx1">
                    <a:alpha val="80000"/>
                  </a:schemeClr>
                </a:solidFill>
              </a:rPr>
              <a:t>motivation</a:t>
            </a:r>
            <a:r>
              <a:rPr lang="fi-FI" sz="2000" dirty="0">
                <a:solidFill>
                  <a:schemeClr val="tx1">
                    <a:alpha val="80000"/>
                  </a:schemeClr>
                </a:solidFill>
              </a:rPr>
              <a:t> for </a:t>
            </a:r>
            <a:r>
              <a:rPr lang="fi-FI" sz="2000" dirty="0" err="1">
                <a:solidFill>
                  <a:schemeClr val="tx1">
                    <a:alpha val="80000"/>
                  </a:schemeClr>
                </a:solidFill>
              </a:rPr>
              <a:t>students</a:t>
            </a:r>
            <a:r>
              <a:rPr lang="fi-FI" sz="2000" dirty="0">
                <a:solidFill>
                  <a:schemeClr val="tx1">
                    <a:alpha val="80000"/>
                  </a:schemeClr>
                </a:solidFill>
              </a:rPr>
              <a:t> and </a:t>
            </a:r>
            <a:r>
              <a:rPr lang="fi-FI" sz="2000" dirty="0" err="1">
                <a:solidFill>
                  <a:schemeClr val="tx1">
                    <a:alpha val="80000"/>
                  </a:schemeClr>
                </a:solidFill>
              </a:rPr>
              <a:t>teachers</a:t>
            </a:r>
            <a:r>
              <a:rPr lang="fi-FI" sz="2000" dirty="0">
                <a:solidFill>
                  <a:schemeClr val="tx1">
                    <a:alpha val="80000"/>
                  </a:schemeClr>
                </a:solidFill>
              </a:rPr>
              <a:t> </a:t>
            </a:r>
            <a:r>
              <a:rPr lang="fi-FI" sz="2000" dirty="0" err="1">
                <a:solidFill>
                  <a:schemeClr val="tx1">
                    <a:alpha val="80000"/>
                  </a:schemeClr>
                </a:solidFill>
              </a:rPr>
              <a:t>part</a:t>
            </a:r>
            <a:r>
              <a:rPr lang="fi-FI" sz="2000" dirty="0">
                <a:solidFill>
                  <a:schemeClr val="tx1">
                    <a:alpha val="80000"/>
                  </a:schemeClr>
                </a:solidFill>
              </a:rPr>
              <a:t> of </a:t>
            </a:r>
            <a:r>
              <a:rPr lang="fi-FI" sz="2000" dirty="0" err="1">
                <a:solidFill>
                  <a:schemeClr val="tx1">
                    <a:alpha val="80000"/>
                  </a:schemeClr>
                </a:solidFill>
              </a:rPr>
              <a:t>the</a:t>
            </a:r>
            <a:r>
              <a:rPr lang="fi-FI" sz="2000" dirty="0">
                <a:solidFill>
                  <a:schemeClr val="tx1">
                    <a:alpha val="80000"/>
                  </a:schemeClr>
                </a:solidFill>
              </a:rPr>
              <a:t> team:</a:t>
            </a:r>
          </a:p>
          <a:p>
            <a:pPr marL="742950" lvl="1" indent="-285750">
              <a:buFont typeface="Arial,Sans-Serif" panose="020B0604020202020204" pitchFamily="34" charset="0"/>
            </a:pPr>
            <a:r>
              <a:rPr lang="en-US" sz="2000" b="1" dirty="0">
                <a:solidFill>
                  <a:schemeClr val="tx1">
                    <a:alpha val="80000"/>
                  </a:schemeClr>
                </a:solidFill>
              </a:rPr>
              <a:t>100%</a:t>
            </a:r>
            <a:r>
              <a:rPr lang="en-US" sz="2000" dirty="0">
                <a:solidFill>
                  <a:schemeClr val="tx1">
                    <a:alpha val="80000"/>
                  </a:schemeClr>
                </a:solidFill>
              </a:rPr>
              <a:t> found E-School as a project motivating</a:t>
            </a:r>
          </a:p>
          <a:p>
            <a:pPr marL="742950" lvl="1" indent="-285750">
              <a:buFont typeface="Arial,Sans-Serif" panose="020B0604020202020204" pitchFamily="34" charset="0"/>
            </a:pPr>
            <a:r>
              <a:rPr lang="en-US" sz="2000" dirty="0">
                <a:solidFill>
                  <a:schemeClr val="tx1">
                    <a:alpha val="80000"/>
                  </a:schemeClr>
                </a:solidFill>
              </a:rPr>
              <a:t>Learned new life-long skills with real-life experience</a:t>
            </a:r>
          </a:p>
          <a:p>
            <a:pPr marL="742950" lvl="1" indent="-285750">
              <a:buFont typeface="Arial,Sans-Serif" panose="020B0604020202020204" pitchFamily="34" charset="0"/>
              <a:buChar char="•"/>
            </a:pPr>
            <a:endParaRPr lang="en-US" sz="2000" dirty="0">
              <a:solidFill>
                <a:schemeClr val="tx1">
                  <a:alpha val="80000"/>
                </a:schemeClr>
              </a:solidFill>
            </a:endParaRPr>
          </a:p>
          <a:p>
            <a:pPr marL="285750">
              <a:buFont typeface="Arial,Sans-Serif" panose="020B0604020202020204" pitchFamily="34" charset="0"/>
            </a:pPr>
            <a:r>
              <a:rPr lang="en-US" sz="2000" dirty="0">
                <a:solidFill>
                  <a:schemeClr val="tx1">
                    <a:alpha val="80000"/>
                  </a:schemeClr>
                </a:solidFill>
              </a:rPr>
              <a:t>Further questionnaires and </a:t>
            </a:r>
            <a:r>
              <a:rPr lang="en-US" sz="2000" dirty="0" err="1">
                <a:solidFill>
                  <a:schemeClr val="tx1">
                    <a:alpha val="80000"/>
                  </a:schemeClr>
                </a:solidFill>
              </a:rPr>
              <a:t>inteviews</a:t>
            </a:r>
            <a:r>
              <a:rPr lang="en-US" sz="2000" dirty="0">
                <a:solidFill>
                  <a:schemeClr val="tx1">
                    <a:alpha val="80000"/>
                  </a:schemeClr>
                </a:solidFill>
              </a:rPr>
              <a:t> to be conducted for school-wide results</a:t>
            </a:r>
          </a:p>
          <a:p>
            <a:pPr marL="742950" lvl="1" indent="-285750">
              <a:buFont typeface="Arial,Sans-Serif" panose="020B0604020202020204" pitchFamily="34" charset="0"/>
            </a:pPr>
            <a:endParaRPr lang="en-US" sz="2000">
              <a:solidFill>
                <a:srgbClr val="000000">
                  <a:alpha val="80000"/>
                </a:srgbClr>
              </a:solidFill>
            </a:endParaRPr>
          </a:p>
          <a:p>
            <a:endParaRPr lang="fi-FI" sz="2000">
              <a:solidFill>
                <a:srgbClr val="000000">
                  <a:alpha val="80000"/>
                </a:srgbClr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219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E18F6E8B-15ED-43C7-94BA-91549A651C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0293396C-6BFF-0F04-B9F7-F5AB374A2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3023754"/>
            <a:ext cx="4900144" cy="273696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Results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048031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B089A89A-1E9C-4761-9DFF-53C275FBF8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0" y="257770"/>
            <a:ext cx="4837176" cy="29799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blue pie chart with text&#10;&#10;AI-generated content may be incorrect.">
            <a:extLst>
              <a:ext uri="{FF2B5EF4-FFF2-40B4-BE49-F238E27FC236}">
                <a16:creationId xmlns:a16="http://schemas.microsoft.com/office/drawing/2014/main" id="{0A2BAD9B-DE5D-4F37-AB73-4D3353232A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4873" y="278708"/>
            <a:ext cx="2862467" cy="2958407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0" y="3462252"/>
            <a:ext cx="4837176" cy="29799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graph with text and numbers&#10;&#10;AI-generated content may be incorrect.">
            <a:extLst>
              <a:ext uri="{FF2B5EF4-FFF2-40B4-BE49-F238E27FC236}">
                <a16:creationId xmlns:a16="http://schemas.microsoft.com/office/drawing/2014/main" id="{77FDA66B-C2DC-7D75-22A3-6F2EC1CA46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0162" y="4021550"/>
            <a:ext cx="4832849" cy="190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946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00C6E0BD-02F7-F122-E9D2-FAFB53937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de-DE" sz="6200" dirty="0"/>
              <a:t>Challenges &amp; Solutions</a:t>
            </a:r>
            <a:endParaRPr lang="en-US" sz="62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Sisällön paikkamerkki 2">
            <a:extLst>
              <a:ext uri="{FF2B5EF4-FFF2-40B4-BE49-F238E27FC236}">
                <a16:creationId xmlns:a16="http://schemas.microsoft.com/office/drawing/2014/main" id="{24D8CE1E-B6F7-81B8-2F94-F814930FE0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053701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0935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327D73B4-9F5C-4A64-A179-51B9500CB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1F06963-6374-4B48-844F-071A9BAAAE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9528" y="554152"/>
            <a:ext cx="5742189" cy="574218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B1173C7F-6FD5-E38D-B7ED-3519FAD02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072" y="1289765"/>
            <a:ext cx="3651101" cy="4270963"/>
          </a:xfrm>
        </p:spPr>
        <p:txBody>
          <a:bodyPr anchor="ctr">
            <a:normAutofit/>
          </a:bodyPr>
          <a:lstStyle/>
          <a:p>
            <a:pPr algn="ctr"/>
            <a:r>
              <a:rPr lang="de-DE" sz="5600">
                <a:solidFill>
                  <a:srgbClr val="FFFFFF"/>
                </a:solidFill>
              </a:rPr>
              <a:t>Impact &amp; Benefits</a:t>
            </a:r>
            <a:endParaRPr lang="fi-FI" sz="5600">
              <a:solidFill>
                <a:srgbClr val="FFFFFF"/>
              </a:solidFill>
            </a:endParaRPr>
          </a:p>
        </p:txBody>
      </p:sp>
      <p:sp>
        <p:nvSpPr>
          <p:cNvPr id="26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3493" y="374394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2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0109" y="1084507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2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3136D98-C043-0F15-CBB9-7CCAD3560B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7233" y="518400"/>
            <a:ext cx="4771607" cy="583794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>
                    <a:alpha val="80000"/>
                  </a:schemeClr>
                </a:solidFill>
              </a:rPr>
              <a:t>Improved student engagement and motivation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>
              <a:solidFill>
                <a:schemeClr val="tx1">
                  <a:alpha val="80000"/>
                </a:schemeClr>
              </a:solidFill>
            </a:endParaRPr>
          </a:p>
          <a:p>
            <a:r>
              <a:rPr lang="en-US" sz="2000">
                <a:solidFill>
                  <a:schemeClr val="tx1">
                    <a:alpha val="80000"/>
                  </a:schemeClr>
                </a:solidFill>
              </a:rPr>
              <a:t>Easier access and available resources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>
              <a:solidFill>
                <a:schemeClr val="tx1">
                  <a:alpha val="80000"/>
                </a:schemeClr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>
                    <a:alpha val="80000"/>
                  </a:schemeClr>
                </a:solidFill>
              </a:rPr>
              <a:t>Encourages digitalisation in schools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>
              <a:solidFill>
                <a:schemeClr val="tx1">
                  <a:alpha val="80000"/>
                </a:schemeClr>
              </a:solidFill>
            </a:endParaRPr>
          </a:p>
          <a:p>
            <a:r>
              <a:rPr lang="en-US" sz="2000">
                <a:solidFill>
                  <a:schemeClr val="tx1">
                    <a:alpha val="80000"/>
                  </a:schemeClr>
                </a:solidFill>
              </a:rPr>
              <a:t>Skills developed in: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>
                    <a:alpha val="80000"/>
                  </a:schemeClr>
                </a:solidFill>
              </a:rPr>
              <a:t>ICT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>
                    <a:alpha val="80000"/>
                  </a:schemeClr>
                </a:solidFill>
              </a:rPr>
              <a:t>Leadership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>
                    <a:alpha val="80000"/>
                  </a:schemeClr>
                </a:solidFill>
              </a:rPr>
              <a:t>Teamwork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1">
                    <a:alpha val="80000"/>
                  </a:schemeClr>
                </a:solidFill>
              </a:rPr>
              <a:t>Problem-solving</a:t>
            </a:r>
          </a:p>
          <a:p>
            <a:pPr marL="742950" lvl="1" indent="-285750"/>
            <a:r>
              <a:rPr lang="en-US" sz="2000">
                <a:solidFill>
                  <a:schemeClr val="tx1">
                    <a:alpha val="80000"/>
                  </a:schemeClr>
                </a:solidFill>
              </a:rPr>
              <a:t>Business</a:t>
            </a:r>
          </a:p>
          <a:p>
            <a:endParaRPr lang="fi-FI" sz="2000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30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36547" y="5751820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2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8177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CB7B45A4AD99448B42720C25877173" ma:contentTypeVersion="18" ma:contentTypeDescription="Create a new document." ma:contentTypeScope="" ma:versionID="b0160b191ffc96ce5681f4f01d57633d">
  <xsd:schema xmlns:xsd="http://www.w3.org/2001/XMLSchema" xmlns:xs="http://www.w3.org/2001/XMLSchema" xmlns:p="http://schemas.microsoft.com/office/2006/metadata/properties" xmlns:ns3="7c664124-6275-46b3-91b3-20a123f880ec" xmlns:ns4="d86e487b-ecbe-46e5-84d7-2c99bb2fdc25" targetNamespace="http://schemas.microsoft.com/office/2006/metadata/properties" ma:root="true" ma:fieldsID="2a630d3f69edfc4c9344c6bb0408c890" ns3:_="" ns4:_="">
    <xsd:import namespace="7c664124-6275-46b3-91b3-20a123f880ec"/>
    <xsd:import namespace="d86e487b-ecbe-46e5-84d7-2c99bb2fdc2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_activity" minOccurs="0"/>
                <xsd:element ref="ns4:MediaServiceObjectDetectorVersions" minOccurs="0"/>
                <xsd:element ref="ns4:MediaServiceSearchProperties" minOccurs="0"/>
                <xsd:element ref="ns4:MediaLengthInSeconds" minOccurs="0"/>
                <xsd:element ref="ns4:MediaServiceSystemTags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664124-6275-46b3-91b3-20a123f880e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6e487b-ecbe-46e5-84d7-2c99bb2fdc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2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86e487b-ecbe-46e5-84d7-2c99bb2fdc25" xsi:nil="true"/>
  </documentManagement>
</p:properties>
</file>

<file path=customXml/itemProps1.xml><?xml version="1.0" encoding="utf-8"?>
<ds:datastoreItem xmlns:ds="http://schemas.openxmlformats.org/officeDocument/2006/customXml" ds:itemID="{BEA0C558-D2E4-47C7-A935-B1217BA0141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7299A4-3FA1-4479-AF68-4E4930027F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664124-6275-46b3-91b3-20a123f880ec"/>
    <ds:schemaRef ds:uri="d86e487b-ecbe-46e5-84d7-2c99bb2fdc2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1CADDAD-D0C3-4543-B030-5673F42E49A5}">
  <ds:schemaRefs>
    <ds:schemaRef ds:uri="http://purl.org/dc/dcmitype/"/>
    <ds:schemaRef ds:uri="http://purl.org/dc/terms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d86e487b-ecbe-46e5-84d7-2c99bb2fdc25"/>
    <ds:schemaRef ds:uri="7c664124-6275-46b3-91b3-20a123f880e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4164</TotalTime>
  <Words>644</Words>
  <Application>Microsoft Office PowerPoint</Application>
  <PresentationFormat>Widescreen</PresentationFormat>
  <Paragraphs>113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Office-teema</vt:lpstr>
      <vt:lpstr>E-School: A Digital Gateway to School Life</vt:lpstr>
      <vt:lpstr>Introduction</vt:lpstr>
      <vt:lpstr>The Website</vt:lpstr>
      <vt:lpstr>PowerPoint Presentation</vt:lpstr>
      <vt:lpstr>The Process</vt:lpstr>
      <vt:lpstr>Research &amp; Data</vt:lpstr>
      <vt:lpstr>Results</vt:lpstr>
      <vt:lpstr>Challenges &amp; Solutions</vt:lpstr>
      <vt:lpstr>Impact &amp; Benefits</vt:lpstr>
      <vt:lpstr>Conclusion</vt:lpstr>
      <vt:lpstr>References</vt:lpstr>
      <vt:lpstr>Acknowledgements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TAKKI Luka (LUX-S4FIA)</dc:creator>
  <cp:lastModifiedBy>TAKKI Luka (LUX-S4FIA)</cp:lastModifiedBy>
  <cp:revision>471</cp:revision>
  <dcterms:created xsi:type="dcterms:W3CDTF">2025-03-16T16:23:11Z</dcterms:created>
  <dcterms:modified xsi:type="dcterms:W3CDTF">2025-03-29T18:42:44Z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0x010100FBCB7B45A4AD99448B42720C25877173</vt:lpwstr>
  </property>
</Properties>
</file>