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38AA46-E19E-4768-9D1A-5CB85861AD36}" v="3" dt="2025-03-30T17:30:51.041"/>
    <p1510:client id="{54EFE1B7-8729-EC9D-D50C-706D1D3D0E6F}" v="336" dt="2025-03-30T17:20:52.784"/>
    <p1510:client id="{597590B2-20AD-A0A8-41A4-F17054703CBC}" v="21" dt="2025-03-30T13:45:15.214"/>
    <p1510:client id="{6CE2CD07-1E2C-7927-AB5C-150A78FE94BF}" v="1207" dt="2025-03-30T09:57:22.362"/>
    <p1510:client id="{869B8115-3454-D70E-93DC-4C325AB38079}" v="113" dt="2025-03-30T16:06:39.098"/>
    <p1510:client id="{F9AEF6C8-A209-7B03-6B7D-7EE56F8154F9}" v="3" dt="2025-03-30T17:29:32.9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6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MIR Alp (BER-S4ENA)" userId="S::demiral@student.eursc.eu::0ee7dfd1-723d-4a7b-8be9-60a4277135f7" providerId="AD" clId="Web-{6CE2CD07-1E2C-7927-AB5C-150A78FE94BF}"/>
    <pc:docChg chg="addSld modSld addMainMaster delMainMaster">
      <pc:chgData name="DEMIR Alp (BER-S4ENA)" userId="S::demiral@student.eursc.eu::0ee7dfd1-723d-4a7b-8be9-60a4277135f7" providerId="AD" clId="Web-{6CE2CD07-1E2C-7927-AB5C-150A78FE94BF}" dt="2025-03-30T09:57:27.503" v="1133"/>
      <pc:docMkLst>
        <pc:docMk/>
      </pc:docMkLst>
      <pc:sldChg chg="addSp delSp modSp mod setBg modClrScheme chgLayout">
        <pc:chgData name="DEMIR Alp (BER-S4ENA)" userId="S::demiral@student.eursc.eu::0ee7dfd1-723d-4a7b-8be9-60a4277135f7" providerId="AD" clId="Web-{6CE2CD07-1E2C-7927-AB5C-150A78FE94BF}" dt="2025-03-30T08:22:29.160" v="71" actId="20577"/>
        <pc:sldMkLst>
          <pc:docMk/>
          <pc:sldMk cId="109857222" sldId="256"/>
        </pc:sldMkLst>
        <pc:spChg chg="mod">
          <ac:chgData name="DEMIR Alp (BER-S4ENA)" userId="S::demiral@student.eursc.eu::0ee7dfd1-723d-4a7b-8be9-60a4277135f7" providerId="AD" clId="Web-{6CE2CD07-1E2C-7927-AB5C-150A78FE94BF}" dt="2025-03-30T08:22:29.160" v="71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DEMIR Alp (BER-S4ENA)" userId="S::demiral@student.eursc.eu::0ee7dfd1-723d-4a7b-8be9-60a4277135f7" providerId="AD" clId="Web-{6CE2CD07-1E2C-7927-AB5C-150A78FE94BF}" dt="2025-03-30T08:22:00.831" v="65" actId="14100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DEMIR Alp (BER-S4ENA)" userId="S::demiral@student.eursc.eu::0ee7dfd1-723d-4a7b-8be9-60a4277135f7" providerId="AD" clId="Web-{6CE2CD07-1E2C-7927-AB5C-150A78FE94BF}" dt="2025-03-30T08:21:52.299" v="62"/>
          <ac:spMkLst>
            <pc:docMk/>
            <pc:sldMk cId="109857222" sldId="256"/>
            <ac:spMk id="9" creationId="{14D27876-614E-CCD5-5142-A650DBF0B099}"/>
          </ac:spMkLst>
        </pc:spChg>
        <pc:spChg chg="add">
          <ac:chgData name="DEMIR Alp (BER-S4ENA)" userId="S::demiral@student.eursc.eu::0ee7dfd1-723d-4a7b-8be9-60a4277135f7" providerId="AD" clId="Web-{6CE2CD07-1E2C-7927-AB5C-150A78FE94BF}" dt="2025-03-30T08:21:52.299" v="62"/>
          <ac:spMkLst>
            <pc:docMk/>
            <pc:sldMk cId="109857222" sldId="256"/>
            <ac:spMk id="11" creationId="{E5101733-A021-44D6-BE4E-2D908CFF54EA}"/>
          </ac:spMkLst>
        </pc:spChg>
        <pc:spChg chg="add del">
          <ac:chgData name="DEMIR Alp (BER-S4ENA)" userId="S::demiral@student.eursc.eu::0ee7dfd1-723d-4a7b-8be9-60a4277135f7" providerId="AD" clId="Web-{6CE2CD07-1E2C-7927-AB5C-150A78FE94BF}" dt="2025-03-30T08:20:38.359" v="47"/>
          <ac:spMkLst>
            <pc:docMk/>
            <pc:sldMk cId="109857222" sldId="256"/>
            <ac:spMk id="14" creationId="{6DA9942F-A18C-9E9D-BF08-9291C54E1CC4}"/>
          </ac:spMkLst>
        </pc:spChg>
        <pc:spChg chg="add del">
          <ac:chgData name="DEMIR Alp (BER-S4ENA)" userId="S::demiral@student.eursc.eu::0ee7dfd1-723d-4a7b-8be9-60a4277135f7" providerId="AD" clId="Web-{6CE2CD07-1E2C-7927-AB5C-150A78FE94BF}" dt="2025-03-30T08:21:36.486" v="59"/>
          <ac:spMkLst>
            <pc:docMk/>
            <pc:sldMk cId="109857222" sldId="256"/>
            <ac:spMk id="16" creationId="{C53527CE-0857-4148-A439-03E1284D2FB0}"/>
          </ac:spMkLst>
        </pc:spChg>
        <pc:picChg chg="add del mod">
          <ac:chgData name="DEMIR Alp (BER-S4ENA)" userId="S::demiral@student.eursc.eu::0ee7dfd1-723d-4a7b-8be9-60a4277135f7" providerId="AD" clId="Web-{6CE2CD07-1E2C-7927-AB5C-150A78FE94BF}" dt="2025-03-30T08:20:02.967" v="44"/>
          <ac:picMkLst>
            <pc:docMk/>
            <pc:sldMk cId="109857222" sldId="256"/>
            <ac:picMk id="4" creationId="{0241A85F-2B18-189E-A35D-04882595FC32}"/>
          </ac:picMkLst>
        </pc:picChg>
        <pc:picChg chg="add del mod">
          <ac:chgData name="DEMIR Alp (BER-S4ENA)" userId="S::demiral@student.eursc.eu::0ee7dfd1-723d-4a7b-8be9-60a4277135f7" providerId="AD" clId="Web-{6CE2CD07-1E2C-7927-AB5C-150A78FE94BF}" dt="2025-03-30T08:21:36.986" v="60"/>
          <ac:picMkLst>
            <pc:docMk/>
            <pc:sldMk cId="109857222" sldId="256"/>
            <ac:picMk id="5" creationId="{21810F62-BABD-DB2F-C945-D44D93047F3F}"/>
          </ac:picMkLst>
        </pc:picChg>
        <pc:picChg chg="add mod">
          <ac:chgData name="DEMIR Alp (BER-S4ENA)" userId="S::demiral@student.eursc.eu::0ee7dfd1-723d-4a7b-8be9-60a4277135f7" providerId="AD" clId="Web-{6CE2CD07-1E2C-7927-AB5C-150A78FE94BF}" dt="2025-03-30T08:22:23.535" v="70" actId="14100"/>
          <ac:picMkLst>
            <pc:docMk/>
            <pc:sldMk cId="109857222" sldId="256"/>
            <ac:picMk id="6" creationId="{ECB5FAD8-78BB-0024-53C7-E181E65ECD8D}"/>
          </ac:picMkLst>
        </pc:picChg>
        <pc:cxnChg chg="add">
          <ac:chgData name="DEMIR Alp (BER-S4ENA)" userId="S::demiral@student.eursc.eu::0ee7dfd1-723d-4a7b-8be9-60a4277135f7" providerId="AD" clId="Web-{6CE2CD07-1E2C-7927-AB5C-150A78FE94BF}" dt="2025-03-30T08:21:52.299" v="62"/>
          <ac:cxnSpMkLst>
            <pc:docMk/>
            <pc:sldMk cId="109857222" sldId="256"/>
            <ac:cxnSpMk id="12" creationId="{6F4598CC-172A-48F9-9A7C-3E3E635F6C17}"/>
          </ac:cxnSpMkLst>
        </pc:cxnChg>
        <pc:cxnChg chg="add">
          <ac:chgData name="DEMIR Alp (BER-S4ENA)" userId="S::demiral@student.eursc.eu::0ee7dfd1-723d-4a7b-8be9-60a4277135f7" providerId="AD" clId="Web-{6CE2CD07-1E2C-7927-AB5C-150A78FE94BF}" dt="2025-03-30T08:21:52.299" v="62"/>
          <ac:cxnSpMkLst>
            <pc:docMk/>
            <pc:sldMk cId="109857222" sldId="256"/>
            <ac:cxnSpMk id="18" creationId="{587A0454-7A54-450D-9B36-0C5378D020A9}"/>
          </ac:cxnSpMkLst>
        </pc:cxnChg>
      </pc:sldChg>
      <pc:sldChg chg="addSp modSp new mod setBg">
        <pc:chgData name="DEMIR Alp (BER-S4ENA)" userId="S::demiral@student.eursc.eu::0ee7dfd1-723d-4a7b-8be9-60a4277135f7" providerId="AD" clId="Web-{6CE2CD07-1E2C-7927-AB5C-150A78FE94BF}" dt="2025-03-30T09:54:46.522" v="1013" actId="20577"/>
        <pc:sldMkLst>
          <pc:docMk/>
          <pc:sldMk cId="1009151329" sldId="257"/>
        </pc:sldMkLst>
        <pc:spChg chg="mod">
          <ac:chgData name="DEMIR Alp (BER-S4ENA)" userId="S::demiral@student.eursc.eu::0ee7dfd1-723d-4a7b-8be9-60a4277135f7" providerId="AD" clId="Web-{6CE2CD07-1E2C-7927-AB5C-150A78FE94BF}" dt="2025-03-30T09:49:48.460" v="957"/>
          <ac:spMkLst>
            <pc:docMk/>
            <pc:sldMk cId="1009151329" sldId="257"/>
            <ac:spMk id="2" creationId="{3D78BD73-E08B-72CD-9DB7-A2CFCE48E62A}"/>
          </ac:spMkLst>
        </pc:spChg>
        <pc:spChg chg="mod">
          <ac:chgData name="DEMIR Alp (BER-S4ENA)" userId="S::demiral@student.eursc.eu::0ee7dfd1-723d-4a7b-8be9-60a4277135f7" providerId="AD" clId="Web-{6CE2CD07-1E2C-7927-AB5C-150A78FE94BF}" dt="2025-03-30T09:54:46.522" v="1013" actId="20577"/>
          <ac:spMkLst>
            <pc:docMk/>
            <pc:sldMk cId="1009151329" sldId="257"/>
            <ac:spMk id="3" creationId="{942237B4-2484-C8A0-5E3E-F1ABA1CC77F6}"/>
          </ac:spMkLst>
        </pc:spChg>
        <pc:spChg chg="add">
          <ac:chgData name="DEMIR Alp (BER-S4ENA)" userId="S::demiral@student.eursc.eu::0ee7dfd1-723d-4a7b-8be9-60a4277135f7" providerId="AD" clId="Web-{6CE2CD07-1E2C-7927-AB5C-150A78FE94BF}" dt="2025-03-30T09:49:48.460" v="957"/>
          <ac:spMkLst>
            <pc:docMk/>
            <pc:sldMk cId="1009151329" sldId="257"/>
            <ac:spMk id="9" creationId="{563C18A9-3F84-4083-BC63-C5C44FE2843A}"/>
          </ac:spMkLst>
        </pc:spChg>
        <pc:picChg chg="add mod">
          <ac:chgData name="DEMIR Alp (BER-S4ENA)" userId="S::demiral@student.eursc.eu::0ee7dfd1-723d-4a7b-8be9-60a4277135f7" providerId="AD" clId="Web-{6CE2CD07-1E2C-7927-AB5C-150A78FE94BF}" dt="2025-03-30T09:54:00.739" v="1009" actId="1076"/>
          <ac:picMkLst>
            <pc:docMk/>
            <pc:sldMk cId="1009151329" sldId="257"/>
            <ac:picMk id="4" creationId="{CEAE0112-2DDA-A71A-C9D9-9B8F97651D35}"/>
          </ac:picMkLst>
        </pc:picChg>
        <pc:cxnChg chg="add">
          <ac:chgData name="DEMIR Alp (BER-S4ENA)" userId="S::demiral@student.eursc.eu::0ee7dfd1-723d-4a7b-8be9-60a4277135f7" providerId="AD" clId="Web-{6CE2CD07-1E2C-7927-AB5C-150A78FE94BF}" dt="2025-03-30T09:49:48.460" v="957"/>
          <ac:cxnSpMkLst>
            <pc:docMk/>
            <pc:sldMk cId="1009151329" sldId="257"/>
            <ac:cxnSpMk id="11" creationId="{13C2E3E6-EA6C-40C1-8196-9E8691274F77}"/>
          </ac:cxnSpMkLst>
        </pc:cxnChg>
        <pc:cxnChg chg="add">
          <ac:chgData name="DEMIR Alp (BER-S4ENA)" userId="S::demiral@student.eursc.eu::0ee7dfd1-723d-4a7b-8be9-60a4277135f7" providerId="AD" clId="Web-{6CE2CD07-1E2C-7927-AB5C-150A78FE94BF}" dt="2025-03-30T09:49:48.460" v="957"/>
          <ac:cxnSpMkLst>
            <pc:docMk/>
            <pc:sldMk cId="1009151329" sldId="257"/>
            <ac:cxnSpMk id="13" creationId="{3EE0E5CC-C40E-4EC4-8C9B-0CBB46A7CA1D}"/>
          </ac:cxnSpMkLst>
        </pc:cxnChg>
      </pc:sldChg>
      <pc:sldChg chg="addSp modSp new">
        <pc:chgData name="DEMIR Alp (BER-S4ENA)" userId="S::demiral@student.eursc.eu::0ee7dfd1-723d-4a7b-8be9-60a4277135f7" providerId="AD" clId="Web-{6CE2CD07-1E2C-7927-AB5C-150A78FE94BF}" dt="2025-03-30T08:47:24.925" v="446" actId="1076"/>
        <pc:sldMkLst>
          <pc:docMk/>
          <pc:sldMk cId="3809804292" sldId="258"/>
        </pc:sldMkLst>
        <pc:spChg chg="mod">
          <ac:chgData name="DEMIR Alp (BER-S4ENA)" userId="S::demiral@student.eursc.eu::0ee7dfd1-723d-4a7b-8be9-60a4277135f7" providerId="AD" clId="Web-{6CE2CD07-1E2C-7927-AB5C-150A78FE94BF}" dt="2025-03-30T08:24:12.804" v="101" actId="20577"/>
          <ac:spMkLst>
            <pc:docMk/>
            <pc:sldMk cId="3809804292" sldId="258"/>
            <ac:spMk id="2" creationId="{673E6EF9-1D7C-BD76-41D7-D1736FFD6B45}"/>
          </ac:spMkLst>
        </pc:spChg>
        <pc:spChg chg="mod">
          <ac:chgData name="DEMIR Alp (BER-S4ENA)" userId="S::demiral@student.eursc.eu::0ee7dfd1-723d-4a7b-8be9-60a4277135f7" providerId="AD" clId="Web-{6CE2CD07-1E2C-7927-AB5C-150A78FE94BF}" dt="2025-03-30T08:29:51.098" v="191" actId="20577"/>
          <ac:spMkLst>
            <pc:docMk/>
            <pc:sldMk cId="3809804292" sldId="258"/>
            <ac:spMk id="3" creationId="{7C5E7D42-A01B-63B5-8397-0E7245DF4970}"/>
          </ac:spMkLst>
        </pc:spChg>
        <pc:picChg chg="add mod">
          <ac:chgData name="DEMIR Alp (BER-S4ENA)" userId="S::demiral@student.eursc.eu::0ee7dfd1-723d-4a7b-8be9-60a4277135f7" providerId="AD" clId="Web-{6CE2CD07-1E2C-7927-AB5C-150A78FE94BF}" dt="2025-03-30T08:47:24.925" v="446" actId="1076"/>
          <ac:picMkLst>
            <pc:docMk/>
            <pc:sldMk cId="3809804292" sldId="258"/>
            <ac:picMk id="4" creationId="{23A6DDF3-767C-6B3B-46AF-461EDD453105}"/>
          </ac:picMkLst>
        </pc:picChg>
      </pc:sldChg>
      <pc:sldChg chg="addSp delSp modSp new">
        <pc:chgData name="DEMIR Alp (BER-S4ENA)" userId="S::demiral@student.eursc.eu::0ee7dfd1-723d-4a7b-8be9-60a4277135f7" providerId="AD" clId="Web-{6CE2CD07-1E2C-7927-AB5C-150A78FE94BF}" dt="2025-03-30T08:46:57.503" v="440" actId="1076"/>
        <pc:sldMkLst>
          <pc:docMk/>
          <pc:sldMk cId="2370964522" sldId="259"/>
        </pc:sldMkLst>
        <pc:spChg chg="mod">
          <ac:chgData name="DEMIR Alp (BER-S4ENA)" userId="S::demiral@student.eursc.eu::0ee7dfd1-723d-4a7b-8be9-60a4277135f7" providerId="AD" clId="Web-{6CE2CD07-1E2C-7927-AB5C-150A78FE94BF}" dt="2025-03-30T08:30:02.224" v="194" actId="20577"/>
          <ac:spMkLst>
            <pc:docMk/>
            <pc:sldMk cId="2370964522" sldId="259"/>
            <ac:spMk id="2" creationId="{9EE2C890-54BB-52CC-37DC-DA0952E50188}"/>
          </ac:spMkLst>
        </pc:spChg>
        <pc:spChg chg="mod">
          <ac:chgData name="DEMIR Alp (BER-S4ENA)" userId="S::demiral@student.eursc.eu::0ee7dfd1-723d-4a7b-8be9-60a4277135f7" providerId="AD" clId="Web-{6CE2CD07-1E2C-7927-AB5C-150A78FE94BF}" dt="2025-03-30T08:38:19.278" v="266" actId="20577"/>
          <ac:spMkLst>
            <pc:docMk/>
            <pc:sldMk cId="2370964522" sldId="259"/>
            <ac:spMk id="3" creationId="{8C309498-DEBD-C708-8E8C-C6C6F8054587}"/>
          </ac:spMkLst>
        </pc:spChg>
        <pc:picChg chg="add del mod">
          <ac:chgData name="DEMIR Alp (BER-S4ENA)" userId="S::demiral@student.eursc.eu::0ee7dfd1-723d-4a7b-8be9-60a4277135f7" providerId="AD" clId="Web-{6CE2CD07-1E2C-7927-AB5C-150A78FE94BF}" dt="2025-03-30T08:43:42.008" v="404"/>
          <ac:picMkLst>
            <pc:docMk/>
            <pc:sldMk cId="2370964522" sldId="259"/>
            <ac:picMk id="4" creationId="{71C159A1-8B6A-9E15-5F75-805BD338F279}"/>
          </ac:picMkLst>
        </pc:picChg>
        <pc:picChg chg="add del mod">
          <ac:chgData name="DEMIR Alp (BER-S4ENA)" userId="S::demiral@student.eursc.eu::0ee7dfd1-723d-4a7b-8be9-60a4277135f7" providerId="AD" clId="Web-{6CE2CD07-1E2C-7927-AB5C-150A78FE94BF}" dt="2025-03-30T08:44:01.118" v="406"/>
          <ac:picMkLst>
            <pc:docMk/>
            <pc:sldMk cId="2370964522" sldId="259"/>
            <ac:picMk id="5" creationId="{372F52D6-7FBC-618B-B5EC-30C736DF405C}"/>
          </ac:picMkLst>
        </pc:picChg>
        <pc:picChg chg="add mod">
          <ac:chgData name="DEMIR Alp (BER-S4ENA)" userId="S::demiral@student.eursc.eu::0ee7dfd1-723d-4a7b-8be9-60a4277135f7" providerId="AD" clId="Web-{6CE2CD07-1E2C-7927-AB5C-150A78FE94BF}" dt="2025-03-30T08:46:09.532" v="421" actId="14100"/>
          <ac:picMkLst>
            <pc:docMk/>
            <pc:sldMk cId="2370964522" sldId="259"/>
            <ac:picMk id="6" creationId="{5D59B2E0-5800-EF8E-16B6-4B52A25B2C07}"/>
          </ac:picMkLst>
        </pc:picChg>
        <pc:picChg chg="add del mod">
          <ac:chgData name="DEMIR Alp (BER-S4ENA)" userId="S::demiral@student.eursc.eu::0ee7dfd1-723d-4a7b-8be9-60a4277135f7" providerId="AD" clId="Web-{6CE2CD07-1E2C-7927-AB5C-150A78FE94BF}" dt="2025-03-30T08:44:37.869" v="410"/>
          <ac:picMkLst>
            <pc:docMk/>
            <pc:sldMk cId="2370964522" sldId="259"/>
            <ac:picMk id="7" creationId="{E08733E1-4E0E-74F3-E1E7-35E32169D059}"/>
          </ac:picMkLst>
        </pc:picChg>
        <pc:picChg chg="add mod">
          <ac:chgData name="DEMIR Alp (BER-S4ENA)" userId="S::demiral@student.eursc.eu::0ee7dfd1-723d-4a7b-8be9-60a4277135f7" providerId="AD" clId="Web-{6CE2CD07-1E2C-7927-AB5C-150A78FE94BF}" dt="2025-03-30T08:46:23.595" v="428" actId="1076"/>
          <ac:picMkLst>
            <pc:docMk/>
            <pc:sldMk cId="2370964522" sldId="259"/>
            <ac:picMk id="8" creationId="{FB0F482E-B875-1CB2-28BD-4E0EB78BC084}"/>
          </ac:picMkLst>
        </pc:picChg>
        <pc:picChg chg="add del mod">
          <ac:chgData name="DEMIR Alp (BER-S4ENA)" userId="S::demiral@student.eursc.eu::0ee7dfd1-723d-4a7b-8be9-60a4277135f7" providerId="AD" clId="Web-{6CE2CD07-1E2C-7927-AB5C-150A78FE94BF}" dt="2025-03-30T08:46:28.455" v="429"/>
          <ac:picMkLst>
            <pc:docMk/>
            <pc:sldMk cId="2370964522" sldId="259"/>
            <ac:picMk id="9" creationId="{7E6F236A-6E5F-B9B0-8DB8-B68C879EB58C}"/>
          </ac:picMkLst>
        </pc:picChg>
        <pc:picChg chg="add del mod">
          <ac:chgData name="DEMIR Alp (BER-S4ENA)" userId="S::demiral@student.eursc.eu::0ee7dfd1-723d-4a7b-8be9-60a4277135f7" providerId="AD" clId="Web-{6CE2CD07-1E2C-7927-AB5C-150A78FE94BF}" dt="2025-03-30T08:46:43.424" v="434"/>
          <ac:picMkLst>
            <pc:docMk/>
            <pc:sldMk cId="2370964522" sldId="259"/>
            <ac:picMk id="10" creationId="{3836B9A8-AC11-CD42-B2CB-3A72B22E1683}"/>
          </ac:picMkLst>
        </pc:picChg>
        <pc:picChg chg="add mod">
          <ac:chgData name="DEMIR Alp (BER-S4ENA)" userId="S::demiral@student.eursc.eu::0ee7dfd1-723d-4a7b-8be9-60a4277135f7" providerId="AD" clId="Web-{6CE2CD07-1E2C-7927-AB5C-150A78FE94BF}" dt="2025-03-30T08:46:57.503" v="440" actId="1076"/>
          <ac:picMkLst>
            <pc:docMk/>
            <pc:sldMk cId="2370964522" sldId="259"/>
            <ac:picMk id="11" creationId="{F2EB87B6-1AB2-6A3A-1FA1-A01AEC63E657}"/>
          </ac:picMkLst>
        </pc:picChg>
      </pc:sldChg>
      <pc:sldChg chg="addSp modSp new">
        <pc:chgData name="DEMIR Alp (BER-S4ENA)" userId="S::demiral@student.eursc.eu::0ee7dfd1-723d-4a7b-8be9-60a4277135f7" providerId="AD" clId="Web-{6CE2CD07-1E2C-7927-AB5C-150A78FE94BF}" dt="2025-03-30T09:05:48.652" v="953" actId="1076"/>
        <pc:sldMkLst>
          <pc:docMk/>
          <pc:sldMk cId="856662138" sldId="260"/>
        </pc:sldMkLst>
        <pc:spChg chg="mod">
          <ac:chgData name="DEMIR Alp (BER-S4ENA)" userId="S::demiral@student.eursc.eu::0ee7dfd1-723d-4a7b-8be9-60a4277135f7" providerId="AD" clId="Web-{6CE2CD07-1E2C-7927-AB5C-150A78FE94BF}" dt="2025-03-30T08:38:28.778" v="272" actId="20577"/>
          <ac:spMkLst>
            <pc:docMk/>
            <pc:sldMk cId="856662138" sldId="260"/>
            <ac:spMk id="2" creationId="{CE76DAEC-93B4-9849-2730-D2D1515E2B4B}"/>
          </ac:spMkLst>
        </pc:spChg>
        <pc:spChg chg="mod">
          <ac:chgData name="DEMIR Alp (BER-S4ENA)" userId="S::demiral@student.eursc.eu::0ee7dfd1-723d-4a7b-8be9-60a4277135f7" providerId="AD" clId="Web-{6CE2CD07-1E2C-7927-AB5C-150A78FE94BF}" dt="2025-03-30T09:05:42.152" v="951" actId="20577"/>
          <ac:spMkLst>
            <pc:docMk/>
            <pc:sldMk cId="856662138" sldId="260"/>
            <ac:spMk id="3" creationId="{D396699A-F53F-9C58-12D7-8A0019632C3B}"/>
          </ac:spMkLst>
        </pc:spChg>
        <pc:picChg chg="add mod">
          <ac:chgData name="DEMIR Alp (BER-S4ENA)" userId="S::demiral@student.eursc.eu::0ee7dfd1-723d-4a7b-8be9-60a4277135f7" providerId="AD" clId="Web-{6CE2CD07-1E2C-7927-AB5C-150A78FE94BF}" dt="2025-03-30T09:05:48.652" v="953" actId="1076"/>
          <ac:picMkLst>
            <pc:docMk/>
            <pc:sldMk cId="856662138" sldId="260"/>
            <ac:picMk id="4" creationId="{90E55874-74AC-B8D5-3FB9-173D275F763B}"/>
          </ac:picMkLst>
        </pc:picChg>
        <pc:picChg chg="add mod">
          <ac:chgData name="DEMIR Alp (BER-S4ENA)" userId="S::demiral@student.eursc.eu::0ee7dfd1-723d-4a7b-8be9-60a4277135f7" providerId="AD" clId="Web-{6CE2CD07-1E2C-7927-AB5C-150A78FE94BF}" dt="2025-03-30T09:05:44.292" v="952" actId="1076"/>
          <ac:picMkLst>
            <pc:docMk/>
            <pc:sldMk cId="856662138" sldId="260"/>
            <ac:picMk id="5" creationId="{3DA5F380-1A5E-245D-0E1F-7A76033FF62A}"/>
          </ac:picMkLst>
        </pc:picChg>
      </pc:sldChg>
      <pc:sldChg chg="addSp delSp modSp new mod setBg">
        <pc:chgData name="DEMIR Alp (BER-S4ENA)" userId="S::demiral@student.eursc.eu::0ee7dfd1-723d-4a7b-8be9-60a4277135f7" providerId="AD" clId="Web-{6CE2CD07-1E2C-7927-AB5C-150A78FE94BF}" dt="2025-03-30T09:05:33.901" v="950" actId="20577"/>
        <pc:sldMkLst>
          <pc:docMk/>
          <pc:sldMk cId="3049403493" sldId="261"/>
        </pc:sldMkLst>
        <pc:spChg chg="mod">
          <ac:chgData name="DEMIR Alp (BER-S4ENA)" userId="S::demiral@student.eursc.eu::0ee7dfd1-723d-4a7b-8be9-60a4277135f7" providerId="AD" clId="Web-{6CE2CD07-1E2C-7927-AB5C-150A78FE94BF}" dt="2025-03-30T09:04:39.806" v="936"/>
          <ac:spMkLst>
            <pc:docMk/>
            <pc:sldMk cId="3049403493" sldId="261"/>
            <ac:spMk id="2" creationId="{03C67EF8-CCCA-3E41-CE6F-8B4DC720AEB8}"/>
          </ac:spMkLst>
        </pc:spChg>
        <pc:spChg chg="mod">
          <ac:chgData name="DEMIR Alp (BER-S4ENA)" userId="S::demiral@student.eursc.eu::0ee7dfd1-723d-4a7b-8be9-60a4277135f7" providerId="AD" clId="Web-{6CE2CD07-1E2C-7927-AB5C-150A78FE94BF}" dt="2025-03-30T09:05:33.901" v="950" actId="20577"/>
          <ac:spMkLst>
            <pc:docMk/>
            <pc:sldMk cId="3049403493" sldId="261"/>
            <ac:spMk id="3" creationId="{EDE9D5EE-9818-29AA-0384-819058F941C0}"/>
          </ac:spMkLst>
        </pc:spChg>
        <pc:spChg chg="add">
          <ac:chgData name="DEMIR Alp (BER-S4ENA)" userId="S::demiral@student.eursc.eu::0ee7dfd1-723d-4a7b-8be9-60a4277135f7" providerId="AD" clId="Web-{6CE2CD07-1E2C-7927-AB5C-150A78FE94BF}" dt="2025-03-30T09:04:39.806" v="936"/>
          <ac:spMkLst>
            <pc:docMk/>
            <pc:sldMk cId="3049403493" sldId="261"/>
            <ac:spMk id="13" creationId="{563C18A9-3F84-4083-BC63-C5C44FE2843A}"/>
          </ac:spMkLst>
        </pc:spChg>
        <pc:picChg chg="add del mod">
          <ac:chgData name="DEMIR Alp (BER-S4ENA)" userId="S::demiral@student.eursc.eu::0ee7dfd1-723d-4a7b-8be9-60a4277135f7" providerId="AD" clId="Web-{6CE2CD07-1E2C-7927-AB5C-150A78FE94BF}" dt="2025-03-30T09:03:53.460" v="928"/>
          <ac:picMkLst>
            <pc:docMk/>
            <pc:sldMk cId="3049403493" sldId="261"/>
            <ac:picMk id="4" creationId="{A76E7061-D288-51AD-A9CC-262E4BEDF12E}"/>
          </ac:picMkLst>
        </pc:picChg>
        <pc:picChg chg="add del mod">
          <ac:chgData name="DEMIR Alp (BER-S4ENA)" userId="S::demiral@student.eursc.eu::0ee7dfd1-723d-4a7b-8be9-60a4277135f7" providerId="AD" clId="Web-{6CE2CD07-1E2C-7927-AB5C-150A78FE94BF}" dt="2025-03-30T09:04:10.664" v="930"/>
          <ac:picMkLst>
            <pc:docMk/>
            <pc:sldMk cId="3049403493" sldId="261"/>
            <ac:picMk id="5" creationId="{4BD02865-39D0-D19A-AF06-4DDB0CC7B6AC}"/>
          </ac:picMkLst>
        </pc:picChg>
        <pc:picChg chg="add del mod">
          <ac:chgData name="DEMIR Alp (BER-S4ENA)" userId="S::demiral@student.eursc.eu::0ee7dfd1-723d-4a7b-8be9-60a4277135f7" providerId="AD" clId="Web-{6CE2CD07-1E2C-7927-AB5C-150A78FE94BF}" dt="2025-03-30T09:04:23.446" v="932"/>
          <ac:picMkLst>
            <pc:docMk/>
            <pc:sldMk cId="3049403493" sldId="261"/>
            <ac:picMk id="6" creationId="{B59C11A2-1D05-0A75-4D46-7B80171182E4}"/>
          </ac:picMkLst>
        </pc:picChg>
        <pc:picChg chg="add del mod">
          <ac:chgData name="DEMIR Alp (BER-S4ENA)" userId="S::demiral@student.eursc.eu::0ee7dfd1-723d-4a7b-8be9-60a4277135f7" providerId="AD" clId="Web-{6CE2CD07-1E2C-7927-AB5C-150A78FE94BF}" dt="2025-03-30T09:04:31.305" v="934"/>
          <ac:picMkLst>
            <pc:docMk/>
            <pc:sldMk cId="3049403493" sldId="261"/>
            <ac:picMk id="7" creationId="{6F33C70E-79F6-9EB8-8756-3E61B4FFE43F}"/>
          </ac:picMkLst>
        </pc:picChg>
        <pc:picChg chg="add mod">
          <ac:chgData name="DEMIR Alp (BER-S4ENA)" userId="S::demiral@student.eursc.eu::0ee7dfd1-723d-4a7b-8be9-60a4277135f7" providerId="AD" clId="Web-{6CE2CD07-1E2C-7927-AB5C-150A78FE94BF}" dt="2025-03-30T09:04:39.806" v="936"/>
          <ac:picMkLst>
            <pc:docMk/>
            <pc:sldMk cId="3049403493" sldId="261"/>
            <ac:picMk id="8" creationId="{560B0A1B-CAAB-A9B8-672E-BE98F11F0EF8}"/>
          </ac:picMkLst>
        </pc:picChg>
        <pc:cxnChg chg="add">
          <ac:chgData name="DEMIR Alp (BER-S4ENA)" userId="S::demiral@student.eursc.eu::0ee7dfd1-723d-4a7b-8be9-60a4277135f7" providerId="AD" clId="Web-{6CE2CD07-1E2C-7927-AB5C-150A78FE94BF}" dt="2025-03-30T09:04:39.806" v="936"/>
          <ac:cxnSpMkLst>
            <pc:docMk/>
            <pc:sldMk cId="3049403493" sldId="261"/>
            <ac:cxnSpMk id="15" creationId="{13C2E3E6-EA6C-40C1-8196-9E8691274F77}"/>
          </ac:cxnSpMkLst>
        </pc:cxnChg>
        <pc:cxnChg chg="add">
          <ac:chgData name="DEMIR Alp (BER-S4ENA)" userId="S::demiral@student.eursc.eu::0ee7dfd1-723d-4a7b-8be9-60a4277135f7" providerId="AD" clId="Web-{6CE2CD07-1E2C-7927-AB5C-150A78FE94BF}" dt="2025-03-30T09:04:39.806" v="936"/>
          <ac:cxnSpMkLst>
            <pc:docMk/>
            <pc:sldMk cId="3049403493" sldId="261"/>
            <ac:cxnSpMk id="17" creationId="{3EE0E5CC-C40E-4EC4-8C9B-0CBB46A7CA1D}"/>
          </ac:cxnSpMkLst>
        </pc:cxnChg>
      </pc:sldChg>
      <pc:sldChg chg="addSp delSp modSp new mod setBg">
        <pc:chgData name="DEMIR Alp (BER-S4ENA)" userId="S::demiral@student.eursc.eu::0ee7dfd1-723d-4a7b-8be9-60a4277135f7" providerId="AD" clId="Web-{6CE2CD07-1E2C-7927-AB5C-150A78FE94BF}" dt="2025-03-30T08:51:34.591" v="650"/>
        <pc:sldMkLst>
          <pc:docMk/>
          <pc:sldMk cId="3998471347" sldId="262"/>
        </pc:sldMkLst>
        <pc:spChg chg="mod">
          <ac:chgData name="DEMIR Alp (BER-S4ENA)" userId="S::demiral@student.eursc.eu::0ee7dfd1-723d-4a7b-8be9-60a4277135f7" providerId="AD" clId="Web-{6CE2CD07-1E2C-7927-AB5C-150A78FE94BF}" dt="2025-03-30T08:51:20.324" v="648"/>
          <ac:spMkLst>
            <pc:docMk/>
            <pc:sldMk cId="3998471347" sldId="262"/>
            <ac:spMk id="2" creationId="{ABA3602B-D016-1AF7-A937-D29689273E1F}"/>
          </ac:spMkLst>
        </pc:spChg>
        <pc:spChg chg="del">
          <ac:chgData name="DEMIR Alp (BER-S4ENA)" userId="S::demiral@student.eursc.eu::0ee7dfd1-723d-4a7b-8be9-60a4277135f7" providerId="AD" clId="Web-{6CE2CD07-1E2C-7927-AB5C-150A78FE94BF}" dt="2025-03-30T08:51:16.840" v="647"/>
          <ac:spMkLst>
            <pc:docMk/>
            <pc:sldMk cId="3998471347" sldId="262"/>
            <ac:spMk id="3" creationId="{C577C2B5-0345-1690-0CED-BC4779CD8744}"/>
          </ac:spMkLst>
        </pc:spChg>
        <pc:spChg chg="add">
          <ac:chgData name="DEMIR Alp (BER-S4ENA)" userId="S::demiral@student.eursc.eu::0ee7dfd1-723d-4a7b-8be9-60a4277135f7" providerId="AD" clId="Web-{6CE2CD07-1E2C-7927-AB5C-150A78FE94BF}" dt="2025-03-30T08:51:20.324" v="648"/>
          <ac:spMkLst>
            <pc:docMk/>
            <pc:sldMk cId="3998471347" sldId="262"/>
            <ac:spMk id="10" creationId="{5B957CFC-E9B2-4BC8-BD75-9F3B5E33885A}"/>
          </ac:spMkLst>
        </pc:spChg>
        <pc:graphicFrameChg chg="add mod ord modGraphic">
          <ac:chgData name="DEMIR Alp (BER-S4ENA)" userId="S::demiral@student.eursc.eu::0ee7dfd1-723d-4a7b-8be9-60a4277135f7" providerId="AD" clId="Web-{6CE2CD07-1E2C-7927-AB5C-150A78FE94BF}" dt="2025-03-30T08:51:34.591" v="650"/>
          <ac:graphicFrameMkLst>
            <pc:docMk/>
            <pc:sldMk cId="3998471347" sldId="262"/>
            <ac:graphicFrameMk id="5" creationId="{62ADE80D-77DB-DB81-78D1-7CCAADA0EA12}"/>
          </ac:graphicFrameMkLst>
        </pc:graphicFrameChg>
        <pc:cxnChg chg="add">
          <ac:chgData name="DEMIR Alp (BER-S4ENA)" userId="S::demiral@student.eursc.eu::0ee7dfd1-723d-4a7b-8be9-60a4277135f7" providerId="AD" clId="Web-{6CE2CD07-1E2C-7927-AB5C-150A78FE94BF}" dt="2025-03-30T08:51:20.324" v="648"/>
          <ac:cxnSpMkLst>
            <pc:docMk/>
            <pc:sldMk cId="3998471347" sldId="262"/>
            <ac:cxnSpMk id="12" creationId="{7F784426-8AB9-43C9-8340-281290602DE8}"/>
          </ac:cxnSpMkLst>
        </pc:cxnChg>
        <pc:cxnChg chg="add">
          <ac:chgData name="DEMIR Alp (BER-S4ENA)" userId="S::demiral@student.eursc.eu::0ee7dfd1-723d-4a7b-8be9-60a4277135f7" providerId="AD" clId="Web-{6CE2CD07-1E2C-7927-AB5C-150A78FE94BF}" dt="2025-03-30T08:51:20.324" v="648"/>
          <ac:cxnSpMkLst>
            <pc:docMk/>
            <pc:sldMk cId="3998471347" sldId="262"/>
            <ac:cxnSpMk id="14" creationId="{0B96E92E-4D99-41CA-848E-4028B6DA2616}"/>
          </ac:cxnSpMkLst>
        </pc:cxnChg>
      </pc:sldChg>
      <pc:sldChg chg="modSp new">
        <pc:chgData name="DEMIR Alp (BER-S4ENA)" userId="S::demiral@student.eursc.eu::0ee7dfd1-723d-4a7b-8be9-60a4277135f7" providerId="AD" clId="Web-{6CE2CD07-1E2C-7927-AB5C-150A78FE94BF}" dt="2025-03-30T08:58:50.106" v="923" actId="20577"/>
        <pc:sldMkLst>
          <pc:docMk/>
          <pc:sldMk cId="1712146887" sldId="263"/>
        </pc:sldMkLst>
        <pc:spChg chg="mod">
          <ac:chgData name="DEMIR Alp (BER-S4ENA)" userId="S::demiral@student.eursc.eu::0ee7dfd1-723d-4a7b-8be9-60a4277135f7" providerId="AD" clId="Web-{6CE2CD07-1E2C-7927-AB5C-150A78FE94BF}" dt="2025-03-30T08:52:23.936" v="655" actId="20577"/>
          <ac:spMkLst>
            <pc:docMk/>
            <pc:sldMk cId="1712146887" sldId="263"/>
            <ac:spMk id="2" creationId="{343179F7-0592-8B4B-06D3-8156AC749760}"/>
          </ac:spMkLst>
        </pc:spChg>
        <pc:spChg chg="mod">
          <ac:chgData name="DEMIR Alp (BER-S4ENA)" userId="S::demiral@student.eursc.eu::0ee7dfd1-723d-4a7b-8be9-60a4277135f7" providerId="AD" clId="Web-{6CE2CD07-1E2C-7927-AB5C-150A78FE94BF}" dt="2025-03-30T08:58:50.106" v="923" actId="20577"/>
          <ac:spMkLst>
            <pc:docMk/>
            <pc:sldMk cId="1712146887" sldId="263"/>
            <ac:spMk id="3" creationId="{B8B3E9B9-771C-4A8D-FAEE-79380FBACE8B}"/>
          </ac:spMkLst>
        </pc:spChg>
      </pc:sldChg>
      <pc:sldChg chg="addSp delSp modSp new">
        <pc:chgData name="DEMIR Alp (BER-S4ENA)" userId="S::demiral@student.eursc.eu::0ee7dfd1-723d-4a7b-8be9-60a4277135f7" providerId="AD" clId="Web-{6CE2CD07-1E2C-7927-AB5C-150A78FE94BF}" dt="2025-03-30T09:54:24.443" v="1010" actId="1076"/>
        <pc:sldMkLst>
          <pc:docMk/>
          <pc:sldMk cId="1457230017" sldId="264"/>
        </pc:sldMkLst>
        <pc:spChg chg="mod">
          <ac:chgData name="DEMIR Alp (BER-S4ENA)" userId="S::demiral@student.eursc.eu::0ee7dfd1-723d-4a7b-8be9-60a4277135f7" providerId="AD" clId="Web-{6CE2CD07-1E2C-7927-AB5C-150A78FE94BF}" dt="2025-03-30T09:50:09.961" v="966" actId="20577"/>
          <ac:spMkLst>
            <pc:docMk/>
            <pc:sldMk cId="1457230017" sldId="264"/>
            <ac:spMk id="2" creationId="{0DD11E03-5BD0-159A-B86A-229FC172FA91}"/>
          </ac:spMkLst>
        </pc:spChg>
        <pc:spChg chg="mod">
          <ac:chgData name="DEMIR Alp (BER-S4ENA)" userId="S::demiral@student.eursc.eu::0ee7dfd1-723d-4a7b-8be9-60a4277135f7" providerId="AD" clId="Web-{6CE2CD07-1E2C-7927-AB5C-150A78FE94BF}" dt="2025-03-30T09:53:39.082" v="1004" actId="20577"/>
          <ac:spMkLst>
            <pc:docMk/>
            <pc:sldMk cId="1457230017" sldId="264"/>
            <ac:spMk id="3" creationId="{2AB93933-3F5B-21F7-9445-6813E8000126}"/>
          </ac:spMkLst>
        </pc:spChg>
        <pc:picChg chg="add del mod">
          <ac:chgData name="DEMIR Alp (BER-S4ENA)" userId="S::demiral@student.eursc.eu::0ee7dfd1-723d-4a7b-8be9-60a4277135f7" providerId="AD" clId="Web-{6CE2CD07-1E2C-7927-AB5C-150A78FE94BF}" dt="2025-03-30T09:53:11.316" v="980"/>
          <ac:picMkLst>
            <pc:docMk/>
            <pc:sldMk cId="1457230017" sldId="264"/>
            <ac:picMk id="4" creationId="{746C61C0-D8D8-E1C7-97FA-2B01CFA3C7B0}"/>
          </ac:picMkLst>
        </pc:picChg>
        <pc:picChg chg="add mod">
          <ac:chgData name="DEMIR Alp (BER-S4ENA)" userId="S::demiral@student.eursc.eu::0ee7dfd1-723d-4a7b-8be9-60a4277135f7" providerId="AD" clId="Web-{6CE2CD07-1E2C-7927-AB5C-150A78FE94BF}" dt="2025-03-30T09:54:24.443" v="1010" actId="1076"/>
          <ac:picMkLst>
            <pc:docMk/>
            <pc:sldMk cId="1457230017" sldId="264"/>
            <ac:picMk id="5" creationId="{CE087793-CD1C-494D-AA50-12ABF028EAF4}"/>
          </ac:picMkLst>
        </pc:picChg>
      </pc:sldChg>
      <pc:sldChg chg="addSp delSp modSp new mod setBg">
        <pc:chgData name="DEMIR Alp (BER-S4ENA)" userId="S::demiral@student.eursc.eu::0ee7dfd1-723d-4a7b-8be9-60a4277135f7" providerId="AD" clId="Web-{6CE2CD07-1E2C-7927-AB5C-150A78FE94BF}" dt="2025-03-30T09:57:27.503" v="1133"/>
        <pc:sldMkLst>
          <pc:docMk/>
          <pc:sldMk cId="2788600933" sldId="265"/>
        </pc:sldMkLst>
        <pc:spChg chg="mod">
          <ac:chgData name="DEMIR Alp (BER-S4ENA)" userId="S::demiral@student.eursc.eu::0ee7dfd1-723d-4a7b-8be9-60a4277135f7" providerId="AD" clId="Web-{6CE2CD07-1E2C-7927-AB5C-150A78FE94BF}" dt="2025-03-30T09:57:27.503" v="1133"/>
          <ac:spMkLst>
            <pc:docMk/>
            <pc:sldMk cId="2788600933" sldId="265"/>
            <ac:spMk id="2" creationId="{E712FDE1-C81E-5F6C-D402-63F1013A5099}"/>
          </ac:spMkLst>
        </pc:spChg>
        <pc:spChg chg="del mod">
          <ac:chgData name="DEMIR Alp (BER-S4ENA)" userId="S::demiral@student.eursc.eu::0ee7dfd1-723d-4a7b-8be9-60a4277135f7" providerId="AD" clId="Web-{6CE2CD07-1E2C-7927-AB5C-150A78FE94BF}" dt="2025-03-30T09:57:27.503" v="1133"/>
          <ac:spMkLst>
            <pc:docMk/>
            <pc:sldMk cId="2788600933" sldId="265"/>
            <ac:spMk id="3" creationId="{3DC2AAC3-21B1-7EE0-B4E1-A42FAE8B8685}"/>
          </ac:spMkLst>
        </pc:spChg>
        <pc:spChg chg="add">
          <ac:chgData name="DEMIR Alp (BER-S4ENA)" userId="S::demiral@student.eursc.eu::0ee7dfd1-723d-4a7b-8be9-60a4277135f7" providerId="AD" clId="Web-{6CE2CD07-1E2C-7927-AB5C-150A78FE94BF}" dt="2025-03-30T09:57:27.503" v="1133"/>
          <ac:spMkLst>
            <pc:docMk/>
            <pc:sldMk cId="2788600933" sldId="265"/>
            <ac:spMk id="9" creationId="{5B957CFC-E9B2-4BC8-BD75-9F3B5E33885A}"/>
          </ac:spMkLst>
        </pc:spChg>
        <pc:graphicFrameChg chg="add">
          <ac:chgData name="DEMIR Alp (BER-S4ENA)" userId="S::demiral@student.eursc.eu::0ee7dfd1-723d-4a7b-8be9-60a4277135f7" providerId="AD" clId="Web-{6CE2CD07-1E2C-7927-AB5C-150A78FE94BF}" dt="2025-03-30T09:57:27.503" v="1133"/>
          <ac:graphicFrameMkLst>
            <pc:docMk/>
            <pc:sldMk cId="2788600933" sldId="265"/>
            <ac:graphicFrameMk id="7" creationId="{D2C5478A-858A-DFED-D041-FAFCB7C3D4E3}"/>
          </ac:graphicFrameMkLst>
        </pc:graphicFrameChg>
        <pc:picChg chg="add del mod">
          <ac:chgData name="DEMIR Alp (BER-S4ENA)" userId="S::demiral@student.eursc.eu::0ee7dfd1-723d-4a7b-8be9-60a4277135f7" providerId="AD" clId="Web-{6CE2CD07-1E2C-7927-AB5C-150A78FE94BF}" dt="2025-03-30T09:56:44.151" v="1119"/>
          <ac:picMkLst>
            <pc:docMk/>
            <pc:sldMk cId="2788600933" sldId="265"/>
            <ac:picMk id="4" creationId="{7EDF6200-D4DF-73D9-4164-2250C94D8F8D}"/>
          </ac:picMkLst>
        </pc:picChg>
        <pc:picChg chg="add del mod">
          <ac:chgData name="DEMIR Alp (BER-S4ENA)" userId="S::demiral@student.eursc.eu::0ee7dfd1-723d-4a7b-8be9-60a4277135f7" providerId="AD" clId="Web-{6CE2CD07-1E2C-7927-AB5C-150A78FE94BF}" dt="2025-03-30T09:57:05.596" v="1124"/>
          <ac:picMkLst>
            <pc:docMk/>
            <pc:sldMk cId="2788600933" sldId="265"/>
            <ac:picMk id="5" creationId="{13914B5B-D266-907B-393B-CCF920306CCC}"/>
          </ac:picMkLst>
        </pc:picChg>
        <pc:picChg chg="add del mod">
          <ac:chgData name="DEMIR Alp (BER-S4ENA)" userId="S::demiral@student.eursc.eu::0ee7dfd1-723d-4a7b-8be9-60a4277135f7" providerId="AD" clId="Web-{6CE2CD07-1E2C-7927-AB5C-150A78FE94BF}" dt="2025-03-30T09:57:22.362" v="1132"/>
          <ac:picMkLst>
            <pc:docMk/>
            <pc:sldMk cId="2788600933" sldId="265"/>
            <ac:picMk id="6" creationId="{37174AFD-F7F8-2586-6ED2-03E28E017242}"/>
          </ac:picMkLst>
        </pc:picChg>
        <pc:cxnChg chg="add">
          <ac:chgData name="DEMIR Alp (BER-S4ENA)" userId="S::demiral@student.eursc.eu::0ee7dfd1-723d-4a7b-8be9-60a4277135f7" providerId="AD" clId="Web-{6CE2CD07-1E2C-7927-AB5C-150A78FE94BF}" dt="2025-03-30T09:57:27.503" v="1133"/>
          <ac:cxnSpMkLst>
            <pc:docMk/>
            <pc:sldMk cId="2788600933" sldId="265"/>
            <ac:cxnSpMk id="11" creationId="{7F784426-8AB9-43C9-8340-281290602DE8}"/>
          </ac:cxnSpMkLst>
        </pc:cxnChg>
        <pc:cxnChg chg="add">
          <ac:chgData name="DEMIR Alp (BER-S4ENA)" userId="S::demiral@student.eursc.eu::0ee7dfd1-723d-4a7b-8be9-60a4277135f7" providerId="AD" clId="Web-{6CE2CD07-1E2C-7927-AB5C-150A78FE94BF}" dt="2025-03-30T09:57:27.503" v="1133"/>
          <ac:cxnSpMkLst>
            <pc:docMk/>
            <pc:sldMk cId="2788600933" sldId="265"/>
            <ac:cxnSpMk id="13" creationId="{0B96E92E-4D99-41CA-848E-4028B6DA2616}"/>
          </ac:cxnSpMkLst>
        </pc:cxnChg>
      </pc:sldChg>
      <pc:sldMasterChg chg="del delSldLayout">
        <pc:chgData name="DEMIR Alp (BER-S4ENA)" userId="S::demiral@student.eursc.eu::0ee7dfd1-723d-4a7b-8be9-60a4277135f7" providerId="AD" clId="Web-{6CE2CD07-1E2C-7927-AB5C-150A78FE94BF}" dt="2025-03-30T08:19:47.873" v="40"/>
        <pc:sldMasterMkLst>
          <pc:docMk/>
          <pc:sldMasterMk cId="2460954070" sldId="2147483660"/>
        </pc:sldMasterMkLst>
        <pc:sldLayoutChg chg="del">
          <pc:chgData name="DEMIR Alp (BER-S4ENA)" userId="S::demiral@student.eursc.eu::0ee7dfd1-723d-4a7b-8be9-60a4277135f7" providerId="AD" clId="Web-{6CE2CD07-1E2C-7927-AB5C-150A78FE94BF}" dt="2025-03-30T08:19:47.873" v="4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DEMIR Alp (BER-S4ENA)" userId="S::demiral@student.eursc.eu::0ee7dfd1-723d-4a7b-8be9-60a4277135f7" providerId="AD" clId="Web-{6CE2CD07-1E2C-7927-AB5C-150A78FE94BF}" dt="2025-03-30T08:19:47.873" v="4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DEMIR Alp (BER-S4ENA)" userId="S::demiral@student.eursc.eu::0ee7dfd1-723d-4a7b-8be9-60a4277135f7" providerId="AD" clId="Web-{6CE2CD07-1E2C-7927-AB5C-150A78FE94BF}" dt="2025-03-30T08:19:47.873" v="4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DEMIR Alp (BER-S4ENA)" userId="S::demiral@student.eursc.eu::0ee7dfd1-723d-4a7b-8be9-60a4277135f7" providerId="AD" clId="Web-{6CE2CD07-1E2C-7927-AB5C-150A78FE94BF}" dt="2025-03-30T08:19:47.873" v="4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DEMIR Alp (BER-S4ENA)" userId="S::demiral@student.eursc.eu::0ee7dfd1-723d-4a7b-8be9-60a4277135f7" providerId="AD" clId="Web-{6CE2CD07-1E2C-7927-AB5C-150A78FE94BF}" dt="2025-03-30T08:19:47.873" v="4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DEMIR Alp (BER-S4ENA)" userId="S::demiral@student.eursc.eu::0ee7dfd1-723d-4a7b-8be9-60a4277135f7" providerId="AD" clId="Web-{6CE2CD07-1E2C-7927-AB5C-150A78FE94BF}" dt="2025-03-30T08:19:47.873" v="4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DEMIR Alp (BER-S4ENA)" userId="S::demiral@student.eursc.eu::0ee7dfd1-723d-4a7b-8be9-60a4277135f7" providerId="AD" clId="Web-{6CE2CD07-1E2C-7927-AB5C-150A78FE94BF}" dt="2025-03-30T08:19:47.873" v="4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DEMIR Alp (BER-S4ENA)" userId="S::demiral@student.eursc.eu::0ee7dfd1-723d-4a7b-8be9-60a4277135f7" providerId="AD" clId="Web-{6CE2CD07-1E2C-7927-AB5C-150A78FE94BF}" dt="2025-03-30T08:19:47.873" v="4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DEMIR Alp (BER-S4ENA)" userId="S::demiral@student.eursc.eu::0ee7dfd1-723d-4a7b-8be9-60a4277135f7" providerId="AD" clId="Web-{6CE2CD07-1E2C-7927-AB5C-150A78FE94BF}" dt="2025-03-30T08:19:47.873" v="4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DEMIR Alp (BER-S4ENA)" userId="S::demiral@student.eursc.eu::0ee7dfd1-723d-4a7b-8be9-60a4277135f7" providerId="AD" clId="Web-{6CE2CD07-1E2C-7927-AB5C-150A78FE94BF}" dt="2025-03-30T08:19:47.873" v="4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DEMIR Alp (BER-S4ENA)" userId="S::demiral@student.eursc.eu::0ee7dfd1-723d-4a7b-8be9-60a4277135f7" providerId="AD" clId="Web-{6CE2CD07-1E2C-7927-AB5C-150A78FE94BF}" dt="2025-03-30T08:19:47.873" v="4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">
        <pc:chgData name="DEMIR Alp (BER-S4ENA)" userId="S::demiral@student.eursc.eu::0ee7dfd1-723d-4a7b-8be9-60a4277135f7" providerId="AD" clId="Web-{6CE2CD07-1E2C-7927-AB5C-150A78FE94BF}" dt="2025-03-30T08:21:52.299" v="62"/>
        <pc:sldMasterMkLst>
          <pc:docMk/>
          <pc:sldMasterMk cId="1799987015" sldId="2147483708"/>
        </pc:sldMasterMkLst>
        <pc:sldLayoutChg chg="add del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1799987015" sldId="2147483708"/>
            <pc:sldLayoutMk cId="705422334" sldId="2147483697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1799987015" sldId="2147483708"/>
            <pc:sldLayoutMk cId="3575851707" sldId="2147483698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1799987015" sldId="2147483708"/>
            <pc:sldLayoutMk cId="759525400" sldId="2147483699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1799987015" sldId="2147483708"/>
            <pc:sldLayoutMk cId="3286803905" sldId="2147483700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1799987015" sldId="2147483708"/>
            <pc:sldLayoutMk cId="1972775346" sldId="2147483701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1799987015" sldId="2147483708"/>
            <pc:sldLayoutMk cId="138594155" sldId="2147483702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1799987015" sldId="2147483708"/>
            <pc:sldLayoutMk cId="2464250710" sldId="2147483703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1799987015" sldId="2147483708"/>
            <pc:sldLayoutMk cId="2436437117" sldId="2147483704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1799987015" sldId="2147483708"/>
            <pc:sldLayoutMk cId="1908026223" sldId="2147483705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1799987015" sldId="2147483708"/>
            <pc:sldLayoutMk cId="3139627107" sldId="2147483706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1799987015" sldId="2147483708"/>
            <pc:sldLayoutMk cId="1292492286" sldId="2147483707"/>
          </pc:sldLayoutMkLst>
        </pc:sldLayoutChg>
      </pc:sldMasterChg>
      <pc:sldMasterChg chg="add addSldLayout">
        <pc:chgData name="DEMIR Alp (BER-S4ENA)" userId="S::demiral@student.eursc.eu::0ee7dfd1-723d-4a7b-8be9-60a4277135f7" providerId="AD" clId="Web-{6CE2CD07-1E2C-7927-AB5C-150A78FE94BF}" dt="2025-03-30T08:21:52.299" v="62"/>
        <pc:sldMasterMkLst>
          <pc:docMk/>
          <pc:sldMasterMk cId="2844805019" sldId="2147483771"/>
        </pc:sldMasterMkLst>
        <pc:sldLayoutChg chg="add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2844805019" sldId="2147483771"/>
            <pc:sldLayoutMk cId="3904637047" sldId="2147483760"/>
          </pc:sldLayoutMkLst>
        </pc:sldLayoutChg>
        <pc:sldLayoutChg chg="add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2844805019" sldId="2147483771"/>
            <pc:sldLayoutMk cId="2525531850" sldId="2147483761"/>
          </pc:sldLayoutMkLst>
        </pc:sldLayoutChg>
        <pc:sldLayoutChg chg="add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2844805019" sldId="2147483771"/>
            <pc:sldLayoutMk cId="2344853759" sldId="2147483762"/>
          </pc:sldLayoutMkLst>
        </pc:sldLayoutChg>
        <pc:sldLayoutChg chg="add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2844805019" sldId="2147483771"/>
            <pc:sldLayoutMk cId="3192608917" sldId="2147483763"/>
          </pc:sldLayoutMkLst>
        </pc:sldLayoutChg>
        <pc:sldLayoutChg chg="add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2844805019" sldId="2147483771"/>
            <pc:sldLayoutMk cId="980067165" sldId="2147483764"/>
          </pc:sldLayoutMkLst>
        </pc:sldLayoutChg>
        <pc:sldLayoutChg chg="add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2844805019" sldId="2147483771"/>
            <pc:sldLayoutMk cId="642148338" sldId="2147483765"/>
          </pc:sldLayoutMkLst>
        </pc:sldLayoutChg>
        <pc:sldLayoutChg chg="add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2844805019" sldId="2147483771"/>
            <pc:sldLayoutMk cId="2621789235" sldId="2147483766"/>
          </pc:sldLayoutMkLst>
        </pc:sldLayoutChg>
        <pc:sldLayoutChg chg="add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2844805019" sldId="2147483771"/>
            <pc:sldLayoutMk cId="1023443148" sldId="2147483767"/>
          </pc:sldLayoutMkLst>
        </pc:sldLayoutChg>
        <pc:sldLayoutChg chg="add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2844805019" sldId="2147483771"/>
            <pc:sldLayoutMk cId="2550391861" sldId="2147483768"/>
          </pc:sldLayoutMkLst>
        </pc:sldLayoutChg>
        <pc:sldLayoutChg chg="add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2844805019" sldId="2147483771"/>
            <pc:sldLayoutMk cId="1963523243" sldId="2147483769"/>
          </pc:sldLayoutMkLst>
        </pc:sldLayoutChg>
        <pc:sldLayoutChg chg="add">
          <pc:chgData name="DEMIR Alp (BER-S4ENA)" userId="S::demiral@student.eursc.eu::0ee7dfd1-723d-4a7b-8be9-60a4277135f7" providerId="AD" clId="Web-{6CE2CD07-1E2C-7927-AB5C-150A78FE94BF}" dt="2025-03-30T08:21:52.299" v="62"/>
          <pc:sldLayoutMkLst>
            <pc:docMk/>
            <pc:sldMasterMk cId="2844805019" sldId="2147483771"/>
            <pc:sldLayoutMk cId="3517722011" sldId="2147483770"/>
          </pc:sldLayoutMkLst>
        </pc:sldLayoutChg>
      </pc:sldMasterChg>
      <pc:sldMasterChg chg="add del addSldLayout delSldLayout">
        <pc:chgData name="DEMIR Alp (BER-S4ENA)" userId="S::demiral@student.eursc.eu::0ee7dfd1-723d-4a7b-8be9-60a4277135f7" providerId="AD" clId="Web-{6CE2CD07-1E2C-7927-AB5C-150A78FE94BF}" dt="2025-03-30T08:21:36.486" v="59"/>
        <pc:sldMasterMkLst>
          <pc:docMk/>
          <pc:sldMasterMk cId="1093343135" sldId="2147483785"/>
        </pc:sldMasterMkLst>
        <pc:sldLayoutChg chg="add del">
          <pc:chgData name="DEMIR Alp (BER-S4ENA)" userId="S::demiral@student.eursc.eu::0ee7dfd1-723d-4a7b-8be9-60a4277135f7" providerId="AD" clId="Web-{6CE2CD07-1E2C-7927-AB5C-150A78FE94BF}" dt="2025-03-30T08:21:36.486" v="59"/>
          <pc:sldLayoutMkLst>
            <pc:docMk/>
            <pc:sldMasterMk cId="1093343135" sldId="2147483785"/>
            <pc:sldLayoutMk cId="2052923008" sldId="2147483774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36.486" v="59"/>
          <pc:sldLayoutMkLst>
            <pc:docMk/>
            <pc:sldMasterMk cId="1093343135" sldId="2147483785"/>
            <pc:sldLayoutMk cId="3214107317" sldId="2147483775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36.486" v="59"/>
          <pc:sldLayoutMkLst>
            <pc:docMk/>
            <pc:sldMasterMk cId="1093343135" sldId="2147483785"/>
            <pc:sldLayoutMk cId="1090404501" sldId="2147483776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36.486" v="59"/>
          <pc:sldLayoutMkLst>
            <pc:docMk/>
            <pc:sldMasterMk cId="1093343135" sldId="2147483785"/>
            <pc:sldLayoutMk cId="969374822" sldId="2147483777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36.486" v="59"/>
          <pc:sldLayoutMkLst>
            <pc:docMk/>
            <pc:sldMasterMk cId="1093343135" sldId="2147483785"/>
            <pc:sldLayoutMk cId="2871434508" sldId="2147483778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36.486" v="59"/>
          <pc:sldLayoutMkLst>
            <pc:docMk/>
            <pc:sldMasterMk cId="1093343135" sldId="2147483785"/>
            <pc:sldLayoutMk cId="175097211" sldId="2147483779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36.486" v="59"/>
          <pc:sldLayoutMkLst>
            <pc:docMk/>
            <pc:sldMasterMk cId="1093343135" sldId="2147483785"/>
            <pc:sldLayoutMk cId="4090639598" sldId="2147483780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36.486" v="59"/>
          <pc:sldLayoutMkLst>
            <pc:docMk/>
            <pc:sldMasterMk cId="1093343135" sldId="2147483785"/>
            <pc:sldLayoutMk cId="3695435285" sldId="2147483781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36.486" v="59"/>
          <pc:sldLayoutMkLst>
            <pc:docMk/>
            <pc:sldMasterMk cId="1093343135" sldId="2147483785"/>
            <pc:sldLayoutMk cId="2227365995" sldId="2147483782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36.486" v="59"/>
          <pc:sldLayoutMkLst>
            <pc:docMk/>
            <pc:sldMasterMk cId="1093343135" sldId="2147483785"/>
            <pc:sldLayoutMk cId="2135437813" sldId="2147483783"/>
          </pc:sldLayoutMkLst>
        </pc:sldLayoutChg>
        <pc:sldLayoutChg chg="add del">
          <pc:chgData name="DEMIR Alp (BER-S4ENA)" userId="S::demiral@student.eursc.eu::0ee7dfd1-723d-4a7b-8be9-60a4277135f7" providerId="AD" clId="Web-{6CE2CD07-1E2C-7927-AB5C-150A78FE94BF}" dt="2025-03-30T08:21:36.486" v="59"/>
          <pc:sldLayoutMkLst>
            <pc:docMk/>
            <pc:sldMasterMk cId="1093343135" sldId="2147483785"/>
            <pc:sldLayoutMk cId="918061907" sldId="2147483784"/>
          </pc:sldLayoutMkLst>
        </pc:sldLayoutChg>
      </pc:sldMasterChg>
    </pc:docChg>
  </pc:docChgLst>
  <pc:docChgLst>
    <pc:chgData name="DEMIR Alp (BER-S4ENA)" userId="S::demiral@student.eursc.eu::0ee7dfd1-723d-4a7b-8be9-60a4277135f7" providerId="AD" clId="Web-{54EFE1B7-8729-EC9D-D50C-706D1D3D0E6F}"/>
    <pc:docChg chg="addSld modSld">
      <pc:chgData name="DEMIR Alp (BER-S4ENA)" userId="S::demiral@student.eursc.eu::0ee7dfd1-723d-4a7b-8be9-60a4277135f7" providerId="AD" clId="Web-{54EFE1B7-8729-EC9D-D50C-706D1D3D0E6F}" dt="2025-03-30T17:20:52.784" v="333" actId="14100"/>
      <pc:docMkLst>
        <pc:docMk/>
      </pc:docMkLst>
      <pc:sldChg chg="modSp">
        <pc:chgData name="DEMIR Alp (BER-S4ENA)" userId="S::demiral@student.eursc.eu::0ee7dfd1-723d-4a7b-8be9-60a4277135f7" providerId="AD" clId="Web-{54EFE1B7-8729-EC9D-D50C-706D1D3D0E6F}" dt="2025-03-30T17:20:52.784" v="333" actId="14100"/>
        <pc:sldMkLst>
          <pc:docMk/>
          <pc:sldMk cId="109857222" sldId="256"/>
        </pc:sldMkLst>
        <pc:picChg chg="mod">
          <ac:chgData name="DEMIR Alp (BER-S4ENA)" userId="S::demiral@student.eursc.eu::0ee7dfd1-723d-4a7b-8be9-60a4277135f7" providerId="AD" clId="Web-{54EFE1B7-8729-EC9D-D50C-706D1D3D0E6F}" dt="2025-03-30T17:20:52.784" v="333" actId="14100"/>
          <ac:picMkLst>
            <pc:docMk/>
            <pc:sldMk cId="109857222" sldId="256"/>
            <ac:picMk id="6" creationId="{ECB5FAD8-78BB-0024-53C7-E181E65ECD8D}"/>
          </ac:picMkLst>
        </pc:picChg>
      </pc:sldChg>
      <pc:sldChg chg="addSp delSp modSp">
        <pc:chgData name="DEMIR Alp (BER-S4ENA)" userId="S::demiral@student.eursc.eu::0ee7dfd1-723d-4a7b-8be9-60a4277135f7" providerId="AD" clId="Web-{54EFE1B7-8729-EC9D-D50C-706D1D3D0E6F}" dt="2025-03-30T16:52:57.878" v="178" actId="20577"/>
        <pc:sldMkLst>
          <pc:docMk/>
          <pc:sldMk cId="1009151329" sldId="257"/>
        </pc:sldMkLst>
        <pc:spChg chg="mod">
          <ac:chgData name="DEMIR Alp (BER-S4ENA)" userId="S::demiral@student.eursc.eu::0ee7dfd1-723d-4a7b-8be9-60a4277135f7" providerId="AD" clId="Web-{54EFE1B7-8729-EC9D-D50C-706D1D3D0E6F}" dt="2025-03-30T16:50:33.248" v="72"/>
          <ac:spMkLst>
            <pc:docMk/>
            <pc:sldMk cId="1009151329" sldId="257"/>
            <ac:spMk id="2" creationId="{3D78BD73-E08B-72CD-9DB7-A2CFCE48E62A}"/>
          </ac:spMkLst>
        </pc:spChg>
        <pc:spChg chg="mod">
          <ac:chgData name="DEMIR Alp (BER-S4ENA)" userId="S::demiral@student.eursc.eu::0ee7dfd1-723d-4a7b-8be9-60a4277135f7" providerId="AD" clId="Web-{54EFE1B7-8729-EC9D-D50C-706D1D3D0E6F}" dt="2025-03-30T16:52:57.878" v="178" actId="20577"/>
          <ac:spMkLst>
            <pc:docMk/>
            <pc:sldMk cId="1009151329" sldId="257"/>
            <ac:spMk id="3" creationId="{942237B4-2484-C8A0-5E3E-F1ABA1CC77F6}"/>
          </ac:spMkLst>
        </pc:spChg>
        <pc:spChg chg="del">
          <ac:chgData name="DEMIR Alp (BER-S4ENA)" userId="S::demiral@student.eursc.eu::0ee7dfd1-723d-4a7b-8be9-60a4277135f7" providerId="AD" clId="Web-{54EFE1B7-8729-EC9D-D50C-706D1D3D0E6F}" dt="2025-03-30T16:50:33.248" v="72"/>
          <ac:spMkLst>
            <pc:docMk/>
            <pc:sldMk cId="1009151329" sldId="257"/>
            <ac:spMk id="9" creationId="{563C18A9-3F84-4083-BC63-C5C44FE2843A}"/>
          </ac:spMkLst>
        </pc:spChg>
        <pc:spChg chg="add">
          <ac:chgData name="DEMIR Alp (BER-S4ENA)" userId="S::demiral@student.eursc.eu::0ee7dfd1-723d-4a7b-8be9-60a4277135f7" providerId="AD" clId="Web-{54EFE1B7-8729-EC9D-D50C-706D1D3D0E6F}" dt="2025-03-30T16:50:33.248" v="72"/>
          <ac:spMkLst>
            <pc:docMk/>
            <pc:sldMk cId="1009151329" sldId="257"/>
            <ac:spMk id="18" creationId="{5F2D5967-D287-4BDA-8914-854D6EC8A938}"/>
          </ac:spMkLst>
        </pc:spChg>
        <pc:picChg chg="del mod">
          <ac:chgData name="DEMIR Alp (BER-S4ENA)" userId="S::demiral@student.eursc.eu::0ee7dfd1-723d-4a7b-8be9-60a4277135f7" providerId="AD" clId="Web-{54EFE1B7-8729-EC9D-D50C-706D1D3D0E6F}" dt="2025-03-30T16:49:46.824" v="70"/>
          <ac:picMkLst>
            <pc:docMk/>
            <pc:sldMk cId="1009151329" sldId="257"/>
            <ac:picMk id="4" creationId="{CEAE0112-2DDA-A71A-C9D9-9B8F97651D35}"/>
          </ac:picMkLst>
        </pc:picChg>
        <pc:picChg chg="add mod">
          <ac:chgData name="DEMIR Alp (BER-S4ENA)" userId="S::demiral@student.eursc.eu::0ee7dfd1-723d-4a7b-8be9-60a4277135f7" providerId="AD" clId="Web-{54EFE1B7-8729-EC9D-D50C-706D1D3D0E6F}" dt="2025-03-30T16:50:33.248" v="72"/>
          <ac:picMkLst>
            <pc:docMk/>
            <pc:sldMk cId="1009151329" sldId="257"/>
            <ac:picMk id="5" creationId="{C238A6FC-1F01-31AA-AC9A-38093E99B6A5}"/>
          </ac:picMkLst>
        </pc:picChg>
        <pc:cxnChg chg="del">
          <ac:chgData name="DEMIR Alp (BER-S4ENA)" userId="S::demiral@student.eursc.eu::0ee7dfd1-723d-4a7b-8be9-60a4277135f7" providerId="AD" clId="Web-{54EFE1B7-8729-EC9D-D50C-706D1D3D0E6F}" dt="2025-03-30T16:50:33.248" v="72"/>
          <ac:cxnSpMkLst>
            <pc:docMk/>
            <pc:sldMk cId="1009151329" sldId="257"/>
            <ac:cxnSpMk id="11" creationId="{13C2E3E6-EA6C-40C1-8196-9E8691274F77}"/>
          </ac:cxnSpMkLst>
        </pc:cxnChg>
        <pc:cxnChg chg="del">
          <ac:chgData name="DEMIR Alp (BER-S4ENA)" userId="S::demiral@student.eursc.eu::0ee7dfd1-723d-4a7b-8be9-60a4277135f7" providerId="AD" clId="Web-{54EFE1B7-8729-EC9D-D50C-706D1D3D0E6F}" dt="2025-03-30T16:50:33.248" v="72"/>
          <ac:cxnSpMkLst>
            <pc:docMk/>
            <pc:sldMk cId="1009151329" sldId="257"/>
            <ac:cxnSpMk id="13" creationId="{3EE0E5CC-C40E-4EC4-8C9B-0CBB46A7CA1D}"/>
          </ac:cxnSpMkLst>
        </pc:cxnChg>
        <pc:cxnChg chg="add">
          <ac:chgData name="DEMIR Alp (BER-S4ENA)" userId="S::demiral@student.eursc.eu::0ee7dfd1-723d-4a7b-8be9-60a4277135f7" providerId="AD" clId="Web-{54EFE1B7-8729-EC9D-D50C-706D1D3D0E6F}" dt="2025-03-30T16:50:33.248" v="72"/>
          <ac:cxnSpMkLst>
            <pc:docMk/>
            <pc:sldMk cId="1009151329" sldId="257"/>
            <ac:cxnSpMk id="20" creationId="{2F538056-4BE2-4156-9522-75617E95FECA}"/>
          </ac:cxnSpMkLst>
        </pc:cxnChg>
        <pc:cxnChg chg="add">
          <ac:chgData name="DEMIR Alp (BER-S4ENA)" userId="S::demiral@student.eursc.eu::0ee7dfd1-723d-4a7b-8be9-60a4277135f7" providerId="AD" clId="Web-{54EFE1B7-8729-EC9D-D50C-706D1D3D0E6F}" dt="2025-03-30T16:50:33.248" v="72"/>
          <ac:cxnSpMkLst>
            <pc:docMk/>
            <pc:sldMk cId="1009151329" sldId="257"/>
            <ac:cxnSpMk id="22" creationId="{7340FC25-B92B-49CA-9B3B-580CCD12F3F3}"/>
          </ac:cxnSpMkLst>
        </pc:cxnChg>
      </pc:sldChg>
      <pc:sldChg chg="modSp">
        <pc:chgData name="DEMIR Alp (BER-S4ENA)" userId="S::demiral@student.eursc.eu::0ee7dfd1-723d-4a7b-8be9-60a4277135f7" providerId="AD" clId="Web-{54EFE1B7-8729-EC9D-D50C-706D1D3D0E6F}" dt="2025-03-30T17:20:15.627" v="329" actId="20577"/>
        <pc:sldMkLst>
          <pc:docMk/>
          <pc:sldMk cId="856662138" sldId="260"/>
        </pc:sldMkLst>
        <pc:spChg chg="mod">
          <ac:chgData name="DEMIR Alp (BER-S4ENA)" userId="S::demiral@student.eursc.eu::0ee7dfd1-723d-4a7b-8be9-60a4277135f7" providerId="AD" clId="Web-{54EFE1B7-8729-EC9D-D50C-706D1D3D0E6F}" dt="2025-03-30T17:20:15.627" v="329" actId="20577"/>
          <ac:spMkLst>
            <pc:docMk/>
            <pc:sldMk cId="856662138" sldId="260"/>
            <ac:spMk id="3" creationId="{D396699A-F53F-9C58-12D7-8A0019632C3B}"/>
          </ac:spMkLst>
        </pc:spChg>
      </pc:sldChg>
      <pc:sldChg chg="modSp">
        <pc:chgData name="DEMIR Alp (BER-S4ENA)" userId="S::demiral@student.eursc.eu::0ee7dfd1-723d-4a7b-8be9-60a4277135f7" providerId="AD" clId="Web-{54EFE1B7-8729-EC9D-D50C-706D1D3D0E6F}" dt="2025-03-30T17:04:35.482" v="236" actId="20577"/>
        <pc:sldMkLst>
          <pc:docMk/>
          <pc:sldMk cId="3049403493" sldId="261"/>
        </pc:sldMkLst>
        <pc:spChg chg="mod">
          <ac:chgData name="DEMIR Alp (BER-S4ENA)" userId="S::demiral@student.eursc.eu::0ee7dfd1-723d-4a7b-8be9-60a4277135f7" providerId="AD" clId="Web-{54EFE1B7-8729-EC9D-D50C-706D1D3D0E6F}" dt="2025-03-30T17:04:35.482" v="236" actId="20577"/>
          <ac:spMkLst>
            <pc:docMk/>
            <pc:sldMk cId="3049403493" sldId="261"/>
            <ac:spMk id="3" creationId="{EDE9D5EE-9818-29AA-0384-819058F941C0}"/>
          </ac:spMkLst>
        </pc:spChg>
      </pc:sldChg>
      <pc:sldChg chg="modSp">
        <pc:chgData name="DEMIR Alp (BER-S4ENA)" userId="S::demiral@student.eursc.eu::0ee7dfd1-723d-4a7b-8be9-60a4277135f7" providerId="AD" clId="Web-{54EFE1B7-8729-EC9D-D50C-706D1D3D0E6F}" dt="2025-03-30T16:52:44.753" v="176" actId="20577"/>
        <pc:sldMkLst>
          <pc:docMk/>
          <pc:sldMk cId="1712146887" sldId="263"/>
        </pc:sldMkLst>
        <pc:spChg chg="mod">
          <ac:chgData name="DEMIR Alp (BER-S4ENA)" userId="S::demiral@student.eursc.eu::0ee7dfd1-723d-4a7b-8be9-60a4277135f7" providerId="AD" clId="Web-{54EFE1B7-8729-EC9D-D50C-706D1D3D0E6F}" dt="2025-03-30T16:52:44.753" v="176" actId="20577"/>
          <ac:spMkLst>
            <pc:docMk/>
            <pc:sldMk cId="1712146887" sldId="263"/>
            <ac:spMk id="3" creationId="{B8B3E9B9-771C-4A8D-FAEE-79380FBACE8B}"/>
          </ac:spMkLst>
        </pc:spChg>
      </pc:sldChg>
      <pc:sldChg chg="addSp modSp mod setBg">
        <pc:chgData name="DEMIR Alp (BER-S4ENA)" userId="S::demiral@student.eursc.eu::0ee7dfd1-723d-4a7b-8be9-60a4277135f7" providerId="AD" clId="Web-{54EFE1B7-8729-EC9D-D50C-706D1D3D0E6F}" dt="2025-03-30T17:02:39.494" v="202" actId="20577"/>
        <pc:sldMkLst>
          <pc:docMk/>
          <pc:sldMk cId="1457230017" sldId="264"/>
        </pc:sldMkLst>
        <pc:spChg chg="mod">
          <ac:chgData name="DEMIR Alp (BER-S4ENA)" userId="S::demiral@student.eursc.eu::0ee7dfd1-723d-4a7b-8be9-60a4277135f7" providerId="AD" clId="Web-{54EFE1B7-8729-EC9D-D50C-706D1D3D0E6F}" dt="2025-03-30T16:53:16.535" v="186" actId="20577"/>
          <ac:spMkLst>
            <pc:docMk/>
            <pc:sldMk cId="1457230017" sldId="264"/>
            <ac:spMk id="2" creationId="{0DD11E03-5BD0-159A-B86A-229FC172FA91}"/>
          </ac:spMkLst>
        </pc:spChg>
        <pc:spChg chg="mod">
          <ac:chgData name="DEMIR Alp (BER-S4ENA)" userId="S::demiral@student.eursc.eu::0ee7dfd1-723d-4a7b-8be9-60a4277135f7" providerId="AD" clId="Web-{54EFE1B7-8729-EC9D-D50C-706D1D3D0E6F}" dt="2025-03-30T17:02:39.494" v="202" actId="20577"/>
          <ac:spMkLst>
            <pc:docMk/>
            <pc:sldMk cId="1457230017" sldId="264"/>
            <ac:spMk id="3" creationId="{2AB93933-3F5B-21F7-9445-6813E8000126}"/>
          </ac:spMkLst>
        </pc:spChg>
        <pc:spChg chg="add">
          <ac:chgData name="DEMIR Alp (BER-S4ENA)" userId="S::demiral@student.eursc.eu::0ee7dfd1-723d-4a7b-8be9-60a4277135f7" providerId="AD" clId="Web-{54EFE1B7-8729-EC9D-D50C-706D1D3D0E6F}" dt="2025-03-30T16:49:36.511" v="67"/>
          <ac:spMkLst>
            <pc:docMk/>
            <pc:sldMk cId="1457230017" sldId="264"/>
            <ac:spMk id="10" creationId="{563C18A9-3F84-4083-BC63-C5C44FE2843A}"/>
          </ac:spMkLst>
        </pc:spChg>
        <pc:picChg chg="add mod">
          <ac:chgData name="DEMIR Alp (BER-S4ENA)" userId="S::demiral@student.eursc.eu::0ee7dfd1-723d-4a7b-8be9-60a4277135f7" providerId="AD" clId="Web-{54EFE1B7-8729-EC9D-D50C-706D1D3D0E6F}" dt="2025-03-30T16:49:36.511" v="67"/>
          <ac:picMkLst>
            <pc:docMk/>
            <pc:sldMk cId="1457230017" sldId="264"/>
            <ac:picMk id="5" creationId="{007C1208-8101-7243-63C8-D21B9904F0D4}"/>
          </ac:picMkLst>
        </pc:picChg>
        <pc:cxnChg chg="add">
          <ac:chgData name="DEMIR Alp (BER-S4ENA)" userId="S::demiral@student.eursc.eu::0ee7dfd1-723d-4a7b-8be9-60a4277135f7" providerId="AD" clId="Web-{54EFE1B7-8729-EC9D-D50C-706D1D3D0E6F}" dt="2025-03-30T16:49:36.511" v="67"/>
          <ac:cxnSpMkLst>
            <pc:docMk/>
            <pc:sldMk cId="1457230017" sldId="264"/>
            <ac:cxnSpMk id="12" creationId="{13C2E3E6-EA6C-40C1-8196-9E8691274F77}"/>
          </ac:cxnSpMkLst>
        </pc:cxnChg>
        <pc:cxnChg chg="add">
          <ac:chgData name="DEMIR Alp (BER-S4ENA)" userId="S::demiral@student.eursc.eu::0ee7dfd1-723d-4a7b-8be9-60a4277135f7" providerId="AD" clId="Web-{54EFE1B7-8729-EC9D-D50C-706D1D3D0E6F}" dt="2025-03-30T16:49:36.511" v="67"/>
          <ac:cxnSpMkLst>
            <pc:docMk/>
            <pc:sldMk cId="1457230017" sldId="264"/>
            <ac:cxnSpMk id="14" creationId="{3EE0E5CC-C40E-4EC4-8C9B-0CBB46A7CA1D}"/>
          </ac:cxnSpMkLst>
        </pc:cxnChg>
      </pc:sldChg>
      <pc:sldChg chg="modSp">
        <pc:chgData name="DEMIR Alp (BER-S4ENA)" userId="S::demiral@student.eursc.eu::0ee7dfd1-723d-4a7b-8be9-60a4277135f7" providerId="AD" clId="Web-{54EFE1B7-8729-EC9D-D50C-706D1D3D0E6F}" dt="2025-03-30T17:20:37.252" v="331" actId="20577"/>
        <pc:sldMkLst>
          <pc:docMk/>
          <pc:sldMk cId="4075531924" sldId="266"/>
        </pc:sldMkLst>
        <pc:spChg chg="mod">
          <ac:chgData name="DEMIR Alp (BER-S4ENA)" userId="S::demiral@student.eursc.eu::0ee7dfd1-723d-4a7b-8be9-60a4277135f7" providerId="AD" clId="Web-{54EFE1B7-8729-EC9D-D50C-706D1D3D0E6F}" dt="2025-03-30T16:48:41.665" v="64" actId="20577"/>
          <ac:spMkLst>
            <pc:docMk/>
            <pc:sldMk cId="4075531924" sldId="266"/>
            <ac:spMk id="2" creationId="{5D323BC0-07E9-2709-729C-98220499F85C}"/>
          </ac:spMkLst>
        </pc:spChg>
        <pc:spChg chg="mod">
          <ac:chgData name="DEMIR Alp (BER-S4ENA)" userId="S::demiral@student.eursc.eu::0ee7dfd1-723d-4a7b-8be9-60a4277135f7" providerId="AD" clId="Web-{54EFE1B7-8729-EC9D-D50C-706D1D3D0E6F}" dt="2025-03-30T17:20:37.252" v="331" actId="20577"/>
          <ac:spMkLst>
            <pc:docMk/>
            <pc:sldMk cId="4075531924" sldId="266"/>
            <ac:spMk id="3" creationId="{0C58A944-EC29-DEB1-685F-DB324B514C43}"/>
          </ac:spMkLst>
        </pc:spChg>
      </pc:sldChg>
      <pc:sldChg chg="modSp new">
        <pc:chgData name="DEMIR Alp (BER-S4ENA)" userId="S::demiral@student.eursc.eu::0ee7dfd1-723d-4a7b-8be9-60a4277135f7" providerId="AD" clId="Web-{54EFE1B7-8729-EC9D-D50C-706D1D3D0E6F}" dt="2025-03-30T17:08:27.632" v="313" actId="20577"/>
        <pc:sldMkLst>
          <pc:docMk/>
          <pc:sldMk cId="1062907761" sldId="267"/>
        </pc:sldMkLst>
        <pc:spChg chg="mod">
          <ac:chgData name="DEMIR Alp (BER-S4ENA)" userId="S::demiral@student.eursc.eu::0ee7dfd1-723d-4a7b-8be9-60a4277135f7" providerId="AD" clId="Web-{54EFE1B7-8729-EC9D-D50C-706D1D3D0E6F}" dt="2025-03-30T16:53:23.957" v="187" actId="20577"/>
          <ac:spMkLst>
            <pc:docMk/>
            <pc:sldMk cId="1062907761" sldId="267"/>
            <ac:spMk id="2" creationId="{56F8F881-8F5D-F094-E3D8-58DC6F492430}"/>
          </ac:spMkLst>
        </pc:spChg>
        <pc:spChg chg="mod">
          <ac:chgData name="DEMIR Alp (BER-S4ENA)" userId="S::demiral@student.eursc.eu::0ee7dfd1-723d-4a7b-8be9-60a4277135f7" providerId="AD" clId="Web-{54EFE1B7-8729-EC9D-D50C-706D1D3D0E6F}" dt="2025-03-30T17:08:27.632" v="313" actId="20577"/>
          <ac:spMkLst>
            <pc:docMk/>
            <pc:sldMk cId="1062907761" sldId="267"/>
            <ac:spMk id="3" creationId="{FF0BC5AA-B575-817F-67E4-DDB1B282962B}"/>
          </ac:spMkLst>
        </pc:spChg>
      </pc:sldChg>
    </pc:docChg>
  </pc:docChgLst>
  <pc:docChgLst>
    <pc:chgData name="DEMIR Alp (BER-S4ENA)" userId="S::demiral@student.eursc.eu::0ee7dfd1-723d-4a7b-8be9-60a4277135f7" providerId="AD" clId="Web-{869B8115-3454-D70E-93DC-4C325AB38079}"/>
    <pc:docChg chg="modSld">
      <pc:chgData name="DEMIR Alp (BER-S4ENA)" userId="S::demiral@student.eursc.eu::0ee7dfd1-723d-4a7b-8be9-60a4277135f7" providerId="AD" clId="Web-{869B8115-3454-D70E-93DC-4C325AB38079}" dt="2025-03-30T16:06:39.098" v="112" actId="20577"/>
      <pc:docMkLst>
        <pc:docMk/>
      </pc:docMkLst>
      <pc:sldChg chg="modSp">
        <pc:chgData name="DEMIR Alp (BER-S4ENA)" userId="S::demiral@student.eursc.eu::0ee7dfd1-723d-4a7b-8be9-60a4277135f7" providerId="AD" clId="Web-{869B8115-3454-D70E-93DC-4C325AB38079}" dt="2025-03-30T16:05:03.657" v="8" actId="20577"/>
        <pc:sldMkLst>
          <pc:docMk/>
          <pc:sldMk cId="109857222" sldId="256"/>
        </pc:sldMkLst>
        <pc:spChg chg="mod">
          <ac:chgData name="DEMIR Alp (BER-S4ENA)" userId="S::demiral@student.eursc.eu::0ee7dfd1-723d-4a7b-8be9-60a4277135f7" providerId="AD" clId="Web-{869B8115-3454-D70E-93DC-4C325AB38079}" dt="2025-03-30T16:05:03.657" v="8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modSp">
        <pc:chgData name="DEMIR Alp (BER-S4ENA)" userId="S::demiral@student.eursc.eu::0ee7dfd1-723d-4a7b-8be9-60a4277135f7" providerId="AD" clId="Web-{869B8115-3454-D70E-93DC-4C325AB38079}" dt="2025-03-30T16:05:14.345" v="9" actId="20577"/>
        <pc:sldMkLst>
          <pc:docMk/>
          <pc:sldMk cId="1009151329" sldId="257"/>
        </pc:sldMkLst>
        <pc:spChg chg="mod">
          <ac:chgData name="DEMIR Alp (BER-S4ENA)" userId="S::demiral@student.eursc.eu::0ee7dfd1-723d-4a7b-8be9-60a4277135f7" providerId="AD" clId="Web-{869B8115-3454-D70E-93DC-4C325AB38079}" dt="2025-03-30T16:05:14.345" v="9" actId="20577"/>
          <ac:spMkLst>
            <pc:docMk/>
            <pc:sldMk cId="1009151329" sldId="257"/>
            <ac:spMk id="2" creationId="{3D78BD73-E08B-72CD-9DB7-A2CFCE48E62A}"/>
          </ac:spMkLst>
        </pc:spChg>
      </pc:sldChg>
      <pc:sldChg chg="modSp">
        <pc:chgData name="DEMIR Alp (BER-S4ENA)" userId="S::demiral@student.eursc.eu::0ee7dfd1-723d-4a7b-8be9-60a4277135f7" providerId="AD" clId="Web-{869B8115-3454-D70E-93DC-4C325AB38079}" dt="2025-03-30T16:05:17.533" v="10" actId="20577"/>
        <pc:sldMkLst>
          <pc:docMk/>
          <pc:sldMk cId="3809804292" sldId="258"/>
        </pc:sldMkLst>
        <pc:spChg chg="mod">
          <ac:chgData name="DEMIR Alp (BER-S4ENA)" userId="S::demiral@student.eursc.eu::0ee7dfd1-723d-4a7b-8be9-60a4277135f7" providerId="AD" clId="Web-{869B8115-3454-D70E-93DC-4C325AB38079}" dt="2025-03-30T16:05:17.533" v="10" actId="20577"/>
          <ac:spMkLst>
            <pc:docMk/>
            <pc:sldMk cId="3809804292" sldId="258"/>
            <ac:spMk id="2" creationId="{673E6EF9-1D7C-BD76-41D7-D1736FFD6B45}"/>
          </ac:spMkLst>
        </pc:spChg>
      </pc:sldChg>
      <pc:sldChg chg="modSp">
        <pc:chgData name="DEMIR Alp (BER-S4ENA)" userId="S::demiral@student.eursc.eu::0ee7dfd1-723d-4a7b-8be9-60a4277135f7" providerId="AD" clId="Web-{869B8115-3454-D70E-93DC-4C325AB38079}" dt="2025-03-30T16:05:20.314" v="11" actId="20577"/>
        <pc:sldMkLst>
          <pc:docMk/>
          <pc:sldMk cId="2370964522" sldId="259"/>
        </pc:sldMkLst>
        <pc:spChg chg="mod">
          <ac:chgData name="DEMIR Alp (BER-S4ENA)" userId="S::demiral@student.eursc.eu::0ee7dfd1-723d-4a7b-8be9-60a4277135f7" providerId="AD" clId="Web-{869B8115-3454-D70E-93DC-4C325AB38079}" dt="2025-03-30T16:05:20.314" v="11" actId="20577"/>
          <ac:spMkLst>
            <pc:docMk/>
            <pc:sldMk cId="2370964522" sldId="259"/>
            <ac:spMk id="2" creationId="{9EE2C890-54BB-52CC-37DC-DA0952E50188}"/>
          </ac:spMkLst>
        </pc:spChg>
      </pc:sldChg>
      <pc:sldChg chg="modSp">
        <pc:chgData name="DEMIR Alp (BER-S4ENA)" userId="S::demiral@student.eursc.eu::0ee7dfd1-723d-4a7b-8be9-60a4277135f7" providerId="AD" clId="Web-{869B8115-3454-D70E-93DC-4C325AB38079}" dt="2025-03-30T16:05:24.314" v="12" actId="20577"/>
        <pc:sldMkLst>
          <pc:docMk/>
          <pc:sldMk cId="856662138" sldId="260"/>
        </pc:sldMkLst>
        <pc:spChg chg="mod">
          <ac:chgData name="DEMIR Alp (BER-S4ENA)" userId="S::demiral@student.eursc.eu::0ee7dfd1-723d-4a7b-8be9-60a4277135f7" providerId="AD" clId="Web-{869B8115-3454-D70E-93DC-4C325AB38079}" dt="2025-03-30T16:05:24.314" v="12" actId="20577"/>
          <ac:spMkLst>
            <pc:docMk/>
            <pc:sldMk cId="856662138" sldId="260"/>
            <ac:spMk id="2" creationId="{CE76DAEC-93B4-9849-2730-D2D1515E2B4B}"/>
          </ac:spMkLst>
        </pc:spChg>
      </pc:sldChg>
      <pc:sldChg chg="modSp">
        <pc:chgData name="DEMIR Alp (BER-S4ENA)" userId="S::demiral@student.eursc.eu::0ee7dfd1-723d-4a7b-8be9-60a4277135f7" providerId="AD" clId="Web-{869B8115-3454-D70E-93DC-4C325AB38079}" dt="2025-03-30T16:05:28.158" v="13" actId="20577"/>
        <pc:sldMkLst>
          <pc:docMk/>
          <pc:sldMk cId="3049403493" sldId="261"/>
        </pc:sldMkLst>
        <pc:spChg chg="mod">
          <ac:chgData name="DEMIR Alp (BER-S4ENA)" userId="S::demiral@student.eursc.eu::0ee7dfd1-723d-4a7b-8be9-60a4277135f7" providerId="AD" clId="Web-{869B8115-3454-D70E-93DC-4C325AB38079}" dt="2025-03-30T16:05:28.158" v="13" actId="20577"/>
          <ac:spMkLst>
            <pc:docMk/>
            <pc:sldMk cId="3049403493" sldId="261"/>
            <ac:spMk id="2" creationId="{03C67EF8-CCCA-3E41-CE6F-8B4DC720AEB8}"/>
          </ac:spMkLst>
        </pc:spChg>
      </pc:sldChg>
      <pc:sldChg chg="modSp">
        <pc:chgData name="DEMIR Alp (BER-S4ENA)" userId="S::demiral@student.eursc.eu::0ee7dfd1-723d-4a7b-8be9-60a4277135f7" providerId="AD" clId="Web-{869B8115-3454-D70E-93DC-4C325AB38079}" dt="2025-03-30T16:05:45.409" v="104"/>
        <pc:sldMkLst>
          <pc:docMk/>
          <pc:sldMk cId="3998471347" sldId="262"/>
        </pc:sldMkLst>
        <pc:spChg chg="mod">
          <ac:chgData name="DEMIR Alp (BER-S4ENA)" userId="S::demiral@student.eursc.eu::0ee7dfd1-723d-4a7b-8be9-60a4277135f7" providerId="AD" clId="Web-{869B8115-3454-D70E-93DC-4C325AB38079}" dt="2025-03-30T16:05:31.830" v="14" actId="20577"/>
          <ac:spMkLst>
            <pc:docMk/>
            <pc:sldMk cId="3998471347" sldId="262"/>
            <ac:spMk id="2" creationId="{ABA3602B-D016-1AF7-A937-D29689273E1F}"/>
          </ac:spMkLst>
        </pc:spChg>
        <pc:graphicFrameChg chg="mod modGraphic">
          <ac:chgData name="DEMIR Alp (BER-S4ENA)" userId="S::demiral@student.eursc.eu::0ee7dfd1-723d-4a7b-8be9-60a4277135f7" providerId="AD" clId="Web-{869B8115-3454-D70E-93DC-4C325AB38079}" dt="2025-03-30T16:05:45.409" v="104"/>
          <ac:graphicFrameMkLst>
            <pc:docMk/>
            <pc:sldMk cId="3998471347" sldId="262"/>
            <ac:graphicFrameMk id="5" creationId="{62ADE80D-77DB-DB81-78D1-7CCAADA0EA12}"/>
          </ac:graphicFrameMkLst>
        </pc:graphicFrameChg>
      </pc:sldChg>
      <pc:sldChg chg="modSp">
        <pc:chgData name="DEMIR Alp (BER-S4ENA)" userId="S::demiral@student.eursc.eu::0ee7dfd1-723d-4a7b-8be9-60a4277135f7" providerId="AD" clId="Web-{869B8115-3454-D70E-93DC-4C325AB38079}" dt="2025-03-30T16:05:53.190" v="105" actId="20577"/>
        <pc:sldMkLst>
          <pc:docMk/>
          <pc:sldMk cId="1712146887" sldId="263"/>
        </pc:sldMkLst>
        <pc:spChg chg="mod">
          <ac:chgData name="DEMIR Alp (BER-S4ENA)" userId="S::demiral@student.eursc.eu::0ee7dfd1-723d-4a7b-8be9-60a4277135f7" providerId="AD" clId="Web-{869B8115-3454-D70E-93DC-4C325AB38079}" dt="2025-03-30T16:05:53.190" v="105" actId="20577"/>
          <ac:spMkLst>
            <pc:docMk/>
            <pc:sldMk cId="1712146887" sldId="263"/>
            <ac:spMk id="2" creationId="{343179F7-0592-8B4B-06D3-8156AC749760}"/>
          </ac:spMkLst>
        </pc:spChg>
      </pc:sldChg>
      <pc:sldChg chg="modSp">
        <pc:chgData name="DEMIR Alp (BER-S4ENA)" userId="S::demiral@student.eursc.eu::0ee7dfd1-723d-4a7b-8be9-60a4277135f7" providerId="AD" clId="Web-{869B8115-3454-D70E-93DC-4C325AB38079}" dt="2025-03-30T16:06:11.847" v="106" actId="20577"/>
        <pc:sldMkLst>
          <pc:docMk/>
          <pc:sldMk cId="1457230017" sldId="264"/>
        </pc:sldMkLst>
        <pc:spChg chg="mod">
          <ac:chgData name="DEMIR Alp (BER-S4ENA)" userId="S::demiral@student.eursc.eu::0ee7dfd1-723d-4a7b-8be9-60a4277135f7" providerId="AD" clId="Web-{869B8115-3454-D70E-93DC-4C325AB38079}" dt="2025-03-30T16:06:11.847" v="106" actId="20577"/>
          <ac:spMkLst>
            <pc:docMk/>
            <pc:sldMk cId="1457230017" sldId="264"/>
            <ac:spMk id="2" creationId="{0DD11E03-5BD0-159A-B86A-229FC172FA91}"/>
          </ac:spMkLst>
        </pc:spChg>
      </pc:sldChg>
      <pc:sldChg chg="modSp">
        <pc:chgData name="DEMIR Alp (BER-S4ENA)" userId="S::demiral@student.eursc.eu::0ee7dfd1-723d-4a7b-8be9-60a4277135f7" providerId="AD" clId="Web-{869B8115-3454-D70E-93DC-4C325AB38079}" dt="2025-03-30T16:06:26.316" v="108"/>
        <pc:sldMkLst>
          <pc:docMk/>
          <pc:sldMk cId="2788600933" sldId="265"/>
        </pc:sldMkLst>
        <pc:spChg chg="mod">
          <ac:chgData name="DEMIR Alp (BER-S4ENA)" userId="S::demiral@student.eursc.eu::0ee7dfd1-723d-4a7b-8be9-60a4277135f7" providerId="AD" clId="Web-{869B8115-3454-D70E-93DC-4C325AB38079}" dt="2025-03-30T16:06:17.457" v="107" actId="20577"/>
          <ac:spMkLst>
            <pc:docMk/>
            <pc:sldMk cId="2788600933" sldId="265"/>
            <ac:spMk id="2" creationId="{E712FDE1-C81E-5F6C-D402-63F1013A5099}"/>
          </ac:spMkLst>
        </pc:spChg>
        <pc:graphicFrameChg chg="modGraphic">
          <ac:chgData name="DEMIR Alp (BER-S4ENA)" userId="S::demiral@student.eursc.eu::0ee7dfd1-723d-4a7b-8be9-60a4277135f7" providerId="AD" clId="Web-{869B8115-3454-D70E-93DC-4C325AB38079}" dt="2025-03-30T16:06:26.316" v="108"/>
          <ac:graphicFrameMkLst>
            <pc:docMk/>
            <pc:sldMk cId="2788600933" sldId="265"/>
            <ac:graphicFrameMk id="7" creationId="{D2C5478A-858A-DFED-D041-FAFCB7C3D4E3}"/>
          </ac:graphicFrameMkLst>
        </pc:graphicFrameChg>
      </pc:sldChg>
      <pc:sldChg chg="modSp">
        <pc:chgData name="DEMIR Alp (BER-S4ENA)" userId="S::demiral@student.eursc.eu::0ee7dfd1-723d-4a7b-8be9-60a4277135f7" providerId="AD" clId="Web-{869B8115-3454-D70E-93DC-4C325AB38079}" dt="2025-03-30T16:06:39.098" v="112" actId="20577"/>
        <pc:sldMkLst>
          <pc:docMk/>
          <pc:sldMk cId="4075531924" sldId="266"/>
        </pc:sldMkLst>
        <pc:spChg chg="mod">
          <ac:chgData name="DEMIR Alp (BER-S4ENA)" userId="S::demiral@student.eursc.eu::0ee7dfd1-723d-4a7b-8be9-60a4277135f7" providerId="AD" clId="Web-{869B8115-3454-D70E-93DC-4C325AB38079}" dt="2025-03-30T16:06:39.098" v="112" actId="20577"/>
          <ac:spMkLst>
            <pc:docMk/>
            <pc:sldMk cId="4075531924" sldId="266"/>
            <ac:spMk id="2" creationId="{5D323BC0-07E9-2709-729C-98220499F85C}"/>
          </ac:spMkLst>
        </pc:spChg>
      </pc:sldChg>
    </pc:docChg>
  </pc:docChgLst>
  <pc:docChgLst>
    <pc:chgData name="DEMIR Alp (BER-S4ENA)" userId="S::demiral@student.eursc.eu::0ee7dfd1-723d-4a7b-8be9-60a4277135f7" providerId="AD" clId="Web-{F9AEF6C8-A209-7B03-6B7D-7EE56F8154F9}"/>
    <pc:docChg chg="modSld">
      <pc:chgData name="DEMIR Alp (BER-S4ENA)" userId="S::demiral@student.eursc.eu::0ee7dfd1-723d-4a7b-8be9-60a4277135f7" providerId="AD" clId="Web-{F9AEF6C8-A209-7B03-6B7D-7EE56F8154F9}" dt="2025-03-30T17:29:32.946" v="2"/>
      <pc:docMkLst>
        <pc:docMk/>
      </pc:docMkLst>
      <pc:sldChg chg="addSp delSp modSp mod modClrScheme delDesignElem chgLayout">
        <pc:chgData name="DEMIR Alp (BER-S4ENA)" userId="S::demiral@student.eursc.eu::0ee7dfd1-723d-4a7b-8be9-60a4277135f7" providerId="AD" clId="Web-{F9AEF6C8-A209-7B03-6B7D-7EE56F8154F9}" dt="2025-03-30T17:29:32.946" v="2"/>
        <pc:sldMkLst>
          <pc:docMk/>
          <pc:sldMk cId="1009151329" sldId="257"/>
        </pc:sldMkLst>
        <pc:spChg chg="mod ord">
          <ac:chgData name="DEMIR Alp (BER-S4ENA)" userId="S::demiral@student.eursc.eu::0ee7dfd1-723d-4a7b-8be9-60a4277135f7" providerId="AD" clId="Web-{F9AEF6C8-A209-7B03-6B7D-7EE56F8154F9}" dt="2025-03-30T17:29:32.946" v="2"/>
          <ac:spMkLst>
            <pc:docMk/>
            <pc:sldMk cId="1009151329" sldId="257"/>
            <ac:spMk id="2" creationId="{3D78BD73-E08B-72CD-9DB7-A2CFCE48E62A}"/>
          </ac:spMkLst>
        </pc:spChg>
        <pc:spChg chg="mod ord">
          <ac:chgData name="DEMIR Alp (BER-S4ENA)" userId="S::demiral@student.eursc.eu::0ee7dfd1-723d-4a7b-8be9-60a4277135f7" providerId="AD" clId="Web-{F9AEF6C8-A209-7B03-6B7D-7EE56F8154F9}" dt="2025-03-30T17:29:32.946" v="2"/>
          <ac:spMkLst>
            <pc:docMk/>
            <pc:sldMk cId="1009151329" sldId="257"/>
            <ac:spMk id="3" creationId="{942237B4-2484-C8A0-5E3E-F1ABA1CC77F6}"/>
          </ac:spMkLst>
        </pc:spChg>
        <pc:spChg chg="add del">
          <ac:chgData name="DEMIR Alp (BER-S4ENA)" userId="S::demiral@student.eursc.eu::0ee7dfd1-723d-4a7b-8be9-60a4277135f7" providerId="AD" clId="Web-{F9AEF6C8-A209-7B03-6B7D-7EE56F8154F9}" dt="2025-03-30T17:29:32.946" v="2"/>
          <ac:spMkLst>
            <pc:docMk/>
            <pc:sldMk cId="1009151329" sldId="257"/>
            <ac:spMk id="18" creationId="{5F2D5967-D287-4BDA-8914-854D6EC8A938}"/>
          </ac:spMkLst>
        </pc:spChg>
        <pc:cxnChg chg="add del">
          <ac:chgData name="DEMIR Alp (BER-S4ENA)" userId="S::demiral@student.eursc.eu::0ee7dfd1-723d-4a7b-8be9-60a4277135f7" providerId="AD" clId="Web-{F9AEF6C8-A209-7B03-6B7D-7EE56F8154F9}" dt="2025-03-30T17:29:32.946" v="2"/>
          <ac:cxnSpMkLst>
            <pc:docMk/>
            <pc:sldMk cId="1009151329" sldId="257"/>
            <ac:cxnSpMk id="20" creationId="{2F538056-4BE2-4156-9522-75617E95FECA}"/>
          </ac:cxnSpMkLst>
        </pc:cxnChg>
        <pc:cxnChg chg="add del">
          <ac:chgData name="DEMIR Alp (BER-S4ENA)" userId="S::demiral@student.eursc.eu::0ee7dfd1-723d-4a7b-8be9-60a4277135f7" providerId="AD" clId="Web-{F9AEF6C8-A209-7B03-6B7D-7EE56F8154F9}" dt="2025-03-30T17:29:32.946" v="2"/>
          <ac:cxnSpMkLst>
            <pc:docMk/>
            <pc:sldMk cId="1009151329" sldId="257"/>
            <ac:cxnSpMk id="22" creationId="{7340FC25-B92B-49CA-9B3B-580CCD12F3F3}"/>
          </ac:cxnSpMkLst>
        </pc:cxnChg>
      </pc:sldChg>
    </pc:docChg>
  </pc:docChgLst>
  <pc:docChgLst>
    <pc:chgData name="DEMIR Alp (BER-S4ENA)" userId="S::demiral@student.eursc.eu::0ee7dfd1-723d-4a7b-8be9-60a4277135f7" providerId="AD" clId="Web-{597590B2-20AD-A0A8-41A4-F17054703CBC}"/>
    <pc:docChg chg="addSld modSld">
      <pc:chgData name="DEMIR Alp (BER-S4ENA)" userId="S::demiral@student.eursc.eu::0ee7dfd1-723d-4a7b-8be9-60a4277135f7" providerId="AD" clId="Web-{597590B2-20AD-A0A8-41A4-F17054703CBC}" dt="2025-03-30T13:45:10.901" v="17" actId="20577"/>
      <pc:docMkLst>
        <pc:docMk/>
      </pc:docMkLst>
      <pc:sldChg chg="addSp delSp modSp">
        <pc:chgData name="DEMIR Alp (BER-S4ENA)" userId="S::demiral@student.eursc.eu::0ee7dfd1-723d-4a7b-8be9-60a4277135f7" providerId="AD" clId="Web-{597590B2-20AD-A0A8-41A4-F17054703CBC}" dt="2025-03-30T13:45:07.354" v="16"/>
        <pc:sldMkLst>
          <pc:docMk/>
          <pc:sldMk cId="1457230017" sldId="264"/>
        </pc:sldMkLst>
        <pc:picChg chg="add del mod">
          <ac:chgData name="DEMIR Alp (BER-S4ENA)" userId="S::demiral@student.eursc.eu::0ee7dfd1-723d-4a7b-8be9-60a4277135f7" providerId="AD" clId="Web-{597590B2-20AD-A0A8-41A4-F17054703CBC}" dt="2025-03-30T13:45:01.416" v="13"/>
          <ac:picMkLst>
            <pc:docMk/>
            <pc:sldMk cId="1457230017" sldId="264"/>
            <ac:picMk id="4" creationId="{D8CC7A45-A047-B3CF-41A0-6F50AA43976A}"/>
          </ac:picMkLst>
        </pc:picChg>
        <pc:picChg chg="add del mod">
          <ac:chgData name="DEMIR Alp (BER-S4ENA)" userId="S::demiral@student.eursc.eu::0ee7dfd1-723d-4a7b-8be9-60a4277135f7" providerId="AD" clId="Web-{597590B2-20AD-A0A8-41A4-F17054703CBC}" dt="2025-03-30T13:45:07.354" v="16"/>
          <ac:picMkLst>
            <pc:docMk/>
            <pc:sldMk cId="1457230017" sldId="264"/>
            <ac:picMk id="5" creationId="{CE087793-CD1C-494D-AA50-12ABF028EAF4}"/>
          </ac:picMkLst>
        </pc:picChg>
      </pc:sldChg>
      <pc:sldChg chg="modSp new">
        <pc:chgData name="DEMIR Alp (BER-S4ENA)" userId="S::demiral@student.eursc.eu::0ee7dfd1-723d-4a7b-8be9-60a4277135f7" providerId="AD" clId="Web-{597590B2-20AD-A0A8-41A4-F17054703CBC}" dt="2025-03-30T13:45:10.901" v="17" actId="20577"/>
        <pc:sldMkLst>
          <pc:docMk/>
          <pc:sldMk cId="4075531924" sldId="266"/>
        </pc:sldMkLst>
        <pc:spChg chg="mod">
          <ac:chgData name="DEMIR Alp (BER-S4ENA)" userId="S::demiral@student.eursc.eu::0ee7dfd1-723d-4a7b-8be9-60a4277135f7" providerId="AD" clId="Web-{597590B2-20AD-A0A8-41A4-F17054703CBC}" dt="2025-03-30T13:44:33.868" v="1" actId="20577"/>
          <ac:spMkLst>
            <pc:docMk/>
            <pc:sldMk cId="4075531924" sldId="266"/>
            <ac:spMk id="2" creationId="{5D323BC0-07E9-2709-729C-98220499F85C}"/>
          </ac:spMkLst>
        </pc:spChg>
        <pc:spChg chg="mod">
          <ac:chgData name="DEMIR Alp (BER-S4ENA)" userId="S::demiral@student.eursc.eu::0ee7dfd1-723d-4a7b-8be9-60a4277135f7" providerId="AD" clId="Web-{597590B2-20AD-A0A8-41A4-F17054703CBC}" dt="2025-03-30T13:45:10.901" v="17" actId="20577"/>
          <ac:spMkLst>
            <pc:docMk/>
            <pc:sldMk cId="4075531924" sldId="266"/>
            <ac:spMk id="3" creationId="{0C58A944-EC29-DEB1-685F-DB324B514C43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09BF61-F9D2-463C-9F96-0E57F8D94838}" type="doc">
      <dgm:prSet loTypeId="urn:microsoft.com/office/officeart/2005/8/layout/hierarchy1" loCatId="hierarchy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en-US"/>
        </a:p>
      </dgm:t>
    </dgm:pt>
    <dgm:pt modelId="{724E1F47-3337-4861-8FB0-124661A3DB69}">
      <dgm:prSet/>
      <dgm:spPr/>
      <dgm:t>
        <a:bodyPr/>
        <a:lstStyle/>
        <a:p>
          <a:r>
            <a:rPr lang="en-US"/>
            <a:t>To help reduce eye strain in people who sit too close to screens</a:t>
          </a:r>
        </a:p>
      </dgm:t>
    </dgm:pt>
    <dgm:pt modelId="{960230B3-CA62-433E-9F85-B65BE2E3A5C7}" type="parTrans" cxnId="{67D5417C-05F4-4828-AA27-80B9FE5E2C24}">
      <dgm:prSet/>
      <dgm:spPr/>
      <dgm:t>
        <a:bodyPr/>
        <a:lstStyle/>
        <a:p>
          <a:endParaRPr lang="en-US"/>
        </a:p>
      </dgm:t>
    </dgm:pt>
    <dgm:pt modelId="{5DA3498C-ACFA-4264-832E-6086AB6C3059}" type="sibTrans" cxnId="{67D5417C-05F4-4828-AA27-80B9FE5E2C24}">
      <dgm:prSet/>
      <dgm:spPr/>
      <dgm:t>
        <a:bodyPr/>
        <a:lstStyle/>
        <a:p>
          <a:endParaRPr lang="en-US"/>
        </a:p>
      </dgm:t>
    </dgm:pt>
    <dgm:pt modelId="{02485343-E742-4E12-8701-F77F2627D0DC}">
      <dgm:prSet/>
      <dgm:spPr/>
      <dgm:t>
        <a:bodyPr/>
        <a:lstStyle/>
        <a:p>
          <a:r>
            <a:rPr lang="en-US"/>
            <a:t>Main motivator: my sister's eye discomfort caused by watching the television too closely</a:t>
          </a:r>
        </a:p>
      </dgm:t>
    </dgm:pt>
    <dgm:pt modelId="{98770717-B2E2-4417-859E-99535A96A86D}" type="parTrans" cxnId="{815C3E90-AC60-412C-81CC-D58E88752919}">
      <dgm:prSet/>
      <dgm:spPr/>
      <dgm:t>
        <a:bodyPr/>
        <a:lstStyle/>
        <a:p>
          <a:endParaRPr lang="en-US"/>
        </a:p>
      </dgm:t>
    </dgm:pt>
    <dgm:pt modelId="{18C9BCE2-E7ED-4532-AE27-55FFCEA806AD}" type="sibTrans" cxnId="{815C3E90-AC60-412C-81CC-D58E88752919}">
      <dgm:prSet/>
      <dgm:spPr/>
      <dgm:t>
        <a:bodyPr/>
        <a:lstStyle/>
        <a:p>
          <a:endParaRPr lang="en-US"/>
        </a:p>
      </dgm:t>
    </dgm:pt>
    <dgm:pt modelId="{8096F827-6EB9-47EF-8A78-D9CB2D77A857}">
      <dgm:prSet/>
      <dgm:spPr/>
      <dgm:t>
        <a:bodyPr/>
        <a:lstStyle/>
        <a:p>
          <a:r>
            <a:rPr lang="en-US"/>
            <a:t>Secondary motivator: to prevent my own discomfort as I code and watch movies on my laptop.</a:t>
          </a:r>
        </a:p>
      </dgm:t>
    </dgm:pt>
    <dgm:pt modelId="{2B4168EE-1F53-4817-86D6-1B069493286C}" type="parTrans" cxnId="{B71611B1-214C-4D9A-AB07-51E7F66FF179}">
      <dgm:prSet/>
      <dgm:spPr/>
      <dgm:t>
        <a:bodyPr/>
        <a:lstStyle/>
        <a:p>
          <a:endParaRPr lang="en-US"/>
        </a:p>
      </dgm:t>
    </dgm:pt>
    <dgm:pt modelId="{38E514B3-B5CF-4E27-B541-4A069C19616A}" type="sibTrans" cxnId="{B71611B1-214C-4D9A-AB07-51E7F66FF179}">
      <dgm:prSet/>
      <dgm:spPr/>
      <dgm:t>
        <a:bodyPr/>
        <a:lstStyle/>
        <a:p>
          <a:endParaRPr lang="en-US"/>
        </a:p>
      </dgm:t>
    </dgm:pt>
    <dgm:pt modelId="{3C80F35F-8758-4845-AF7E-6501CCD4923B}" type="pres">
      <dgm:prSet presAssocID="{9509BF61-F9D2-463C-9F96-0E57F8D9483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E5DC4EB-4AA8-4804-818D-DA9376088D9A}" type="pres">
      <dgm:prSet presAssocID="{724E1F47-3337-4861-8FB0-124661A3DB69}" presName="hierRoot1" presStyleCnt="0"/>
      <dgm:spPr/>
    </dgm:pt>
    <dgm:pt modelId="{DA5B5509-3173-4878-AABC-58F399329E4C}" type="pres">
      <dgm:prSet presAssocID="{724E1F47-3337-4861-8FB0-124661A3DB69}" presName="composite" presStyleCnt="0"/>
      <dgm:spPr/>
    </dgm:pt>
    <dgm:pt modelId="{FEF05717-8281-425A-9A0B-45B433F6FEA8}" type="pres">
      <dgm:prSet presAssocID="{724E1F47-3337-4861-8FB0-124661A3DB69}" presName="background" presStyleLbl="node0" presStyleIdx="0" presStyleCnt="3"/>
      <dgm:spPr/>
    </dgm:pt>
    <dgm:pt modelId="{B2B51390-C7C7-42C6-8507-AF19071EAA87}" type="pres">
      <dgm:prSet presAssocID="{724E1F47-3337-4861-8FB0-124661A3DB69}" presName="text" presStyleLbl="fgAcc0" presStyleIdx="0" presStyleCnt="3">
        <dgm:presLayoutVars>
          <dgm:chPref val="3"/>
        </dgm:presLayoutVars>
      </dgm:prSet>
      <dgm:spPr/>
    </dgm:pt>
    <dgm:pt modelId="{792AB1F3-451D-42C2-94F9-5578AAD0F6E3}" type="pres">
      <dgm:prSet presAssocID="{724E1F47-3337-4861-8FB0-124661A3DB69}" presName="hierChild2" presStyleCnt="0"/>
      <dgm:spPr/>
    </dgm:pt>
    <dgm:pt modelId="{4C833841-4669-48DF-B381-CE8E71EC7FAC}" type="pres">
      <dgm:prSet presAssocID="{02485343-E742-4E12-8701-F77F2627D0DC}" presName="hierRoot1" presStyleCnt="0"/>
      <dgm:spPr/>
    </dgm:pt>
    <dgm:pt modelId="{A5DAE162-D801-46D6-B8FC-02AD183D381C}" type="pres">
      <dgm:prSet presAssocID="{02485343-E742-4E12-8701-F77F2627D0DC}" presName="composite" presStyleCnt="0"/>
      <dgm:spPr/>
    </dgm:pt>
    <dgm:pt modelId="{98882022-A888-4162-89E6-D3C16D0AA056}" type="pres">
      <dgm:prSet presAssocID="{02485343-E742-4E12-8701-F77F2627D0DC}" presName="background" presStyleLbl="node0" presStyleIdx="1" presStyleCnt="3"/>
      <dgm:spPr/>
    </dgm:pt>
    <dgm:pt modelId="{72E2F0E5-1094-40B2-96DD-9EB7E8512F5C}" type="pres">
      <dgm:prSet presAssocID="{02485343-E742-4E12-8701-F77F2627D0DC}" presName="text" presStyleLbl="fgAcc0" presStyleIdx="1" presStyleCnt="3">
        <dgm:presLayoutVars>
          <dgm:chPref val="3"/>
        </dgm:presLayoutVars>
      </dgm:prSet>
      <dgm:spPr/>
    </dgm:pt>
    <dgm:pt modelId="{F768E0FB-E5A1-4132-9324-21ED64F8A20B}" type="pres">
      <dgm:prSet presAssocID="{02485343-E742-4E12-8701-F77F2627D0DC}" presName="hierChild2" presStyleCnt="0"/>
      <dgm:spPr/>
    </dgm:pt>
    <dgm:pt modelId="{94F06D43-8E3B-4BA0-A278-D95575512F4C}" type="pres">
      <dgm:prSet presAssocID="{8096F827-6EB9-47EF-8A78-D9CB2D77A857}" presName="hierRoot1" presStyleCnt="0"/>
      <dgm:spPr/>
    </dgm:pt>
    <dgm:pt modelId="{02D38349-C563-4E72-8881-F40A2BFD41A0}" type="pres">
      <dgm:prSet presAssocID="{8096F827-6EB9-47EF-8A78-D9CB2D77A857}" presName="composite" presStyleCnt="0"/>
      <dgm:spPr/>
    </dgm:pt>
    <dgm:pt modelId="{4C703729-9E67-44D7-AA19-D2734AAC7E4C}" type="pres">
      <dgm:prSet presAssocID="{8096F827-6EB9-47EF-8A78-D9CB2D77A857}" presName="background" presStyleLbl="node0" presStyleIdx="2" presStyleCnt="3"/>
      <dgm:spPr/>
    </dgm:pt>
    <dgm:pt modelId="{95239C57-B813-4AB2-9E18-051865CADAED}" type="pres">
      <dgm:prSet presAssocID="{8096F827-6EB9-47EF-8A78-D9CB2D77A857}" presName="text" presStyleLbl="fgAcc0" presStyleIdx="2" presStyleCnt="3">
        <dgm:presLayoutVars>
          <dgm:chPref val="3"/>
        </dgm:presLayoutVars>
      </dgm:prSet>
      <dgm:spPr/>
    </dgm:pt>
    <dgm:pt modelId="{F630F994-7E43-4327-B18E-BA13154316A0}" type="pres">
      <dgm:prSet presAssocID="{8096F827-6EB9-47EF-8A78-D9CB2D77A857}" presName="hierChild2" presStyleCnt="0"/>
      <dgm:spPr/>
    </dgm:pt>
  </dgm:ptLst>
  <dgm:cxnLst>
    <dgm:cxn modelId="{94FE1317-E338-46F1-94EF-77FF415FCCD7}" type="presOf" srcId="{8096F827-6EB9-47EF-8A78-D9CB2D77A857}" destId="{95239C57-B813-4AB2-9E18-051865CADAED}" srcOrd="0" destOrd="0" presId="urn:microsoft.com/office/officeart/2005/8/layout/hierarchy1"/>
    <dgm:cxn modelId="{83FBD25D-62D1-4920-BC15-AA25BFC6BC99}" type="presOf" srcId="{9509BF61-F9D2-463C-9F96-0E57F8D94838}" destId="{3C80F35F-8758-4845-AF7E-6501CCD4923B}" srcOrd="0" destOrd="0" presId="urn:microsoft.com/office/officeart/2005/8/layout/hierarchy1"/>
    <dgm:cxn modelId="{8D7F5F4F-8890-411B-BAD1-DED7373D7BF6}" type="presOf" srcId="{724E1F47-3337-4861-8FB0-124661A3DB69}" destId="{B2B51390-C7C7-42C6-8507-AF19071EAA87}" srcOrd="0" destOrd="0" presId="urn:microsoft.com/office/officeart/2005/8/layout/hierarchy1"/>
    <dgm:cxn modelId="{59DA4552-517A-472D-B4BC-365FCE7E7B34}" type="presOf" srcId="{02485343-E742-4E12-8701-F77F2627D0DC}" destId="{72E2F0E5-1094-40B2-96DD-9EB7E8512F5C}" srcOrd="0" destOrd="0" presId="urn:microsoft.com/office/officeart/2005/8/layout/hierarchy1"/>
    <dgm:cxn modelId="{67D5417C-05F4-4828-AA27-80B9FE5E2C24}" srcId="{9509BF61-F9D2-463C-9F96-0E57F8D94838}" destId="{724E1F47-3337-4861-8FB0-124661A3DB69}" srcOrd="0" destOrd="0" parTransId="{960230B3-CA62-433E-9F85-B65BE2E3A5C7}" sibTransId="{5DA3498C-ACFA-4264-832E-6086AB6C3059}"/>
    <dgm:cxn modelId="{815C3E90-AC60-412C-81CC-D58E88752919}" srcId="{9509BF61-F9D2-463C-9F96-0E57F8D94838}" destId="{02485343-E742-4E12-8701-F77F2627D0DC}" srcOrd="1" destOrd="0" parTransId="{98770717-B2E2-4417-859E-99535A96A86D}" sibTransId="{18C9BCE2-E7ED-4532-AE27-55FFCEA806AD}"/>
    <dgm:cxn modelId="{B71611B1-214C-4D9A-AB07-51E7F66FF179}" srcId="{9509BF61-F9D2-463C-9F96-0E57F8D94838}" destId="{8096F827-6EB9-47EF-8A78-D9CB2D77A857}" srcOrd="2" destOrd="0" parTransId="{2B4168EE-1F53-4817-86D6-1B069493286C}" sibTransId="{38E514B3-B5CF-4E27-B541-4A069C19616A}"/>
    <dgm:cxn modelId="{A79A62BA-67E1-43E1-BD9A-64376CB54269}" type="presParOf" srcId="{3C80F35F-8758-4845-AF7E-6501CCD4923B}" destId="{2E5DC4EB-4AA8-4804-818D-DA9376088D9A}" srcOrd="0" destOrd="0" presId="urn:microsoft.com/office/officeart/2005/8/layout/hierarchy1"/>
    <dgm:cxn modelId="{DF2DD3C5-C0F8-4FC4-AFFF-B19C292C9557}" type="presParOf" srcId="{2E5DC4EB-4AA8-4804-818D-DA9376088D9A}" destId="{DA5B5509-3173-4878-AABC-58F399329E4C}" srcOrd="0" destOrd="0" presId="urn:microsoft.com/office/officeart/2005/8/layout/hierarchy1"/>
    <dgm:cxn modelId="{B0C44861-2585-4407-8AD3-38AA5B7D40E6}" type="presParOf" srcId="{DA5B5509-3173-4878-AABC-58F399329E4C}" destId="{FEF05717-8281-425A-9A0B-45B433F6FEA8}" srcOrd="0" destOrd="0" presId="urn:microsoft.com/office/officeart/2005/8/layout/hierarchy1"/>
    <dgm:cxn modelId="{FF25B655-4212-49A2-9521-31C2B5EFFF12}" type="presParOf" srcId="{DA5B5509-3173-4878-AABC-58F399329E4C}" destId="{B2B51390-C7C7-42C6-8507-AF19071EAA87}" srcOrd="1" destOrd="0" presId="urn:microsoft.com/office/officeart/2005/8/layout/hierarchy1"/>
    <dgm:cxn modelId="{513FA8C0-9387-45D0-9A13-B1E0EC0FB121}" type="presParOf" srcId="{2E5DC4EB-4AA8-4804-818D-DA9376088D9A}" destId="{792AB1F3-451D-42C2-94F9-5578AAD0F6E3}" srcOrd="1" destOrd="0" presId="urn:microsoft.com/office/officeart/2005/8/layout/hierarchy1"/>
    <dgm:cxn modelId="{C6365AD4-98B8-4334-ABB7-96856F620C26}" type="presParOf" srcId="{3C80F35F-8758-4845-AF7E-6501CCD4923B}" destId="{4C833841-4669-48DF-B381-CE8E71EC7FAC}" srcOrd="1" destOrd="0" presId="urn:microsoft.com/office/officeart/2005/8/layout/hierarchy1"/>
    <dgm:cxn modelId="{D6A6283A-FD7F-4157-917E-345B948B1A9C}" type="presParOf" srcId="{4C833841-4669-48DF-B381-CE8E71EC7FAC}" destId="{A5DAE162-D801-46D6-B8FC-02AD183D381C}" srcOrd="0" destOrd="0" presId="urn:microsoft.com/office/officeart/2005/8/layout/hierarchy1"/>
    <dgm:cxn modelId="{C55BD22C-E107-4180-85BE-1A0EBA418B7C}" type="presParOf" srcId="{A5DAE162-D801-46D6-B8FC-02AD183D381C}" destId="{98882022-A888-4162-89E6-D3C16D0AA056}" srcOrd="0" destOrd="0" presId="urn:microsoft.com/office/officeart/2005/8/layout/hierarchy1"/>
    <dgm:cxn modelId="{5030C143-0717-4B3B-89B4-F1D3C85035A1}" type="presParOf" srcId="{A5DAE162-D801-46D6-B8FC-02AD183D381C}" destId="{72E2F0E5-1094-40B2-96DD-9EB7E8512F5C}" srcOrd="1" destOrd="0" presId="urn:microsoft.com/office/officeart/2005/8/layout/hierarchy1"/>
    <dgm:cxn modelId="{172143A3-3804-4DFF-AD7A-8BC3733FE134}" type="presParOf" srcId="{4C833841-4669-48DF-B381-CE8E71EC7FAC}" destId="{F768E0FB-E5A1-4132-9324-21ED64F8A20B}" srcOrd="1" destOrd="0" presId="urn:microsoft.com/office/officeart/2005/8/layout/hierarchy1"/>
    <dgm:cxn modelId="{3E055548-C833-473C-9548-086C997E0A5D}" type="presParOf" srcId="{3C80F35F-8758-4845-AF7E-6501CCD4923B}" destId="{94F06D43-8E3B-4BA0-A278-D95575512F4C}" srcOrd="2" destOrd="0" presId="urn:microsoft.com/office/officeart/2005/8/layout/hierarchy1"/>
    <dgm:cxn modelId="{3344764E-64EF-4845-ACD8-525E59466BE3}" type="presParOf" srcId="{94F06D43-8E3B-4BA0-A278-D95575512F4C}" destId="{02D38349-C563-4E72-8881-F40A2BFD41A0}" srcOrd="0" destOrd="0" presId="urn:microsoft.com/office/officeart/2005/8/layout/hierarchy1"/>
    <dgm:cxn modelId="{32E9AB29-4696-45CE-B3BE-5A489DDB1792}" type="presParOf" srcId="{02D38349-C563-4E72-8881-F40A2BFD41A0}" destId="{4C703729-9E67-44D7-AA19-D2734AAC7E4C}" srcOrd="0" destOrd="0" presId="urn:microsoft.com/office/officeart/2005/8/layout/hierarchy1"/>
    <dgm:cxn modelId="{0C0E7DF0-DAA1-4A88-9181-F2EC6EC65C01}" type="presParOf" srcId="{02D38349-C563-4E72-8881-F40A2BFD41A0}" destId="{95239C57-B813-4AB2-9E18-051865CADAED}" srcOrd="1" destOrd="0" presId="urn:microsoft.com/office/officeart/2005/8/layout/hierarchy1"/>
    <dgm:cxn modelId="{39D9D6CE-F6D8-4008-AA98-1A34625910EF}" type="presParOf" srcId="{94F06D43-8E3B-4BA0-A278-D95575512F4C}" destId="{F630F994-7E43-4327-B18E-BA13154316A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05717-8281-425A-9A0B-45B433F6FEA8}">
      <dsp:nvSpPr>
        <dsp:cNvPr id="0" name=""/>
        <dsp:cNvSpPr/>
      </dsp:nvSpPr>
      <dsp:spPr>
        <a:xfrm>
          <a:off x="0" y="690392"/>
          <a:ext cx="3064668" cy="194606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B51390-C7C7-42C6-8507-AF19071EAA87}">
      <dsp:nvSpPr>
        <dsp:cNvPr id="0" name=""/>
        <dsp:cNvSpPr/>
      </dsp:nvSpPr>
      <dsp:spPr>
        <a:xfrm>
          <a:off x="340518" y="1013885"/>
          <a:ext cx="3064668" cy="1946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To help reduce eye strain in people who sit too close to screens</a:t>
          </a:r>
        </a:p>
      </dsp:txBody>
      <dsp:txXfrm>
        <a:off x="397516" y="1070883"/>
        <a:ext cx="2950672" cy="1832068"/>
      </dsp:txXfrm>
    </dsp:sp>
    <dsp:sp modelId="{98882022-A888-4162-89E6-D3C16D0AA056}">
      <dsp:nvSpPr>
        <dsp:cNvPr id="0" name=""/>
        <dsp:cNvSpPr/>
      </dsp:nvSpPr>
      <dsp:spPr>
        <a:xfrm>
          <a:off x="3745706" y="690392"/>
          <a:ext cx="3064668" cy="194606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2F0E5-1094-40B2-96DD-9EB7E8512F5C}">
      <dsp:nvSpPr>
        <dsp:cNvPr id="0" name=""/>
        <dsp:cNvSpPr/>
      </dsp:nvSpPr>
      <dsp:spPr>
        <a:xfrm>
          <a:off x="4086224" y="1013885"/>
          <a:ext cx="3064668" cy="1946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Main motivator: my sister's eye discomfort caused by watching the television too closely</a:t>
          </a:r>
        </a:p>
      </dsp:txBody>
      <dsp:txXfrm>
        <a:off x="4143222" y="1070883"/>
        <a:ext cx="2950672" cy="1832068"/>
      </dsp:txXfrm>
    </dsp:sp>
    <dsp:sp modelId="{4C703729-9E67-44D7-AA19-D2734AAC7E4C}">
      <dsp:nvSpPr>
        <dsp:cNvPr id="0" name=""/>
        <dsp:cNvSpPr/>
      </dsp:nvSpPr>
      <dsp:spPr>
        <a:xfrm>
          <a:off x="7491412" y="690392"/>
          <a:ext cx="3064668" cy="194606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239C57-B813-4AB2-9E18-051865CADAED}">
      <dsp:nvSpPr>
        <dsp:cNvPr id="0" name=""/>
        <dsp:cNvSpPr/>
      </dsp:nvSpPr>
      <dsp:spPr>
        <a:xfrm>
          <a:off x="7831931" y="1013885"/>
          <a:ext cx="3064668" cy="1946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Secondary motivator: to prevent my own discomfort as I code and watch movies on my laptop.</a:t>
          </a:r>
        </a:p>
      </dsp:txBody>
      <dsp:txXfrm>
        <a:off x="7888929" y="1070883"/>
        <a:ext cx="2950672" cy="1832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33821-597E-4B4F-8572-5DA1CB1835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" y="950976"/>
            <a:ext cx="6509385" cy="3556730"/>
          </a:xfrm>
        </p:spPr>
        <p:txBody>
          <a:bodyPr anchor="t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C38D70-8FF5-47D7-A0DD-087A227BC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572000"/>
            <a:ext cx="6481953" cy="1485900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5B485-516D-48B7-AF1D-69AEEA351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14DDB-2831-4FF8-9DA7-0449659D7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178F6-65BA-4964-80E2-DB6EA3355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8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07F1B-6F93-4E6E-8C8C-D01A9DEB6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7D2968-FE85-492F-A77B-1771F4EAA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8641" y="2028826"/>
            <a:ext cx="11094348" cy="402907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92DA2-B1FB-45C6-B10C-141AC2BFB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A6D78-CE47-4CA7-B3B6-AFAE5175F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DC5C0-8780-4819-A8FC-32A0141D2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08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8F9A8-05F2-4F79-B689-1FA2F31965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472612" y="952499"/>
            <a:ext cx="2207417" cy="510540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D615BC-61CD-4D59-8E85-B59072E2B2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57924" y="952499"/>
            <a:ext cx="8914688" cy="5105401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F81C46-8CC0-4B79-AF2E-84C86C6A8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76817-4D29-4888-B68C-A35F5A069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0B21A-30A9-4173-9E3F-D985B86A3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148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A45AC-24E0-45A1-90C3-7BF96C3FC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018E1-7CA3-4B5E-9683-554FDFC63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5D32D-7150-4DF2-B992-A2B4F5605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03F0C-FCA3-464C-B6ED-864DB51E7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41006-DAE1-4326-B1AE-FD527A653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3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3B84-BE32-464A-A765-975C21B5C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923" y="952500"/>
            <a:ext cx="6678695" cy="3962398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145C2-97CF-4887-904A-8ADC80525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3860" y="952501"/>
            <a:ext cx="3500440" cy="396239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24559-DA32-4398-A8EE-EED2469D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67BE1-F1AC-4732-B52E-1C7D63DEF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13C03-DDF0-48C6-B1BF-D28875F82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391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6F411-42B3-4A17-BE7E-861BE7E7D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E0603-F4C0-40AC-A53E-40449D53D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8640" y="2029968"/>
            <a:ext cx="5281506" cy="41481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BC5634-2887-4182-A9BE-B382357D4F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7928" y="2029968"/>
            <a:ext cx="5281506" cy="41481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6B6E74-28E1-4684-B515-4265ED7B1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D375EA-A8F8-485D-A82F-CD85D4C9E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D9E4B0-F5E3-407F-A548-B616E7749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23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2161A-7627-4D64-AF08-10D702AFE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659" y="950976"/>
            <a:ext cx="10802729" cy="8817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B6884-07D8-4CC4-BE99-516F1433B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2918" y="1832772"/>
            <a:ext cx="5281507" cy="742638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13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82C638-B5A8-4F8C-85AE-33BEAF54C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640" y="2600531"/>
            <a:ext cx="528150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0D1933-A703-4BDC-A697-728E899EED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7927" y="1832772"/>
            <a:ext cx="5283202" cy="742638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13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925DBD-4D51-4A2D-B1E4-6D094CD1E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7927" y="2600531"/>
            <a:ext cx="52832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2636E2-E26E-42F7-9E05-3F756C7D1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F7281B-0E5C-421E-AFFE-775F57C5D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483462-E410-4DC7-AE53-27AABECFE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2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CFA68-31B5-48C5-929A-842FDF0FD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5A2600-419E-46E9-946F-FBDEDBA1D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85F9A9-98FF-4653-A570-9F351A1AB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D44457-95F1-4B15-A647-B14F91F7A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67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19EABA-1008-4E49-9184-3A946ECD7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5C3BD0-269D-4127-B5F7-84B0D8A74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23447-C740-4495-93EC-7252B1B92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3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D1155-71E7-4F0A-BB62-933743CF6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52500"/>
            <a:ext cx="4124084" cy="2362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B6D44-5A1E-4176-8766-4B81E045D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0700" y="952500"/>
            <a:ext cx="5934074" cy="49085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810EC6-11DD-4B5D-A2D2-4DCF73E58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8641" y="3429000"/>
            <a:ext cx="4124084" cy="24399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DFCDF-666E-4DB4-A1C0-79D40A00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A69AC-15E6-4B19-A59D-DBDBE923D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9F0EE-74DE-4FEC-81E9-E40D53397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31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3CA4F-6508-4AD6-8367-A0288D88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1" y="952500"/>
            <a:ext cx="4124084" cy="239791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6BFCD-2F93-4D99-89EA-F0359FB782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22119" y="987425"/>
            <a:ext cx="602218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4C1F7-1272-41C8-8C29-676316D02D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8641" y="3429000"/>
            <a:ext cx="4124084" cy="24399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CDD491-0FE6-4B42-AAA6-B698E46F1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58F83F-4E9F-4607-A69B-DFC932560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324484-C6E4-4D8A-BDAB-09B1FBB43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5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90E843-90BA-4A7D-8F9F-FFE49387A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" y="950976"/>
            <a:ext cx="10995659" cy="10778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7CA62-9B55-49B4-94B6-EAAF7D5AE0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641" y="2028826"/>
            <a:ext cx="10995660" cy="4029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CEA03-AAFA-4A69-A3DA-1DD0EF273F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8729" y="6449535"/>
            <a:ext cx="2983095" cy="30845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4CDE23C7-78A4-413A-A84B-93D4CC0A9EB1}" type="datetimeFigureOut">
              <a:rPr lang="en-US" smtClean="0"/>
              <a:pPr/>
              <a:t>3/30/2025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97F43-1ECB-4FC2-863E-26CEE24A00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7924" y="17377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7F9D8-4B2E-4871-B2AE-EFC06BE231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10710" y="6449535"/>
            <a:ext cx="932279" cy="30845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6CB39E08-E0E5-4B1A-8F7D-08FE7678A3B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62919E4-C488-4107-9EF1-66152F848008}"/>
              </a:ext>
            </a:extLst>
          </p:cNvPr>
          <p:cNvCxnSpPr>
            <a:cxnSpLocks/>
          </p:cNvCxnSpPr>
          <p:nvPr/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F79732-4088-424C-A653-4534E4389443}"/>
              </a:ext>
            </a:extLst>
          </p:cNvPr>
          <p:cNvCxnSpPr>
            <a:cxnSpLocks/>
          </p:cNvCxnSpPr>
          <p:nvPr/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80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64" r:id="rId6"/>
    <p:sldLayoutId id="2147483760" r:id="rId7"/>
    <p:sldLayoutId id="2147483761" r:id="rId8"/>
    <p:sldLayoutId id="2147483762" r:id="rId9"/>
    <p:sldLayoutId id="2147483763" r:id="rId10"/>
    <p:sldLayoutId id="214748376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pencv.org/4.x/d6/d00/tutorial_py_root.html" TargetMode="External"/><Relationship Id="rId2" Type="http://schemas.openxmlformats.org/officeDocument/2006/relationships/hyperlink" Target="https://www.mayoclinic.org/healthy-lifestyle/adult-health/in-depth/office-ergonomics/art-2004616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ygame.org/docs/ref/mixer.html" TargetMode="External"/><Relationship Id="rId5" Type="http://schemas.openxmlformats.org/officeDocument/2006/relationships/hyperlink" Target="https://pyimagesearch.com/2015/01/19/find-distance-camera-objectmarker-using-python-opencv/" TargetMode="External"/><Relationship Id="rId4" Type="http://schemas.openxmlformats.org/officeDocument/2006/relationships/hyperlink" Target="https://github.com/opencv/opencv/blob/master/data/haarcascades/haarcascade_frontalface_default.xm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5101733-A021-44D6-BE4E-2D908CFF54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344" y="952500"/>
            <a:ext cx="11529060" cy="389358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chemeClr val="accent5">
                    <a:lumMod val="49000"/>
                  </a:schemeClr>
                </a:solidFill>
              </a:rPr>
              <a:t>Preventing eye strain by monitoring a user's distance from the screen using python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9677" y="3990395"/>
            <a:ext cx="3578219" cy="140544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By Alp Demir S4ENA, European School of Bergen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F4598CC-172A-48F9-9A7C-3E3E635F6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blue and yellow logo&#10;&#10;AI-generated content may be incorrect.">
            <a:extLst>
              <a:ext uri="{FF2B5EF4-FFF2-40B4-BE49-F238E27FC236}">
                <a16:creationId xmlns:a16="http://schemas.microsoft.com/office/drawing/2014/main" id="{ECB5FAD8-78BB-0024-53C7-E181E65EC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22" y="3770297"/>
            <a:ext cx="7172172" cy="2441605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87A0454-7A54-450D-9B36-0C5378D02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B957CFC-E9B2-4BC8-BD75-9F3B5E338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12FDE1-C81E-5F6C-D402-63F1013A5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52499"/>
            <a:ext cx="7566660" cy="91258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5">
                    <a:lumMod val="49000"/>
                  </a:schemeClr>
                </a:solidFill>
              </a:rPr>
              <a:t>Why this project?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F784426-8AB9-43C9-8340-281290602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96E92E-4D99-41CA-848E-4028B6DA2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D2C5478A-858A-DFED-D041-FAFCB7C3D4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3054374"/>
              </p:ext>
            </p:extLst>
          </p:nvPr>
        </p:nvGraphicFramePr>
        <p:xfrm>
          <a:off x="647700" y="2191657"/>
          <a:ext cx="10896600" cy="3650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8600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8F881-8F5D-F094-E3D8-58DC6F492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49000"/>
                  </a:schemeClr>
                </a:solidFill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BC5AA-B575-817F-67E4-DDB1B2829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1" y="1491678"/>
            <a:ext cx="10995660" cy="402907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500" dirty="0">
                <a:latin typeface="Calibri"/>
                <a:ea typeface="Calibri"/>
                <a:cs typeface="Calibri"/>
              </a:rPr>
              <a:t>Mayo Clinic: </a:t>
            </a:r>
            <a:r>
              <a:rPr lang="en-US" sz="1500" u="sng" dirty="0">
                <a:solidFill>
                  <a:schemeClr val="accent5">
                    <a:lumMod val="49000"/>
                  </a:schemeClr>
                </a:solidFill>
                <a:latin typeface="Calibri"/>
                <a:ea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https://www.mayoclinic.org/healthy-lifestyle/adult-health/in-depth/office-ergonomics/art-20046169</a:t>
            </a:r>
            <a:r>
              <a:rPr lang="en-US" sz="1500" dirty="0">
                <a:latin typeface="Calibri"/>
                <a:ea typeface="Calibri"/>
                <a:cs typeface="Calibri"/>
              </a:rPr>
              <a:t> </a:t>
            </a:r>
          </a:p>
          <a:p>
            <a:r>
              <a:rPr lang="en-US" sz="1500" dirty="0">
                <a:latin typeface="Calibri"/>
                <a:ea typeface="Calibri"/>
                <a:cs typeface="Calibri"/>
              </a:rPr>
              <a:t>OpenCV-Python documentation:</a:t>
            </a:r>
            <a:r>
              <a:rPr lang="en-US" sz="1500" u="sng" dirty="0">
                <a:solidFill>
                  <a:schemeClr val="accent5">
                    <a:lumMod val="49000"/>
                  </a:schemeClr>
                </a:solidFill>
                <a:latin typeface="Calibri"/>
                <a:ea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https://docs.opencv.org/4.x/d6/d00/tutorial_py_root.html</a:t>
            </a:r>
            <a:r>
              <a:rPr lang="en-US" sz="1500" dirty="0">
                <a:latin typeface="Calibri"/>
                <a:ea typeface="Calibri"/>
                <a:cs typeface="Calibri"/>
              </a:rPr>
              <a:t> </a:t>
            </a:r>
          </a:p>
          <a:p>
            <a:r>
              <a:rPr lang="en-US" sz="1500" dirty="0">
                <a:latin typeface="Calibri"/>
                <a:ea typeface="Calibri"/>
                <a:cs typeface="Calibri"/>
              </a:rPr>
              <a:t>OpenCV-Python open-source face identification model: </a:t>
            </a:r>
            <a:r>
              <a:rPr lang="en-US" sz="1500" u="sng" dirty="0">
                <a:solidFill>
                  <a:schemeClr val="accent5">
                    <a:lumMod val="49000"/>
                  </a:schemeClr>
                </a:solidFill>
                <a:latin typeface="Calibri"/>
                <a:ea typeface="Calibri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https://github.com/opencv/opencv/blob/master/data/haarcascades/haarcascade_frontalface_default.xml</a:t>
            </a:r>
            <a:r>
              <a:rPr lang="en-US" sz="1500" dirty="0">
                <a:latin typeface="Calibri"/>
                <a:ea typeface="Calibri"/>
                <a:cs typeface="Calibri"/>
              </a:rPr>
              <a:t> </a:t>
            </a:r>
          </a:p>
          <a:p>
            <a:r>
              <a:rPr lang="en-US" sz="1500" err="1">
                <a:latin typeface="Calibri"/>
                <a:ea typeface="Calibri"/>
                <a:cs typeface="Calibri"/>
              </a:rPr>
              <a:t>Pyimagesearch</a:t>
            </a:r>
            <a:r>
              <a:rPr lang="en-US" sz="1500" dirty="0">
                <a:latin typeface="Calibri"/>
                <a:ea typeface="Calibri"/>
                <a:cs typeface="Calibri"/>
              </a:rPr>
              <a:t>: a website with information about computer vision and deep learning: </a:t>
            </a:r>
            <a:r>
              <a:rPr lang="en-US" sz="1500" u="sng" dirty="0">
                <a:solidFill>
                  <a:schemeClr val="accent5">
                    <a:lumMod val="49000"/>
                  </a:schemeClr>
                </a:solidFill>
                <a:latin typeface="Calibri"/>
                <a:ea typeface="Calibri"/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https://pyimagesearch.com/2015/01/19/find-distance-camera-objectmarker-using-python-opencv/</a:t>
            </a:r>
            <a:r>
              <a:rPr lang="en-US" sz="1500" dirty="0">
                <a:latin typeface="Calibri"/>
                <a:ea typeface="Calibri"/>
                <a:cs typeface="Calibri"/>
              </a:rPr>
              <a:t> </a:t>
            </a:r>
          </a:p>
          <a:p>
            <a:r>
              <a:rPr lang="en-US" sz="1500" err="1">
                <a:latin typeface="Calibri"/>
                <a:ea typeface="Calibri"/>
                <a:cs typeface="Calibri"/>
              </a:rPr>
              <a:t>PyGame</a:t>
            </a:r>
            <a:r>
              <a:rPr lang="en-US" sz="1500" dirty="0">
                <a:latin typeface="Calibri"/>
                <a:ea typeface="Calibri"/>
                <a:cs typeface="Calibri"/>
              </a:rPr>
              <a:t>-audio: </a:t>
            </a:r>
            <a:r>
              <a:rPr lang="en-US" sz="1500" u="sng" dirty="0">
                <a:solidFill>
                  <a:schemeClr val="accent5">
                    <a:lumMod val="49000"/>
                  </a:schemeClr>
                </a:solidFill>
                <a:latin typeface="Calibri"/>
                <a:ea typeface="Calibri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https://www.pygame.org/docs/ref/mixer.html</a:t>
            </a:r>
            <a:r>
              <a:rPr lang="en-US" sz="1500" dirty="0">
                <a:latin typeface="Calibri"/>
                <a:ea typeface="Calibri"/>
                <a:cs typeface="Calibri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907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23BC0-07E9-2709-729C-98220499F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5">
                    <a:lumMod val="49000"/>
                  </a:schemeClr>
                </a:solidFill>
              </a:rPr>
              <a:t>The end</a:t>
            </a:r>
            <a:endParaRPr lang="en-US" b="1">
              <a:solidFill>
                <a:schemeClr val="accent5">
                  <a:lumMod val="49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8A944-EC29-DEB1-685F-DB324B514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dirty="0"/>
              <a:t>Thanks for listening, are there any questions?</a:t>
            </a:r>
          </a:p>
        </p:txBody>
      </p:sp>
    </p:spTree>
    <p:extLst>
      <p:ext uri="{BB962C8B-B14F-4D97-AF65-F5344CB8AC3E}">
        <p14:creationId xmlns:p14="http://schemas.microsoft.com/office/powerpoint/2010/main" val="4075531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5F2D5967-D287-4BDA-8914-854D6EC8A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78BD73-E08B-72CD-9DB7-A2CFCE48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50976"/>
            <a:ext cx="3536516" cy="224573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49000"/>
                  </a:schemeClr>
                </a:solidFill>
              </a:rPr>
              <a:t>Index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F538056-4BE2-4156-9522-75617E95FE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237B4-2484-C8A0-5E3E-F1ABA1CC7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580" y="1792574"/>
            <a:ext cx="3521564" cy="2636949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Introduction</a:t>
            </a:r>
          </a:p>
          <a:p>
            <a:pPr>
              <a:lnSpc>
                <a:spcPct val="110000"/>
              </a:lnSpc>
            </a:pPr>
            <a:r>
              <a:rPr lang="en-US" dirty="0"/>
              <a:t>Materials</a:t>
            </a:r>
          </a:p>
          <a:p>
            <a:pPr>
              <a:lnSpc>
                <a:spcPct val="110000"/>
              </a:lnSpc>
            </a:pPr>
            <a:r>
              <a:rPr lang="en-US" dirty="0"/>
              <a:t>Python script</a:t>
            </a:r>
          </a:p>
          <a:p>
            <a:pPr>
              <a:lnSpc>
                <a:spcPct val="110000"/>
              </a:lnSpc>
            </a:pPr>
            <a:r>
              <a:rPr lang="en-US" dirty="0"/>
              <a:t>Method</a:t>
            </a:r>
          </a:p>
          <a:p>
            <a:pPr>
              <a:lnSpc>
                <a:spcPct val="110000"/>
              </a:lnSpc>
            </a:pPr>
            <a:r>
              <a:rPr lang="en-US" dirty="0"/>
              <a:t>Results</a:t>
            </a:r>
          </a:p>
          <a:p>
            <a:pPr>
              <a:lnSpc>
                <a:spcPct val="110000"/>
              </a:lnSpc>
            </a:pPr>
            <a:r>
              <a:rPr lang="en-US" dirty="0"/>
              <a:t>Discussion </a:t>
            </a:r>
          </a:p>
          <a:p>
            <a:pPr>
              <a:lnSpc>
                <a:spcPct val="110000"/>
              </a:lnSpc>
            </a:pPr>
            <a:r>
              <a:rPr lang="en-US" dirty="0"/>
              <a:t>Conclusion</a:t>
            </a:r>
          </a:p>
          <a:p>
            <a:pPr>
              <a:lnSpc>
                <a:spcPct val="110000"/>
              </a:lnSpc>
            </a:pPr>
            <a:r>
              <a:rPr lang="en-US" dirty="0"/>
              <a:t>Why this project?</a:t>
            </a:r>
          </a:p>
          <a:p>
            <a:pPr>
              <a:lnSpc>
                <a:spcPct val="110000"/>
              </a:lnSpc>
            </a:pPr>
            <a:r>
              <a:rPr lang="en-US" dirty="0"/>
              <a:t>References</a:t>
            </a:r>
          </a:p>
        </p:txBody>
      </p:sp>
      <p:pic>
        <p:nvPicPr>
          <p:cNvPr id="5" name="Picture 4" descr="250+ Eye Strain Icon Stock Illustrations, Royalty-Free Vector Graphics &amp;  Clip Art - iStock | Digital eye strain icon">
            <a:extLst>
              <a:ext uri="{FF2B5EF4-FFF2-40B4-BE49-F238E27FC236}">
                <a16:creationId xmlns:a16="http://schemas.microsoft.com/office/drawing/2014/main" id="{C238A6FC-1F01-31AA-AC9A-38093E99B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155" y="952500"/>
            <a:ext cx="5105399" cy="5105399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40FC25-B92B-49CA-9B3B-580CCD12F3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151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E6EF9-1D7C-BD76-41D7-D1736FFD6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49000"/>
                  </a:schemeClr>
                </a:solidFill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E7D42-A01B-63B5-8397-0E7245DF4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Python script that monitors the distance of a user from the screen</a:t>
            </a:r>
          </a:p>
          <a:p>
            <a:r>
              <a:rPr lang="en-US" dirty="0"/>
              <a:t>Warns them if they are too close</a:t>
            </a:r>
          </a:p>
          <a:p>
            <a:r>
              <a:rPr lang="en-US" dirty="0"/>
              <a:t>Hypothesis: by warning a user if they are too close, it is possible to prevent eye strain and help long-term eye health</a:t>
            </a:r>
          </a:p>
        </p:txBody>
      </p:sp>
      <p:pic>
        <p:nvPicPr>
          <p:cNvPr id="4" name="Picture 3" descr="A blue and yellow snake&#10;&#10;AI-generated content may be incorrect.">
            <a:extLst>
              <a:ext uri="{FF2B5EF4-FFF2-40B4-BE49-F238E27FC236}">
                <a16:creationId xmlns:a16="http://schemas.microsoft.com/office/drawing/2014/main" id="{23A6DDF3-767C-6B3B-46AF-461EDD453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064" y="3717014"/>
            <a:ext cx="2203397" cy="219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80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2C890-54BB-52CC-37DC-DA0952E50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49000"/>
                  </a:schemeClr>
                </a:solidFill>
              </a:rPr>
              <a:t>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9498-DEBD-C708-8E8C-C6C6F8054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Participants</a:t>
            </a:r>
          </a:p>
          <a:p>
            <a:r>
              <a:rPr lang="en-US" dirty="0"/>
              <a:t>Video: A short documentary on unhealthy foods by business insider</a:t>
            </a:r>
          </a:p>
          <a:p>
            <a:r>
              <a:rPr lang="en-US" dirty="0"/>
              <a:t>Computer with python script and webcam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59B2E0-5800-EF8E-16B6-4B52A25B2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347" y="3320142"/>
            <a:ext cx="3022913" cy="32248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0F482E-B875-1CB2-28BD-4E0EB78BC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0" y="3905249"/>
            <a:ext cx="1809750" cy="1755321"/>
          </a:xfrm>
          <a:prstGeom prst="rect">
            <a:avLst/>
          </a:prstGeom>
        </p:spPr>
      </p:pic>
      <p:pic>
        <p:nvPicPr>
          <p:cNvPr id="11" name="Picture 10" descr="A computer with a yellow screen&#10;&#10;AI-generated content may be incorrect.">
            <a:extLst>
              <a:ext uri="{FF2B5EF4-FFF2-40B4-BE49-F238E27FC236}">
                <a16:creationId xmlns:a16="http://schemas.microsoft.com/office/drawing/2014/main" id="{F2EB87B6-1AB2-6A3A-1FA1-A01AEC63E6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0679" y="3592286"/>
            <a:ext cx="2667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964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6DAEC-93B4-9849-2730-D2D1515E2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49000"/>
                  </a:schemeClr>
                </a:solidFill>
              </a:rPr>
              <a:t>Python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6699A-F53F-9C58-12D7-8A0019632C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/>
              <a:t>OpenCV: </a:t>
            </a:r>
            <a:r>
              <a:rPr lang="en-US" dirty="0"/>
              <a:t>access to the webcam, pre-trained face detection model</a:t>
            </a:r>
          </a:p>
          <a:p>
            <a:r>
              <a:rPr lang="en-US" b="1" dirty="0"/>
              <a:t>Performance: </a:t>
            </a:r>
            <a:r>
              <a:rPr lang="en-US" dirty="0"/>
              <a:t>Converts image to grayscale</a:t>
            </a:r>
          </a:p>
          <a:p>
            <a:r>
              <a:rPr lang="en-US" b="1" dirty="0"/>
              <a:t>Distance estimation: </a:t>
            </a:r>
            <a:r>
              <a:rPr lang="en-US" dirty="0">
                <a:ea typeface="+mn-lt"/>
                <a:cs typeface="+mn-lt"/>
              </a:rPr>
              <a:t>given information: Average face width at 15 cm Webcam focal length: 600px Formula: Distance = (Known width x Focal length) / Width in pixels </a:t>
            </a:r>
            <a:endParaRPr lang="en-US" dirty="0"/>
          </a:p>
          <a:p>
            <a:r>
              <a:rPr lang="en-US" b="1" dirty="0"/>
              <a:t>Warning: </a:t>
            </a:r>
            <a:r>
              <a:rPr lang="en-US" dirty="0"/>
              <a:t>warns via a buzzer and a notification if distance &lt;50 cm</a:t>
            </a:r>
          </a:p>
          <a:p>
            <a:r>
              <a:rPr lang="en-US" b="1" dirty="0"/>
              <a:t>Logging and display:</a:t>
            </a:r>
            <a:r>
              <a:rPr lang="en-US" dirty="0"/>
              <a:t> Records face width, distance and position and displays face on webcam</a:t>
            </a:r>
          </a:p>
        </p:txBody>
      </p:sp>
      <p:pic>
        <p:nvPicPr>
          <p:cNvPr id="4" name="Picture 3" descr="A screenshot of a message&#10;&#10;AI-generated content may be incorrect.">
            <a:extLst>
              <a:ext uri="{FF2B5EF4-FFF2-40B4-BE49-F238E27FC236}">
                <a16:creationId xmlns:a16="http://schemas.microsoft.com/office/drawing/2014/main" id="{90E55874-74AC-B8D5-3FB9-173D275F7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931" y="4835656"/>
            <a:ext cx="4580743" cy="1739952"/>
          </a:xfrm>
          <a:prstGeom prst="rect">
            <a:avLst/>
          </a:prstGeom>
        </p:spPr>
      </p:pic>
      <p:pic>
        <p:nvPicPr>
          <p:cNvPr id="5" name="Picture 4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3DA5F380-1A5E-245D-0E1F-7A76033FF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32" y="5137099"/>
            <a:ext cx="6544298" cy="107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662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63C18A9-3F84-4083-BC63-C5C44FE28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C67EF8-CCCA-3E41-CE6F-8B4DC720A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50976"/>
            <a:ext cx="5547360" cy="182879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49000"/>
                  </a:schemeClr>
                </a:solidFill>
              </a:rPr>
              <a:t>Method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3C2E3E6-EA6C-40C1-8196-9E8691274F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9D5EE-9818-29AA-0384-819058F941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29" y="1589314"/>
            <a:ext cx="5969181" cy="370576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b="1" dirty="0"/>
              <a:t>Setup:</a:t>
            </a:r>
            <a:r>
              <a:rPr lang="en-US" dirty="0"/>
              <a:t> Set up the experiment</a:t>
            </a:r>
          </a:p>
          <a:p>
            <a:pPr>
              <a:lnSpc>
                <a:spcPct val="110000"/>
              </a:lnSpc>
            </a:pPr>
            <a:r>
              <a:rPr lang="en-US" b="1" dirty="0"/>
              <a:t>Adjustment:</a:t>
            </a:r>
            <a:r>
              <a:rPr lang="en-US" dirty="0"/>
              <a:t> Ensure the participant is visible in the webcam</a:t>
            </a:r>
          </a:p>
          <a:p>
            <a:pPr>
              <a:lnSpc>
                <a:spcPct val="110000"/>
              </a:lnSpc>
            </a:pPr>
            <a:r>
              <a:rPr lang="en-US" b="1" dirty="0"/>
              <a:t>Video playing:</a:t>
            </a:r>
            <a:r>
              <a:rPr lang="en-US" dirty="0"/>
              <a:t> Play the video after setup</a:t>
            </a:r>
          </a:p>
          <a:p>
            <a:pPr>
              <a:lnSpc>
                <a:spcPct val="110000"/>
              </a:lnSpc>
            </a:pPr>
            <a:r>
              <a:rPr lang="en-US" b="1" dirty="0"/>
              <a:t>Recording results:</a:t>
            </a:r>
            <a:r>
              <a:rPr lang="en-US" dirty="0"/>
              <a:t> Track the number of times the participant got too close (&lt;50) in the both halves (5 min each)</a:t>
            </a:r>
          </a:p>
          <a:p>
            <a:pPr>
              <a:lnSpc>
                <a:spcPct val="110000"/>
              </a:lnSpc>
            </a:pPr>
            <a:r>
              <a:rPr lang="en-US" b="1" dirty="0"/>
              <a:t>Analysis:</a:t>
            </a:r>
            <a:r>
              <a:rPr lang="en-US" dirty="0"/>
              <a:t> If the participant got closer less in the second half, the experiment was successful</a:t>
            </a:r>
          </a:p>
          <a:p>
            <a:pPr>
              <a:lnSpc>
                <a:spcPct val="110000"/>
              </a:lnSpc>
            </a:pPr>
            <a:r>
              <a:rPr lang="en-US" b="1" dirty="0"/>
              <a:t>Additional analysis:</a:t>
            </a:r>
            <a:r>
              <a:rPr lang="en-US" dirty="0"/>
              <a:t> Repeat and compare results</a:t>
            </a:r>
          </a:p>
        </p:txBody>
      </p:sp>
      <p:pic>
        <p:nvPicPr>
          <p:cNvPr id="8" name="Picture 7" descr="A person sitting at a desk with a computer&#10;&#10;AI-generated content may be incorrect.">
            <a:extLst>
              <a:ext uri="{FF2B5EF4-FFF2-40B4-BE49-F238E27FC236}">
                <a16:creationId xmlns:a16="http://schemas.microsoft.com/office/drawing/2014/main" id="{560B0A1B-CAAB-A9B8-672E-BE98F11F0E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64" r="5470" b="-4"/>
          <a:stretch/>
        </p:blipFill>
        <p:spPr>
          <a:xfrm>
            <a:off x="6747404" y="952500"/>
            <a:ext cx="4804105" cy="5118188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EE0E5CC-C40E-4EC4-8C9B-0CBB46A7CA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403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B957CFC-E9B2-4BC8-BD75-9F3B5E338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A3602B-D016-1AF7-A937-D29689273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52499"/>
            <a:ext cx="7566660" cy="91258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5">
                    <a:lumMod val="49000"/>
                  </a:schemeClr>
                </a:solidFill>
              </a:rPr>
              <a:t>Results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F784426-8AB9-43C9-8340-281290602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96E92E-4D99-41CA-848E-4028B6DA2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2ADE80D-77DB-DB81-78D1-7CCAADA0EA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379332"/>
              </p:ext>
            </p:extLst>
          </p:nvPr>
        </p:nvGraphicFramePr>
        <p:xfrm>
          <a:off x="693295" y="1555229"/>
          <a:ext cx="10063126" cy="4465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457">
                  <a:extLst>
                    <a:ext uri="{9D8B030D-6E8A-4147-A177-3AD203B41FA5}">
                      <a16:colId xmlns:a16="http://schemas.microsoft.com/office/drawing/2014/main" val="271576882"/>
                    </a:ext>
                  </a:extLst>
                </a:gridCol>
                <a:gridCol w="3048733">
                  <a:extLst>
                    <a:ext uri="{9D8B030D-6E8A-4147-A177-3AD203B41FA5}">
                      <a16:colId xmlns:a16="http://schemas.microsoft.com/office/drawing/2014/main" val="2513569245"/>
                    </a:ext>
                  </a:extLst>
                </a:gridCol>
                <a:gridCol w="3485193">
                  <a:extLst>
                    <a:ext uri="{9D8B030D-6E8A-4147-A177-3AD203B41FA5}">
                      <a16:colId xmlns:a16="http://schemas.microsoft.com/office/drawing/2014/main" val="2307840449"/>
                    </a:ext>
                  </a:extLst>
                </a:gridCol>
                <a:gridCol w="1735743">
                  <a:extLst>
                    <a:ext uri="{9D8B030D-6E8A-4147-A177-3AD203B41FA5}">
                      <a16:colId xmlns:a16="http://schemas.microsoft.com/office/drawing/2014/main" val="55275933"/>
                    </a:ext>
                  </a:extLst>
                </a:gridCol>
              </a:tblGrid>
              <a:tr h="404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Participant: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Too close in first half: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Too close in second half: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Difference: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78280"/>
                  </a:ext>
                </a:extLst>
              </a:tr>
              <a:tr h="404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7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-4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449536"/>
                  </a:ext>
                </a:extLst>
              </a:tr>
              <a:tr h="404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2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5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2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-3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770747"/>
                  </a:ext>
                </a:extLst>
              </a:tr>
              <a:tr h="404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2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-1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910492"/>
                  </a:ext>
                </a:extLst>
              </a:tr>
              <a:tr h="404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4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0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6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918111"/>
                  </a:ext>
                </a:extLst>
              </a:tr>
              <a:tr h="404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5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0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-3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112754"/>
                  </a:ext>
                </a:extLst>
              </a:tr>
              <a:tr h="404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6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-2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068001"/>
                  </a:ext>
                </a:extLst>
              </a:tr>
              <a:tr h="404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7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5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-2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708710"/>
                  </a:ext>
                </a:extLst>
              </a:tr>
              <a:tr h="404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0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84246"/>
                  </a:ext>
                </a:extLst>
              </a:tr>
              <a:tr h="404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2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-1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371101"/>
                  </a:ext>
                </a:extLst>
              </a:tr>
              <a:tr h="404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10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5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-2</a:t>
                      </a:r>
                    </a:p>
                  </a:txBody>
                  <a:tcPr marL="12182" marR="12182" marT="12182" marB="58476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734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471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179F7-0592-8B4B-06D3-8156AC749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49000"/>
                  </a:schemeClr>
                </a:solidFill>
              </a:rPr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3E9B9-771C-4A8D-FAEE-79380FBAC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b="1" dirty="0"/>
              <a:t>Supports hypothesis:</a:t>
            </a:r>
            <a:r>
              <a:rPr lang="en-US" dirty="0"/>
              <a:t> 8/10</a:t>
            </a:r>
          </a:p>
          <a:p>
            <a:r>
              <a:rPr lang="en-US" b="1" dirty="0"/>
              <a:t>Exceptions: 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Participant 4: 1 more in the second half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Participant 8: Same amount in both halves</a:t>
            </a:r>
          </a:p>
          <a:p>
            <a:r>
              <a:rPr lang="en-US" b="1" dirty="0"/>
              <a:t>Patterns:</a:t>
            </a:r>
            <a:r>
              <a:rPr lang="en-US" dirty="0"/>
              <a:t> 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Participants who have prescription glasses (1,7,10) had more total instances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Participant 4 had the least number of instances as she maintained a seating position</a:t>
            </a:r>
          </a:p>
          <a:p>
            <a:r>
              <a:rPr lang="en-US" b="1" dirty="0"/>
              <a:t>Future improvements: 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More participants to increase accuracy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Let participants choose their own video, negative- not all videos require same amount of attention</a:t>
            </a:r>
          </a:p>
        </p:txBody>
      </p:sp>
    </p:spTree>
    <p:extLst>
      <p:ext uri="{BB962C8B-B14F-4D97-AF65-F5344CB8AC3E}">
        <p14:creationId xmlns:p14="http://schemas.microsoft.com/office/powerpoint/2010/main" val="1712146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63C18A9-3F84-4083-BC63-C5C44FE28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D11E03-5BD0-159A-B86A-229FC172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50976"/>
            <a:ext cx="5547360" cy="182879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49000"/>
                  </a:schemeClr>
                </a:solidFill>
              </a:rPr>
              <a:t>Conclusion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C2E3E6-EA6C-40C1-8196-9E8691274F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93933-3F5B-21F7-9445-6813E8000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579" y="2277256"/>
            <a:ext cx="5547360" cy="31750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Hypothesis was proven by my results</a:t>
            </a:r>
          </a:p>
          <a:p>
            <a:r>
              <a:rPr lang="en-US" dirty="0"/>
              <a:t>In a majority of the participants there were less instances</a:t>
            </a:r>
          </a:p>
        </p:txBody>
      </p:sp>
      <p:pic>
        <p:nvPicPr>
          <p:cNvPr id="5" name="Picture 4" descr="A child taking a selfie&#10;&#10;AI-generated content may be incorrect.">
            <a:extLst>
              <a:ext uri="{FF2B5EF4-FFF2-40B4-BE49-F238E27FC236}">
                <a16:creationId xmlns:a16="http://schemas.microsoft.com/office/drawing/2014/main" id="{007C1208-8101-7243-63C8-D21B9904F0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220" r="8220"/>
          <a:stretch/>
        </p:blipFill>
        <p:spPr>
          <a:xfrm>
            <a:off x="6747405" y="952500"/>
            <a:ext cx="4804103" cy="511818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EE0E5CC-C40E-4EC4-8C9B-0CBB46A7CA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7230017"/>
      </p:ext>
    </p:extLst>
  </p:cSld>
  <p:clrMapOvr>
    <a:masterClrMapping/>
  </p:clrMapOvr>
</p:sld>
</file>

<file path=ppt/theme/theme1.xml><?xml version="1.0" encoding="utf-8"?>
<a:theme xmlns:a="http://schemas.openxmlformats.org/drawingml/2006/main" name="TribuneVTI">
  <a:themeElements>
    <a:clrScheme name="Custom 2">
      <a:dk1>
        <a:sysClr val="windowText" lastClr="000000"/>
      </a:dk1>
      <a:lt1>
        <a:sysClr val="window" lastClr="FFFFFF"/>
      </a:lt1>
      <a:dk2>
        <a:srgbClr val="470401"/>
      </a:dk2>
      <a:lt2>
        <a:srgbClr val="EBE2E2"/>
      </a:lt2>
      <a:accent1>
        <a:srgbClr val="002D35"/>
      </a:accent1>
      <a:accent2>
        <a:srgbClr val="F40600"/>
      </a:accent2>
      <a:accent3>
        <a:srgbClr val="F26216"/>
      </a:accent3>
      <a:accent4>
        <a:srgbClr val="F0800D"/>
      </a:accent4>
      <a:accent5>
        <a:srgbClr val="3EA8B6"/>
      </a:accent5>
      <a:accent6>
        <a:srgbClr val="005B6B"/>
      </a:accent6>
      <a:hlink>
        <a:srgbClr val="F40600"/>
      </a:hlink>
      <a:folHlink>
        <a:srgbClr val="1C7E8E"/>
      </a:folHlink>
    </a:clrScheme>
    <a:fontScheme name="Amasis-Univers">
      <a:majorFont>
        <a:latin typeface="Amasis MT Pro Medium"/>
        <a:ea typeface=""/>
        <a:cs typeface=""/>
      </a:majorFont>
      <a:minorFont>
        <a:latin typeface="Univer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buneVTI" id="{4D84C650-59FC-4F6B-ADA6-B11C508FF6CE}" vid="{0E07EAE6-ACBC-4250-8522-FC108A45043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590</Words>
  <Application>Microsoft Office PowerPoint</Application>
  <PresentationFormat>Widescreen</PresentationFormat>
  <Paragraphs>104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Amasis MT Pro Medium</vt:lpstr>
      <vt:lpstr>Aptos Narrow</vt:lpstr>
      <vt:lpstr>Arial</vt:lpstr>
      <vt:lpstr>Calibri</vt:lpstr>
      <vt:lpstr>Courier New</vt:lpstr>
      <vt:lpstr>Univers Light</vt:lpstr>
      <vt:lpstr>TribuneVTI</vt:lpstr>
      <vt:lpstr>Preventing eye strain by monitoring a user's distance from the screen using python</vt:lpstr>
      <vt:lpstr>Index</vt:lpstr>
      <vt:lpstr>Introduction</vt:lpstr>
      <vt:lpstr>Materials</vt:lpstr>
      <vt:lpstr>Python Script</vt:lpstr>
      <vt:lpstr>Method</vt:lpstr>
      <vt:lpstr>Results</vt:lpstr>
      <vt:lpstr>Discussion</vt:lpstr>
      <vt:lpstr>Conclusion</vt:lpstr>
      <vt:lpstr>Why this project?</vt:lpstr>
      <vt:lpstr>References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DEMIR Alp (BER-S4ENA)</cp:lastModifiedBy>
  <cp:revision>394</cp:revision>
  <dcterms:created xsi:type="dcterms:W3CDTF">2025-03-30T08:17:37Z</dcterms:created>
  <dcterms:modified xsi:type="dcterms:W3CDTF">2025-03-30T17:31:00Z</dcterms:modified>
</cp:coreProperties>
</file>