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9" r:id="rId4"/>
    <p:sldId id="258" r:id="rId5"/>
    <p:sldId id="265" r:id="rId6"/>
    <p:sldId id="266" r:id="rId7"/>
    <p:sldId id="267" r:id="rId8"/>
    <p:sldId id="268" r:id="rId9"/>
    <p:sldId id="264" r:id="rId10"/>
    <p:sldId id="269" r:id="rId11"/>
    <p:sldId id="270" r:id="rId12"/>
    <p:sldId id="271" r:id="rId13"/>
    <p:sldId id="272" r:id="rId14"/>
    <p:sldId id="273" r:id="rId15"/>
    <p:sldId id="274" r:id="rId16"/>
    <p:sldId id="275" r:id="rId17"/>
    <p:sldId id="276" r:id="rId18"/>
    <p:sldId id="277" r:id="rId19"/>
    <p:sldId id="278"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8816EAB-910F-462A-B8E7-949734B77A27}" v="26" dt="2025-04-02T13:51:28.853"/>
    <p1510:client id="{B53AA3E3-DCD6-434E-90DE-4731E308AA55}" v="256" dt="2025-04-02T12:42:15.73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7" d="100"/>
          <a:sy n="97" d="100"/>
        </p:scale>
        <p:origin x="1074" y="30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RADEC Matej (VAR-S2ENA)" userId="S::hradecma@student.eursc.eu::382c4360-7d73-48e1-a3fd-aae54059281a" providerId="AD" clId="Web-{28A626CF-4E4C-4D4E-899A-2D12ACBD2D60}"/>
    <pc:docChg chg="modSld">
      <pc:chgData name="HRADEC Matej (VAR-S2ENA)" userId="S::hradecma@student.eursc.eu::382c4360-7d73-48e1-a3fd-aae54059281a" providerId="AD" clId="Web-{28A626CF-4E4C-4D4E-899A-2D12ACBD2D60}" dt="2025-03-29T15:13:50.845" v="41" actId="1076"/>
      <pc:docMkLst>
        <pc:docMk/>
      </pc:docMkLst>
      <pc:sldChg chg="delSp modSp">
        <pc:chgData name="HRADEC Matej (VAR-S2ENA)" userId="S::hradecma@student.eursc.eu::382c4360-7d73-48e1-a3fd-aae54059281a" providerId="AD" clId="Web-{28A626CF-4E4C-4D4E-899A-2D12ACBD2D60}" dt="2025-03-29T15:13:50.845" v="41" actId="1076"/>
        <pc:sldMkLst>
          <pc:docMk/>
          <pc:sldMk cId="3162343736" sldId="271"/>
        </pc:sldMkLst>
        <pc:spChg chg="mod">
          <ac:chgData name="HRADEC Matej (VAR-S2ENA)" userId="S::hradecma@student.eursc.eu::382c4360-7d73-48e1-a3fd-aae54059281a" providerId="AD" clId="Web-{28A626CF-4E4C-4D4E-899A-2D12ACBD2D60}" dt="2025-03-29T15:13:50.845" v="41" actId="1076"/>
          <ac:spMkLst>
            <pc:docMk/>
            <pc:sldMk cId="3162343736" sldId="271"/>
            <ac:spMk id="4" creationId="{25FB0576-81D5-8261-1783-9A1F3939AE31}"/>
          </ac:spMkLst>
        </pc:spChg>
        <pc:spChg chg="topLvl">
          <ac:chgData name="HRADEC Matej (VAR-S2ENA)" userId="S::hradecma@student.eursc.eu::382c4360-7d73-48e1-a3fd-aae54059281a" providerId="AD" clId="Web-{28A626CF-4E4C-4D4E-899A-2D12ACBD2D60}" dt="2025-03-29T15:10:15.753" v="3"/>
          <ac:spMkLst>
            <pc:docMk/>
            <pc:sldMk cId="3162343736" sldId="271"/>
            <ac:spMk id="7" creationId="{FA929AF6-60E1-B37D-9794-93DBFB869C39}"/>
          </ac:spMkLst>
        </pc:spChg>
        <pc:spChg chg="topLvl">
          <ac:chgData name="HRADEC Matej (VAR-S2ENA)" userId="S::hradecma@student.eursc.eu::382c4360-7d73-48e1-a3fd-aae54059281a" providerId="AD" clId="Web-{28A626CF-4E4C-4D4E-899A-2D12ACBD2D60}" dt="2025-03-29T15:10:15.753" v="3"/>
          <ac:spMkLst>
            <pc:docMk/>
            <pc:sldMk cId="3162343736" sldId="271"/>
            <ac:spMk id="14" creationId="{DC2ED3E6-7178-FC7D-382E-10C5B94E5723}"/>
          </ac:spMkLst>
        </pc:spChg>
        <pc:grpChg chg="del">
          <ac:chgData name="HRADEC Matej (VAR-S2ENA)" userId="S::hradecma@student.eursc.eu::382c4360-7d73-48e1-a3fd-aae54059281a" providerId="AD" clId="Web-{28A626CF-4E4C-4D4E-899A-2D12ACBD2D60}" dt="2025-03-29T15:10:15.753" v="3"/>
          <ac:grpSpMkLst>
            <pc:docMk/>
            <pc:sldMk cId="3162343736" sldId="271"/>
            <ac:grpSpMk id="16" creationId="{EE5EAFB6-E68E-3C24-D851-39FBC81826BB}"/>
          </ac:grpSpMkLst>
        </pc:grpChg>
        <pc:picChg chg="mod">
          <ac:chgData name="HRADEC Matej (VAR-S2ENA)" userId="S::hradecma@student.eursc.eu::382c4360-7d73-48e1-a3fd-aae54059281a" providerId="AD" clId="Web-{28A626CF-4E4C-4D4E-899A-2D12ACBD2D60}" dt="2025-03-29T15:13:32.125" v="38"/>
          <ac:picMkLst>
            <pc:docMk/>
            <pc:sldMk cId="3162343736" sldId="271"/>
            <ac:picMk id="6" creationId="{0FD5D2B2-438B-A6E6-3AD8-27CDCF549B80}"/>
          </ac:picMkLst>
        </pc:picChg>
        <pc:picChg chg="mod topLvl">
          <ac:chgData name="HRADEC Matej (VAR-S2ENA)" userId="S::hradecma@student.eursc.eu::382c4360-7d73-48e1-a3fd-aae54059281a" providerId="AD" clId="Web-{28A626CF-4E4C-4D4E-899A-2D12ACBD2D60}" dt="2025-03-29T15:11:44.853" v="24"/>
          <ac:picMkLst>
            <pc:docMk/>
            <pc:sldMk cId="3162343736" sldId="271"/>
            <ac:picMk id="8" creationId="{A9E4695D-B0C8-E4AD-AC53-67B9C4FC6D6B}"/>
          </ac:picMkLst>
        </pc:picChg>
        <pc:picChg chg="mod">
          <ac:chgData name="HRADEC Matej (VAR-S2ENA)" userId="S::hradecma@student.eursc.eu::382c4360-7d73-48e1-a3fd-aae54059281a" providerId="AD" clId="Web-{28A626CF-4E4C-4D4E-899A-2D12ACBD2D60}" dt="2025-03-29T15:13:03.155" v="34"/>
          <ac:picMkLst>
            <pc:docMk/>
            <pc:sldMk cId="3162343736" sldId="271"/>
            <ac:picMk id="13" creationId="{26823862-F7ED-EE61-44D0-C06B354EC634}"/>
          </ac:picMkLst>
        </pc:picChg>
        <pc:inkChg chg="del">
          <ac:chgData name="HRADEC Matej (VAR-S2ENA)" userId="S::hradecma@student.eursc.eu::382c4360-7d73-48e1-a3fd-aae54059281a" providerId="AD" clId="Web-{28A626CF-4E4C-4D4E-899A-2D12ACBD2D60}" dt="2025-03-29T15:08:57.389" v="0"/>
          <ac:inkMkLst>
            <pc:docMk/>
            <pc:sldMk cId="3162343736" sldId="271"/>
            <ac:inkMk id="20" creationId="{8E5673A1-4752-CF84-1580-5A8D2F397FB6}"/>
          </ac:inkMkLst>
        </pc:inkChg>
        <pc:cxnChg chg="del">
          <ac:chgData name="HRADEC Matej (VAR-S2ENA)" userId="S::hradecma@student.eursc.eu::382c4360-7d73-48e1-a3fd-aae54059281a" providerId="AD" clId="Web-{28A626CF-4E4C-4D4E-899A-2D12ACBD2D60}" dt="2025-03-29T15:09:14.202" v="1"/>
          <ac:cxnSpMkLst>
            <pc:docMk/>
            <pc:sldMk cId="3162343736" sldId="271"/>
            <ac:cxnSpMk id="24" creationId="{081B154F-DE42-4BEC-BF65-17A71BB5BA67}"/>
          </ac:cxnSpMkLst>
        </pc:cxnChg>
      </pc:sldChg>
    </pc:docChg>
  </pc:docChgLst>
  <pc:docChgLst>
    <pc:chgData name="HRADEC Matej (VAR-S2ENA)" userId="S::hradecma@student.eursc.eu::382c4360-7d73-48e1-a3fd-aae54059281a" providerId="AD" clId="Web-{9C0C0645-21FB-4368-890F-C81733D38DEA}"/>
    <pc:docChg chg="addSld delSld modSld">
      <pc:chgData name="HRADEC Matej (VAR-S2ENA)" userId="S::hradecma@student.eursc.eu::382c4360-7d73-48e1-a3fd-aae54059281a" providerId="AD" clId="Web-{9C0C0645-21FB-4368-890F-C81733D38DEA}" dt="2025-03-29T16:55:55.314" v="586"/>
      <pc:docMkLst>
        <pc:docMk/>
      </pc:docMkLst>
      <pc:sldChg chg="del">
        <pc:chgData name="HRADEC Matej (VAR-S2ENA)" userId="S::hradecma@student.eursc.eu::382c4360-7d73-48e1-a3fd-aae54059281a" providerId="AD" clId="Web-{9C0C0645-21FB-4368-890F-C81733D38DEA}" dt="2025-03-29T16:55:55.314" v="586"/>
        <pc:sldMkLst>
          <pc:docMk/>
          <pc:sldMk cId="4053031987" sldId="260"/>
        </pc:sldMkLst>
      </pc:sldChg>
      <pc:sldChg chg="del">
        <pc:chgData name="HRADEC Matej (VAR-S2ENA)" userId="S::hradecma@student.eursc.eu::382c4360-7d73-48e1-a3fd-aae54059281a" providerId="AD" clId="Web-{9C0C0645-21FB-4368-890F-C81733D38DEA}" dt="2025-03-29T16:55:40.658" v="585"/>
        <pc:sldMkLst>
          <pc:docMk/>
          <pc:sldMk cId="3266085359" sldId="261"/>
        </pc:sldMkLst>
      </pc:sldChg>
      <pc:sldChg chg="modSp">
        <pc:chgData name="HRADEC Matej (VAR-S2ENA)" userId="S::hradecma@student.eursc.eu::382c4360-7d73-48e1-a3fd-aae54059281a" providerId="AD" clId="Web-{9C0C0645-21FB-4368-890F-C81733D38DEA}" dt="2025-03-29T15:42:53.321" v="232" actId="20577"/>
        <pc:sldMkLst>
          <pc:docMk/>
          <pc:sldMk cId="2698592852" sldId="264"/>
        </pc:sldMkLst>
        <pc:spChg chg="mod">
          <ac:chgData name="HRADEC Matej (VAR-S2ENA)" userId="S::hradecma@student.eursc.eu::382c4360-7d73-48e1-a3fd-aae54059281a" providerId="AD" clId="Web-{9C0C0645-21FB-4368-890F-C81733D38DEA}" dt="2025-03-29T15:42:53.321" v="232" actId="20577"/>
          <ac:spMkLst>
            <pc:docMk/>
            <pc:sldMk cId="2698592852" sldId="264"/>
            <ac:spMk id="3" creationId="{1F4FB783-E92A-006C-DBD8-8BE0C8345EC9}"/>
          </ac:spMkLst>
        </pc:spChg>
      </pc:sldChg>
      <pc:sldChg chg="modSp mod setBg">
        <pc:chgData name="HRADEC Matej (VAR-S2ENA)" userId="S::hradecma@student.eursc.eu::382c4360-7d73-48e1-a3fd-aae54059281a" providerId="AD" clId="Web-{9C0C0645-21FB-4368-890F-C81733D38DEA}" dt="2025-03-29T16:42:00.633" v="511" actId="14100"/>
        <pc:sldMkLst>
          <pc:docMk/>
          <pc:sldMk cId="3392196990" sldId="265"/>
        </pc:sldMkLst>
        <pc:picChg chg="mod">
          <ac:chgData name="HRADEC Matej (VAR-S2ENA)" userId="S::hradecma@student.eursc.eu::382c4360-7d73-48e1-a3fd-aae54059281a" providerId="AD" clId="Web-{9C0C0645-21FB-4368-890F-C81733D38DEA}" dt="2025-03-29T16:42:00.633" v="511" actId="14100"/>
          <ac:picMkLst>
            <pc:docMk/>
            <pc:sldMk cId="3392196990" sldId="265"/>
            <ac:picMk id="7" creationId="{860A184C-BCED-DD53-417B-79AC7C6705CE}"/>
          </ac:picMkLst>
        </pc:picChg>
      </pc:sldChg>
      <pc:sldChg chg="mod setBg">
        <pc:chgData name="HRADEC Matej (VAR-S2ENA)" userId="S::hradecma@student.eursc.eu::382c4360-7d73-48e1-a3fd-aae54059281a" providerId="AD" clId="Web-{9C0C0645-21FB-4368-890F-C81733D38DEA}" dt="2025-03-29T16:41:39.101" v="509"/>
        <pc:sldMkLst>
          <pc:docMk/>
          <pc:sldMk cId="2947219008" sldId="270"/>
        </pc:sldMkLst>
      </pc:sldChg>
      <pc:sldChg chg="modSp">
        <pc:chgData name="HRADEC Matej (VAR-S2ENA)" userId="S::hradecma@student.eursc.eu::382c4360-7d73-48e1-a3fd-aae54059281a" providerId="AD" clId="Web-{9C0C0645-21FB-4368-890F-C81733D38DEA}" dt="2025-03-29T15:24:39.818" v="25" actId="20577"/>
        <pc:sldMkLst>
          <pc:docMk/>
          <pc:sldMk cId="3162343736" sldId="271"/>
        </pc:sldMkLst>
        <pc:spChg chg="mod">
          <ac:chgData name="HRADEC Matej (VAR-S2ENA)" userId="S::hradecma@student.eursc.eu::382c4360-7d73-48e1-a3fd-aae54059281a" providerId="AD" clId="Web-{9C0C0645-21FB-4368-890F-C81733D38DEA}" dt="2025-03-29T15:24:39.818" v="25" actId="20577"/>
          <ac:spMkLst>
            <pc:docMk/>
            <pc:sldMk cId="3162343736" sldId="271"/>
            <ac:spMk id="4" creationId="{25FB0576-81D5-8261-1783-9A1F3939AE31}"/>
          </ac:spMkLst>
        </pc:spChg>
      </pc:sldChg>
      <pc:sldChg chg="addSp modSp new mod setBg">
        <pc:chgData name="HRADEC Matej (VAR-S2ENA)" userId="S::hradecma@student.eursc.eu::382c4360-7d73-48e1-a3fd-aae54059281a" providerId="AD" clId="Web-{9C0C0645-21FB-4368-890F-C81733D38DEA}" dt="2025-03-29T16:41:34.554" v="508"/>
        <pc:sldMkLst>
          <pc:docMk/>
          <pc:sldMk cId="3931491861" sldId="272"/>
        </pc:sldMkLst>
        <pc:spChg chg="mod">
          <ac:chgData name="HRADEC Matej (VAR-S2ENA)" userId="S::hradecma@student.eursc.eu::382c4360-7d73-48e1-a3fd-aae54059281a" providerId="AD" clId="Web-{9C0C0645-21FB-4368-890F-C81733D38DEA}" dt="2025-03-29T15:41:44.272" v="219" actId="20577"/>
          <ac:spMkLst>
            <pc:docMk/>
            <pc:sldMk cId="3931491861" sldId="272"/>
            <ac:spMk id="2" creationId="{5B08FDD6-D17F-DC65-4C88-72ABE4ABADFA}"/>
          </ac:spMkLst>
        </pc:spChg>
        <pc:spChg chg="mod">
          <ac:chgData name="HRADEC Matej (VAR-S2ENA)" userId="S::hradecma@student.eursc.eu::382c4360-7d73-48e1-a3fd-aae54059281a" providerId="AD" clId="Web-{9C0C0645-21FB-4368-890F-C81733D38DEA}" dt="2025-03-29T15:39:55.518" v="195" actId="14100"/>
          <ac:spMkLst>
            <pc:docMk/>
            <pc:sldMk cId="3931491861" sldId="272"/>
            <ac:spMk id="3" creationId="{087E827C-CFA7-F2E0-7657-19419C3958E7}"/>
          </ac:spMkLst>
        </pc:spChg>
        <pc:spChg chg="add mod">
          <ac:chgData name="HRADEC Matej (VAR-S2ENA)" userId="S::hradecma@student.eursc.eu::382c4360-7d73-48e1-a3fd-aae54059281a" providerId="AD" clId="Web-{9C0C0645-21FB-4368-890F-C81733D38DEA}" dt="2025-03-29T15:40:59.630" v="216" actId="1076"/>
          <ac:spMkLst>
            <pc:docMk/>
            <pc:sldMk cId="3931491861" sldId="272"/>
            <ac:spMk id="5" creationId="{6C817D73-FA0F-7BFC-AB49-D60B315A4E1C}"/>
          </ac:spMkLst>
        </pc:spChg>
        <pc:spChg chg="add">
          <ac:chgData name="HRADEC Matej (VAR-S2ENA)" userId="S::hradecma@student.eursc.eu::382c4360-7d73-48e1-a3fd-aae54059281a" providerId="AD" clId="Web-{9C0C0645-21FB-4368-890F-C81733D38DEA}" dt="2025-03-29T15:38:29.485" v="152"/>
          <ac:spMkLst>
            <pc:docMk/>
            <pc:sldMk cId="3931491861" sldId="272"/>
            <ac:spMk id="9" creationId="{9F7D5CDA-D291-4307-BF55-1381FED29634}"/>
          </ac:spMkLst>
        </pc:spChg>
        <pc:spChg chg="add">
          <ac:chgData name="HRADEC Matej (VAR-S2ENA)" userId="S::hradecma@student.eursc.eu::382c4360-7d73-48e1-a3fd-aae54059281a" providerId="AD" clId="Web-{9C0C0645-21FB-4368-890F-C81733D38DEA}" dt="2025-03-29T15:38:29.485" v="152"/>
          <ac:spMkLst>
            <pc:docMk/>
            <pc:sldMk cId="3931491861" sldId="272"/>
            <ac:spMk id="11" creationId="{59B296B9-C5A5-4E4F-9B60-C907B5F1466C}"/>
          </ac:spMkLst>
        </pc:spChg>
        <pc:spChg chg="add">
          <ac:chgData name="HRADEC Matej (VAR-S2ENA)" userId="S::hradecma@student.eursc.eu::382c4360-7d73-48e1-a3fd-aae54059281a" providerId="AD" clId="Web-{9C0C0645-21FB-4368-890F-C81733D38DEA}" dt="2025-03-29T15:38:29.485" v="152"/>
          <ac:spMkLst>
            <pc:docMk/>
            <pc:sldMk cId="3931491861" sldId="272"/>
            <ac:spMk id="13" creationId="{D0300FD3-5AF1-6305-15FA-9078072672E2}"/>
          </ac:spMkLst>
        </pc:spChg>
        <pc:picChg chg="add mod ord">
          <ac:chgData name="HRADEC Matej (VAR-S2ENA)" userId="S::hradecma@student.eursc.eu::382c4360-7d73-48e1-a3fd-aae54059281a" providerId="AD" clId="Web-{9C0C0645-21FB-4368-890F-C81733D38DEA}" dt="2025-03-29T15:40:11.363" v="197" actId="14100"/>
          <ac:picMkLst>
            <pc:docMk/>
            <pc:sldMk cId="3931491861" sldId="272"/>
            <ac:picMk id="4" creationId="{25A7D28B-D911-2715-C8F6-E75D41591A25}"/>
          </ac:picMkLst>
        </pc:picChg>
      </pc:sldChg>
      <pc:sldChg chg="addSp modSp new mod setBg">
        <pc:chgData name="HRADEC Matej (VAR-S2ENA)" userId="S::hradecma@student.eursc.eu::382c4360-7d73-48e1-a3fd-aae54059281a" providerId="AD" clId="Web-{9C0C0645-21FB-4368-890F-C81733D38DEA}" dt="2025-03-29T16:41:28.569" v="507"/>
        <pc:sldMkLst>
          <pc:docMk/>
          <pc:sldMk cId="484281906" sldId="273"/>
        </pc:sldMkLst>
        <pc:spChg chg="mod">
          <ac:chgData name="HRADEC Matej (VAR-S2ENA)" userId="S::hradecma@student.eursc.eu::382c4360-7d73-48e1-a3fd-aae54059281a" providerId="AD" clId="Web-{9C0C0645-21FB-4368-890F-C81733D38DEA}" dt="2025-03-29T16:23:42.283" v="323"/>
          <ac:spMkLst>
            <pc:docMk/>
            <pc:sldMk cId="484281906" sldId="273"/>
            <ac:spMk id="2" creationId="{BE2FCDDC-B806-A513-4C8E-A6D6037AF2A3}"/>
          </ac:spMkLst>
        </pc:spChg>
        <pc:spChg chg="mod">
          <ac:chgData name="HRADEC Matej (VAR-S2ENA)" userId="S::hradecma@student.eursc.eu::382c4360-7d73-48e1-a3fd-aae54059281a" providerId="AD" clId="Web-{9C0C0645-21FB-4368-890F-C81733D38DEA}" dt="2025-03-29T16:24:07.080" v="330" actId="14100"/>
          <ac:spMkLst>
            <pc:docMk/>
            <pc:sldMk cId="484281906" sldId="273"/>
            <ac:spMk id="3" creationId="{4EC6ED76-25C5-3C87-FFF0-853FA6BAA7A7}"/>
          </ac:spMkLst>
        </pc:spChg>
        <pc:spChg chg="add">
          <ac:chgData name="HRADEC Matej (VAR-S2ENA)" userId="S::hradecma@student.eursc.eu::382c4360-7d73-48e1-a3fd-aae54059281a" providerId="AD" clId="Web-{9C0C0645-21FB-4368-890F-C81733D38DEA}" dt="2025-03-29T16:23:42.283" v="323"/>
          <ac:spMkLst>
            <pc:docMk/>
            <pc:sldMk cId="484281906" sldId="273"/>
            <ac:spMk id="9" creationId="{560AFAAC-EA6C-45A9-9E03-C9C9F0193B4F}"/>
          </ac:spMkLst>
        </pc:spChg>
        <pc:spChg chg="add">
          <ac:chgData name="HRADEC Matej (VAR-S2ENA)" userId="S::hradecma@student.eursc.eu::382c4360-7d73-48e1-a3fd-aae54059281a" providerId="AD" clId="Web-{9C0C0645-21FB-4368-890F-C81733D38DEA}" dt="2025-03-29T16:23:42.283" v="323"/>
          <ac:spMkLst>
            <pc:docMk/>
            <pc:sldMk cId="484281906" sldId="273"/>
            <ac:spMk id="11" creationId="{83549E37-C86B-4401-90BD-D8BF83859F14}"/>
          </ac:spMkLst>
        </pc:spChg>
        <pc:spChg chg="add">
          <ac:chgData name="HRADEC Matej (VAR-S2ENA)" userId="S::hradecma@student.eursc.eu::382c4360-7d73-48e1-a3fd-aae54059281a" providerId="AD" clId="Web-{9C0C0645-21FB-4368-890F-C81733D38DEA}" dt="2025-03-29T16:23:42.283" v="323"/>
          <ac:spMkLst>
            <pc:docMk/>
            <pc:sldMk cId="484281906" sldId="273"/>
            <ac:spMk id="13" creationId="{8A17784E-76D8-4521-A77D-0D2EBB923004}"/>
          </ac:spMkLst>
        </pc:spChg>
        <pc:spChg chg="add">
          <ac:chgData name="HRADEC Matej (VAR-S2ENA)" userId="S::hradecma@student.eursc.eu::382c4360-7d73-48e1-a3fd-aae54059281a" providerId="AD" clId="Web-{9C0C0645-21FB-4368-890F-C81733D38DEA}" dt="2025-03-29T16:23:42.283" v="323"/>
          <ac:spMkLst>
            <pc:docMk/>
            <pc:sldMk cId="484281906" sldId="273"/>
            <ac:spMk id="15" creationId="{C0036C6B-F09C-4EAB-AE02-8D056EE74856}"/>
          </ac:spMkLst>
        </pc:spChg>
        <pc:spChg chg="add">
          <ac:chgData name="HRADEC Matej (VAR-S2ENA)" userId="S::hradecma@student.eursc.eu::382c4360-7d73-48e1-a3fd-aae54059281a" providerId="AD" clId="Web-{9C0C0645-21FB-4368-890F-C81733D38DEA}" dt="2025-03-29T16:23:42.283" v="323"/>
          <ac:spMkLst>
            <pc:docMk/>
            <pc:sldMk cId="484281906" sldId="273"/>
            <ac:spMk id="17" creationId="{FC8D5885-2804-4D3C-BE31-902E4D3279B0}"/>
          </ac:spMkLst>
        </pc:spChg>
        <pc:picChg chg="add mod ord">
          <ac:chgData name="HRADEC Matej (VAR-S2ENA)" userId="S::hradecma@student.eursc.eu::382c4360-7d73-48e1-a3fd-aae54059281a" providerId="AD" clId="Web-{9C0C0645-21FB-4368-890F-C81733D38DEA}" dt="2025-03-29T16:24:01.346" v="328" actId="1076"/>
          <ac:picMkLst>
            <pc:docMk/>
            <pc:sldMk cId="484281906" sldId="273"/>
            <ac:picMk id="4" creationId="{F7BAAB44-518B-26C6-6231-8CB8DE1212D7}"/>
          </ac:picMkLst>
        </pc:picChg>
      </pc:sldChg>
      <pc:sldChg chg="addSp delSp modSp new mod setBg">
        <pc:chgData name="HRADEC Matej (VAR-S2ENA)" userId="S::hradecma@student.eursc.eu::382c4360-7d73-48e1-a3fd-aae54059281a" providerId="AD" clId="Web-{9C0C0645-21FB-4368-890F-C81733D38DEA}" dt="2025-03-29T16:37:09.686" v="491" actId="14100"/>
        <pc:sldMkLst>
          <pc:docMk/>
          <pc:sldMk cId="2931671561" sldId="274"/>
        </pc:sldMkLst>
        <pc:spChg chg="mod">
          <ac:chgData name="HRADEC Matej (VAR-S2ENA)" userId="S::hradecma@student.eursc.eu::382c4360-7d73-48e1-a3fd-aae54059281a" providerId="AD" clId="Web-{9C0C0645-21FB-4368-890F-C81733D38DEA}" dt="2025-03-29T16:34:17.728" v="458" actId="1076"/>
          <ac:spMkLst>
            <pc:docMk/>
            <pc:sldMk cId="2931671561" sldId="274"/>
            <ac:spMk id="2" creationId="{626223C5-C920-2B34-7911-934644036229}"/>
          </ac:spMkLst>
        </pc:spChg>
        <pc:spChg chg="mod ord">
          <ac:chgData name="HRADEC Matej (VAR-S2ENA)" userId="S::hradecma@student.eursc.eu::382c4360-7d73-48e1-a3fd-aae54059281a" providerId="AD" clId="Web-{9C0C0645-21FB-4368-890F-C81733D38DEA}" dt="2025-03-29T16:37:00.858" v="489"/>
          <ac:spMkLst>
            <pc:docMk/>
            <pc:sldMk cId="2931671561" sldId="274"/>
            <ac:spMk id="3" creationId="{9A2A04E4-1C20-1C85-3D3A-38A3CBE55502}"/>
          </ac:spMkLst>
        </pc:spChg>
        <pc:spChg chg="add">
          <ac:chgData name="HRADEC Matej (VAR-S2ENA)" userId="S::hradecma@student.eursc.eu::382c4360-7d73-48e1-a3fd-aae54059281a" providerId="AD" clId="Web-{9C0C0645-21FB-4368-890F-C81733D38DEA}" dt="2025-03-29T16:34:09.993" v="455"/>
          <ac:spMkLst>
            <pc:docMk/>
            <pc:sldMk cId="2931671561" sldId="274"/>
            <ac:spMk id="11" creationId="{0844A943-BF79-4FEA-ABB1-3BD54D236606}"/>
          </ac:spMkLst>
        </pc:spChg>
        <pc:spChg chg="add">
          <ac:chgData name="HRADEC Matej (VAR-S2ENA)" userId="S::hradecma@student.eursc.eu::382c4360-7d73-48e1-a3fd-aae54059281a" providerId="AD" clId="Web-{9C0C0645-21FB-4368-890F-C81733D38DEA}" dt="2025-03-29T16:34:09.993" v="455"/>
          <ac:spMkLst>
            <pc:docMk/>
            <pc:sldMk cId="2931671561" sldId="274"/>
            <ac:spMk id="15" creationId="{3346177D-ADC4-4968-B747-5CFCD390B5B9}"/>
          </ac:spMkLst>
        </pc:spChg>
        <pc:spChg chg="add">
          <ac:chgData name="HRADEC Matej (VAR-S2ENA)" userId="S::hradecma@student.eursc.eu::382c4360-7d73-48e1-a3fd-aae54059281a" providerId="AD" clId="Web-{9C0C0645-21FB-4368-890F-C81733D38DEA}" dt="2025-03-29T16:34:09.993" v="455"/>
          <ac:spMkLst>
            <pc:docMk/>
            <pc:sldMk cId="2931671561" sldId="274"/>
            <ac:spMk id="16" creationId="{6437CC72-F4A8-4DC3-AFAB-D22C482C8100}"/>
          </ac:spMkLst>
        </pc:spChg>
        <pc:grpChg chg="add del">
          <ac:chgData name="HRADEC Matej (VAR-S2ENA)" userId="S::hradecma@student.eursc.eu::382c4360-7d73-48e1-a3fd-aae54059281a" providerId="AD" clId="Web-{9C0C0645-21FB-4368-890F-C81733D38DEA}" dt="2025-03-29T16:34:02.665" v="452"/>
          <ac:grpSpMkLst>
            <pc:docMk/>
            <pc:sldMk cId="2931671561" sldId="274"/>
            <ac:grpSpMk id="9" creationId="{C54A2A4D-19EF-3552-F383-6AD9587C8AFC}"/>
          </ac:grpSpMkLst>
        </pc:grpChg>
        <pc:grpChg chg="add del">
          <ac:chgData name="HRADEC Matej (VAR-S2ENA)" userId="S::hradecma@student.eursc.eu::382c4360-7d73-48e1-a3fd-aae54059281a" providerId="AD" clId="Web-{9C0C0645-21FB-4368-890F-C81733D38DEA}" dt="2025-03-29T16:34:09.993" v="454"/>
          <ac:grpSpMkLst>
            <pc:docMk/>
            <pc:sldMk cId="2931671561" sldId="274"/>
            <ac:grpSpMk id="13" creationId="{6258F736-B256-8039-9DC6-F4E49A5C5AD5}"/>
          </ac:grpSpMkLst>
        </pc:grpChg>
        <pc:picChg chg="add del mod">
          <ac:chgData name="HRADEC Matej (VAR-S2ENA)" userId="S::hradecma@student.eursc.eu::382c4360-7d73-48e1-a3fd-aae54059281a" providerId="AD" clId="Web-{9C0C0645-21FB-4368-890F-C81733D38DEA}" dt="2025-03-29T16:34:44.869" v="463"/>
          <ac:picMkLst>
            <pc:docMk/>
            <pc:sldMk cId="2931671561" sldId="274"/>
            <ac:picMk id="4" creationId="{C90AD983-711F-A2F2-62A3-690B28943772}"/>
          </ac:picMkLst>
        </pc:picChg>
        <pc:picChg chg="add mod modCrop">
          <ac:chgData name="HRADEC Matej (VAR-S2ENA)" userId="S::hradecma@student.eursc.eu::382c4360-7d73-48e1-a3fd-aae54059281a" providerId="AD" clId="Web-{9C0C0645-21FB-4368-890F-C81733D38DEA}" dt="2025-03-29T16:37:09.686" v="491" actId="14100"/>
          <ac:picMkLst>
            <pc:docMk/>
            <pc:sldMk cId="2931671561" sldId="274"/>
            <ac:picMk id="5" creationId="{20B2C025-E5F4-1502-5DC1-2273BA833AFC}"/>
          </ac:picMkLst>
        </pc:picChg>
      </pc:sldChg>
      <pc:sldChg chg="addSp modSp new mod setBg">
        <pc:chgData name="HRADEC Matej (VAR-S2ENA)" userId="S::hradecma@student.eursc.eu::382c4360-7d73-48e1-a3fd-aae54059281a" providerId="AD" clId="Web-{9C0C0645-21FB-4368-890F-C81733D38DEA}" dt="2025-03-29T16:41:17.241" v="506"/>
        <pc:sldMkLst>
          <pc:docMk/>
          <pc:sldMk cId="1074054417" sldId="275"/>
        </pc:sldMkLst>
        <pc:spChg chg="mod">
          <ac:chgData name="HRADEC Matej (VAR-S2ENA)" userId="S::hradecma@student.eursc.eu::382c4360-7d73-48e1-a3fd-aae54059281a" providerId="AD" clId="Web-{9C0C0645-21FB-4368-890F-C81733D38DEA}" dt="2025-03-29T16:39:53.473" v="503"/>
          <ac:spMkLst>
            <pc:docMk/>
            <pc:sldMk cId="1074054417" sldId="275"/>
            <ac:spMk id="2" creationId="{DB926DCA-3925-BFE4-52EA-6B50F9CC5FC0}"/>
          </ac:spMkLst>
        </pc:spChg>
        <pc:spChg chg="mod">
          <ac:chgData name="HRADEC Matej (VAR-S2ENA)" userId="S::hradecma@student.eursc.eu::382c4360-7d73-48e1-a3fd-aae54059281a" providerId="AD" clId="Web-{9C0C0645-21FB-4368-890F-C81733D38DEA}" dt="2025-03-29T16:39:53.473" v="503"/>
          <ac:spMkLst>
            <pc:docMk/>
            <pc:sldMk cId="1074054417" sldId="275"/>
            <ac:spMk id="3" creationId="{F422BE72-24C8-9502-4626-388B9D1E24E1}"/>
          </ac:spMkLst>
        </pc:spChg>
        <pc:spChg chg="add">
          <ac:chgData name="HRADEC Matej (VAR-S2ENA)" userId="S::hradecma@student.eursc.eu::382c4360-7d73-48e1-a3fd-aae54059281a" providerId="AD" clId="Web-{9C0C0645-21FB-4368-890F-C81733D38DEA}" dt="2025-03-29T16:39:53.473" v="503"/>
          <ac:spMkLst>
            <pc:docMk/>
            <pc:sldMk cId="1074054417" sldId="275"/>
            <ac:spMk id="9" creationId="{F94AA2BD-2E3F-4B1D-8127-5744B8115311}"/>
          </ac:spMkLst>
        </pc:spChg>
        <pc:spChg chg="add">
          <ac:chgData name="HRADEC Matej (VAR-S2ENA)" userId="S::hradecma@student.eursc.eu::382c4360-7d73-48e1-a3fd-aae54059281a" providerId="AD" clId="Web-{9C0C0645-21FB-4368-890F-C81733D38DEA}" dt="2025-03-29T16:39:53.473" v="503"/>
          <ac:spMkLst>
            <pc:docMk/>
            <pc:sldMk cId="1074054417" sldId="275"/>
            <ac:spMk id="11" creationId="{4BD02261-2DC8-4AA8-9E16-7751AE892445}"/>
          </ac:spMkLst>
        </pc:spChg>
        <pc:spChg chg="add">
          <ac:chgData name="HRADEC Matej (VAR-S2ENA)" userId="S::hradecma@student.eursc.eu::382c4360-7d73-48e1-a3fd-aae54059281a" providerId="AD" clId="Web-{9C0C0645-21FB-4368-890F-C81733D38DEA}" dt="2025-03-29T16:39:53.473" v="503"/>
          <ac:spMkLst>
            <pc:docMk/>
            <pc:sldMk cId="1074054417" sldId="275"/>
            <ac:spMk id="13" creationId="{3D752CF2-2291-40B5-B462-C17B174C10BC}"/>
          </ac:spMkLst>
        </pc:spChg>
        <pc:picChg chg="add mod">
          <ac:chgData name="HRADEC Matej (VAR-S2ENA)" userId="S::hradecma@student.eursc.eu::382c4360-7d73-48e1-a3fd-aae54059281a" providerId="AD" clId="Web-{9C0C0645-21FB-4368-890F-C81733D38DEA}" dt="2025-03-29T16:40:07.817" v="505"/>
          <ac:picMkLst>
            <pc:docMk/>
            <pc:sldMk cId="1074054417" sldId="275"/>
            <ac:picMk id="4" creationId="{66C1FEB5-3BE1-A861-CDB1-F16AC200E5CC}"/>
          </ac:picMkLst>
        </pc:picChg>
      </pc:sldChg>
      <pc:sldChg chg="delSp modSp new mod setBg">
        <pc:chgData name="HRADEC Matej (VAR-S2ENA)" userId="S::hradecma@student.eursc.eu::382c4360-7d73-48e1-a3fd-aae54059281a" providerId="AD" clId="Web-{9C0C0645-21FB-4368-890F-C81733D38DEA}" dt="2025-03-29T16:51:07.446" v="544" actId="14100"/>
        <pc:sldMkLst>
          <pc:docMk/>
          <pc:sldMk cId="186310023" sldId="276"/>
        </pc:sldMkLst>
        <pc:spChg chg="mod">
          <ac:chgData name="HRADEC Matej (VAR-S2ENA)" userId="S::hradecma@student.eursc.eu::382c4360-7d73-48e1-a3fd-aae54059281a" providerId="AD" clId="Web-{9C0C0645-21FB-4368-890F-C81733D38DEA}" dt="2025-03-29T16:51:07.446" v="544" actId="14100"/>
          <ac:spMkLst>
            <pc:docMk/>
            <pc:sldMk cId="186310023" sldId="276"/>
            <ac:spMk id="2" creationId="{466887D9-2A32-B030-C46A-D3757280C90F}"/>
          </ac:spMkLst>
        </pc:spChg>
        <pc:spChg chg="del mod">
          <ac:chgData name="HRADEC Matej (VAR-S2ENA)" userId="S::hradecma@student.eursc.eu::382c4360-7d73-48e1-a3fd-aae54059281a" providerId="AD" clId="Web-{9C0C0645-21FB-4368-890F-C81733D38DEA}" dt="2025-03-29T16:48:31.738" v="518"/>
          <ac:spMkLst>
            <pc:docMk/>
            <pc:sldMk cId="186310023" sldId="276"/>
            <ac:spMk id="3" creationId="{D7942001-65DE-AC03-8CCD-2B22D4E9D630}"/>
          </ac:spMkLst>
        </pc:spChg>
      </pc:sldChg>
      <pc:sldChg chg="delSp modSp new mod setBg">
        <pc:chgData name="HRADEC Matej (VAR-S2ENA)" userId="S::hradecma@student.eursc.eu::382c4360-7d73-48e1-a3fd-aae54059281a" providerId="AD" clId="Web-{9C0C0645-21FB-4368-890F-C81733D38DEA}" dt="2025-03-29T16:54:29.577" v="569"/>
        <pc:sldMkLst>
          <pc:docMk/>
          <pc:sldMk cId="2203494734" sldId="277"/>
        </pc:sldMkLst>
        <pc:spChg chg="del">
          <ac:chgData name="HRADEC Matej (VAR-S2ENA)" userId="S::hradecma@student.eursc.eu::382c4360-7d73-48e1-a3fd-aae54059281a" providerId="AD" clId="Web-{9C0C0645-21FB-4368-890F-C81733D38DEA}" dt="2025-03-29T16:52:41.480" v="546"/>
          <ac:spMkLst>
            <pc:docMk/>
            <pc:sldMk cId="2203494734" sldId="277"/>
            <ac:spMk id="2" creationId="{4D43ABC5-F19B-3912-C7E4-67B17FEA8775}"/>
          </ac:spMkLst>
        </pc:spChg>
        <pc:spChg chg="mod">
          <ac:chgData name="HRADEC Matej (VAR-S2ENA)" userId="S::hradecma@student.eursc.eu::382c4360-7d73-48e1-a3fd-aae54059281a" providerId="AD" clId="Web-{9C0C0645-21FB-4368-890F-C81733D38DEA}" dt="2025-03-29T16:54:27.015" v="568" actId="20577"/>
          <ac:spMkLst>
            <pc:docMk/>
            <pc:sldMk cId="2203494734" sldId="277"/>
            <ac:spMk id="3" creationId="{ADF35296-336A-5FEF-C5BC-81AA75D55110}"/>
          </ac:spMkLst>
        </pc:spChg>
      </pc:sldChg>
      <pc:sldChg chg="delSp modSp new mod setBg">
        <pc:chgData name="HRADEC Matej (VAR-S2ENA)" userId="S::hradecma@student.eursc.eu::382c4360-7d73-48e1-a3fd-aae54059281a" providerId="AD" clId="Web-{9C0C0645-21FB-4368-890F-C81733D38DEA}" dt="2025-03-29T16:55:37.204" v="584"/>
        <pc:sldMkLst>
          <pc:docMk/>
          <pc:sldMk cId="1796434644" sldId="278"/>
        </pc:sldMkLst>
        <pc:spChg chg="del">
          <ac:chgData name="HRADEC Matej (VAR-S2ENA)" userId="S::hradecma@student.eursc.eu::382c4360-7d73-48e1-a3fd-aae54059281a" providerId="AD" clId="Web-{9C0C0645-21FB-4368-890F-C81733D38DEA}" dt="2025-03-29T16:54:37.093" v="571"/>
          <ac:spMkLst>
            <pc:docMk/>
            <pc:sldMk cId="1796434644" sldId="278"/>
            <ac:spMk id="2" creationId="{7B6AB925-9098-A871-9101-B034F1937EFB}"/>
          </ac:spMkLst>
        </pc:spChg>
        <pc:spChg chg="mod">
          <ac:chgData name="HRADEC Matej (VAR-S2ENA)" userId="S::hradecma@student.eursc.eu::382c4360-7d73-48e1-a3fd-aae54059281a" providerId="AD" clId="Web-{9C0C0645-21FB-4368-890F-C81733D38DEA}" dt="2025-03-29T16:55:30.657" v="583" actId="20577"/>
          <ac:spMkLst>
            <pc:docMk/>
            <pc:sldMk cId="1796434644" sldId="278"/>
            <ac:spMk id="3" creationId="{C8F7D52F-78A3-997C-8C8D-21CC54323B64}"/>
          </ac:spMkLst>
        </pc:spChg>
      </pc:sldChg>
    </pc:docChg>
  </pc:docChgLst>
  <pc:docChgLst>
    <pc:chgData name="HRADEC Matej (VAR-S2ENA)" userId="S::hradecma@student.eursc.eu::382c4360-7d73-48e1-a3fd-aae54059281a" providerId="AD" clId="Web-{724B20FF-595B-43BC-B827-074052A73AF1}"/>
    <pc:docChg chg="addSld modSld">
      <pc:chgData name="HRADEC Matej (VAR-S2ENA)" userId="S::hradecma@student.eursc.eu::382c4360-7d73-48e1-a3fd-aae54059281a" providerId="AD" clId="Web-{724B20FF-595B-43BC-B827-074052A73AF1}" dt="2025-03-29T14:43:43.184" v="376" actId="20577"/>
      <pc:docMkLst>
        <pc:docMk/>
      </pc:docMkLst>
      <pc:sldChg chg="modSp">
        <pc:chgData name="HRADEC Matej (VAR-S2ENA)" userId="S::hradecma@student.eursc.eu::382c4360-7d73-48e1-a3fd-aae54059281a" providerId="AD" clId="Web-{724B20FF-595B-43BC-B827-074052A73AF1}" dt="2025-03-29T13:06:38.941" v="108" actId="1076"/>
        <pc:sldMkLst>
          <pc:docMk/>
          <pc:sldMk cId="146933745" sldId="268"/>
        </pc:sldMkLst>
        <pc:spChg chg="mod">
          <ac:chgData name="HRADEC Matej (VAR-S2ENA)" userId="S::hradecma@student.eursc.eu::382c4360-7d73-48e1-a3fd-aae54059281a" providerId="AD" clId="Web-{724B20FF-595B-43BC-B827-074052A73AF1}" dt="2025-03-29T13:06:38.941" v="108" actId="1076"/>
          <ac:spMkLst>
            <pc:docMk/>
            <pc:sldMk cId="146933745" sldId="268"/>
            <ac:spMk id="2" creationId="{1BBC6C5F-30DA-86EF-3EAB-5212549CFDE3}"/>
          </ac:spMkLst>
        </pc:spChg>
        <pc:spChg chg="mod">
          <ac:chgData name="HRADEC Matej (VAR-S2ENA)" userId="S::hradecma@student.eursc.eu::382c4360-7d73-48e1-a3fd-aae54059281a" providerId="AD" clId="Web-{724B20FF-595B-43BC-B827-074052A73AF1}" dt="2025-03-29T13:06:36.363" v="107" actId="1076"/>
          <ac:spMkLst>
            <pc:docMk/>
            <pc:sldMk cId="146933745" sldId="268"/>
            <ac:spMk id="3" creationId="{F75F91AD-302B-4FAD-A80D-21879235E5E3}"/>
          </ac:spMkLst>
        </pc:spChg>
      </pc:sldChg>
      <pc:sldChg chg="modSp mod setBg">
        <pc:chgData name="HRADEC Matej (VAR-S2ENA)" userId="S::hradecma@student.eursc.eu::382c4360-7d73-48e1-a3fd-aae54059281a" providerId="AD" clId="Web-{724B20FF-595B-43BC-B827-074052A73AF1}" dt="2025-03-29T12:50:52.409" v="53"/>
        <pc:sldMkLst>
          <pc:docMk/>
          <pc:sldMk cId="2029806905" sldId="269"/>
        </pc:sldMkLst>
        <pc:spChg chg="mod">
          <ac:chgData name="HRADEC Matej (VAR-S2ENA)" userId="S::hradecma@student.eursc.eu::382c4360-7d73-48e1-a3fd-aae54059281a" providerId="AD" clId="Web-{724B20FF-595B-43BC-B827-074052A73AF1}" dt="2025-03-29T12:50:32.565" v="48" actId="1076"/>
          <ac:spMkLst>
            <pc:docMk/>
            <pc:sldMk cId="2029806905" sldId="269"/>
            <ac:spMk id="2" creationId="{C34B79FA-C881-EF6C-4813-6778986EC87A}"/>
          </ac:spMkLst>
        </pc:spChg>
        <pc:spChg chg="mod">
          <ac:chgData name="HRADEC Matej (VAR-S2ENA)" userId="S::hradecma@student.eursc.eu::382c4360-7d73-48e1-a3fd-aae54059281a" providerId="AD" clId="Web-{724B20FF-595B-43BC-B827-074052A73AF1}" dt="2025-03-29T12:50:38.331" v="49" actId="1076"/>
          <ac:spMkLst>
            <pc:docMk/>
            <pc:sldMk cId="2029806905" sldId="269"/>
            <ac:spMk id="5" creationId="{5F1938CE-D84A-2F35-D5D3-3903B75DFC88}"/>
          </ac:spMkLst>
        </pc:spChg>
        <pc:spChg chg="mod">
          <ac:chgData name="HRADEC Matej (VAR-S2ENA)" userId="S::hradecma@student.eursc.eu::382c4360-7d73-48e1-a3fd-aae54059281a" providerId="AD" clId="Web-{724B20FF-595B-43BC-B827-074052A73AF1}" dt="2025-03-29T12:50:26.065" v="46" actId="20577"/>
          <ac:spMkLst>
            <pc:docMk/>
            <pc:sldMk cId="2029806905" sldId="269"/>
            <ac:spMk id="7" creationId="{E55CB13F-F943-7244-D2EE-D0D9D8E0BEA4}"/>
          </ac:spMkLst>
        </pc:spChg>
        <pc:picChg chg="mod">
          <ac:chgData name="HRADEC Matej (VAR-S2ENA)" userId="S::hradecma@student.eursc.eu::382c4360-7d73-48e1-a3fd-aae54059281a" providerId="AD" clId="Web-{724B20FF-595B-43BC-B827-074052A73AF1}" dt="2025-03-29T12:50:44.925" v="52" actId="1076"/>
          <ac:picMkLst>
            <pc:docMk/>
            <pc:sldMk cId="2029806905" sldId="269"/>
            <ac:picMk id="6" creationId="{1A5971F6-5511-8B05-E618-304554E32D48}"/>
          </ac:picMkLst>
        </pc:picChg>
      </pc:sldChg>
      <pc:sldChg chg="addSp modSp new mod setBg">
        <pc:chgData name="HRADEC Matej (VAR-S2ENA)" userId="S::hradecma@student.eursc.eu::382c4360-7d73-48e1-a3fd-aae54059281a" providerId="AD" clId="Web-{724B20FF-595B-43BC-B827-074052A73AF1}" dt="2025-03-29T13:57:16.758" v="347" actId="14100"/>
        <pc:sldMkLst>
          <pc:docMk/>
          <pc:sldMk cId="2947219008" sldId="270"/>
        </pc:sldMkLst>
        <pc:spChg chg="mod">
          <ac:chgData name="HRADEC Matej (VAR-S2ENA)" userId="S::hradecma@student.eursc.eu::382c4360-7d73-48e1-a3fd-aae54059281a" providerId="AD" clId="Web-{724B20FF-595B-43BC-B827-074052A73AF1}" dt="2025-03-29T13:56:58.351" v="342"/>
          <ac:spMkLst>
            <pc:docMk/>
            <pc:sldMk cId="2947219008" sldId="270"/>
            <ac:spMk id="2" creationId="{0A798443-012B-170A-793B-B8CB822476F3}"/>
          </ac:spMkLst>
        </pc:spChg>
        <pc:spChg chg="mod">
          <ac:chgData name="HRADEC Matej (VAR-S2ENA)" userId="S::hradecma@student.eursc.eu::382c4360-7d73-48e1-a3fd-aae54059281a" providerId="AD" clId="Web-{724B20FF-595B-43BC-B827-074052A73AF1}" dt="2025-03-29T13:57:16.758" v="347" actId="14100"/>
          <ac:spMkLst>
            <pc:docMk/>
            <pc:sldMk cId="2947219008" sldId="270"/>
            <ac:spMk id="3" creationId="{526B6C3D-CE2B-298A-3080-FF5A99C263BF}"/>
          </ac:spMkLst>
        </pc:spChg>
        <pc:spChg chg="add">
          <ac:chgData name="HRADEC Matej (VAR-S2ENA)" userId="S::hradecma@student.eursc.eu::382c4360-7d73-48e1-a3fd-aae54059281a" providerId="AD" clId="Web-{724B20FF-595B-43BC-B827-074052A73AF1}" dt="2025-03-29T13:56:58.351" v="342"/>
          <ac:spMkLst>
            <pc:docMk/>
            <pc:sldMk cId="2947219008" sldId="270"/>
            <ac:spMk id="9" creationId="{C0763A76-9F1C-4FC5-82B7-DD475DA461B2}"/>
          </ac:spMkLst>
        </pc:spChg>
        <pc:spChg chg="add">
          <ac:chgData name="HRADEC Matej (VAR-S2ENA)" userId="S::hradecma@student.eursc.eu::382c4360-7d73-48e1-a3fd-aae54059281a" providerId="AD" clId="Web-{724B20FF-595B-43BC-B827-074052A73AF1}" dt="2025-03-29T13:56:58.351" v="342"/>
          <ac:spMkLst>
            <pc:docMk/>
            <pc:sldMk cId="2947219008" sldId="270"/>
            <ac:spMk id="11" creationId="{E81BF4F6-F2CF-4984-9D14-D6966D92F99F}"/>
          </ac:spMkLst>
        </pc:spChg>
        <pc:picChg chg="add mod">
          <ac:chgData name="HRADEC Matej (VAR-S2ENA)" userId="S::hradecma@student.eursc.eu::382c4360-7d73-48e1-a3fd-aae54059281a" providerId="AD" clId="Web-{724B20FF-595B-43BC-B827-074052A73AF1}" dt="2025-03-29T13:56:58.351" v="342"/>
          <ac:picMkLst>
            <pc:docMk/>
            <pc:sldMk cId="2947219008" sldId="270"/>
            <ac:picMk id="4" creationId="{C983F69F-D80C-0AD0-5E8D-6749EFE20BB4}"/>
          </ac:picMkLst>
        </pc:picChg>
      </pc:sldChg>
      <pc:sldChg chg="modSp new">
        <pc:chgData name="HRADEC Matej (VAR-S2ENA)" userId="S::hradecma@student.eursc.eu::382c4360-7d73-48e1-a3fd-aae54059281a" providerId="AD" clId="Web-{724B20FF-595B-43BC-B827-074052A73AF1}" dt="2025-03-29T14:43:43.184" v="376" actId="20577"/>
        <pc:sldMkLst>
          <pc:docMk/>
          <pc:sldMk cId="3162343736" sldId="271"/>
        </pc:sldMkLst>
        <pc:spChg chg="mod">
          <ac:chgData name="HRADEC Matej (VAR-S2ENA)" userId="S::hradecma@student.eursc.eu::382c4360-7d73-48e1-a3fd-aae54059281a" providerId="AD" clId="Web-{724B20FF-595B-43BC-B827-074052A73AF1}" dt="2025-03-29T14:43:43.184" v="376" actId="20577"/>
          <ac:spMkLst>
            <pc:docMk/>
            <pc:sldMk cId="3162343736" sldId="271"/>
            <ac:spMk id="2" creationId="{405B0187-CA0A-7499-E06B-816ACEA9436B}"/>
          </ac:spMkLst>
        </pc:spChg>
        <pc:spChg chg="mod">
          <ac:chgData name="HRADEC Matej (VAR-S2ENA)" userId="S::hradecma@student.eursc.eu::382c4360-7d73-48e1-a3fd-aae54059281a" providerId="AD" clId="Web-{724B20FF-595B-43BC-B827-074052A73AF1}" dt="2025-03-29T14:43:29.497" v="372" actId="20577"/>
          <ac:spMkLst>
            <pc:docMk/>
            <pc:sldMk cId="3162343736" sldId="271"/>
            <ac:spMk id="3" creationId="{670C00DB-86E1-9BB7-95B5-46F0DA6DDB3D}"/>
          </ac:spMkLst>
        </pc:spChg>
      </pc:sldChg>
    </pc:docChg>
  </pc:docChgLst>
  <pc:docChgLst>
    <pc:chgData name="HRADEC Matej (VAR-S2ENA)" userId="S::hradecma@student.eursc.eu::382c4360-7d73-48e1-a3fd-aae54059281a" providerId="AD" clId="Web-{F6973648-D3B6-46E3-AC7B-2AEA0B31100F}"/>
    <pc:docChg chg="modSld">
      <pc:chgData name="HRADEC Matej (VAR-S2ENA)" userId="S::hradecma@student.eursc.eu::382c4360-7d73-48e1-a3fd-aae54059281a" providerId="AD" clId="Web-{F6973648-D3B6-46E3-AC7B-2AEA0B31100F}" dt="2025-03-29T15:07:51.374" v="230"/>
      <pc:docMkLst>
        <pc:docMk/>
      </pc:docMkLst>
      <pc:sldChg chg="addSp delSp modSp mod setBg">
        <pc:chgData name="HRADEC Matej (VAR-S2ENA)" userId="S::hradecma@student.eursc.eu::382c4360-7d73-48e1-a3fd-aae54059281a" providerId="AD" clId="Web-{F6973648-D3B6-46E3-AC7B-2AEA0B31100F}" dt="2025-03-29T15:07:51.374" v="230"/>
        <pc:sldMkLst>
          <pc:docMk/>
          <pc:sldMk cId="3162343736" sldId="271"/>
        </pc:sldMkLst>
        <pc:spChg chg="mod">
          <ac:chgData name="HRADEC Matej (VAR-S2ENA)" userId="S::hradecma@student.eursc.eu::382c4360-7d73-48e1-a3fd-aae54059281a" providerId="AD" clId="Web-{F6973648-D3B6-46E3-AC7B-2AEA0B31100F}" dt="2025-03-29T15:06:14.590" v="211" actId="1076"/>
          <ac:spMkLst>
            <pc:docMk/>
            <pc:sldMk cId="3162343736" sldId="271"/>
            <ac:spMk id="2" creationId="{405B0187-CA0A-7499-E06B-816ACEA9436B}"/>
          </ac:spMkLst>
        </pc:spChg>
        <pc:spChg chg="mod">
          <ac:chgData name="HRADEC Matej (VAR-S2ENA)" userId="S::hradecma@student.eursc.eu::382c4360-7d73-48e1-a3fd-aae54059281a" providerId="AD" clId="Web-{F6973648-D3B6-46E3-AC7B-2AEA0B31100F}" dt="2025-03-29T14:56:55.003" v="89" actId="1076"/>
          <ac:spMkLst>
            <pc:docMk/>
            <pc:sldMk cId="3162343736" sldId="271"/>
            <ac:spMk id="3" creationId="{670C00DB-86E1-9BB7-95B5-46F0DA6DDB3D}"/>
          </ac:spMkLst>
        </pc:spChg>
        <pc:spChg chg="add mod">
          <ac:chgData name="HRADEC Matej (VAR-S2ENA)" userId="S::hradecma@student.eursc.eu::382c4360-7d73-48e1-a3fd-aae54059281a" providerId="AD" clId="Web-{F6973648-D3B6-46E3-AC7B-2AEA0B31100F}" dt="2025-03-29T14:52:39.384" v="52" actId="1076"/>
          <ac:spMkLst>
            <pc:docMk/>
            <pc:sldMk cId="3162343736" sldId="271"/>
            <ac:spMk id="4" creationId="{25FB0576-81D5-8261-1783-9A1F3939AE31}"/>
          </ac:spMkLst>
        </pc:spChg>
        <pc:spChg chg="add mod topLvl">
          <ac:chgData name="HRADEC Matej (VAR-S2ENA)" userId="S::hradecma@student.eursc.eu::382c4360-7d73-48e1-a3fd-aae54059281a" providerId="AD" clId="Web-{F6973648-D3B6-46E3-AC7B-2AEA0B31100F}" dt="2025-03-29T15:03:47.726" v="190" actId="1076"/>
          <ac:spMkLst>
            <pc:docMk/>
            <pc:sldMk cId="3162343736" sldId="271"/>
            <ac:spMk id="5" creationId="{0192A107-BF32-2FCE-2087-C151A8ADE821}"/>
          </ac:spMkLst>
        </pc:spChg>
        <pc:spChg chg="add mod topLvl">
          <ac:chgData name="HRADEC Matej (VAR-S2ENA)" userId="S::hradecma@student.eursc.eu::382c4360-7d73-48e1-a3fd-aae54059281a" providerId="AD" clId="Web-{F6973648-D3B6-46E3-AC7B-2AEA0B31100F}" dt="2025-03-29T15:00:10.196" v="129" actId="1076"/>
          <ac:spMkLst>
            <pc:docMk/>
            <pc:sldMk cId="3162343736" sldId="271"/>
            <ac:spMk id="7" creationId="{FA929AF6-60E1-B37D-9794-93DBFB869C39}"/>
          </ac:spMkLst>
        </pc:spChg>
        <pc:spChg chg="add mod topLvl">
          <ac:chgData name="HRADEC Matej (VAR-S2ENA)" userId="S::hradecma@student.eursc.eu::382c4360-7d73-48e1-a3fd-aae54059281a" providerId="AD" clId="Web-{F6973648-D3B6-46E3-AC7B-2AEA0B31100F}" dt="2025-03-29T15:04:07.539" v="195" actId="1076"/>
          <ac:spMkLst>
            <pc:docMk/>
            <pc:sldMk cId="3162343736" sldId="271"/>
            <ac:spMk id="12" creationId="{F1D1F544-4AB8-ED4C-EC73-B048F68AFB5C}"/>
          </ac:spMkLst>
        </pc:spChg>
        <pc:spChg chg="add mod">
          <ac:chgData name="HRADEC Matej (VAR-S2ENA)" userId="S::hradecma@student.eursc.eu::382c4360-7d73-48e1-a3fd-aae54059281a" providerId="AD" clId="Web-{F6973648-D3B6-46E3-AC7B-2AEA0B31100F}" dt="2025-03-29T15:01:17.761" v="133"/>
          <ac:spMkLst>
            <pc:docMk/>
            <pc:sldMk cId="3162343736" sldId="271"/>
            <ac:spMk id="14" creationId="{DC2ED3E6-7178-FC7D-382E-10C5B94E5723}"/>
          </ac:spMkLst>
        </pc:spChg>
        <pc:spChg chg="add del mod">
          <ac:chgData name="HRADEC Matej (VAR-S2ENA)" userId="S::hradecma@student.eursc.eu::382c4360-7d73-48e1-a3fd-aae54059281a" providerId="AD" clId="Web-{F6973648-D3B6-46E3-AC7B-2AEA0B31100F}" dt="2025-03-29T15:01:22.589" v="135"/>
          <ac:spMkLst>
            <pc:docMk/>
            <pc:sldMk cId="3162343736" sldId="271"/>
            <ac:spMk id="15" creationId="{EEC8FEFE-7F38-39D4-3D47-D6E9D2175175}"/>
          </ac:spMkLst>
        </pc:spChg>
        <pc:spChg chg="add mod topLvl">
          <ac:chgData name="HRADEC Matej (VAR-S2ENA)" userId="S::hradecma@student.eursc.eu::382c4360-7d73-48e1-a3fd-aae54059281a" providerId="AD" clId="Web-{F6973648-D3B6-46E3-AC7B-2AEA0B31100F}" dt="2025-03-29T15:04:07.570" v="197" actId="1076"/>
          <ac:spMkLst>
            <pc:docMk/>
            <pc:sldMk cId="3162343736" sldId="271"/>
            <ac:spMk id="17" creationId="{658EEA4E-0E76-50B1-06BD-D09B7B72E9DA}"/>
          </ac:spMkLst>
        </pc:spChg>
        <pc:spChg chg="add mod">
          <ac:chgData name="HRADEC Matej (VAR-S2ENA)" userId="S::hradecma@student.eursc.eu::382c4360-7d73-48e1-a3fd-aae54059281a" providerId="AD" clId="Web-{F6973648-D3B6-46E3-AC7B-2AEA0B31100F}" dt="2025-03-29T15:03:50.820" v="191" actId="1076"/>
          <ac:spMkLst>
            <pc:docMk/>
            <pc:sldMk cId="3162343736" sldId="271"/>
            <ac:spMk id="18" creationId="{25E9F6FC-DF31-F175-79BF-A4C55C006639}"/>
          </ac:spMkLst>
        </pc:spChg>
        <pc:grpChg chg="add del mod">
          <ac:chgData name="HRADEC Matej (VAR-S2ENA)" userId="S::hradecma@student.eursc.eu::382c4360-7d73-48e1-a3fd-aae54059281a" providerId="AD" clId="Web-{F6973648-D3B6-46E3-AC7B-2AEA0B31100F}" dt="2025-03-29T14:53:15.510" v="58"/>
          <ac:grpSpMkLst>
            <pc:docMk/>
            <pc:sldMk cId="3162343736" sldId="271"/>
            <ac:grpSpMk id="9" creationId="{08B9092C-722B-6A7F-CB37-B7095A456B00}"/>
          </ac:grpSpMkLst>
        </pc:grpChg>
        <pc:grpChg chg="add del mod">
          <ac:chgData name="HRADEC Matej (VAR-S2ENA)" userId="S::hradecma@student.eursc.eu::382c4360-7d73-48e1-a3fd-aae54059281a" providerId="AD" clId="Web-{F6973648-D3B6-46E3-AC7B-2AEA0B31100F}" dt="2025-03-29T14:56:24.642" v="82"/>
          <ac:grpSpMkLst>
            <pc:docMk/>
            <pc:sldMk cId="3162343736" sldId="271"/>
            <ac:grpSpMk id="10" creationId="{CDADAF9D-B8D1-A3DD-12C7-C650C4193B66}"/>
          </ac:grpSpMkLst>
        </pc:grpChg>
        <pc:grpChg chg="add del mod">
          <ac:chgData name="HRADEC Matej (VAR-S2ENA)" userId="S::hradecma@student.eursc.eu::382c4360-7d73-48e1-a3fd-aae54059281a" providerId="AD" clId="Web-{F6973648-D3B6-46E3-AC7B-2AEA0B31100F}" dt="2025-03-29T15:03:10.770" v="176"/>
          <ac:grpSpMkLst>
            <pc:docMk/>
            <pc:sldMk cId="3162343736" sldId="271"/>
            <ac:grpSpMk id="11" creationId="{A312EB7B-5B9C-2C84-FD76-E2A24C410CA9}"/>
          </ac:grpSpMkLst>
        </pc:grpChg>
        <pc:grpChg chg="add mod">
          <ac:chgData name="HRADEC Matej (VAR-S2ENA)" userId="S::hradecma@student.eursc.eu::382c4360-7d73-48e1-a3fd-aae54059281a" providerId="AD" clId="Web-{F6973648-D3B6-46E3-AC7B-2AEA0B31100F}" dt="2025-03-29T15:04:14.945" v="198" actId="1076"/>
          <ac:grpSpMkLst>
            <pc:docMk/>
            <pc:sldMk cId="3162343736" sldId="271"/>
            <ac:grpSpMk id="16" creationId="{EE5EAFB6-E68E-3C24-D851-39FBC81826BB}"/>
          </ac:grpSpMkLst>
        </pc:grpChg>
        <pc:grpChg chg="add del">
          <ac:chgData name="HRADEC Matej (VAR-S2ENA)" userId="S::hradecma@student.eursc.eu::382c4360-7d73-48e1-a3fd-aae54059281a" providerId="AD" clId="Web-{F6973648-D3B6-46E3-AC7B-2AEA0B31100F}" dt="2025-03-29T15:04:02.476" v="194"/>
          <ac:grpSpMkLst>
            <pc:docMk/>
            <pc:sldMk cId="3162343736" sldId="271"/>
            <ac:grpSpMk id="19" creationId="{DEEBCB46-23C4-68AA-FA7E-37C78FF7E2ED}"/>
          </ac:grpSpMkLst>
        </pc:grpChg>
        <pc:picChg chg="add mod topLvl">
          <ac:chgData name="HRADEC Matej (VAR-S2ENA)" userId="S::hradecma@student.eursc.eu::382c4360-7d73-48e1-a3fd-aae54059281a" providerId="AD" clId="Web-{F6973648-D3B6-46E3-AC7B-2AEA0B31100F}" dt="2025-03-29T15:03:39.319" v="185" actId="1076"/>
          <ac:picMkLst>
            <pc:docMk/>
            <pc:sldMk cId="3162343736" sldId="271"/>
            <ac:picMk id="6" creationId="{0FD5D2B2-438B-A6E6-3AD8-27CDCF549B80}"/>
          </ac:picMkLst>
        </pc:picChg>
        <pc:picChg chg="add mod topLvl">
          <ac:chgData name="HRADEC Matej (VAR-S2ENA)" userId="S::hradecma@student.eursc.eu::382c4360-7d73-48e1-a3fd-aae54059281a" providerId="AD" clId="Web-{F6973648-D3B6-46E3-AC7B-2AEA0B31100F}" dt="2025-03-29T14:56:45.768" v="88" actId="1076"/>
          <ac:picMkLst>
            <pc:docMk/>
            <pc:sldMk cId="3162343736" sldId="271"/>
            <ac:picMk id="8" creationId="{A9E4695D-B0C8-E4AD-AC53-67B9C4FC6D6B}"/>
          </ac:picMkLst>
        </pc:picChg>
        <pc:picChg chg="add mod topLvl">
          <ac:chgData name="HRADEC Matej (VAR-S2ENA)" userId="S::hradecma@student.eursc.eu::382c4360-7d73-48e1-a3fd-aae54059281a" providerId="AD" clId="Web-{F6973648-D3B6-46E3-AC7B-2AEA0B31100F}" dt="2025-03-29T15:04:07.554" v="196" actId="1076"/>
          <ac:picMkLst>
            <pc:docMk/>
            <pc:sldMk cId="3162343736" sldId="271"/>
            <ac:picMk id="13" creationId="{26823862-F7ED-EE61-44D0-C06B354EC634}"/>
          </ac:picMkLst>
        </pc:picChg>
        <pc:inkChg chg="add">
          <ac:chgData name="HRADEC Matej (VAR-S2ENA)" userId="S::hradecma@student.eursc.eu::382c4360-7d73-48e1-a3fd-aae54059281a" providerId="AD" clId="Web-{F6973648-D3B6-46E3-AC7B-2AEA0B31100F}" dt="2025-03-29T15:04:41.556" v="199"/>
          <ac:inkMkLst>
            <pc:docMk/>
            <pc:sldMk cId="3162343736" sldId="271"/>
            <ac:inkMk id="20" creationId="{8E5673A1-4752-CF84-1580-5A8D2F397FB6}"/>
          </ac:inkMkLst>
        </pc:inkChg>
        <pc:inkChg chg="add del">
          <ac:chgData name="HRADEC Matej (VAR-S2ENA)" userId="S::hradecma@student.eursc.eu::382c4360-7d73-48e1-a3fd-aae54059281a" providerId="AD" clId="Web-{F6973648-D3B6-46E3-AC7B-2AEA0B31100F}" dt="2025-03-29T15:05:07.822" v="201"/>
          <ac:inkMkLst>
            <pc:docMk/>
            <pc:sldMk cId="3162343736" sldId="271"/>
            <ac:inkMk id="21" creationId="{C217B532-1A69-D184-B4D8-CD3CDCE334E5}"/>
          </ac:inkMkLst>
        </pc:inkChg>
        <pc:inkChg chg="add del">
          <ac:chgData name="HRADEC Matej (VAR-S2ENA)" userId="S::hradecma@student.eursc.eu::382c4360-7d73-48e1-a3fd-aae54059281a" providerId="AD" clId="Web-{F6973648-D3B6-46E3-AC7B-2AEA0B31100F}" dt="2025-03-29T15:05:21.135" v="203"/>
          <ac:inkMkLst>
            <pc:docMk/>
            <pc:sldMk cId="3162343736" sldId="271"/>
            <ac:inkMk id="22" creationId="{941AA054-8D62-5623-FCC2-D6A656AF9FDD}"/>
          </ac:inkMkLst>
        </pc:inkChg>
        <pc:inkChg chg="add del">
          <ac:chgData name="HRADEC Matej (VAR-S2ENA)" userId="S::hradecma@student.eursc.eu::382c4360-7d73-48e1-a3fd-aae54059281a" providerId="AD" clId="Web-{F6973648-D3B6-46E3-AC7B-2AEA0B31100F}" dt="2025-03-29T15:05:29.041" v="205"/>
          <ac:inkMkLst>
            <pc:docMk/>
            <pc:sldMk cId="3162343736" sldId="271"/>
            <ac:inkMk id="23" creationId="{EA7F6F69-A01F-A1AE-19BF-741BD5EE581F}"/>
          </ac:inkMkLst>
        </pc:inkChg>
        <pc:cxnChg chg="add mod">
          <ac:chgData name="HRADEC Matej (VAR-S2ENA)" userId="S::hradecma@student.eursc.eu::382c4360-7d73-48e1-a3fd-aae54059281a" providerId="AD" clId="Web-{F6973648-D3B6-46E3-AC7B-2AEA0B31100F}" dt="2025-03-29T15:07:51.374" v="230"/>
          <ac:cxnSpMkLst>
            <pc:docMk/>
            <pc:sldMk cId="3162343736" sldId="271"/>
            <ac:cxnSpMk id="24" creationId="{081B154F-DE42-4BEC-BF65-17A71BB5BA67}"/>
          </ac:cxnSpMkLst>
        </pc:cxnChg>
      </pc:sldChg>
    </pc:docChg>
  </pc:docChgLst>
  <pc:docChgLst>
    <pc:chgData name="HRADEC Matej (VAR-S2ENA)" userId="S::hradecma@student.eursc.eu::382c4360-7d73-48e1-a3fd-aae54059281a" providerId="AD" clId="Web-{29825F26-5619-45B2-888E-3720DCE0FC01}"/>
    <pc:docChg chg="addSld delSld modSld">
      <pc:chgData name="HRADEC Matej (VAR-S2ENA)" userId="S::hradecma@student.eursc.eu::382c4360-7d73-48e1-a3fd-aae54059281a" providerId="AD" clId="Web-{29825F26-5619-45B2-888E-3720DCE0FC01}" dt="2025-03-24T18:58:28.041" v="138" actId="14100"/>
      <pc:docMkLst>
        <pc:docMk/>
      </pc:docMkLst>
      <pc:sldChg chg="addSp delSp modSp mod setBg">
        <pc:chgData name="HRADEC Matej (VAR-S2ENA)" userId="S::hradecma@student.eursc.eu::382c4360-7d73-48e1-a3fd-aae54059281a" providerId="AD" clId="Web-{29825F26-5619-45B2-888E-3720DCE0FC01}" dt="2025-03-24T18:04:25.452" v="49" actId="1076"/>
        <pc:sldMkLst>
          <pc:docMk/>
          <pc:sldMk cId="109857222" sldId="256"/>
        </pc:sldMkLst>
        <pc:spChg chg="mod">
          <ac:chgData name="HRADEC Matej (VAR-S2ENA)" userId="S::hradecma@student.eursc.eu::382c4360-7d73-48e1-a3fd-aae54059281a" providerId="AD" clId="Web-{29825F26-5619-45B2-888E-3720DCE0FC01}" dt="2025-03-24T18:03:11.309" v="27"/>
          <ac:spMkLst>
            <pc:docMk/>
            <pc:sldMk cId="109857222" sldId="256"/>
            <ac:spMk id="2" creationId="{00000000-0000-0000-0000-000000000000}"/>
          </ac:spMkLst>
        </pc:spChg>
        <pc:spChg chg="mod ord">
          <ac:chgData name="HRADEC Matej (VAR-S2ENA)" userId="S::hradecma@student.eursc.eu::382c4360-7d73-48e1-a3fd-aae54059281a" providerId="AD" clId="Web-{29825F26-5619-45B2-888E-3720DCE0FC01}" dt="2025-03-24T18:04:25.452" v="49" actId="1076"/>
          <ac:spMkLst>
            <pc:docMk/>
            <pc:sldMk cId="109857222" sldId="256"/>
            <ac:spMk id="3" creationId="{00000000-0000-0000-0000-000000000000}"/>
          </ac:spMkLst>
        </pc:spChg>
        <pc:spChg chg="add del">
          <ac:chgData name="HRADEC Matej (VAR-S2ENA)" userId="S::hradecma@student.eursc.eu::382c4360-7d73-48e1-a3fd-aae54059281a" providerId="AD" clId="Web-{29825F26-5619-45B2-888E-3720DCE0FC01}" dt="2025-03-24T18:03:11.309" v="27"/>
          <ac:spMkLst>
            <pc:docMk/>
            <pc:sldMk cId="109857222" sldId="256"/>
            <ac:spMk id="11" creationId="{327D73B4-9F5C-4A64-A179-51B9500CB8B5}"/>
          </ac:spMkLst>
        </pc:spChg>
        <pc:spChg chg="add del">
          <ac:chgData name="HRADEC Matej (VAR-S2ENA)" userId="S::hradecma@student.eursc.eu::382c4360-7d73-48e1-a3fd-aae54059281a" providerId="AD" clId="Web-{29825F26-5619-45B2-888E-3720DCE0FC01}" dt="2025-03-24T18:03:11.309" v="27"/>
          <ac:spMkLst>
            <pc:docMk/>
            <pc:sldMk cId="109857222" sldId="256"/>
            <ac:spMk id="13" creationId="{C1F06963-6374-4B48-844F-071A9BAAAE02}"/>
          </ac:spMkLst>
        </pc:spChg>
        <pc:spChg chg="add del">
          <ac:chgData name="HRADEC Matej (VAR-S2ENA)" userId="S::hradecma@student.eursc.eu::382c4360-7d73-48e1-a3fd-aae54059281a" providerId="AD" clId="Web-{29825F26-5619-45B2-888E-3720DCE0FC01}" dt="2025-03-24T18:03:11.309" v="27"/>
          <ac:spMkLst>
            <pc:docMk/>
            <pc:sldMk cId="109857222" sldId="256"/>
            <ac:spMk id="15" creationId="{6CB927A4-E432-4310-9CD5-E89FF5063179}"/>
          </ac:spMkLst>
        </pc:spChg>
        <pc:spChg chg="add del">
          <ac:chgData name="HRADEC Matej (VAR-S2ENA)" userId="S::hradecma@student.eursc.eu::382c4360-7d73-48e1-a3fd-aae54059281a" providerId="AD" clId="Web-{29825F26-5619-45B2-888E-3720DCE0FC01}" dt="2025-03-24T18:03:11.309" v="27"/>
          <ac:spMkLst>
            <pc:docMk/>
            <pc:sldMk cId="109857222" sldId="256"/>
            <ac:spMk id="17" creationId="{1453BF6C-B012-48B7-B4E8-6D7AC7C27D02}"/>
          </ac:spMkLst>
        </pc:spChg>
        <pc:spChg chg="add del">
          <ac:chgData name="HRADEC Matej (VAR-S2ENA)" userId="S::hradecma@student.eursc.eu::382c4360-7d73-48e1-a3fd-aae54059281a" providerId="AD" clId="Web-{29825F26-5619-45B2-888E-3720DCE0FC01}" dt="2025-03-24T18:03:11.309" v="27"/>
          <ac:spMkLst>
            <pc:docMk/>
            <pc:sldMk cId="109857222" sldId="256"/>
            <ac:spMk id="19" creationId="{E3020543-B24B-4EC4-8FFC-8DD88EEA91A8}"/>
          </ac:spMkLst>
        </pc:spChg>
        <pc:spChg chg="add">
          <ac:chgData name="HRADEC Matej (VAR-S2ENA)" userId="S::hradecma@student.eursc.eu::382c4360-7d73-48e1-a3fd-aae54059281a" providerId="AD" clId="Web-{29825F26-5619-45B2-888E-3720DCE0FC01}" dt="2025-03-24T18:03:11.309" v="27"/>
          <ac:spMkLst>
            <pc:docMk/>
            <pc:sldMk cId="109857222" sldId="256"/>
            <ac:spMk id="26" creationId="{637B2035-1FCB-439A-B421-095E136C7E07}"/>
          </ac:spMkLst>
        </pc:spChg>
        <pc:spChg chg="add mod">
          <ac:chgData name="HRADEC Matej (VAR-S2ENA)" userId="S::hradecma@student.eursc.eu::382c4360-7d73-48e1-a3fd-aae54059281a" providerId="AD" clId="Web-{29825F26-5619-45B2-888E-3720DCE0FC01}" dt="2025-03-24T18:03:41.435" v="29"/>
          <ac:spMkLst>
            <pc:docMk/>
            <pc:sldMk cId="109857222" sldId="256"/>
            <ac:spMk id="28" creationId="{676D6CDF-C512-4739-B158-55EE955EFA39}"/>
          </ac:spMkLst>
        </pc:spChg>
        <pc:picChg chg="mod">
          <ac:chgData name="HRADEC Matej (VAR-S2ENA)" userId="S::hradecma@student.eursc.eu::382c4360-7d73-48e1-a3fd-aae54059281a" providerId="AD" clId="Web-{29825F26-5619-45B2-888E-3720DCE0FC01}" dt="2025-03-24T18:03:11.309" v="27"/>
          <ac:picMkLst>
            <pc:docMk/>
            <pc:sldMk cId="109857222" sldId="256"/>
            <ac:picMk id="6" creationId="{109757F1-8360-92CA-AA82-1CA609EA56CB}"/>
          </ac:picMkLst>
        </pc:picChg>
        <pc:cxnChg chg="add">
          <ac:chgData name="HRADEC Matej (VAR-S2ENA)" userId="S::hradecma@student.eursc.eu::382c4360-7d73-48e1-a3fd-aae54059281a" providerId="AD" clId="Web-{29825F26-5619-45B2-888E-3720DCE0FC01}" dt="2025-03-24T18:01:40.743" v="17"/>
          <ac:cxnSpMkLst>
            <pc:docMk/>
            <pc:sldMk cId="109857222" sldId="256"/>
            <ac:cxnSpMk id="21" creationId="{C49DA8F6-BCC1-4447-B54C-57856834B94B}"/>
          </ac:cxnSpMkLst>
        </pc:cxnChg>
      </pc:sldChg>
      <pc:sldChg chg="addSp modSp">
        <pc:chgData name="HRADEC Matej (VAR-S2ENA)" userId="S::hradecma@student.eursc.eu::382c4360-7d73-48e1-a3fd-aae54059281a" providerId="AD" clId="Web-{29825F26-5619-45B2-888E-3720DCE0FC01}" dt="2025-03-24T18:58:28.041" v="138" actId="14100"/>
        <pc:sldMkLst>
          <pc:docMk/>
          <pc:sldMk cId="652587427" sldId="257"/>
        </pc:sldMkLst>
        <pc:spChg chg="mod">
          <ac:chgData name="HRADEC Matej (VAR-S2ENA)" userId="S::hradecma@student.eursc.eu::382c4360-7d73-48e1-a3fd-aae54059281a" providerId="AD" clId="Web-{29825F26-5619-45B2-888E-3720DCE0FC01}" dt="2025-03-24T18:52:06.244" v="79" actId="20577"/>
          <ac:spMkLst>
            <pc:docMk/>
            <pc:sldMk cId="652587427" sldId="257"/>
            <ac:spMk id="3" creationId="{A55EBBDE-210D-3BE0-E44C-479D7AA309CC}"/>
          </ac:spMkLst>
        </pc:spChg>
        <pc:picChg chg="add mod">
          <ac:chgData name="HRADEC Matej (VAR-S2ENA)" userId="S::hradecma@student.eursc.eu::382c4360-7d73-48e1-a3fd-aae54059281a" providerId="AD" clId="Web-{29825F26-5619-45B2-888E-3720DCE0FC01}" dt="2025-03-24T18:58:28.041" v="138" actId="14100"/>
          <ac:picMkLst>
            <pc:docMk/>
            <pc:sldMk cId="652587427" sldId="257"/>
            <ac:picMk id="4" creationId="{241FC4CE-7F22-B967-2A33-F6026358371F}"/>
          </ac:picMkLst>
        </pc:picChg>
        <pc:picChg chg="add mod">
          <ac:chgData name="HRADEC Matej (VAR-S2ENA)" userId="S::hradecma@student.eursc.eu::382c4360-7d73-48e1-a3fd-aae54059281a" providerId="AD" clId="Web-{29825F26-5619-45B2-888E-3720DCE0FC01}" dt="2025-03-24T18:58:18.713" v="136" actId="14100"/>
          <ac:picMkLst>
            <pc:docMk/>
            <pc:sldMk cId="652587427" sldId="257"/>
            <ac:picMk id="5" creationId="{99D3C421-98CC-2616-8D70-FB259B29F808}"/>
          </ac:picMkLst>
        </pc:picChg>
        <pc:picChg chg="add mod">
          <ac:chgData name="HRADEC Matej (VAR-S2ENA)" userId="S::hradecma@student.eursc.eu::382c4360-7d73-48e1-a3fd-aae54059281a" providerId="AD" clId="Web-{29825F26-5619-45B2-888E-3720DCE0FC01}" dt="2025-03-24T18:57:58.462" v="132" actId="14100"/>
          <ac:picMkLst>
            <pc:docMk/>
            <pc:sldMk cId="652587427" sldId="257"/>
            <ac:picMk id="6" creationId="{68D28553-7025-AF65-7F30-E70469433297}"/>
          </ac:picMkLst>
        </pc:picChg>
        <pc:picChg chg="add mod">
          <ac:chgData name="HRADEC Matej (VAR-S2ENA)" userId="S::hradecma@student.eursc.eu::382c4360-7d73-48e1-a3fd-aae54059281a" providerId="AD" clId="Web-{29825F26-5619-45B2-888E-3720DCE0FC01}" dt="2025-03-24T18:58:08.962" v="134" actId="14100"/>
          <ac:picMkLst>
            <pc:docMk/>
            <pc:sldMk cId="652587427" sldId="257"/>
            <ac:picMk id="7" creationId="{C3AE0AD0-FC71-09FC-8D80-274F50894DE4}"/>
          </ac:picMkLst>
        </pc:picChg>
        <pc:picChg chg="add mod">
          <ac:chgData name="HRADEC Matej (VAR-S2ENA)" userId="S::hradecma@student.eursc.eu::382c4360-7d73-48e1-a3fd-aae54059281a" providerId="AD" clId="Web-{29825F26-5619-45B2-888E-3720DCE0FC01}" dt="2025-03-24T18:57:46.993" v="130" actId="14100"/>
          <ac:picMkLst>
            <pc:docMk/>
            <pc:sldMk cId="652587427" sldId="257"/>
            <ac:picMk id="8" creationId="{8AFBD242-1E1F-CFE8-EE2A-73CE55C0AEC3}"/>
          </ac:picMkLst>
        </pc:picChg>
      </pc:sldChg>
      <pc:sldChg chg="del">
        <pc:chgData name="HRADEC Matej (VAR-S2ENA)" userId="S::hradecma@student.eursc.eu::382c4360-7d73-48e1-a3fd-aae54059281a" providerId="AD" clId="Web-{29825F26-5619-45B2-888E-3720DCE0FC01}" dt="2025-03-24T18:53:11.809" v="87"/>
        <pc:sldMkLst>
          <pc:docMk/>
          <pc:sldMk cId="1658477097" sldId="258"/>
        </pc:sldMkLst>
      </pc:sldChg>
      <pc:sldChg chg="new del">
        <pc:chgData name="HRADEC Matej (VAR-S2ENA)" userId="S::hradecma@student.eursc.eu::382c4360-7d73-48e1-a3fd-aae54059281a" providerId="AD" clId="Web-{29825F26-5619-45B2-888E-3720DCE0FC01}" dt="2025-03-24T18:53:13.309" v="88"/>
        <pc:sldMkLst>
          <pc:docMk/>
          <pc:sldMk cId="3784444949" sldId="259"/>
        </pc:sldMkLst>
      </pc:sldChg>
      <pc:sldChg chg="new del">
        <pc:chgData name="HRADEC Matej (VAR-S2ENA)" userId="S::hradecma@student.eursc.eu::382c4360-7d73-48e1-a3fd-aae54059281a" providerId="AD" clId="Web-{29825F26-5619-45B2-888E-3720DCE0FC01}" dt="2025-03-24T18:53:09.293" v="86"/>
        <pc:sldMkLst>
          <pc:docMk/>
          <pc:sldMk cId="1989214798" sldId="260"/>
        </pc:sldMkLst>
      </pc:sldChg>
    </pc:docChg>
  </pc:docChgLst>
  <pc:docChgLst>
    <pc:chgData name="HRADEC Matej (VAR-S2ENA)" userId="S::hradecma@student.eursc.eu::382c4360-7d73-48e1-a3fd-aae54059281a" providerId="AD" clId="Web-{BE8925F1-EB30-49D9-8796-47396FDECC19}"/>
    <pc:docChg chg="addSld modSld">
      <pc:chgData name="HRADEC Matej (VAR-S2ENA)" userId="S::hradecma@student.eursc.eu::382c4360-7d73-48e1-a3fd-aae54059281a" providerId="AD" clId="Web-{BE8925F1-EB30-49D9-8796-47396FDECC19}" dt="2025-03-27T20:43:55.054" v="308" actId="14100"/>
      <pc:docMkLst>
        <pc:docMk/>
      </pc:docMkLst>
      <pc:sldChg chg="addSp modSp mod setBg">
        <pc:chgData name="HRADEC Matej (VAR-S2ENA)" userId="S::hradecma@student.eursc.eu::382c4360-7d73-48e1-a3fd-aae54059281a" providerId="AD" clId="Web-{BE8925F1-EB30-49D9-8796-47396FDECC19}" dt="2025-03-27T20:43:55.054" v="308" actId="14100"/>
        <pc:sldMkLst>
          <pc:docMk/>
          <pc:sldMk cId="2698592852" sldId="264"/>
        </pc:sldMkLst>
        <pc:spChg chg="mod ord">
          <ac:chgData name="HRADEC Matej (VAR-S2ENA)" userId="S::hradecma@student.eursc.eu::382c4360-7d73-48e1-a3fd-aae54059281a" providerId="AD" clId="Web-{BE8925F1-EB30-49D9-8796-47396FDECC19}" dt="2025-03-27T20:24:06.366" v="102"/>
          <ac:spMkLst>
            <pc:docMk/>
            <pc:sldMk cId="2698592852" sldId="264"/>
            <ac:spMk id="2" creationId="{B99CE172-BDE8-BD34-D91A-4818DFC2216B}"/>
          </ac:spMkLst>
        </pc:spChg>
        <pc:spChg chg="mod ord">
          <ac:chgData name="HRADEC Matej (VAR-S2ENA)" userId="S::hradecma@student.eursc.eu::382c4360-7d73-48e1-a3fd-aae54059281a" providerId="AD" clId="Web-{BE8925F1-EB30-49D9-8796-47396FDECC19}" dt="2025-03-27T20:43:55.054" v="308" actId="14100"/>
          <ac:spMkLst>
            <pc:docMk/>
            <pc:sldMk cId="2698592852" sldId="264"/>
            <ac:spMk id="3" creationId="{1F4FB783-E92A-006C-DBD8-8BE0C8345EC9}"/>
          </ac:spMkLst>
        </pc:spChg>
        <pc:spChg chg="add">
          <ac:chgData name="HRADEC Matej (VAR-S2ENA)" userId="S::hradecma@student.eursc.eu::382c4360-7d73-48e1-a3fd-aae54059281a" providerId="AD" clId="Web-{BE8925F1-EB30-49D9-8796-47396FDECC19}" dt="2025-03-27T20:24:06.366" v="102"/>
          <ac:spMkLst>
            <pc:docMk/>
            <pc:sldMk cId="2698592852" sldId="264"/>
            <ac:spMk id="10" creationId="{231BF440-39FA-4087-84CC-2EEC0BBDAF29}"/>
          </ac:spMkLst>
        </pc:spChg>
        <pc:spChg chg="add">
          <ac:chgData name="HRADEC Matej (VAR-S2ENA)" userId="S::hradecma@student.eursc.eu::382c4360-7d73-48e1-a3fd-aae54059281a" providerId="AD" clId="Web-{BE8925F1-EB30-49D9-8796-47396FDECC19}" dt="2025-03-27T20:24:06.366" v="102"/>
          <ac:spMkLst>
            <pc:docMk/>
            <pc:sldMk cId="2698592852" sldId="264"/>
            <ac:spMk id="12" creationId="{F04E4CBA-303B-48BD-8451-C2701CB0EEBF}"/>
          </ac:spMkLst>
        </pc:spChg>
        <pc:spChg chg="add">
          <ac:chgData name="HRADEC Matej (VAR-S2ENA)" userId="S::hradecma@student.eursc.eu::382c4360-7d73-48e1-a3fd-aae54059281a" providerId="AD" clId="Web-{BE8925F1-EB30-49D9-8796-47396FDECC19}" dt="2025-03-27T20:24:06.366" v="102"/>
          <ac:spMkLst>
            <pc:docMk/>
            <pc:sldMk cId="2698592852" sldId="264"/>
            <ac:spMk id="14" creationId="{F6CA58B3-AFCC-4A40-9882-50D5080879B0}"/>
          </ac:spMkLst>
        </pc:spChg>
        <pc:spChg chg="add">
          <ac:chgData name="HRADEC Matej (VAR-S2ENA)" userId="S::hradecma@student.eursc.eu::382c4360-7d73-48e1-a3fd-aae54059281a" providerId="AD" clId="Web-{BE8925F1-EB30-49D9-8796-47396FDECC19}" dt="2025-03-27T20:24:06.366" v="102"/>
          <ac:spMkLst>
            <pc:docMk/>
            <pc:sldMk cId="2698592852" sldId="264"/>
            <ac:spMk id="16" creationId="{75C56826-D4E5-42ED-8529-079651CB3005}"/>
          </ac:spMkLst>
        </pc:spChg>
        <pc:spChg chg="add">
          <ac:chgData name="HRADEC Matej (VAR-S2ENA)" userId="S::hradecma@student.eursc.eu::382c4360-7d73-48e1-a3fd-aae54059281a" providerId="AD" clId="Web-{BE8925F1-EB30-49D9-8796-47396FDECC19}" dt="2025-03-27T20:24:06.366" v="102"/>
          <ac:spMkLst>
            <pc:docMk/>
            <pc:sldMk cId="2698592852" sldId="264"/>
            <ac:spMk id="18" creationId="{82095FCE-EF05-4443-B97A-85DEE3A5CA17}"/>
          </ac:spMkLst>
        </pc:spChg>
        <pc:spChg chg="add">
          <ac:chgData name="HRADEC Matej (VAR-S2ENA)" userId="S::hradecma@student.eursc.eu::382c4360-7d73-48e1-a3fd-aae54059281a" providerId="AD" clId="Web-{BE8925F1-EB30-49D9-8796-47396FDECC19}" dt="2025-03-27T20:24:06.366" v="102"/>
          <ac:spMkLst>
            <pc:docMk/>
            <pc:sldMk cId="2698592852" sldId="264"/>
            <ac:spMk id="20" creationId="{CA00AE6B-AA30-4CF8-BA6F-339B780AD76C}"/>
          </ac:spMkLst>
        </pc:spChg>
        <pc:picChg chg="mod">
          <ac:chgData name="HRADEC Matej (VAR-S2ENA)" userId="S::hradecma@student.eursc.eu::382c4360-7d73-48e1-a3fd-aae54059281a" providerId="AD" clId="Web-{BE8925F1-EB30-49D9-8796-47396FDECC19}" dt="2025-03-27T20:24:06.366" v="102"/>
          <ac:picMkLst>
            <pc:docMk/>
            <pc:sldMk cId="2698592852" sldId="264"/>
            <ac:picMk id="4" creationId="{C4F37D54-2DDF-FAF7-E289-730BE1B14C56}"/>
          </ac:picMkLst>
        </pc:picChg>
        <pc:picChg chg="add mod">
          <ac:chgData name="HRADEC Matej (VAR-S2ENA)" userId="S::hradecma@student.eursc.eu::382c4360-7d73-48e1-a3fd-aae54059281a" providerId="AD" clId="Web-{BE8925F1-EB30-49D9-8796-47396FDECC19}" dt="2025-03-27T20:24:06.366" v="102"/>
          <ac:picMkLst>
            <pc:docMk/>
            <pc:sldMk cId="2698592852" sldId="264"/>
            <ac:picMk id="5" creationId="{B4C5160D-AF47-E8D6-EFE9-03513A929349}"/>
          </ac:picMkLst>
        </pc:picChg>
      </pc:sldChg>
      <pc:sldChg chg="modSp">
        <pc:chgData name="HRADEC Matej (VAR-S2ENA)" userId="S::hradecma@student.eursc.eu::382c4360-7d73-48e1-a3fd-aae54059281a" providerId="AD" clId="Web-{BE8925F1-EB30-49D9-8796-47396FDECC19}" dt="2025-03-27T20:12:39.009" v="1" actId="20577"/>
        <pc:sldMkLst>
          <pc:docMk/>
          <pc:sldMk cId="3907163008" sldId="267"/>
        </pc:sldMkLst>
        <pc:spChg chg="mod">
          <ac:chgData name="HRADEC Matej (VAR-S2ENA)" userId="S::hradecma@student.eursc.eu::382c4360-7d73-48e1-a3fd-aae54059281a" providerId="AD" clId="Web-{BE8925F1-EB30-49D9-8796-47396FDECC19}" dt="2025-03-27T20:12:39.009" v="1" actId="20577"/>
          <ac:spMkLst>
            <pc:docMk/>
            <pc:sldMk cId="3907163008" sldId="267"/>
            <ac:spMk id="3" creationId="{E9A91129-FD33-5FDD-D480-3D922FD9B3C8}"/>
          </ac:spMkLst>
        </pc:spChg>
      </pc:sldChg>
      <pc:sldChg chg="addSp delSp modSp new">
        <pc:chgData name="HRADEC Matej (VAR-S2ENA)" userId="S::hradecma@student.eursc.eu::382c4360-7d73-48e1-a3fd-aae54059281a" providerId="AD" clId="Web-{BE8925F1-EB30-49D9-8796-47396FDECC19}" dt="2025-03-27T20:41:16.407" v="249" actId="20577"/>
        <pc:sldMkLst>
          <pc:docMk/>
          <pc:sldMk cId="2029806905" sldId="269"/>
        </pc:sldMkLst>
        <pc:spChg chg="mod">
          <ac:chgData name="HRADEC Matej (VAR-S2ENA)" userId="S::hradecma@student.eursc.eu::382c4360-7d73-48e1-a3fd-aae54059281a" providerId="AD" clId="Web-{BE8925F1-EB30-49D9-8796-47396FDECC19}" dt="2025-03-27T20:34:54.204" v="186" actId="20577"/>
          <ac:spMkLst>
            <pc:docMk/>
            <pc:sldMk cId="2029806905" sldId="269"/>
            <ac:spMk id="2" creationId="{C34B79FA-C881-EF6C-4813-6778986EC87A}"/>
          </ac:spMkLst>
        </pc:spChg>
        <pc:spChg chg="del mod">
          <ac:chgData name="HRADEC Matej (VAR-S2ENA)" userId="S::hradecma@student.eursc.eu::382c4360-7d73-48e1-a3fd-aae54059281a" providerId="AD" clId="Web-{BE8925F1-EB30-49D9-8796-47396FDECC19}" dt="2025-03-27T20:35:27.862" v="192"/>
          <ac:spMkLst>
            <pc:docMk/>
            <pc:sldMk cId="2029806905" sldId="269"/>
            <ac:spMk id="3" creationId="{075CF480-4937-A3F5-AA50-DBD84977051A}"/>
          </ac:spMkLst>
        </pc:spChg>
        <pc:spChg chg="add mod">
          <ac:chgData name="HRADEC Matej (VAR-S2ENA)" userId="S::hradecma@student.eursc.eu::382c4360-7d73-48e1-a3fd-aae54059281a" providerId="AD" clId="Web-{BE8925F1-EB30-49D9-8796-47396FDECC19}" dt="2025-03-27T20:36:33.802" v="214" actId="14100"/>
          <ac:spMkLst>
            <pc:docMk/>
            <pc:sldMk cId="2029806905" sldId="269"/>
            <ac:spMk id="5" creationId="{5F1938CE-D84A-2F35-D5D3-3903B75DFC88}"/>
          </ac:spMkLst>
        </pc:spChg>
        <pc:spChg chg="add mod">
          <ac:chgData name="HRADEC Matej (VAR-S2ENA)" userId="S::hradecma@student.eursc.eu::382c4360-7d73-48e1-a3fd-aae54059281a" providerId="AD" clId="Web-{BE8925F1-EB30-49D9-8796-47396FDECC19}" dt="2025-03-27T20:41:16.407" v="249" actId="20577"/>
          <ac:spMkLst>
            <pc:docMk/>
            <pc:sldMk cId="2029806905" sldId="269"/>
            <ac:spMk id="7" creationId="{E55CB13F-F943-7244-D2EE-D0D9D8E0BEA4}"/>
          </ac:spMkLst>
        </pc:spChg>
        <pc:picChg chg="add mod">
          <ac:chgData name="HRADEC Matej (VAR-S2ENA)" userId="S::hradecma@student.eursc.eu::382c4360-7d73-48e1-a3fd-aae54059281a" providerId="AD" clId="Web-{BE8925F1-EB30-49D9-8796-47396FDECC19}" dt="2025-03-27T20:36:26.317" v="212" actId="14100"/>
          <ac:picMkLst>
            <pc:docMk/>
            <pc:sldMk cId="2029806905" sldId="269"/>
            <ac:picMk id="6" creationId="{1A5971F6-5511-8B05-E618-304554E32D48}"/>
          </ac:picMkLst>
        </pc:picChg>
      </pc:sldChg>
    </pc:docChg>
  </pc:docChgLst>
  <pc:docChgLst>
    <pc:chgData name="HRADEC Matej (VAR-S2ENA)" userId="S::hradecma@student.eursc.eu::382c4360-7d73-48e1-a3fd-aae54059281a" providerId="AD" clId="Web-{06ABEF52-A96F-460E-8C52-7D9DC846CD25}"/>
    <pc:docChg chg="addSld delSld modSld sldOrd">
      <pc:chgData name="HRADEC Matej (VAR-S2ENA)" userId="S::hradecma@student.eursc.eu::382c4360-7d73-48e1-a3fd-aae54059281a" providerId="AD" clId="Web-{06ABEF52-A96F-460E-8C52-7D9DC846CD25}" dt="2025-03-25T18:12:56.260" v="399"/>
      <pc:docMkLst>
        <pc:docMk/>
      </pc:docMkLst>
      <pc:sldChg chg="modSp">
        <pc:chgData name="HRADEC Matej (VAR-S2ENA)" userId="S::hradecma@student.eursc.eu::382c4360-7d73-48e1-a3fd-aae54059281a" providerId="AD" clId="Web-{06ABEF52-A96F-460E-8C52-7D9DC846CD25}" dt="2025-03-25T18:10:00.441" v="299" actId="20577"/>
        <pc:sldMkLst>
          <pc:docMk/>
          <pc:sldMk cId="4165049210" sldId="258"/>
        </pc:sldMkLst>
        <pc:spChg chg="mod">
          <ac:chgData name="HRADEC Matej (VAR-S2ENA)" userId="S::hradecma@student.eursc.eu::382c4360-7d73-48e1-a3fd-aae54059281a" providerId="AD" clId="Web-{06ABEF52-A96F-460E-8C52-7D9DC846CD25}" dt="2025-03-25T18:10:00.441" v="299" actId="20577"/>
          <ac:spMkLst>
            <pc:docMk/>
            <pc:sldMk cId="4165049210" sldId="258"/>
            <ac:spMk id="2" creationId="{EED955BD-E7F4-5860-0148-2120E121EDA0}"/>
          </ac:spMkLst>
        </pc:spChg>
      </pc:sldChg>
      <pc:sldChg chg="addSp delSp modSp mod setBg">
        <pc:chgData name="HRADEC Matej (VAR-S2ENA)" userId="S::hradecma@student.eursc.eu::382c4360-7d73-48e1-a3fd-aae54059281a" providerId="AD" clId="Web-{06ABEF52-A96F-460E-8C52-7D9DC846CD25}" dt="2025-03-25T18:04:54.445" v="285" actId="20577"/>
        <pc:sldMkLst>
          <pc:docMk/>
          <pc:sldMk cId="2332542733" sldId="259"/>
        </pc:sldMkLst>
        <pc:spChg chg="mod">
          <ac:chgData name="HRADEC Matej (VAR-S2ENA)" userId="S::hradecma@student.eursc.eu::382c4360-7d73-48e1-a3fd-aae54059281a" providerId="AD" clId="Web-{06ABEF52-A96F-460E-8C52-7D9DC846CD25}" dt="2025-03-25T18:01:52.610" v="259" actId="1076"/>
          <ac:spMkLst>
            <pc:docMk/>
            <pc:sldMk cId="2332542733" sldId="259"/>
            <ac:spMk id="2" creationId="{1D129B52-0814-5376-91A6-3E0DE3B8FFA5}"/>
          </ac:spMkLst>
        </pc:spChg>
        <pc:spChg chg="mod">
          <ac:chgData name="HRADEC Matej (VAR-S2ENA)" userId="S::hradecma@student.eursc.eu::382c4360-7d73-48e1-a3fd-aae54059281a" providerId="AD" clId="Web-{06ABEF52-A96F-460E-8C52-7D9DC846CD25}" dt="2025-03-25T18:01:58.267" v="260" actId="1076"/>
          <ac:spMkLst>
            <pc:docMk/>
            <pc:sldMk cId="2332542733" sldId="259"/>
            <ac:spMk id="3" creationId="{23AC017E-B81E-580E-F919-13ED0778B60A}"/>
          </ac:spMkLst>
        </pc:spChg>
        <pc:spChg chg="add del mod">
          <ac:chgData name="HRADEC Matej (VAR-S2ENA)" userId="S::hradecma@student.eursc.eu::382c4360-7d73-48e1-a3fd-aae54059281a" providerId="AD" clId="Web-{06ABEF52-A96F-460E-8C52-7D9DC846CD25}" dt="2025-03-25T17:27:25.455" v="4"/>
          <ac:spMkLst>
            <pc:docMk/>
            <pc:sldMk cId="2332542733" sldId="259"/>
            <ac:spMk id="4" creationId="{524A05FD-CCA6-06BA-F756-A76A3E3A8282}"/>
          </ac:spMkLst>
        </pc:spChg>
        <pc:spChg chg="add del mod">
          <ac:chgData name="HRADEC Matej (VAR-S2ENA)" userId="S::hradecma@student.eursc.eu::382c4360-7d73-48e1-a3fd-aae54059281a" providerId="AD" clId="Web-{06ABEF52-A96F-460E-8C52-7D9DC846CD25}" dt="2025-03-25T17:29:09.818" v="36"/>
          <ac:spMkLst>
            <pc:docMk/>
            <pc:sldMk cId="2332542733" sldId="259"/>
            <ac:spMk id="6" creationId="{12D3A1C5-8FE6-033D-1208-0B2A7D22F84D}"/>
          </ac:spMkLst>
        </pc:spChg>
        <pc:spChg chg="mod topLvl">
          <ac:chgData name="HRADEC Matej (VAR-S2ENA)" userId="S::hradecma@student.eursc.eu::382c4360-7d73-48e1-a3fd-aae54059281a" providerId="AD" clId="Web-{06ABEF52-A96F-460E-8C52-7D9DC846CD25}" dt="2025-03-25T17:45:14.870" v="211" actId="1076"/>
          <ac:spMkLst>
            <pc:docMk/>
            <pc:sldMk cId="2332542733" sldId="259"/>
            <ac:spMk id="7" creationId="{1C8F3110-59E0-CAFB-B299-3AC5A1D912F8}"/>
          </ac:spMkLst>
        </pc:spChg>
        <pc:spChg chg="add mod topLvl">
          <ac:chgData name="HRADEC Matej (VAR-S2ENA)" userId="S::hradecma@student.eursc.eu::382c4360-7d73-48e1-a3fd-aae54059281a" providerId="AD" clId="Web-{06ABEF52-A96F-460E-8C52-7D9DC846CD25}" dt="2025-03-25T18:04:54.445" v="285" actId="20577"/>
          <ac:spMkLst>
            <pc:docMk/>
            <pc:sldMk cId="2332542733" sldId="259"/>
            <ac:spMk id="8" creationId="{D6457D7C-2B9B-1A0D-11A2-B2F31DE8945C}"/>
          </ac:spMkLst>
        </pc:spChg>
        <pc:spChg chg="add mod topLvl">
          <ac:chgData name="HRADEC Matej (VAR-S2ENA)" userId="S::hradecma@student.eursc.eu::382c4360-7d73-48e1-a3fd-aae54059281a" providerId="AD" clId="Web-{06ABEF52-A96F-460E-8C52-7D9DC846CD25}" dt="2025-03-25T17:44:39.759" v="202" actId="14100"/>
          <ac:spMkLst>
            <pc:docMk/>
            <pc:sldMk cId="2332542733" sldId="259"/>
            <ac:spMk id="11" creationId="{61AA4EB3-D65B-32CB-9074-4DC9697FE945}"/>
          </ac:spMkLst>
        </pc:spChg>
        <pc:spChg chg="add mod topLvl">
          <ac:chgData name="HRADEC Matej (VAR-S2ENA)" userId="S::hradecma@student.eursc.eu::382c4360-7d73-48e1-a3fd-aae54059281a" providerId="AD" clId="Web-{06ABEF52-A96F-460E-8C52-7D9DC846CD25}" dt="2025-03-25T17:44:39.775" v="204" actId="14100"/>
          <ac:spMkLst>
            <pc:docMk/>
            <pc:sldMk cId="2332542733" sldId="259"/>
            <ac:spMk id="13" creationId="{63C5C3B5-9743-02AA-5787-78346D610AEC}"/>
          </ac:spMkLst>
        </pc:spChg>
        <pc:spChg chg="add del">
          <ac:chgData name="HRADEC Matej (VAR-S2ENA)" userId="S::hradecma@student.eursc.eu::382c4360-7d73-48e1-a3fd-aae54059281a" providerId="AD" clId="Web-{06ABEF52-A96F-460E-8C52-7D9DC846CD25}" dt="2025-03-25T17:37:01.023" v="111"/>
          <ac:spMkLst>
            <pc:docMk/>
            <pc:sldMk cId="2332542733" sldId="259"/>
            <ac:spMk id="17" creationId="{41A88F49-9B46-08D0-70B6-79A7759E36F1}"/>
          </ac:spMkLst>
        </pc:spChg>
        <pc:spChg chg="add mod topLvl">
          <ac:chgData name="HRADEC Matej (VAR-S2ENA)" userId="S::hradecma@student.eursc.eu::382c4360-7d73-48e1-a3fd-aae54059281a" providerId="AD" clId="Web-{06ABEF52-A96F-460E-8C52-7D9DC846CD25}" dt="2025-03-25T17:44:39.853" v="206" actId="14100"/>
          <ac:spMkLst>
            <pc:docMk/>
            <pc:sldMk cId="2332542733" sldId="259"/>
            <ac:spMk id="18" creationId="{A3F36AC9-F735-C740-69DD-51FD03B0D136}"/>
          </ac:spMkLst>
        </pc:spChg>
        <pc:spChg chg="add del mod">
          <ac:chgData name="HRADEC Matej (VAR-S2ENA)" userId="S::hradecma@student.eursc.eu::382c4360-7d73-48e1-a3fd-aae54059281a" providerId="AD" clId="Web-{06ABEF52-A96F-460E-8C52-7D9DC846CD25}" dt="2025-03-25T17:44:04.445" v="162"/>
          <ac:spMkLst>
            <pc:docMk/>
            <pc:sldMk cId="2332542733" sldId="259"/>
            <ac:spMk id="20" creationId="{B20A8E99-366A-8909-FAED-BD810B1F611B}"/>
          </ac:spMkLst>
        </pc:spChg>
        <pc:spChg chg="add mod">
          <ac:chgData name="HRADEC Matej (VAR-S2ENA)" userId="S::hradecma@student.eursc.eu::382c4360-7d73-48e1-a3fd-aae54059281a" providerId="AD" clId="Web-{06ABEF52-A96F-460E-8C52-7D9DC846CD25}" dt="2025-03-25T18:01:58.267" v="261" actId="1076"/>
          <ac:spMkLst>
            <pc:docMk/>
            <pc:sldMk cId="2332542733" sldId="259"/>
            <ac:spMk id="21" creationId="{835682FB-892E-09D0-1ABE-538CEF164EED}"/>
          </ac:spMkLst>
        </pc:spChg>
        <pc:grpChg chg="add del mod">
          <ac:chgData name="HRADEC Matej (VAR-S2ENA)" userId="S::hradecma@student.eursc.eu::382c4360-7d73-48e1-a3fd-aae54059281a" providerId="AD" clId="Web-{06ABEF52-A96F-460E-8C52-7D9DC846CD25}" dt="2025-03-25T17:44:27.946" v="166"/>
          <ac:grpSpMkLst>
            <pc:docMk/>
            <pc:sldMk cId="2332542733" sldId="259"/>
            <ac:grpSpMk id="19" creationId="{01AD11C6-001A-24C9-D202-9AB2BEEF0720}"/>
          </ac:grpSpMkLst>
        </pc:grpChg>
        <pc:grpChg chg="add mod">
          <ac:chgData name="HRADEC Matej (VAR-S2ENA)" userId="S::hradecma@student.eursc.eu::382c4360-7d73-48e1-a3fd-aae54059281a" providerId="AD" clId="Web-{06ABEF52-A96F-460E-8C52-7D9DC846CD25}" dt="2025-03-25T18:02:07.298" v="262" actId="1076"/>
          <ac:grpSpMkLst>
            <pc:docMk/>
            <pc:sldMk cId="2332542733" sldId="259"/>
            <ac:grpSpMk id="22" creationId="{E316BA71-0F1D-ED27-437E-C73E82292A7E}"/>
          </ac:grpSpMkLst>
        </pc:grpChg>
        <pc:picChg chg="mod topLvl">
          <ac:chgData name="HRADEC Matej (VAR-S2ENA)" userId="S::hradecma@student.eursc.eu::382c4360-7d73-48e1-a3fd-aae54059281a" providerId="AD" clId="Web-{06ABEF52-A96F-460E-8C52-7D9DC846CD25}" dt="2025-03-25T17:44:39.697" v="197" actId="14100"/>
          <ac:picMkLst>
            <pc:docMk/>
            <pc:sldMk cId="2332542733" sldId="259"/>
            <ac:picMk id="5" creationId="{0F593B14-6F74-9626-1E7E-052A60958B63}"/>
          </ac:picMkLst>
        </pc:picChg>
        <pc:picChg chg="mod topLvl">
          <ac:chgData name="HRADEC Matej (VAR-S2ENA)" userId="S::hradecma@student.eursc.eu::382c4360-7d73-48e1-a3fd-aae54059281a" providerId="AD" clId="Web-{06ABEF52-A96F-460E-8C52-7D9DC846CD25}" dt="2025-03-25T17:45:21.386" v="213" actId="1076"/>
          <ac:picMkLst>
            <pc:docMk/>
            <pc:sldMk cId="2332542733" sldId="259"/>
            <ac:picMk id="9" creationId="{AFEFEBD9-B581-D588-176F-4D9E50C664D1}"/>
          </ac:picMkLst>
        </pc:picChg>
        <pc:cxnChg chg="add mod">
          <ac:chgData name="HRADEC Matej (VAR-S2ENA)" userId="S::hradecma@student.eursc.eu::382c4360-7d73-48e1-a3fd-aae54059281a" providerId="AD" clId="Web-{06ABEF52-A96F-460E-8C52-7D9DC846CD25}" dt="2025-03-25T17:44:39.744" v="201" actId="14100"/>
          <ac:cxnSpMkLst>
            <pc:docMk/>
            <pc:sldMk cId="2332542733" sldId="259"/>
            <ac:cxnSpMk id="10" creationId="{1DFF492A-9EB7-1E37-F1C6-72D6964C91BA}"/>
          </ac:cxnSpMkLst>
        </pc:cxnChg>
        <pc:cxnChg chg="add mod topLvl">
          <ac:chgData name="HRADEC Matej (VAR-S2ENA)" userId="S::hradecma@student.eursc.eu::382c4360-7d73-48e1-a3fd-aae54059281a" providerId="AD" clId="Web-{06ABEF52-A96F-460E-8C52-7D9DC846CD25}" dt="2025-03-25T17:44:39.775" v="203" actId="14100"/>
          <ac:cxnSpMkLst>
            <pc:docMk/>
            <pc:sldMk cId="2332542733" sldId="259"/>
            <ac:cxnSpMk id="12" creationId="{8EB05D4F-F127-6D32-34FD-5402F357AE2D}"/>
          </ac:cxnSpMkLst>
        </pc:cxnChg>
        <pc:cxnChg chg="add del mod">
          <ac:chgData name="HRADEC Matej (VAR-S2ENA)" userId="S::hradecma@student.eursc.eu::382c4360-7d73-48e1-a3fd-aae54059281a" providerId="AD" clId="Web-{06ABEF52-A96F-460E-8C52-7D9DC846CD25}" dt="2025-03-25T17:35:38.380" v="101"/>
          <ac:cxnSpMkLst>
            <pc:docMk/>
            <pc:sldMk cId="2332542733" sldId="259"/>
            <ac:cxnSpMk id="14" creationId="{1F8EE501-CBA6-A40B-7D7D-5DB8FE008EC8}"/>
          </ac:cxnSpMkLst>
        </pc:cxnChg>
        <pc:cxnChg chg="add del">
          <ac:chgData name="HRADEC Matej (VAR-S2ENA)" userId="S::hradecma@student.eursc.eu::382c4360-7d73-48e1-a3fd-aae54059281a" providerId="AD" clId="Web-{06ABEF52-A96F-460E-8C52-7D9DC846CD25}" dt="2025-03-25T17:35:53.849" v="103"/>
          <ac:cxnSpMkLst>
            <pc:docMk/>
            <pc:sldMk cId="2332542733" sldId="259"/>
            <ac:cxnSpMk id="15" creationId="{1993EC5F-D193-7A2B-D47E-1FC0151645B5}"/>
          </ac:cxnSpMkLst>
        </pc:cxnChg>
        <pc:cxnChg chg="add mod topLvl">
          <ac:chgData name="HRADEC Matej (VAR-S2ENA)" userId="S::hradecma@student.eursc.eu::382c4360-7d73-48e1-a3fd-aae54059281a" providerId="AD" clId="Web-{06ABEF52-A96F-460E-8C52-7D9DC846CD25}" dt="2025-03-25T17:44:39.791" v="205" actId="14100"/>
          <ac:cxnSpMkLst>
            <pc:docMk/>
            <pc:sldMk cId="2332542733" sldId="259"/>
            <ac:cxnSpMk id="16" creationId="{CF496E5E-F24F-2930-78E3-1783CA491389}"/>
          </ac:cxnSpMkLst>
        </pc:cxnChg>
      </pc:sldChg>
      <pc:sldChg chg="new del">
        <pc:chgData name="HRADEC Matej (VAR-S2ENA)" userId="S::hradecma@student.eursc.eu::382c4360-7d73-48e1-a3fd-aae54059281a" providerId="AD" clId="Web-{06ABEF52-A96F-460E-8C52-7D9DC846CD25}" dt="2025-03-25T18:04:58.680" v="287"/>
        <pc:sldMkLst>
          <pc:docMk/>
          <pc:sldMk cId="2125586888" sldId="260"/>
        </pc:sldMkLst>
      </pc:sldChg>
      <pc:sldChg chg="modSp new ord">
        <pc:chgData name="HRADEC Matej (VAR-S2ENA)" userId="S::hradecma@student.eursc.eu::382c4360-7d73-48e1-a3fd-aae54059281a" providerId="AD" clId="Web-{06ABEF52-A96F-460E-8C52-7D9DC846CD25}" dt="2025-03-25T18:12:56.260" v="399"/>
        <pc:sldMkLst>
          <pc:docMk/>
          <pc:sldMk cId="4053031987" sldId="260"/>
        </pc:sldMkLst>
        <pc:spChg chg="mod">
          <ac:chgData name="HRADEC Matej (VAR-S2ENA)" userId="S::hradecma@student.eursc.eu::382c4360-7d73-48e1-a3fd-aae54059281a" providerId="AD" clId="Web-{06ABEF52-A96F-460E-8C52-7D9DC846CD25}" dt="2025-03-25T18:10:39.536" v="308" actId="20577"/>
          <ac:spMkLst>
            <pc:docMk/>
            <pc:sldMk cId="4053031987" sldId="260"/>
            <ac:spMk id="2" creationId="{8CF61B4F-4804-17BB-292E-E4E44B7C3647}"/>
          </ac:spMkLst>
        </pc:spChg>
        <pc:spChg chg="mod">
          <ac:chgData name="HRADEC Matej (VAR-S2ENA)" userId="S::hradecma@student.eursc.eu::382c4360-7d73-48e1-a3fd-aae54059281a" providerId="AD" clId="Web-{06ABEF52-A96F-460E-8C52-7D9DC846CD25}" dt="2025-03-25T18:12:56.166" v="398" actId="20577"/>
          <ac:spMkLst>
            <pc:docMk/>
            <pc:sldMk cId="4053031987" sldId="260"/>
            <ac:spMk id="3" creationId="{3BCE947D-BC81-E048-A4E9-19E9BC25210C}"/>
          </ac:spMkLst>
        </pc:spChg>
      </pc:sldChg>
    </pc:docChg>
  </pc:docChgLst>
  <pc:docChgLst>
    <pc:chgData name="HRADEC Matej (VAR-S2ENA)" userId="S::hradecma@student.eursc.eu::382c4360-7d73-48e1-a3fd-aae54059281a" providerId="AD" clId="Web-{B3227627-3CA0-467F-A984-59A2C93C8F00}"/>
    <pc:docChg chg="addSld delSld modSld addMainMaster delMainMaster">
      <pc:chgData name="HRADEC Matej (VAR-S2ENA)" userId="S::hradecma@student.eursc.eu::382c4360-7d73-48e1-a3fd-aae54059281a" providerId="AD" clId="Web-{B3227627-3CA0-467F-A984-59A2C93C8F00}" dt="2025-03-27T20:02:34.887" v="947" actId="1076"/>
      <pc:docMkLst>
        <pc:docMk/>
      </pc:docMkLst>
      <pc:sldChg chg="delSp modSp mod modClrScheme delDesignElem chgLayout">
        <pc:chgData name="HRADEC Matej (VAR-S2ENA)" userId="S::hradecma@student.eursc.eu::382c4360-7d73-48e1-a3fd-aae54059281a" providerId="AD" clId="Web-{B3227627-3CA0-467F-A984-59A2C93C8F00}" dt="2025-03-27T20:02:03.994" v="943"/>
        <pc:sldMkLst>
          <pc:docMk/>
          <pc:sldMk cId="109857222" sldId="256"/>
        </pc:sldMkLst>
        <pc:spChg chg="mod ord">
          <ac:chgData name="HRADEC Matej (VAR-S2ENA)" userId="S::hradecma@student.eursc.eu::382c4360-7d73-48e1-a3fd-aae54059281a" providerId="AD" clId="Web-{B3227627-3CA0-467F-A984-59A2C93C8F00}" dt="2025-03-27T20:02:03.994" v="943"/>
          <ac:spMkLst>
            <pc:docMk/>
            <pc:sldMk cId="109857222" sldId="256"/>
            <ac:spMk id="2" creationId="{00000000-0000-0000-0000-000000000000}"/>
          </ac:spMkLst>
        </pc:spChg>
        <pc:spChg chg="mod ord">
          <ac:chgData name="HRADEC Matej (VAR-S2ENA)" userId="S::hradecma@student.eursc.eu::382c4360-7d73-48e1-a3fd-aae54059281a" providerId="AD" clId="Web-{B3227627-3CA0-467F-A984-59A2C93C8F00}" dt="2025-03-27T20:02:03.994" v="943"/>
          <ac:spMkLst>
            <pc:docMk/>
            <pc:sldMk cId="109857222" sldId="256"/>
            <ac:spMk id="3" creationId="{00000000-0000-0000-0000-000000000000}"/>
          </ac:spMkLst>
        </pc:spChg>
        <pc:spChg chg="del">
          <ac:chgData name="HRADEC Matej (VAR-S2ENA)" userId="S::hradecma@student.eursc.eu::382c4360-7d73-48e1-a3fd-aae54059281a" providerId="AD" clId="Web-{B3227627-3CA0-467F-A984-59A2C93C8F00}" dt="2025-03-27T20:02:03.994" v="943"/>
          <ac:spMkLst>
            <pc:docMk/>
            <pc:sldMk cId="109857222" sldId="256"/>
            <ac:spMk id="26" creationId="{637B2035-1FCB-439A-B421-095E136C7E07}"/>
          </ac:spMkLst>
        </pc:spChg>
        <pc:spChg chg="del">
          <ac:chgData name="HRADEC Matej (VAR-S2ENA)" userId="S::hradecma@student.eursc.eu::382c4360-7d73-48e1-a3fd-aae54059281a" providerId="AD" clId="Web-{B3227627-3CA0-467F-A984-59A2C93C8F00}" dt="2025-03-27T20:02:03.994" v="943"/>
          <ac:spMkLst>
            <pc:docMk/>
            <pc:sldMk cId="109857222" sldId="256"/>
            <ac:spMk id="28" creationId="{676D6CDF-C512-4739-B158-55EE955EFA39}"/>
          </ac:spMkLst>
        </pc:spChg>
      </pc:sldChg>
      <pc:sldChg chg="modSp mod modClrScheme chgLayout">
        <pc:chgData name="HRADEC Matej (VAR-S2ENA)" userId="S::hradecma@student.eursc.eu::382c4360-7d73-48e1-a3fd-aae54059281a" providerId="AD" clId="Web-{B3227627-3CA0-467F-A984-59A2C93C8F00}" dt="2025-03-27T20:02:03.994" v="943"/>
        <pc:sldMkLst>
          <pc:docMk/>
          <pc:sldMk cId="652587427" sldId="257"/>
        </pc:sldMkLst>
        <pc:spChg chg="mod ord">
          <ac:chgData name="HRADEC Matej (VAR-S2ENA)" userId="S::hradecma@student.eursc.eu::382c4360-7d73-48e1-a3fd-aae54059281a" providerId="AD" clId="Web-{B3227627-3CA0-467F-A984-59A2C93C8F00}" dt="2025-03-27T20:02:03.994" v="943"/>
          <ac:spMkLst>
            <pc:docMk/>
            <pc:sldMk cId="652587427" sldId="257"/>
            <ac:spMk id="2" creationId="{4474DC97-E7DD-31CA-2F95-701710BE1294}"/>
          </ac:spMkLst>
        </pc:spChg>
        <pc:spChg chg="mod ord">
          <ac:chgData name="HRADEC Matej (VAR-S2ENA)" userId="S::hradecma@student.eursc.eu::382c4360-7d73-48e1-a3fd-aae54059281a" providerId="AD" clId="Web-{B3227627-3CA0-467F-A984-59A2C93C8F00}" dt="2025-03-27T20:02:03.994" v="943"/>
          <ac:spMkLst>
            <pc:docMk/>
            <pc:sldMk cId="652587427" sldId="257"/>
            <ac:spMk id="3" creationId="{A55EBBDE-210D-3BE0-E44C-479D7AA309CC}"/>
          </ac:spMkLst>
        </pc:spChg>
      </pc:sldChg>
      <pc:sldChg chg="delSp modSp mod modClrScheme chgLayout">
        <pc:chgData name="HRADEC Matej (VAR-S2ENA)" userId="S::hradecma@student.eursc.eu::382c4360-7d73-48e1-a3fd-aae54059281a" providerId="AD" clId="Web-{B3227627-3CA0-467F-A984-59A2C93C8F00}" dt="2025-03-27T20:02:03.994" v="943"/>
        <pc:sldMkLst>
          <pc:docMk/>
          <pc:sldMk cId="4165049210" sldId="258"/>
        </pc:sldMkLst>
        <pc:spChg chg="mod ord">
          <ac:chgData name="HRADEC Matej (VAR-S2ENA)" userId="S::hradecma@student.eursc.eu::382c4360-7d73-48e1-a3fd-aae54059281a" providerId="AD" clId="Web-{B3227627-3CA0-467F-A984-59A2C93C8F00}" dt="2025-03-27T20:02:03.994" v="943"/>
          <ac:spMkLst>
            <pc:docMk/>
            <pc:sldMk cId="4165049210" sldId="258"/>
            <ac:spMk id="2" creationId="{EED955BD-E7F4-5860-0148-2120E121EDA0}"/>
          </ac:spMkLst>
        </pc:spChg>
        <pc:spChg chg="mod ord">
          <ac:chgData name="HRADEC Matej (VAR-S2ENA)" userId="S::hradecma@student.eursc.eu::382c4360-7d73-48e1-a3fd-aae54059281a" providerId="AD" clId="Web-{B3227627-3CA0-467F-A984-59A2C93C8F00}" dt="2025-03-27T20:02:03.994" v="943"/>
          <ac:spMkLst>
            <pc:docMk/>
            <pc:sldMk cId="4165049210" sldId="258"/>
            <ac:spMk id="3" creationId="{9F8B4C59-95E1-51E6-D260-43509129824C}"/>
          </ac:spMkLst>
        </pc:spChg>
        <pc:spChg chg="del">
          <ac:chgData name="HRADEC Matej (VAR-S2ENA)" userId="S::hradecma@student.eursc.eu::382c4360-7d73-48e1-a3fd-aae54059281a" providerId="AD" clId="Web-{B3227627-3CA0-467F-A984-59A2C93C8F00}" dt="2025-03-27T17:09:57.437" v="133"/>
          <ac:spMkLst>
            <pc:docMk/>
            <pc:sldMk cId="4165049210" sldId="258"/>
            <ac:spMk id="4" creationId="{0DF73AD1-53CB-B949-34EF-56912C3A9387}"/>
          </ac:spMkLst>
        </pc:spChg>
        <pc:spChg chg="mod">
          <ac:chgData name="HRADEC Matej (VAR-S2ENA)" userId="S::hradecma@student.eursc.eu::382c4360-7d73-48e1-a3fd-aae54059281a" providerId="AD" clId="Web-{B3227627-3CA0-467F-A984-59A2C93C8F00}" dt="2025-03-27T17:43:49.003" v="470" actId="1076"/>
          <ac:spMkLst>
            <pc:docMk/>
            <pc:sldMk cId="4165049210" sldId="258"/>
            <ac:spMk id="19" creationId="{4A322109-E31E-4049-96DA-09419D28E761}"/>
          </ac:spMkLst>
        </pc:spChg>
        <pc:spChg chg="mod">
          <ac:chgData name="HRADEC Matej (VAR-S2ENA)" userId="S::hradecma@student.eursc.eu::382c4360-7d73-48e1-a3fd-aae54059281a" providerId="AD" clId="Web-{B3227627-3CA0-467F-A984-59A2C93C8F00}" dt="2025-03-27T17:44:59.646" v="499" actId="1076"/>
          <ac:spMkLst>
            <pc:docMk/>
            <pc:sldMk cId="4165049210" sldId="258"/>
            <ac:spMk id="20" creationId="{E79D3166-4A27-C222-06AC-3E29F48183EF}"/>
          </ac:spMkLst>
        </pc:spChg>
        <pc:spChg chg="mod">
          <ac:chgData name="HRADEC Matej (VAR-S2ENA)" userId="S::hradecma@student.eursc.eu::382c4360-7d73-48e1-a3fd-aae54059281a" providerId="AD" clId="Web-{B3227627-3CA0-467F-A984-59A2C93C8F00}" dt="2025-03-27T17:45:28.990" v="506" actId="1076"/>
          <ac:spMkLst>
            <pc:docMk/>
            <pc:sldMk cId="4165049210" sldId="258"/>
            <ac:spMk id="21" creationId="{11550088-6098-E8B6-A40B-37160ED09D33}"/>
          </ac:spMkLst>
        </pc:spChg>
        <pc:spChg chg="mod">
          <ac:chgData name="HRADEC Matej (VAR-S2ENA)" userId="S::hradecma@student.eursc.eu::382c4360-7d73-48e1-a3fd-aae54059281a" providerId="AD" clId="Web-{B3227627-3CA0-467F-A984-59A2C93C8F00}" dt="2025-03-27T17:44:00.129" v="474" actId="1076"/>
          <ac:spMkLst>
            <pc:docMk/>
            <pc:sldMk cId="4165049210" sldId="258"/>
            <ac:spMk id="22" creationId="{34894D16-10F2-DF63-E8B0-9195A2DC0446}"/>
          </ac:spMkLst>
        </pc:spChg>
        <pc:spChg chg="mod">
          <ac:chgData name="HRADEC Matej (VAR-S2ENA)" userId="S::hradecma@student.eursc.eu::382c4360-7d73-48e1-a3fd-aae54059281a" providerId="AD" clId="Web-{B3227627-3CA0-467F-A984-59A2C93C8F00}" dt="2025-03-27T17:44:11.410" v="480" actId="1076"/>
          <ac:spMkLst>
            <pc:docMk/>
            <pc:sldMk cId="4165049210" sldId="258"/>
            <ac:spMk id="23" creationId="{3D96A515-9E82-602E-A0F7-7BFE4732E033}"/>
          </ac:spMkLst>
        </pc:spChg>
        <pc:spChg chg="mod">
          <ac:chgData name="HRADEC Matej (VAR-S2ENA)" userId="S::hradecma@student.eursc.eu::382c4360-7d73-48e1-a3fd-aae54059281a" providerId="AD" clId="Web-{B3227627-3CA0-467F-A984-59A2C93C8F00}" dt="2025-03-27T17:44:32.989" v="489" actId="1076"/>
          <ac:spMkLst>
            <pc:docMk/>
            <pc:sldMk cId="4165049210" sldId="258"/>
            <ac:spMk id="24" creationId="{FB98BE31-A3F4-0A3D-B817-4068BB3062FF}"/>
          </ac:spMkLst>
        </pc:spChg>
        <pc:spChg chg="mod">
          <ac:chgData name="HRADEC Matej (VAR-S2ENA)" userId="S::hradecma@student.eursc.eu::382c4360-7d73-48e1-a3fd-aae54059281a" providerId="AD" clId="Web-{B3227627-3CA0-467F-A984-59A2C93C8F00}" dt="2025-03-27T17:44:49.723" v="495" actId="1076"/>
          <ac:spMkLst>
            <pc:docMk/>
            <pc:sldMk cId="4165049210" sldId="258"/>
            <ac:spMk id="27" creationId="{7A46C0C9-5CEF-9AFC-C00C-C2874A5EBCE4}"/>
          </ac:spMkLst>
        </pc:spChg>
      </pc:sldChg>
      <pc:sldChg chg="modSp mod modClrScheme chgLayout">
        <pc:chgData name="HRADEC Matej (VAR-S2ENA)" userId="S::hradecma@student.eursc.eu::382c4360-7d73-48e1-a3fd-aae54059281a" providerId="AD" clId="Web-{B3227627-3CA0-467F-A984-59A2C93C8F00}" dt="2025-03-27T20:02:03.994" v="943"/>
        <pc:sldMkLst>
          <pc:docMk/>
          <pc:sldMk cId="2332542733" sldId="259"/>
        </pc:sldMkLst>
        <pc:spChg chg="mod ord">
          <ac:chgData name="HRADEC Matej (VAR-S2ENA)" userId="S::hradecma@student.eursc.eu::382c4360-7d73-48e1-a3fd-aae54059281a" providerId="AD" clId="Web-{B3227627-3CA0-467F-A984-59A2C93C8F00}" dt="2025-03-27T20:02:03.994" v="943"/>
          <ac:spMkLst>
            <pc:docMk/>
            <pc:sldMk cId="2332542733" sldId="259"/>
            <ac:spMk id="2" creationId="{1D129B52-0814-5376-91A6-3E0DE3B8FFA5}"/>
          </ac:spMkLst>
        </pc:spChg>
        <pc:spChg chg="mod ord">
          <ac:chgData name="HRADEC Matej (VAR-S2ENA)" userId="S::hradecma@student.eursc.eu::382c4360-7d73-48e1-a3fd-aae54059281a" providerId="AD" clId="Web-{B3227627-3CA0-467F-A984-59A2C93C8F00}" dt="2025-03-27T20:02:03.994" v="943"/>
          <ac:spMkLst>
            <pc:docMk/>
            <pc:sldMk cId="2332542733" sldId="259"/>
            <ac:spMk id="3" creationId="{23AC017E-B81E-580E-F919-13ED0778B60A}"/>
          </ac:spMkLst>
        </pc:spChg>
        <pc:grpChg chg="mod">
          <ac:chgData name="HRADEC Matej (VAR-S2ENA)" userId="S::hradecma@student.eursc.eu::382c4360-7d73-48e1-a3fd-aae54059281a" providerId="AD" clId="Web-{B3227627-3CA0-467F-A984-59A2C93C8F00}" dt="2025-03-27T18:17:14.011" v="712" actId="1076"/>
          <ac:grpSpMkLst>
            <pc:docMk/>
            <pc:sldMk cId="2332542733" sldId="259"/>
            <ac:grpSpMk id="22" creationId="{E316BA71-0F1D-ED27-437E-C73E82292A7E}"/>
          </ac:grpSpMkLst>
        </pc:grpChg>
      </pc:sldChg>
      <pc:sldChg chg="modSp mod modClrScheme chgLayout">
        <pc:chgData name="HRADEC Matej (VAR-S2ENA)" userId="S::hradecma@student.eursc.eu::382c4360-7d73-48e1-a3fd-aae54059281a" providerId="AD" clId="Web-{B3227627-3CA0-467F-A984-59A2C93C8F00}" dt="2025-03-27T20:02:03.994" v="943"/>
        <pc:sldMkLst>
          <pc:docMk/>
          <pc:sldMk cId="4053031987" sldId="260"/>
        </pc:sldMkLst>
        <pc:spChg chg="mod ord">
          <ac:chgData name="HRADEC Matej (VAR-S2ENA)" userId="S::hradecma@student.eursc.eu::382c4360-7d73-48e1-a3fd-aae54059281a" providerId="AD" clId="Web-{B3227627-3CA0-467F-A984-59A2C93C8F00}" dt="2025-03-27T20:02:03.994" v="943"/>
          <ac:spMkLst>
            <pc:docMk/>
            <pc:sldMk cId="4053031987" sldId="260"/>
            <ac:spMk id="2" creationId="{8CF61B4F-4804-17BB-292E-E4E44B7C3647}"/>
          </ac:spMkLst>
        </pc:spChg>
        <pc:spChg chg="mod ord">
          <ac:chgData name="HRADEC Matej (VAR-S2ENA)" userId="S::hradecma@student.eursc.eu::382c4360-7d73-48e1-a3fd-aae54059281a" providerId="AD" clId="Web-{B3227627-3CA0-467F-A984-59A2C93C8F00}" dt="2025-03-27T20:02:03.994" v="943"/>
          <ac:spMkLst>
            <pc:docMk/>
            <pc:sldMk cId="4053031987" sldId="260"/>
            <ac:spMk id="3" creationId="{3BCE947D-BC81-E048-A4E9-19E9BC25210C}"/>
          </ac:spMkLst>
        </pc:spChg>
      </pc:sldChg>
      <pc:sldChg chg="modSp mod modClrScheme chgLayout">
        <pc:chgData name="HRADEC Matej (VAR-S2ENA)" userId="S::hradecma@student.eursc.eu::382c4360-7d73-48e1-a3fd-aae54059281a" providerId="AD" clId="Web-{B3227627-3CA0-467F-A984-59A2C93C8F00}" dt="2025-03-27T20:02:03.994" v="943"/>
        <pc:sldMkLst>
          <pc:docMk/>
          <pc:sldMk cId="3266085359" sldId="261"/>
        </pc:sldMkLst>
        <pc:spChg chg="mod ord">
          <ac:chgData name="HRADEC Matej (VAR-S2ENA)" userId="S::hradecma@student.eursc.eu::382c4360-7d73-48e1-a3fd-aae54059281a" providerId="AD" clId="Web-{B3227627-3CA0-467F-A984-59A2C93C8F00}" dt="2025-03-27T20:02:03.994" v="943"/>
          <ac:spMkLst>
            <pc:docMk/>
            <pc:sldMk cId="3266085359" sldId="261"/>
            <ac:spMk id="2" creationId="{21C14AD2-1A7C-A4EF-41BE-0A90F8487C5C}"/>
          </ac:spMkLst>
        </pc:spChg>
        <pc:spChg chg="mod ord">
          <ac:chgData name="HRADEC Matej (VAR-S2ENA)" userId="S::hradecma@student.eursc.eu::382c4360-7d73-48e1-a3fd-aae54059281a" providerId="AD" clId="Web-{B3227627-3CA0-467F-A984-59A2C93C8F00}" dt="2025-03-27T20:02:03.994" v="943"/>
          <ac:spMkLst>
            <pc:docMk/>
            <pc:sldMk cId="3266085359" sldId="261"/>
            <ac:spMk id="3" creationId="{77D97D14-1E82-E49A-D91B-ACCB333CF8D9}"/>
          </ac:spMkLst>
        </pc:spChg>
      </pc:sldChg>
      <pc:sldChg chg="del">
        <pc:chgData name="HRADEC Matej (VAR-S2ENA)" userId="S::hradecma@student.eursc.eu::382c4360-7d73-48e1-a3fd-aae54059281a" providerId="AD" clId="Web-{B3227627-3CA0-467F-A984-59A2C93C8F00}" dt="2025-03-27T17:15:17.929" v="179"/>
        <pc:sldMkLst>
          <pc:docMk/>
          <pc:sldMk cId="2034450490" sldId="262"/>
        </pc:sldMkLst>
      </pc:sldChg>
      <pc:sldChg chg="del">
        <pc:chgData name="HRADEC Matej (VAR-S2ENA)" userId="S::hradecma@student.eursc.eu::382c4360-7d73-48e1-a3fd-aae54059281a" providerId="AD" clId="Web-{B3227627-3CA0-467F-A984-59A2C93C8F00}" dt="2025-03-27T19:26:51.909" v="713"/>
        <pc:sldMkLst>
          <pc:docMk/>
          <pc:sldMk cId="2922413725" sldId="263"/>
        </pc:sldMkLst>
      </pc:sldChg>
      <pc:sldChg chg="addSp modSp mod modClrScheme chgLayout">
        <pc:chgData name="HRADEC Matej (VAR-S2ENA)" userId="S::hradecma@student.eursc.eu::382c4360-7d73-48e1-a3fd-aae54059281a" providerId="AD" clId="Web-{B3227627-3CA0-467F-A984-59A2C93C8F00}" dt="2025-03-27T20:02:34.887" v="947" actId="1076"/>
        <pc:sldMkLst>
          <pc:docMk/>
          <pc:sldMk cId="2698592852" sldId="264"/>
        </pc:sldMkLst>
        <pc:spChg chg="mod ord">
          <ac:chgData name="HRADEC Matej (VAR-S2ENA)" userId="S::hradecma@student.eursc.eu::382c4360-7d73-48e1-a3fd-aae54059281a" providerId="AD" clId="Web-{B3227627-3CA0-467F-A984-59A2C93C8F00}" dt="2025-03-27T20:02:03.994" v="943"/>
          <ac:spMkLst>
            <pc:docMk/>
            <pc:sldMk cId="2698592852" sldId="264"/>
            <ac:spMk id="2" creationId="{B99CE172-BDE8-BD34-D91A-4818DFC2216B}"/>
          </ac:spMkLst>
        </pc:spChg>
        <pc:spChg chg="mod ord">
          <ac:chgData name="HRADEC Matej (VAR-S2ENA)" userId="S::hradecma@student.eursc.eu::382c4360-7d73-48e1-a3fd-aae54059281a" providerId="AD" clId="Web-{B3227627-3CA0-467F-A984-59A2C93C8F00}" dt="2025-03-27T20:02:03.994" v="943"/>
          <ac:spMkLst>
            <pc:docMk/>
            <pc:sldMk cId="2698592852" sldId="264"/>
            <ac:spMk id="3" creationId="{1F4FB783-E92A-006C-DBD8-8BE0C8345EC9}"/>
          </ac:spMkLst>
        </pc:spChg>
        <pc:picChg chg="add mod modCrop">
          <ac:chgData name="HRADEC Matej (VAR-S2ENA)" userId="S::hradecma@student.eursc.eu::382c4360-7d73-48e1-a3fd-aae54059281a" providerId="AD" clId="Web-{B3227627-3CA0-467F-A984-59A2C93C8F00}" dt="2025-03-27T20:02:34.887" v="947" actId="1076"/>
          <ac:picMkLst>
            <pc:docMk/>
            <pc:sldMk cId="2698592852" sldId="264"/>
            <ac:picMk id="4" creationId="{C4F37D54-2DDF-FAF7-E289-730BE1B14C56}"/>
          </ac:picMkLst>
        </pc:picChg>
      </pc:sldChg>
      <pc:sldChg chg="addSp delSp modSp mod setBg modClrScheme delDesignElem chgLayout">
        <pc:chgData name="HRADEC Matej (VAR-S2ENA)" userId="S::hradecma@student.eursc.eu::382c4360-7d73-48e1-a3fd-aae54059281a" providerId="AD" clId="Web-{B3227627-3CA0-467F-A984-59A2C93C8F00}" dt="2025-03-27T20:02:03.994" v="943"/>
        <pc:sldMkLst>
          <pc:docMk/>
          <pc:sldMk cId="3392196990" sldId="265"/>
        </pc:sldMkLst>
        <pc:spChg chg="mod ord">
          <ac:chgData name="HRADEC Matej (VAR-S2ENA)" userId="S::hradecma@student.eursc.eu::382c4360-7d73-48e1-a3fd-aae54059281a" providerId="AD" clId="Web-{B3227627-3CA0-467F-A984-59A2C93C8F00}" dt="2025-03-27T20:02:03.994" v="943"/>
          <ac:spMkLst>
            <pc:docMk/>
            <pc:sldMk cId="3392196990" sldId="265"/>
            <ac:spMk id="2" creationId="{C6344091-2626-8069-680C-2684AB5339EE}"/>
          </ac:spMkLst>
        </pc:spChg>
        <pc:spChg chg="mod ord">
          <ac:chgData name="HRADEC Matej (VAR-S2ENA)" userId="S::hradecma@student.eursc.eu::382c4360-7d73-48e1-a3fd-aae54059281a" providerId="AD" clId="Web-{B3227627-3CA0-467F-A984-59A2C93C8F00}" dt="2025-03-27T20:02:03.994" v="943"/>
          <ac:spMkLst>
            <pc:docMk/>
            <pc:sldMk cId="3392196990" sldId="265"/>
            <ac:spMk id="3" creationId="{3D0CE6C8-97F5-41BC-4547-0B55FE6C7B08}"/>
          </ac:spMkLst>
        </pc:spChg>
        <pc:spChg chg="del">
          <ac:chgData name="HRADEC Matej (VAR-S2ENA)" userId="S::hradecma@student.eursc.eu::382c4360-7d73-48e1-a3fd-aae54059281a" providerId="AD" clId="Web-{B3227627-3CA0-467F-A984-59A2C93C8F00}" dt="2025-03-27T16:56:11.557" v="8"/>
          <ac:spMkLst>
            <pc:docMk/>
            <pc:sldMk cId="3392196990" sldId="265"/>
            <ac:spMk id="4" creationId="{0934D207-D0AD-1975-ED53-6C87F64FD499}"/>
          </ac:spMkLst>
        </pc:spChg>
        <pc:spChg chg="add del">
          <ac:chgData name="HRADEC Matej (VAR-S2ENA)" userId="S::hradecma@student.eursc.eu::382c4360-7d73-48e1-a3fd-aae54059281a" providerId="AD" clId="Web-{B3227627-3CA0-467F-A984-59A2C93C8F00}" dt="2025-03-27T20:02:03.994" v="943"/>
          <ac:spMkLst>
            <pc:docMk/>
            <pc:sldMk cId="3392196990" sldId="265"/>
            <ac:spMk id="12" creationId="{61293230-B0F6-45B1-96D1-13D18E242995}"/>
          </ac:spMkLst>
        </pc:spChg>
        <pc:spChg chg="add del">
          <ac:chgData name="HRADEC Matej (VAR-S2ENA)" userId="S::hradecma@student.eursc.eu::382c4360-7d73-48e1-a3fd-aae54059281a" providerId="AD" clId="Web-{B3227627-3CA0-467F-A984-59A2C93C8F00}" dt="2025-03-27T20:02:03.994" v="943"/>
          <ac:spMkLst>
            <pc:docMk/>
            <pc:sldMk cId="3392196990" sldId="265"/>
            <ac:spMk id="14" creationId="{0A1E0707-4985-454B-ACE0-4855BB55875E}"/>
          </ac:spMkLst>
        </pc:spChg>
        <pc:picChg chg="add mod">
          <ac:chgData name="HRADEC Matej (VAR-S2ENA)" userId="S::hradecma@student.eursc.eu::382c4360-7d73-48e1-a3fd-aae54059281a" providerId="AD" clId="Web-{B3227627-3CA0-467F-A984-59A2C93C8F00}" dt="2025-03-27T17:05:46.087" v="46" actId="14100"/>
          <ac:picMkLst>
            <pc:docMk/>
            <pc:sldMk cId="3392196990" sldId="265"/>
            <ac:picMk id="5" creationId="{41030365-820D-D76B-9B38-08C3B2DE7996}"/>
          </ac:picMkLst>
        </pc:picChg>
        <pc:picChg chg="add del mod">
          <ac:chgData name="HRADEC Matej (VAR-S2ENA)" userId="S::hradecma@student.eursc.eu::382c4360-7d73-48e1-a3fd-aae54059281a" providerId="AD" clId="Web-{B3227627-3CA0-467F-A984-59A2C93C8F00}" dt="2025-03-27T17:00:55.658" v="24"/>
          <ac:picMkLst>
            <pc:docMk/>
            <pc:sldMk cId="3392196990" sldId="265"/>
            <ac:picMk id="6" creationId="{15C49EA2-7E28-40F4-CB7E-DF06B46B7F33}"/>
          </ac:picMkLst>
        </pc:picChg>
        <pc:picChg chg="add mod">
          <ac:chgData name="HRADEC Matej (VAR-S2ENA)" userId="S::hradecma@student.eursc.eu::382c4360-7d73-48e1-a3fd-aae54059281a" providerId="AD" clId="Web-{B3227627-3CA0-467F-A984-59A2C93C8F00}" dt="2025-03-27T17:05:53.728" v="49" actId="1076"/>
          <ac:picMkLst>
            <pc:docMk/>
            <pc:sldMk cId="3392196990" sldId="265"/>
            <ac:picMk id="7" creationId="{860A184C-BCED-DD53-417B-79AC7C6705CE}"/>
          </ac:picMkLst>
        </pc:picChg>
      </pc:sldChg>
      <pc:sldChg chg="addSp delSp modSp new mod setBg modClrScheme chgLayout">
        <pc:chgData name="HRADEC Matej (VAR-S2ENA)" userId="S::hradecma@student.eursc.eu::382c4360-7d73-48e1-a3fd-aae54059281a" providerId="AD" clId="Web-{B3227627-3CA0-467F-A984-59A2C93C8F00}" dt="2025-03-27T20:02:03.994" v="943"/>
        <pc:sldMkLst>
          <pc:docMk/>
          <pc:sldMk cId="3984274396" sldId="266"/>
        </pc:sldMkLst>
        <pc:spChg chg="mod ord">
          <ac:chgData name="HRADEC Matej (VAR-S2ENA)" userId="S::hradecma@student.eursc.eu::382c4360-7d73-48e1-a3fd-aae54059281a" providerId="AD" clId="Web-{B3227627-3CA0-467F-A984-59A2C93C8F00}" dt="2025-03-27T20:02:03.994" v="943"/>
          <ac:spMkLst>
            <pc:docMk/>
            <pc:sldMk cId="3984274396" sldId="266"/>
            <ac:spMk id="2" creationId="{26EE14D4-DDAB-6188-DC29-42E60E63CEFE}"/>
          </ac:spMkLst>
        </pc:spChg>
        <pc:spChg chg="mod ord">
          <ac:chgData name="HRADEC Matej (VAR-S2ENA)" userId="S::hradecma@student.eursc.eu::382c4360-7d73-48e1-a3fd-aae54059281a" providerId="AD" clId="Web-{B3227627-3CA0-467F-A984-59A2C93C8F00}" dt="2025-03-27T20:02:03.994" v="943"/>
          <ac:spMkLst>
            <pc:docMk/>
            <pc:sldMk cId="3984274396" sldId="266"/>
            <ac:spMk id="3" creationId="{9615A57C-FB7F-F330-795A-249A3C90B7FE}"/>
          </ac:spMkLst>
        </pc:spChg>
        <pc:spChg chg="add mod">
          <ac:chgData name="HRADEC Matej (VAR-S2ENA)" userId="S::hradecma@student.eursc.eu::382c4360-7d73-48e1-a3fd-aae54059281a" providerId="AD" clId="Web-{B3227627-3CA0-467F-A984-59A2C93C8F00}" dt="2025-03-27T17:25:04.538" v="367" actId="20577"/>
          <ac:spMkLst>
            <pc:docMk/>
            <pc:sldMk cId="3984274396" sldId="266"/>
            <ac:spMk id="5" creationId="{667CA16E-BEB8-096E-9D21-6FCEC2E04308}"/>
          </ac:spMkLst>
        </pc:spChg>
        <pc:spChg chg="add mod">
          <ac:chgData name="HRADEC Matej (VAR-S2ENA)" userId="S::hradecma@student.eursc.eu::382c4360-7d73-48e1-a3fd-aae54059281a" providerId="AD" clId="Web-{B3227627-3CA0-467F-A984-59A2C93C8F00}" dt="2025-03-27T17:24:42.647" v="351" actId="1076"/>
          <ac:spMkLst>
            <pc:docMk/>
            <pc:sldMk cId="3984274396" sldId="266"/>
            <ac:spMk id="7" creationId="{D8C428A4-FA56-FBA9-5984-F8B2762851EF}"/>
          </ac:spMkLst>
        </pc:spChg>
        <pc:spChg chg="add mod">
          <ac:chgData name="HRADEC Matej (VAR-S2ENA)" userId="S::hradecma@student.eursc.eu::382c4360-7d73-48e1-a3fd-aae54059281a" providerId="AD" clId="Web-{B3227627-3CA0-467F-A984-59A2C93C8F00}" dt="2025-03-27T17:24:01.927" v="330" actId="1076"/>
          <ac:spMkLst>
            <pc:docMk/>
            <pc:sldMk cId="3984274396" sldId="266"/>
            <ac:spMk id="8" creationId="{91D4D53A-66CB-A3EC-1FD5-D89A1E1ED0AB}"/>
          </ac:spMkLst>
        </pc:spChg>
        <pc:spChg chg="add mod">
          <ac:chgData name="HRADEC Matej (VAR-S2ENA)" userId="S::hradecma@student.eursc.eu::382c4360-7d73-48e1-a3fd-aae54059281a" providerId="AD" clId="Web-{B3227627-3CA0-467F-A984-59A2C93C8F00}" dt="2025-03-27T17:25:22.710" v="372" actId="1076"/>
          <ac:spMkLst>
            <pc:docMk/>
            <pc:sldMk cId="3984274396" sldId="266"/>
            <ac:spMk id="9" creationId="{AFC8E974-7FE1-1EFD-3494-B3B9CE332CA5}"/>
          </ac:spMkLst>
        </pc:spChg>
        <pc:spChg chg="add mod">
          <ac:chgData name="HRADEC Matej (VAR-S2ENA)" userId="S::hradecma@student.eursc.eu::382c4360-7d73-48e1-a3fd-aae54059281a" providerId="AD" clId="Web-{B3227627-3CA0-467F-A984-59A2C93C8F00}" dt="2025-03-27T17:25:13.100" v="371" actId="1076"/>
          <ac:spMkLst>
            <pc:docMk/>
            <pc:sldMk cId="3984274396" sldId="266"/>
            <ac:spMk id="10" creationId="{CCA8AA06-6F5D-0525-6D67-110F579187AB}"/>
          </ac:spMkLst>
        </pc:spChg>
        <pc:spChg chg="add mod">
          <ac:chgData name="HRADEC Matej (VAR-S2ENA)" userId="S::hradecma@student.eursc.eu::382c4360-7d73-48e1-a3fd-aae54059281a" providerId="AD" clId="Web-{B3227627-3CA0-467F-A984-59A2C93C8F00}" dt="2025-03-27T17:25:36.429" v="379" actId="1076"/>
          <ac:spMkLst>
            <pc:docMk/>
            <pc:sldMk cId="3984274396" sldId="266"/>
            <ac:spMk id="11" creationId="{BEA5AAB9-A8DE-EF23-ED65-8CBA7FB4B447}"/>
          </ac:spMkLst>
        </pc:spChg>
        <pc:picChg chg="add mod">
          <ac:chgData name="HRADEC Matej (VAR-S2ENA)" userId="S::hradecma@student.eursc.eu::382c4360-7d73-48e1-a3fd-aae54059281a" providerId="AD" clId="Web-{B3227627-3CA0-467F-A984-59A2C93C8F00}" dt="2025-03-27T17:22:24.987" v="294" actId="1076"/>
          <ac:picMkLst>
            <pc:docMk/>
            <pc:sldMk cId="3984274396" sldId="266"/>
            <ac:picMk id="4" creationId="{2AAB4B57-9804-E114-C466-ED69AC66686C}"/>
          </ac:picMkLst>
        </pc:picChg>
        <pc:inkChg chg="add">
          <ac:chgData name="HRADEC Matej (VAR-S2ENA)" userId="S::hradecma@student.eursc.eu::382c4360-7d73-48e1-a3fd-aae54059281a" providerId="AD" clId="Web-{B3227627-3CA0-467F-A984-59A2C93C8F00}" dt="2025-03-27T17:23:10.238" v="303"/>
          <ac:inkMkLst>
            <pc:docMk/>
            <pc:sldMk cId="3984274396" sldId="266"/>
            <ac:inkMk id="6" creationId="{8BE14326-4E62-147D-44D5-07B177E38837}"/>
          </ac:inkMkLst>
        </pc:inkChg>
        <pc:inkChg chg="add">
          <ac:chgData name="HRADEC Matej (VAR-S2ENA)" userId="S::hradecma@student.eursc.eu::382c4360-7d73-48e1-a3fd-aae54059281a" providerId="AD" clId="Web-{B3227627-3CA0-467F-A984-59A2C93C8F00}" dt="2025-03-27T17:25:51.726" v="380"/>
          <ac:inkMkLst>
            <pc:docMk/>
            <pc:sldMk cId="3984274396" sldId="266"/>
            <ac:inkMk id="12" creationId="{3B2BCE3B-F2F9-89EE-5342-765061C8D1FC}"/>
          </ac:inkMkLst>
        </pc:inkChg>
        <pc:inkChg chg="add">
          <ac:chgData name="HRADEC Matej (VAR-S2ENA)" userId="S::hradecma@student.eursc.eu::382c4360-7d73-48e1-a3fd-aae54059281a" providerId="AD" clId="Web-{B3227627-3CA0-467F-A984-59A2C93C8F00}" dt="2025-03-27T17:26:03.164" v="381"/>
          <ac:inkMkLst>
            <pc:docMk/>
            <pc:sldMk cId="3984274396" sldId="266"/>
            <ac:inkMk id="13" creationId="{E999FDF3-CCF3-71B9-72AA-2F8495822E60}"/>
          </ac:inkMkLst>
        </pc:inkChg>
        <pc:inkChg chg="add">
          <ac:chgData name="HRADEC Matej (VAR-S2ENA)" userId="S::hradecma@student.eursc.eu::382c4360-7d73-48e1-a3fd-aae54059281a" providerId="AD" clId="Web-{B3227627-3CA0-467F-A984-59A2C93C8F00}" dt="2025-03-27T17:26:13.852" v="382"/>
          <ac:inkMkLst>
            <pc:docMk/>
            <pc:sldMk cId="3984274396" sldId="266"/>
            <ac:inkMk id="14" creationId="{6CDEB85B-1CBC-4472-5410-D8E9BF8CBF76}"/>
          </ac:inkMkLst>
        </pc:inkChg>
        <pc:inkChg chg="add">
          <ac:chgData name="HRADEC Matej (VAR-S2ENA)" userId="S::hradecma@student.eursc.eu::382c4360-7d73-48e1-a3fd-aae54059281a" providerId="AD" clId="Web-{B3227627-3CA0-467F-A984-59A2C93C8F00}" dt="2025-03-27T17:26:22.790" v="383"/>
          <ac:inkMkLst>
            <pc:docMk/>
            <pc:sldMk cId="3984274396" sldId="266"/>
            <ac:inkMk id="15" creationId="{4F42EB2C-712C-88B0-66DB-BF50DEE94483}"/>
          </ac:inkMkLst>
        </pc:inkChg>
        <pc:inkChg chg="add del">
          <ac:chgData name="HRADEC Matej (VAR-S2ENA)" userId="S::hradecma@student.eursc.eu::382c4360-7d73-48e1-a3fd-aae54059281a" providerId="AD" clId="Web-{B3227627-3CA0-467F-A984-59A2C93C8F00}" dt="2025-03-27T17:26:44.275" v="385"/>
          <ac:inkMkLst>
            <pc:docMk/>
            <pc:sldMk cId="3984274396" sldId="266"/>
            <ac:inkMk id="16" creationId="{6E5D04D3-BADB-0E81-CE2C-F57EB7576F5C}"/>
          </ac:inkMkLst>
        </pc:inkChg>
        <pc:inkChg chg="add">
          <ac:chgData name="HRADEC Matej (VAR-S2ENA)" userId="S::hradecma@student.eursc.eu::382c4360-7d73-48e1-a3fd-aae54059281a" providerId="AD" clId="Web-{B3227627-3CA0-467F-A984-59A2C93C8F00}" dt="2025-03-27T17:26:57.947" v="386"/>
          <ac:inkMkLst>
            <pc:docMk/>
            <pc:sldMk cId="3984274396" sldId="266"/>
            <ac:inkMk id="17" creationId="{31E42ADE-3FB0-257F-9423-ADD4A350F92E}"/>
          </ac:inkMkLst>
        </pc:inkChg>
      </pc:sldChg>
      <pc:sldChg chg="addSp delSp modSp new mod setBg modClrScheme chgLayout">
        <pc:chgData name="HRADEC Matej (VAR-S2ENA)" userId="S::hradecma@student.eursc.eu::382c4360-7d73-48e1-a3fd-aae54059281a" providerId="AD" clId="Web-{B3227627-3CA0-467F-A984-59A2C93C8F00}" dt="2025-03-27T20:02:03.994" v="943"/>
        <pc:sldMkLst>
          <pc:docMk/>
          <pc:sldMk cId="3907163008" sldId="267"/>
        </pc:sldMkLst>
        <pc:spChg chg="mod ord">
          <ac:chgData name="HRADEC Matej (VAR-S2ENA)" userId="S::hradecma@student.eursc.eu::382c4360-7d73-48e1-a3fd-aae54059281a" providerId="AD" clId="Web-{B3227627-3CA0-467F-A984-59A2C93C8F00}" dt="2025-03-27T20:02:03.994" v="943"/>
          <ac:spMkLst>
            <pc:docMk/>
            <pc:sldMk cId="3907163008" sldId="267"/>
            <ac:spMk id="2" creationId="{34D9F963-2D4E-EA50-1D6D-0AE4D814C035}"/>
          </ac:spMkLst>
        </pc:spChg>
        <pc:spChg chg="mod ord">
          <ac:chgData name="HRADEC Matej (VAR-S2ENA)" userId="S::hradecma@student.eursc.eu::382c4360-7d73-48e1-a3fd-aae54059281a" providerId="AD" clId="Web-{B3227627-3CA0-467F-A984-59A2C93C8F00}" dt="2025-03-27T20:02:03.994" v="943"/>
          <ac:spMkLst>
            <pc:docMk/>
            <pc:sldMk cId="3907163008" sldId="267"/>
            <ac:spMk id="3" creationId="{E9A91129-FD33-5FDD-D480-3D922FD9B3C8}"/>
          </ac:spMkLst>
        </pc:spChg>
        <pc:spChg chg="add mod">
          <ac:chgData name="HRADEC Matej (VAR-S2ENA)" userId="S::hradecma@student.eursc.eu::382c4360-7d73-48e1-a3fd-aae54059281a" providerId="AD" clId="Web-{B3227627-3CA0-467F-A984-59A2C93C8F00}" dt="2025-03-27T18:11:31.252" v="608" actId="1076"/>
          <ac:spMkLst>
            <pc:docMk/>
            <pc:sldMk cId="3907163008" sldId="267"/>
            <ac:spMk id="6" creationId="{3840E800-280F-C797-C440-F94591A614DA}"/>
          </ac:spMkLst>
        </pc:spChg>
        <pc:spChg chg="add del">
          <ac:chgData name="HRADEC Matej (VAR-S2ENA)" userId="S::hradecma@student.eursc.eu::382c4360-7d73-48e1-a3fd-aae54059281a" providerId="AD" clId="Web-{B3227627-3CA0-467F-A984-59A2C93C8F00}" dt="2025-03-27T18:08:52.983" v="566"/>
          <ac:spMkLst>
            <pc:docMk/>
            <pc:sldMk cId="3907163008" sldId="267"/>
            <ac:spMk id="8" creationId="{C059B1E4-CA47-67E8-503A-636FAA9DD748}"/>
          </ac:spMkLst>
        </pc:spChg>
        <pc:spChg chg="add mod">
          <ac:chgData name="HRADEC Matej (VAR-S2ENA)" userId="S::hradecma@student.eursc.eu::382c4360-7d73-48e1-a3fd-aae54059281a" providerId="AD" clId="Web-{B3227627-3CA0-467F-A984-59A2C93C8F00}" dt="2025-03-27T18:12:35.144" v="624" actId="20577"/>
          <ac:spMkLst>
            <pc:docMk/>
            <pc:sldMk cId="3907163008" sldId="267"/>
            <ac:spMk id="9" creationId="{B17E3A60-B839-24CF-B306-B2BE9CCD2806}"/>
          </ac:spMkLst>
        </pc:spChg>
        <pc:spChg chg="add mod">
          <ac:chgData name="HRADEC Matej (VAR-S2ENA)" userId="S::hradecma@student.eursc.eu::382c4360-7d73-48e1-a3fd-aae54059281a" providerId="AD" clId="Web-{B3227627-3CA0-467F-A984-59A2C93C8F00}" dt="2025-03-27T18:16:03.024" v="690" actId="1076"/>
          <ac:spMkLst>
            <pc:docMk/>
            <pc:sldMk cId="3907163008" sldId="267"/>
            <ac:spMk id="11" creationId="{AD855D8B-C5EA-BFF0-A11D-B7DB6431C277}"/>
          </ac:spMkLst>
        </pc:spChg>
        <pc:spChg chg="add mod">
          <ac:chgData name="HRADEC Matej (VAR-S2ENA)" userId="S::hradecma@student.eursc.eu::382c4360-7d73-48e1-a3fd-aae54059281a" providerId="AD" clId="Web-{B3227627-3CA0-467F-A984-59A2C93C8F00}" dt="2025-03-27T18:17:00.901" v="711" actId="20577"/>
          <ac:spMkLst>
            <pc:docMk/>
            <pc:sldMk cId="3907163008" sldId="267"/>
            <ac:spMk id="12" creationId="{FFBBA432-4D35-E956-FFEA-E7A82F003889}"/>
          </ac:spMkLst>
        </pc:spChg>
        <pc:picChg chg="add del mod">
          <ac:chgData name="HRADEC Matej (VAR-S2ENA)" userId="S::hradecma@student.eursc.eu::382c4360-7d73-48e1-a3fd-aae54059281a" providerId="AD" clId="Web-{B3227627-3CA0-467F-A984-59A2C93C8F00}" dt="2025-03-27T17:55:06.989" v="522"/>
          <ac:picMkLst>
            <pc:docMk/>
            <pc:sldMk cId="3907163008" sldId="267"/>
            <ac:picMk id="4" creationId="{9FC29536-3D40-1F46-D5D6-8E5C72CA0DC3}"/>
          </ac:picMkLst>
        </pc:picChg>
        <pc:picChg chg="add mod">
          <ac:chgData name="HRADEC Matej (VAR-S2ENA)" userId="S::hradecma@student.eursc.eu::382c4360-7d73-48e1-a3fd-aae54059281a" providerId="AD" clId="Web-{B3227627-3CA0-467F-A984-59A2C93C8F00}" dt="2025-03-27T18:11:27.815" v="607" actId="1076"/>
          <ac:picMkLst>
            <pc:docMk/>
            <pc:sldMk cId="3907163008" sldId="267"/>
            <ac:picMk id="5" creationId="{E6982645-A027-98E6-E486-798B8C961034}"/>
          </ac:picMkLst>
        </pc:picChg>
        <pc:picChg chg="add mod">
          <ac:chgData name="HRADEC Matej (VAR-S2ENA)" userId="S::hradecma@student.eursc.eu::382c4360-7d73-48e1-a3fd-aae54059281a" providerId="AD" clId="Web-{B3227627-3CA0-467F-A984-59A2C93C8F00}" dt="2025-03-27T18:11:45.362" v="612" actId="1076"/>
          <ac:picMkLst>
            <pc:docMk/>
            <pc:sldMk cId="3907163008" sldId="267"/>
            <ac:picMk id="7" creationId="{D33621B5-9BAF-4010-F424-1729B227C27E}"/>
          </ac:picMkLst>
        </pc:picChg>
        <pc:picChg chg="add mod">
          <ac:chgData name="HRADEC Matej (VAR-S2ENA)" userId="S::hradecma@student.eursc.eu::382c4360-7d73-48e1-a3fd-aae54059281a" providerId="AD" clId="Web-{B3227627-3CA0-467F-A984-59A2C93C8F00}" dt="2025-03-27T18:14:53.460" v="667" actId="1076"/>
          <ac:picMkLst>
            <pc:docMk/>
            <pc:sldMk cId="3907163008" sldId="267"/>
            <ac:picMk id="10" creationId="{C2E3A264-AC4A-5386-6A84-C7E8D02C0179}"/>
          </ac:picMkLst>
        </pc:picChg>
      </pc:sldChg>
      <pc:sldChg chg="addSp delSp modSp new mod setBg modClrScheme delDesignElem chgLayout">
        <pc:chgData name="HRADEC Matej (VAR-S2ENA)" userId="S::hradecma@student.eursc.eu::382c4360-7d73-48e1-a3fd-aae54059281a" providerId="AD" clId="Web-{B3227627-3CA0-467F-A984-59A2C93C8F00}" dt="2025-03-27T20:02:03.994" v="943"/>
        <pc:sldMkLst>
          <pc:docMk/>
          <pc:sldMk cId="146933745" sldId="268"/>
        </pc:sldMkLst>
        <pc:spChg chg="mod ord">
          <ac:chgData name="HRADEC Matej (VAR-S2ENA)" userId="S::hradecma@student.eursc.eu::382c4360-7d73-48e1-a3fd-aae54059281a" providerId="AD" clId="Web-{B3227627-3CA0-467F-A984-59A2C93C8F00}" dt="2025-03-27T20:02:03.994" v="943"/>
          <ac:spMkLst>
            <pc:docMk/>
            <pc:sldMk cId="146933745" sldId="268"/>
            <ac:spMk id="2" creationId="{1BBC6C5F-30DA-86EF-3EAB-5212549CFDE3}"/>
          </ac:spMkLst>
        </pc:spChg>
        <pc:spChg chg="mod ord">
          <ac:chgData name="HRADEC Matej (VAR-S2ENA)" userId="S::hradecma@student.eursc.eu::382c4360-7d73-48e1-a3fd-aae54059281a" providerId="AD" clId="Web-{B3227627-3CA0-467F-A984-59A2C93C8F00}" dt="2025-03-27T20:02:03.994" v="943"/>
          <ac:spMkLst>
            <pc:docMk/>
            <pc:sldMk cId="146933745" sldId="268"/>
            <ac:spMk id="3" creationId="{F75F91AD-302B-4FAD-A80D-21879235E5E3}"/>
          </ac:spMkLst>
        </pc:spChg>
        <pc:spChg chg="add mod">
          <ac:chgData name="HRADEC Matej (VAR-S2ENA)" userId="S::hradecma@student.eursc.eu::382c4360-7d73-48e1-a3fd-aae54059281a" providerId="AD" clId="Web-{B3227627-3CA0-467F-A984-59A2C93C8F00}" dt="2025-03-27T19:50:25.284" v="907" actId="20577"/>
          <ac:spMkLst>
            <pc:docMk/>
            <pc:sldMk cId="146933745" sldId="268"/>
            <ac:spMk id="5" creationId="{7C8AF853-C84E-E2F4-BBA8-CB303CEF2029}"/>
          </ac:spMkLst>
        </pc:spChg>
        <pc:spChg chg="add mod">
          <ac:chgData name="HRADEC Matej (VAR-S2ENA)" userId="S::hradecma@student.eursc.eu::382c4360-7d73-48e1-a3fd-aae54059281a" providerId="AD" clId="Web-{B3227627-3CA0-467F-A984-59A2C93C8F00}" dt="2025-03-27T19:50:40.551" v="914" actId="1076"/>
          <ac:spMkLst>
            <pc:docMk/>
            <pc:sldMk cId="146933745" sldId="268"/>
            <ac:spMk id="6" creationId="{E186716B-C976-D585-D80D-2DB341A3B69E}"/>
          </ac:spMkLst>
        </pc:spChg>
        <pc:spChg chg="add mod">
          <ac:chgData name="HRADEC Matej (VAR-S2ENA)" userId="S::hradecma@student.eursc.eu::382c4360-7d73-48e1-a3fd-aae54059281a" providerId="AD" clId="Web-{B3227627-3CA0-467F-A984-59A2C93C8F00}" dt="2025-03-27T19:51:23.929" v="926" actId="1076"/>
          <ac:spMkLst>
            <pc:docMk/>
            <pc:sldMk cId="146933745" sldId="268"/>
            <ac:spMk id="7" creationId="{35257AF7-0812-DC66-B8AB-916ED7B5379F}"/>
          </ac:spMkLst>
        </pc:spChg>
        <pc:spChg chg="add del">
          <ac:chgData name="HRADEC Matej (VAR-S2ENA)" userId="S::hradecma@student.eursc.eu::382c4360-7d73-48e1-a3fd-aae54059281a" providerId="AD" clId="Web-{B3227627-3CA0-467F-A984-59A2C93C8F00}" dt="2025-03-27T20:02:03.994" v="943"/>
          <ac:spMkLst>
            <pc:docMk/>
            <pc:sldMk cId="146933745" sldId="268"/>
            <ac:spMk id="9" creationId="{743AA782-23D1-4521-8CAD-47662984AA08}"/>
          </ac:spMkLst>
        </pc:spChg>
        <pc:spChg chg="add del">
          <ac:chgData name="HRADEC Matej (VAR-S2ENA)" userId="S::hradecma@student.eursc.eu::382c4360-7d73-48e1-a3fd-aae54059281a" providerId="AD" clId="Web-{B3227627-3CA0-467F-A984-59A2C93C8F00}" dt="2025-03-27T20:02:03.994" v="943"/>
          <ac:spMkLst>
            <pc:docMk/>
            <pc:sldMk cId="146933745" sldId="268"/>
            <ac:spMk id="11" creationId="{650D18FE-0824-4A46-B22C-A86B52E5780A}"/>
          </ac:spMkLst>
        </pc:spChg>
        <pc:picChg chg="add mod modCrop">
          <ac:chgData name="HRADEC Matej (VAR-S2ENA)" userId="S::hradecma@student.eursc.eu::382c4360-7d73-48e1-a3fd-aae54059281a" providerId="AD" clId="Web-{B3227627-3CA0-467F-A984-59A2C93C8F00}" dt="2025-03-27T19:50:14.455" v="899" actId="14100"/>
          <ac:picMkLst>
            <pc:docMk/>
            <pc:sldMk cId="146933745" sldId="268"/>
            <ac:picMk id="4" creationId="{9D83F2E0-C138-EDE6-11D8-893311D37FFF}"/>
          </ac:picMkLst>
        </pc:picChg>
        <pc:inkChg chg="add">
          <ac:chgData name="HRADEC Matej (VAR-S2ENA)" userId="S::hradecma@student.eursc.eu::382c4360-7d73-48e1-a3fd-aae54059281a" providerId="AD" clId="Web-{B3227627-3CA0-467F-A984-59A2C93C8F00}" dt="2025-03-27T19:51:44.712" v="927"/>
          <ac:inkMkLst>
            <pc:docMk/>
            <pc:sldMk cId="146933745" sldId="268"/>
            <ac:inkMk id="8" creationId="{7DB633FF-AF91-BCCC-6A0D-7D5E48881DB7}"/>
          </ac:inkMkLst>
        </pc:inkChg>
        <pc:inkChg chg="add">
          <ac:chgData name="HRADEC Matej (VAR-S2ENA)" userId="S::hradecma@student.eursc.eu::382c4360-7d73-48e1-a3fd-aae54059281a" providerId="AD" clId="Web-{B3227627-3CA0-467F-A984-59A2C93C8F00}" dt="2025-03-27T19:51:55.838" v="928"/>
          <ac:inkMkLst>
            <pc:docMk/>
            <pc:sldMk cId="146933745" sldId="268"/>
            <ac:inkMk id="10" creationId="{96AB125B-755C-70BF-06AD-2CE7E727EFA9}"/>
          </ac:inkMkLst>
        </pc:inkChg>
        <pc:inkChg chg="add">
          <ac:chgData name="HRADEC Matej (VAR-S2ENA)" userId="S::hradecma@student.eursc.eu::382c4360-7d73-48e1-a3fd-aae54059281a" providerId="AD" clId="Web-{B3227627-3CA0-467F-A984-59A2C93C8F00}" dt="2025-03-27T19:52:09.448" v="929"/>
          <ac:inkMkLst>
            <pc:docMk/>
            <pc:sldMk cId="146933745" sldId="268"/>
            <ac:inkMk id="12" creationId="{8D74BF2C-BC9D-F762-269F-5ABFD5D64DCA}"/>
          </ac:inkMkLst>
        </pc:inkChg>
        <pc:inkChg chg="add del">
          <ac:chgData name="HRADEC Matej (VAR-S2ENA)" userId="S::hradecma@student.eursc.eu::382c4360-7d73-48e1-a3fd-aae54059281a" providerId="AD" clId="Web-{B3227627-3CA0-467F-A984-59A2C93C8F00}" dt="2025-03-27T19:59:49.815" v="934"/>
          <ac:inkMkLst>
            <pc:docMk/>
            <pc:sldMk cId="146933745" sldId="268"/>
            <ac:inkMk id="13" creationId="{5814A265-0973-DC2D-3C17-D6C645922A16}"/>
          </ac:inkMkLst>
        </pc:inkChg>
        <pc:inkChg chg="add del">
          <ac:chgData name="HRADEC Matej (VAR-S2ENA)" userId="S::hradecma@student.eursc.eu::382c4360-7d73-48e1-a3fd-aae54059281a" providerId="AD" clId="Web-{B3227627-3CA0-467F-A984-59A2C93C8F00}" dt="2025-03-27T20:00:06.594" v="936"/>
          <ac:inkMkLst>
            <pc:docMk/>
            <pc:sldMk cId="146933745" sldId="268"/>
            <ac:inkMk id="14" creationId="{5D06C00B-D410-99A5-B159-CB8B95E8F291}"/>
          </ac:inkMkLst>
        </pc:inkChg>
        <pc:inkChg chg="add del">
          <ac:chgData name="HRADEC Matej (VAR-S2ENA)" userId="S::hradecma@student.eursc.eu::382c4360-7d73-48e1-a3fd-aae54059281a" providerId="AD" clId="Web-{B3227627-3CA0-467F-A984-59A2C93C8F00}" dt="2025-03-27T20:00:58.926" v="941"/>
          <ac:inkMkLst>
            <pc:docMk/>
            <pc:sldMk cId="146933745" sldId="268"/>
            <ac:inkMk id="15" creationId="{F59B38E8-52B9-965C-640C-59B295DEBD3C}"/>
          </ac:inkMkLst>
        </pc:inkChg>
        <pc:inkChg chg="add del">
          <ac:chgData name="HRADEC Matej (VAR-S2ENA)" userId="S::hradecma@student.eursc.eu::382c4360-7d73-48e1-a3fd-aae54059281a" providerId="AD" clId="Web-{B3227627-3CA0-467F-A984-59A2C93C8F00}" dt="2025-03-27T20:00:58.926" v="940"/>
          <ac:inkMkLst>
            <pc:docMk/>
            <pc:sldMk cId="146933745" sldId="268"/>
            <ac:inkMk id="16" creationId="{204337C1-E4D1-6319-4C69-069271A2AC1F}"/>
          </ac:inkMkLst>
        </pc:inkChg>
      </pc:sldChg>
      <pc:sldMasterChg chg="del delSldLayout">
        <pc:chgData name="HRADEC Matej (VAR-S2ENA)" userId="S::hradecma@student.eursc.eu::382c4360-7d73-48e1-a3fd-aae54059281a" providerId="AD" clId="Web-{B3227627-3CA0-467F-A984-59A2C93C8F00}" dt="2025-03-27T20:02:03.994" v="943"/>
        <pc:sldMasterMkLst>
          <pc:docMk/>
          <pc:sldMasterMk cId="2460954070" sldId="2147483660"/>
        </pc:sldMasterMkLst>
        <pc:sldLayoutChg chg="del">
          <pc:chgData name="HRADEC Matej (VAR-S2ENA)" userId="S::hradecma@student.eursc.eu::382c4360-7d73-48e1-a3fd-aae54059281a" providerId="AD" clId="Web-{B3227627-3CA0-467F-A984-59A2C93C8F00}" dt="2025-03-27T20:02:03.994" v="943"/>
          <pc:sldLayoutMkLst>
            <pc:docMk/>
            <pc:sldMasterMk cId="2460954070" sldId="2147483660"/>
            <pc:sldLayoutMk cId="2385387890" sldId="2147483661"/>
          </pc:sldLayoutMkLst>
        </pc:sldLayoutChg>
        <pc:sldLayoutChg chg="del">
          <pc:chgData name="HRADEC Matej (VAR-S2ENA)" userId="S::hradecma@student.eursc.eu::382c4360-7d73-48e1-a3fd-aae54059281a" providerId="AD" clId="Web-{B3227627-3CA0-467F-A984-59A2C93C8F00}" dt="2025-03-27T20:02:03.994" v="943"/>
          <pc:sldLayoutMkLst>
            <pc:docMk/>
            <pc:sldMasterMk cId="2460954070" sldId="2147483660"/>
            <pc:sldLayoutMk cId="949138452" sldId="2147483662"/>
          </pc:sldLayoutMkLst>
        </pc:sldLayoutChg>
        <pc:sldLayoutChg chg="del">
          <pc:chgData name="HRADEC Matej (VAR-S2ENA)" userId="S::hradecma@student.eursc.eu::382c4360-7d73-48e1-a3fd-aae54059281a" providerId="AD" clId="Web-{B3227627-3CA0-467F-A984-59A2C93C8F00}" dt="2025-03-27T20:02:03.994" v="943"/>
          <pc:sldLayoutMkLst>
            <pc:docMk/>
            <pc:sldMasterMk cId="2460954070" sldId="2147483660"/>
            <pc:sldLayoutMk cId="2591524520" sldId="2147483663"/>
          </pc:sldLayoutMkLst>
        </pc:sldLayoutChg>
        <pc:sldLayoutChg chg="del">
          <pc:chgData name="HRADEC Matej (VAR-S2ENA)" userId="S::hradecma@student.eursc.eu::382c4360-7d73-48e1-a3fd-aae54059281a" providerId="AD" clId="Web-{B3227627-3CA0-467F-A984-59A2C93C8F00}" dt="2025-03-27T20:02:03.994" v="943"/>
          <pc:sldLayoutMkLst>
            <pc:docMk/>
            <pc:sldMasterMk cId="2460954070" sldId="2147483660"/>
            <pc:sldLayoutMk cId="1203092039" sldId="2147483664"/>
          </pc:sldLayoutMkLst>
        </pc:sldLayoutChg>
        <pc:sldLayoutChg chg="del">
          <pc:chgData name="HRADEC Matej (VAR-S2ENA)" userId="S::hradecma@student.eursc.eu::382c4360-7d73-48e1-a3fd-aae54059281a" providerId="AD" clId="Web-{B3227627-3CA0-467F-A984-59A2C93C8F00}" dt="2025-03-27T20:02:03.994" v="943"/>
          <pc:sldLayoutMkLst>
            <pc:docMk/>
            <pc:sldMasterMk cId="2460954070" sldId="2147483660"/>
            <pc:sldLayoutMk cId="3733172339" sldId="2147483665"/>
          </pc:sldLayoutMkLst>
        </pc:sldLayoutChg>
        <pc:sldLayoutChg chg="del">
          <pc:chgData name="HRADEC Matej (VAR-S2ENA)" userId="S::hradecma@student.eursc.eu::382c4360-7d73-48e1-a3fd-aae54059281a" providerId="AD" clId="Web-{B3227627-3CA0-467F-A984-59A2C93C8F00}" dt="2025-03-27T20:02:03.994" v="943"/>
          <pc:sldLayoutMkLst>
            <pc:docMk/>
            <pc:sldMasterMk cId="2460954070" sldId="2147483660"/>
            <pc:sldLayoutMk cId="3210312558" sldId="2147483666"/>
          </pc:sldLayoutMkLst>
        </pc:sldLayoutChg>
        <pc:sldLayoutChg chg="del">
          <pc:chgData name="HRADEC Matej (VAR-S2ENA)" userId="S::hradecma@student.eursc.eu::382c4360-7d73-48e1-a3fd-aae54059281a" providerId="AD" clId="Web-{B3227627-3CA0-467F-A984-59A2C93C8F00}" dt="2025-03-27T20:02:03.994" v="943"/>
          <pc:sldLayoutMkLst>
            <pc:docMk/>
            <pc:sldMasterMk cId="2460954070" sldId="2147483660"/>
            <pc:sldLayoutMk cId="3146388984" sldId="2147483667"/>
          </pc:sldLayoutMkLst>
        </pc:sldLayoutChg>
        <pc:sldLayoutChg chg="del">
          <pc:chgData name="HRADEC Matej (VAR-S2ENA)" userId="S::hradecma@student.eursc.eu::382c4360-7d73-48e1-a3fd-aae54059281a" providerId="AD" clId="Web-{B3227627-3CA0-467F-A984-59A2C93C8F00}" dt="2025-03-27T20:02:03.994" v="943"/>
          <pc:sldLayoutMkLst>
            <pc:docMk/>
            <pc:sldMasterMk cId="2460954070" sldId="2147483660"/>
            <pc:sldLayoutMk cId="3171841454" sldId="2147483668"/>
          </pc:sldLayoutMkLst>
        </pc:sldLayoutChg>
        <pc:sldLayoutChg chg="del">
          <pc:chgData name="HRADEC Matej (VAR-S2ENA)" userId="S::hradecma@student.eursc.eu::382c4360-7d73-48e1-a3fd-aae54059281a" providerId="AD" clId="Web-{B3227627-3CA0-467F-A984-59A2C93C8F00}" dt="2025-03-27T20:02:03.994" v="943"/>
          <pc:sldLayoutMkLst>
            <pc:docMk/>
            <pc:sldMasterMk cId="2460954070" sldId="2147483660"/>
            <pc:sldLayoutMk cId="1718958274" sldId="2147483669"/>
          </pc:sldLayoutMkLst>
        </pc:sldLayoutChg>
        <pc:sldLayoutChg chg="del">
          <pc:chgData name="HRADEC Matej (VAR-S2ENA)" userId="S::hradecma@student.eursc.eu::382c4360-7d73-48e1-a3fd-aae54059281a" providerId="AD" clId="Web-{B3227627-3CA0-467F-A984-59A2C93C8F00}" dt="2025-03-27T20:02:03.994" v="943"/>
          <pc:sldLayoutMkLst>
            <pc:docMk/>
            <pc:sldMasterMk cId="2460954070" sldId="2147483660"/>
            <pc:sldLayoutMk cId="2202905451" sldId="2147483670"/>
          </pc:sldLayoutMkLst>
        </pc:sldLayoutChg>
        <pc:sldLayoutChg chg="del">
          <pc:chgData name="HRADEC Matej (VAR-S2ENA)" userId="S::hradecma@student.eursc.eu::382c4360-7d73-48e1-a3fd-aae54059281a" providerId="AD" clId="Web-{B3227627-3CA0-467F-A984-59A2C93C8F00}" dt="2025-03-27T20:02:03.994" v="943"/>
          <pc:sldLayoutMkLst>
            <pc:docMk/>
            <pc:sldMasterMk cId="2460954070" sldId="2147483660"/>
            <pc:sldLayoutMk cId="3479445657" sldId="2147483671"/>
          </pc:sldLayoutMkLst>
        </pc:sldLayoutChg>
      </pc:sldMasterChg>
      <pc:sldMasterChg chg="add addSldLayout modSldLayout">
        <pc:chgData name="HRADEC Matej (VAR-S2ENA)" userId="S::hradecma@student.eursc.eu::382c4360-7d73-48e1-a3fd-aae54059281a" providerId="AD" clId="Web-{B3227627-3CA0-467F-A984-59A2C93C8F00}" dt="2025-03-27T20:02:03.994" v="943"/>
        <pc:sldMasterMkLst>
          <pc:docMk/>
          <pc:sldMasterMk cId="4161137417" sldId="2147483672"/>
        </pc:sldMasterMkLst>
        <pc:sldLayoutChg chg="add mod replId">
          <pc:chgData name="HRADEC Matej (VAR-S2ENA)" userId="S::hradecma@student.eursc.eu::382c4360-7d73-48e1-a3fd-aae54059281a" providerId="AD" clId="Web-{B3227627-3CA0-467F-A984-59A2C93C8F00}" dt="2025-03-27T20:02:03.994" v="943"/>
          <pc:sldLayoutMkLst>
            <pc:docMk/>
            <pc:sldMasterMk cId="4161137417" sldId="2147483672"/>
            <pc:sldLayoutMk cId="2281754521" sldId="2147483673"/>
          </pc:sldLayoutMkLst>
        </pc:sldLayoutChg>
        <pc:sldLayoutChg chg="add mod replId">
          <pc:chgData name="HRADEC Matej (VAR-S2ENA)" userId="S::hradecma@student.eursc.eu::382c4360-7d73-48e1-a3fd-aae54059281a" providerId="AD" clId="Web-{B3227627-3CA0-467F-A984-59A2C93C8F00}" dt="2025-03-27T20:02:03.994" v="943"/>
          <pc:sldLayoutMkLst>
            <pc:docMk/>
            <pc:sldMasterMk cId="4161137417" sldId="2147483672"/>
            <pc:sldLayoutMk cId="3938107091" sldId="2147483674"/>
          </pc:sldLayoutMkLst>
        </pc:sldLayoutChg>
        <pc:sldLayoutChg chg="add mod replId">
          <pc:chgData name="HRADEC Matej (VAR-S2ENA)" userId="S::hradecma@student.eursc.eu::382c4360-7d73-48e1-a3fd-aae54059281a" providerId="AD" clId="Web-{B3227627-3CA0-467F-A984-59A2C93C8F00}" dt="2025-03-27T20:02:03.994" v="943"/>
          <pc:sldLayoutMkLst>
            <pc:docMk/>
            <pc:sldMasterMk cId="4161137417" sldId="2147483672"/>
            <pc:sldLayoutMk cId="3222830068" sldId="2147483675"/>
          </pc:sldLayoutMkLst>
        </pc:sldLayoutChg>
        <pc:sldLayoutChg chg="add mod replId">
          <pc:chgData name="HRADEC Matej (VAR-S2ENA)" userId="S::hradecma@student.eursc.eu::382c4360-7d73-48e1-a3fd-aae54059281a" providerId="AD" clId="Web-{B3227627-3CA0-467F-A984-59A2C93C8F00}" dt="2025-03-27T20:02:03.994" v="943"/>
          <pc:sldLayoutMkLst>
            <pc:docMk/>
            <pc:sldMasterMk cId="4161137417" sldId="2147483672"/>
            <pc:sldLayoutMk cId="3615531199" sldId="2147483676"/>
          </pc:sldLayoutMkLst>
        </pc:sldLayoutChg>
        <pc:sldLayoutChg chg="add mod replId">
          <pc:chgData name="HRADEC Matej (VAR-S2ENA)" userId="S::hradecma@student.eursc.eu::382c4360-7d73-48e1-a3fd-aae54059281a" providerId="AD" clId="Web-{B3227627-3CA0-467F-A984-59A2C93C8F00}" dt="2025-03-27T20:02:03.994" v="943"/>
          <pc:sldLayoutMkLst>
            <pc:docMk/>
            <pc:sldMasterMk cId="4161137417" sldId="2147483672"/>
            <pc:sldLayoutMk cId="3907980865" sldId="2147483677"/>
          </pc:sldLayoutMkLst>
        </pc:sldLayoutChg>
        <pc:sldLayoutChg chg="add mod replId">
          <pc:chgData name="HRADEC Matej (VAR-S2ENA)" userId="S::hradecma@student.eursc.eu::382c4360-7d73-48e1-a3fd-aae54059281a" providerId="AD" clId="Web-{B3227627-3CA0-467F-A984-59A2C93C8F00}" dt="2025-03-27T20:02:03.994" v="943"/>
          <pc:sldLayoutMkLst>
            <pc:docMk/>
            <pc:sldMasterMk cId="4161137417" sldId="2147483672"/>
            <pc:sldLayoutMk cId="3043670845" sldId="2147483678"/>
          </pc:sldLayoutMkLst>
        </pc:sldLayoutChg>
        <pc:sldLayoutChg chg="add mod replId">
          <pc:chgData name="HRADEC Matej (VAR-S2ENA)" userId="S::hradecma@student.eursc.eu::382c4360-7d73-48e1-a3fd-aae54059281a" providerId="AD" clId="Web-{B3227627-3CA0-467F-A984-59A2C93C8F00}" dt="2025-03-27T20:02:03.994" v="943"/>
          <pc:sldLayoutMkLst>
            <pc:docMk/>
            <pc:sldMasterMk cId="4161137417" sldId="2147483672"/>
            <pc:sldLayoutMk cId="3186992554" sldId="2147483679"/>
          </pc:sldLayoutMkLst>
        </pc:sldLayoutChg>
        <pc:sldLayoutChg chg="add mod replId">
          <pc:chgData name="HRADEC Matej (VAR-S2ENA)" userId="S::hradecma@student.eursc.eu::382c4360-7d73-48e1-a3fd-aae54059281a" providerId="AD" clId="Web-{B3227627-3CA0-467F-A984-59A2C93C8F00}" dt="2025-03-27T20:02:03.994" v="943"/>
          <pc:sldLayoutMkLst>
            <pc:docMk/>
            <pc:sldMasterMk cId="4161137417" sldId="2147483672"/>
            <pc:sldLayoutMk cId="1790069279" sldId="2147483680"/>
          </pc:sldLayoutMkLst>
        </pc:sldLayoutChg>
        <pc:sldLayoutChg chg="add mod replId">
          <pc:chgData name="HRADEC Matej (VAR-S2ENA)" userId="S::hradecma@student.eursc.eu::382c4360-7d73-48e1-a3fd-aae54059281a" providerId="AD" clId="Web-{B3227627-3CA0-467F-A984-59A2C93C8F00}" dt="2025-03-27T20:02:03.994" v="943"/>
          <pc:sldLayoutMkLst>
            <pc:docMk/>
            <pc:sldMasterMk cId="4161137417" sldId="2147483672"/>
            <pc:sldLayoutMk cId="1001178495" sldId="2147483681"/>
          </pc:sldLayoutMkLst>
        </pc:sldLayoutChg>
        <pc:sldLayoutChg chg="add mod replId">
          <pc:chgData name="HRADEC Matej (VAR-S2ENA)" userId="S::hradecma@student.eursc.eu::382c4360-7d73-48e1-a3fd-aae54059281a" providerId="AD" clId="Web-{B3227627-3CA0-467F-A984-59A2C93C8F00}" dt="2025-03-27T20:02:03.994" v="943"/>
          <pc:sldLayoutMkLst>
            <pc:docMk/>
            <pc:sldMasterMk cId="4161137417" sldId="2147483672"/>
            <pc:sldLayoutMk cId="312088048" sldId="2147483682"/>
          </pc:sldLayoutMkLst>
        </pc:sldLayoutChg>
        <pc:sldLayoutChg chg="add mod replId">
          <pc:chgData name="HRADEC Matej (VAR-S2ENA)" userId="S::hradecma@student.eursc.eu::382c4360-7d73-48e1-a3fd-aae54059281a" providerId="AD" clId="Web-{B3227627-3CA0-467F-A984-59A2C93C8F00}" dt="2025-03-27T20:02:03.994" v="943"/>
          <pc:sldLayoutMkLst>
            <pc:docMk/>
            <pc:sldMasterMk cId="4161137417" sldId="2147483672"/>
            <pc:sldLayoutMk cId="2198216290" sldId="2147483683"/>
          </pc:sldLayoutMkLst>
        </pc:sldLayoutChg>
      </pc:sldMasterChg>
    </pc:docChg>
  </pc:docChgLst>
  <pc:docChgLst>
    <pc:chgData name="HRADEC Matej (VAR-S2ENA)" userId="S::hradecma@student.eursc.eu::382c4360-7d73-48e1-a3fd-aae54059281a" providerId="AD" clId="Web-{EB2E27F3-5BEE-41B9-85B1-1DF73EF44A08}"/>
    <pc:docChg chg="addSld delSld">
      <pc:chgData name="HRADEC Matej (VAR-S2ENA)" userId="S::hradecma@student.eursc.eu::382c4360-7d73-48e1-a3fd-aae54059281a" providerId="AD" clId="Web-{EB2E27F3-5BEE-41B9-85B1-1DF73EF44A08}" dt="2025-03-25T17:12:30.902" v="1"/>
      <pc:docMkLst>
        <pc:docMk/>
      </pc:docMkLst>
      <pc:sldChg chg="new del">
        <pc:chgData name="HRADEC Matej (VAR-S2ENA)" userId="S::hradecma@student.eursc.eu::382c4360-7d73-48e1-a3fd-aae54059281a" providerId="AD" clId="Web-{EB2E27F3-5BEE-41B9-85B1-1DF73EF44A08}" dt="2025-03-25T17:12:30.902" v="1"/>
        <pc:sldMkLst>
          <pc:docMk/>
          <pc:sldMk cId="1908074437" sldId="260"/>
        </pc:sldMkLst>
      </pc:sldChg>
    </pc:docChg>
  </pc:docChgLst>
  <pc:docChgLst>
    <pc:chgData name="HRADEC Matej (VAR-S2ENA)" userId="S::hradecma@student.eursc.eu::382c4360-7d73-48e1-a3fd-aae54059281a" providerId="AD" clId="Web-{88816EAB-910F-462A-B8E7-949734B77A27}"/>
    <pc:docChg chg="modSld">
      <pc:chgData name="HRADEC Matej (VAR-S2ENA)" userId="S::hradecma@student.eursc.eu::382c4360-7d73-48e1-a3fd-aae54059281a" providerId="AD" clId="Web-{88816EAB-910F-462A-B8E7-949734B77A27}" dt="2025-04-02T13:51:28.853" v="23" actId="14100"/>
      <pc:docMkLst>
        <pc:docMk/>
      </pc:docMkLst>
      <pc:sldChg chg="addSp delSp modSp">
        <pc:chgData name="HRADEC Matej (VAR-S2ENA)" userId="S::hradecma@student.eursc.eu::382c4360-7d73-48e1-a3fd-aae54059281a" providerId="AD" clId="Web-{88816EAB-910F-462A-B8E7-949734B77A27}" dt="2025-04-02T13:51:28.853" v="23" actId="14100"/>
        <pc:sldMkLst>
          <pc:docMk/>
          <pc:sldMk cId="3984274396" sldId="266"/>
        </pc:sldMkLst>
        <pc:grpChg chg="add mod">
          <ac:chgData name="HRADEC Matej (VAR-S2ENA)" userId="S::hradecma@student.eursc.eu::382c4360-7d73-48e1-a3fd-aae54059281a" providerId="AD" clId="Web-{88816EAB-910F-462A-B8E7-949734B77A27}" dt="2025-04-02T13:51:28.853" v="23" actId="14100"/>
          <ac:grpSpMkLst>
            <pc:docMk/>
            <pc:sldMk cId="3984274396" sldId="266"/>
            <ac:grpSpMk id="21" creationId="{AE313594-5498-E6E9-BD27-39791FBD197F}"/>
          </ac:grpSpMkLst>
        </pc:grpChg>
        <pc:picChg chg="del mod">
          <ac:chgData name="HRADEC Matej (VAR-S2ENA)" userId="S::hradecma@student.eursc.eu::382c4360-7d73-48e1-a3fd-aae54059281a" providerId="AD" clId="Web-{88816EAB-910F-462A-B8E7-949734B77A27}" dt="2025-04-02T13:51:02.634" v="17"/>
          <ac:picMkLst>
            <pc:docMk/>
            <pc:sldMk cId="3984274396" sldId="266"/>
            <ac:picMk id="18" creationId="{F8E77576-5223-C3A6-D256-9A5A9557C3B1}"/>
          </ac:picMkLst>
        </pc:picChg>
        <pc:picChg chg="add mod">
          <ac:chgData name="HRADEC Matej (VAR-S2ENA)" userId="S::hradecma@student.eursc.eu::382c4360-7d73-48e1-a3fd-aae54059281a" providerId="AD" clId="Web-{88816EAB-910F-462A-B8E7-949734B77A27}" dt="2025-04-02T13:51:14.493" v="20" actId="1076"/>
          <ac:picMkLst>
            <pc:docMk/>
            <pc:sldMk cId="3984274396" sldId="266"/>
            <ac:picMk id="19" creationId="{F583926E-113E-5BFE-3724-2BA63209060B}"/>
          </ac:picMkLst>
        </pc:picChg>
        <pc:picChg chg="add mod">
          <ac:chgData name="HRADEC Matej (VAR-S2ENA)" userId="S::hradecma@student.eursc.eu::382c4360-7d73-48e1-a3fd-aae54059281a" providerId="AD" clId="Web-{88816EAB-910F-462A-B8E7-949734B77A27}" dt="2025-04-02T13:51:14.509" v="21" actId="1076"/>
          <ac:picMkLst>
            <pc:docMk/>
            <pc:sldMk cId="3984274396" sldId="266"/>
            <ac:picMk id="20" creationId="{2A130E78-FF31-7ADF-61E2-BCC3F048B943}"/>
          </ac:picMkLst>
        </pc:picChg>
      </pc:sldChg>
    </pc:docChg>
  </pc:docChgLst>
  <pc:docChgLst>
    <pc:chgData name="HRADEC Matej (VAR-S2ENA)" userId="S::hradecma@student.eursc.eu::382c4360-7d73-48e1-a3fd-aae54059281a" providerId="AD" clId="Web-{24222732-15F5-4CA0-B0D6-5537539980BA}"/>
    <pc:docChg chg="modSld">
      <pc:chgData name="HRADEC Matej (VAR-S2ENA)" userId="S::hradecma@student.eursc.eu::382c4360-7d73-48e1-a3fd-aae54059281a" providerId="AD" clId="Web-{24222732-15F5-4CA0-B0D6-5537539980BA}" dt="2025-03-24T20:39:15.301" v="66" actId="20577"/>
      <pc:docMkLst>
        <pc:docMk/>
      </pc:docMkLst>
      <pc:sldChg chg="modSp">
        <pc:chgData name="HRADEC Matej (VAR-S2ENA)" userId="S::hradecma@student.eursc.eu::382c4360-7d73-48e1-a3fd-aae54059281a" providerId="AD" clId="Web-{24222732-15F5-4CA0-B0D6-5537539980BA}" dt="2025-03-24T20:38:52.660" v="63" actId="20577"/>
        <pc:sldMkLst>
          <pc:docMk/>
          <pc:sldMk cId="4165049210" sldId="258"/>
        </pc:sldMkLst>
        <pc:spChg chg="mod">
          <ac:chgData name="HRADEC Matej (VAR-S2ENA)" userId="S::hradecma@student.eursc.eu::382c4360-7d73-48e1-a3fd-aae54059281a" providerId="AD" clId="Web-{24222732-15F5-4CA0-B0D6-5537539980BA}" dt="2025-03-24T20:38:52.660" v="63" actId="20577"/>
          <ac:spMkLst>
            <pc:docMk/>
            <pc:sldMk cId="4165049210" sldId="258"/>
            <ac:spMk id="4" creationId="{0DF73AD1-53CB-B949-34EF-56912C3A9387}"/>
          </ac:spMkLst>
        </pc:spChg>
      </pc:sldChg>
      <pc:sldChg chg="modSp">
        <pc:chgData name="HRADEC Matej (VAR-S2ENA)" userId="S::hradecma@student.eursc.eu::382c4360-7d73-48e1-a3fd-aae54059281a" providerId="AD" clId="Web-{24222732-15F5-4CA0-B0D6-5537539980BA}" dt="2025-03-24T20:39:15.301" v="66" actId="20577"/>
        <pc:sldMkLst>
          <pc:docMk/>
          <pc:sldMk cId="2332542733" sldId="259"/>
        </pc:sldMkLst>
        <pc:spChg chg="mod">
          <ac:chgData name="HRADEC Matej (VAR-S2ENA)" userId="S::hradecma@student.eursc.eu::382c4360-7d73-48e1-a3fd-aae54059281a" providerId="AD" clId="Web-{24222732-15F5-4CA0-B0D6-5537539980BA}" dt="2025-03-24T20:39:15.301" v="66" actId="20577"/>
          <ac:spMkLst>
            <pc:docMk/>
            <pc:sldMk cId="2332542733" sldId="259"/>
            <ac:spMk id="2" creationId="{1D129B52-0814-5376-91A6-3E0DE3B8FFA5}"/>
          </ac:spMkLst>
        </pc:spChg>
      </pc:sldChg>
    </pc:docChg>
  </pc:docChgLst>
  <pc:docChgLst>
    <pc:chgData name="HRADEC Matej (VAR-S2ENA)" userId="S::hradecma@student.eursc.eu::382c4360-7d73-48e1-a3fd-aae54059281a" providerId="AD" clId="Web-{B53AA3E3-DCD6-434E-90DE-4731E308AA55}"/>
    <pc:docChg chg="modSld">
      <pc:chgData name="HRADEC Matej (VAR-S2ENA)" userId="S::hradecma@student.eursc.eu::382c4360-7d73-48e1-a3fd-aae54059281a" providerId="AD" clId="Web-{B53AA3E3-DCD6-434E-90DE-4731E308AA55}" dt="2025-04-02T12:42:15.734" v="174" actId="1076"/>
      <pc:docMkLst>
        <pc:docMk/>
      </pc:docMkLst>
      <pc:sldChg chg="addSp delSp modSp">
        <pc:chgData name="HRADEC Matej (VAR-S2ENA)" userId="S::hradecma@student.eursc.eu::382c4360-7d73-48e1-a3fd-aae54059281a" providerId="AD" clId="Web-{B53AA3E3-DCD6-434E-90DE-4731E308AA55}" dt="2025-04-02T12:34:10.014" v="161" actId="1076"/>
        <pc:sldMkLst>
          <pc:docMk/>
          <pc:sldMk cId="2332542733" sldId="259"/>
        </pc:sldMkLst>
        <pc:spChg chg="del mod">
          <ac:chgData name="HRADEC Matej (VAR-S2ENA)" userId="S::hradecma@student.eursc.eu::382c4360-7d73-48e1-a3fd-aae54059281a" providerId="AD" clId="Web-{B53AA3E3-DCD6-434E-90DE-4731E308AA55}" dt="2025-04-02T12:34:02.732" v="159"/>
          <ac:spMkLst>
            <pc:docMk/>
            <pc:sldMk cId="2332542733" sldId="259"/>
            <ac:spMk id="21" creationId="{835682FB-892E-09D0-1ABE-538CEF164EED}"/>
          </ac:spMkLst>
        </pc:spChg>
        <pc:picChg chg="add mod modCrop">
          <ac:chgData name="HRADEC Matej (VAR-S2ENA)" userId="S::hradecma@student.eursc.eu::382c4360-7d73-48e1-a3fd-aae54059281a" providerId="AD" clId="Web-{B53AA3E3-DCD6-434E-90DE-4731E308AA55}" dt="2025-04-02T12:34:10.014" v="161" actId="1076"/>
          <ac:picMkLst>
            <pc:docMk/>
            <pc:sldMk cId="2332542733" sldId="259"/>
            <ac:picMk id="4" creationId="{5FF54768-A7D1-CC3B-2B6A-033C3C20FCD3}"/>
          </ac:picMkLst>
        </pc:picChg>
      </pc:sldChg>
      <pc:sldChg chg="modSp">
        <pc:chgData name="HRADEC Matej (VAR-S2ENA)" userId="S::hradecma@student.eursc.eu::382c4360-7d73-48e1-a3fd-aae54059281a" providerId="AD" clId="Web-{B53AA3E3-DCD6-434E-90DE-4731E308AA55}" dt="2025-04-02T12:22:09.910" v="67" actId="20577"/>
        <pc:sldMkLst>
          <pc:docMk/>
          <pc:sldMk cId="2698592852" sldId="264"/>
        </pc:sldMkLst>
        <pc:spChg chg="mod">
          <ac:chgData name="HRADEC Matej (VAR-S2ENA)" userId="S::hradecma@student.eursc.eu::382c4360-7d73-48e1-a3fd-aae54059281a" providerId="AD" clId="Web-{B53AA3E3-DCD6-434E-90DE-4731E308AA55}" dt="2025-04-02T12:22:09.910" v="67" actId="20577"/>
          <ac:spMkLst>
            <pc:docMk/>
            <pc:sldMk cId="2698592852" sldId="264"/>
            <ac:spMk id="3" creationId="{1F4FB783-E92A-006C-DBD8-8BE0C8345EC9}"/>
          </ac:spMkLst>
        </pc:spChg>
      </pc:sldChg>
      <pc:sldChg chg="addSp modSp">
        <pc:chgData name="HRADEC Matej (VAR-S2ENA)" userId="S::hradecma@student.eursc.eu::382c4360-7d73-48e1-a3fd-aae54059281a" providerId="AD" clId="Web-{B53AA3E3-DCD6-434E-90DE-4731E308AA55}" dt="2025-04-02T12:42:15.734" v="174" actId="1076"/>
        <pc:sldMkLst>
          <pc:docMk/>
          <pc:sldMk cId="3984274396" sldId="266"/>
        </pc:sldMkLst>
        <pc:spChg chg="mod">
          <ac:chgData name="HRADEC Matej (VAR-S2ENA)" userId="S::hradecma@student.eursc.eu::382c4360-7d73-48e1-a3fd-aae54059281a" providerId="AD" clId="Web-{B53AA3E3-DCD6-434E-90DE-4731E308AA55}" dt="2025-04-02T12:41:39.905" v="164" actId="14100"/>
          <ac:spMkLst>
            <pc:docMk/>
            <pc:sldMk cId="3984274396" sldId="266"/>
            <ac:spMk id="3" creationId="{9615A57C-FB7F-F330-795A-249A3C90B7FE}"/>
          </ac:spMkLst>
        </pc:spChg>
        <pc:spChg chg="add mod">
          <ac:chgData name="HRADEC Matej (VAR-S2ENA)" userId="S::hradecma@student.eursc.eu::382c4360-7d73-48e1-a3fd-aae54059281a" providerId="AD" clId="Web-{B53AA3E3-DCD6-434E-90DE-4731E308AA55}" dt="2025-04-02T12:41:51.936" v="169" actId="1076"/>
          <ac:spMkLst>
            <pc:docMk/>
            <pc:sldMk cId="3984274396" sldId="266"/>
            <ac:spMk id="16" creationId="{F717420B-E8A4-734D-9E69-49898B047673}"/>
          </ac:spMkLst>
        </pc:spChg>
        <pc:picChg chg="add mod">
          <ac:chgData name="HRADEC Matej (VAR-S2ENA)" userId="S::hradecma@student.eursc.eu::382c4360-7d73-48e1-a3fd-aae54059281a" providerId="AD" clId="Web-{B53AA3E3-DCD6-434E-90DE-4731E308AA55}" dt="2025-04-02T12:42:15.734" v="174" actId="1076"/>
          <ac:picMkLst>
            <pc:docMk/>
            <pc:sldMk cId="3984274396" sldId="266"/>
            <ac:picMk id="18" creationId="{F8E77576-5223-C3A6-D256-9A5A9557C3B1}"/>
          </ac:picMkLst>
        </pc:picChg>
      </pc:sldChg>
      <pc:sldChg chg="modSp">
        <pc:chgData name="HRADEC Matej (VAR-S2ENA)" userId="S::hradecma@student.eursc.eu::382c4360-7d73-48e1-a3fd-aae54059281a" providerId="AD" clId="Web-{B53AA3E3-DCD6-434E-90DE-4731E308AA55}" dt="2025-04-02T12:20:47.361" v="50" actId="20577"/>
        <pc:sldMkLst>
          <pc:docMk/>
          <pc:sldMk cId="2947219008" sldId="270"/>
        </pc:sldMkLst>
        <pc:spChg chg="mod">
          <ac:chgData name="HRADEC Matej (VAR-S2ENA)" userId="S::hradecma@student.eursc.eu::382c4360-7d73-48e1-a3fd-aae54059281a" providerId="AD" clId="Web-{B53AA3E3-DCD6-434E-90DE-4731E308AA55}" dt="2025-04-02T12:20:47.361" v="50" actId="20577"/>
          <ac:spMkLst>
            <pc:docMk/>
            <pc:sldMk cId="2947219008" sldId="270"/>
            <ac:spMk id="3" creationId="{526B6C3D-CE2B-298A-3080-FF5A99C263BF}"/>
          </ac:spMkLst>
        </pc:spChg>
      </pc:sldChg>
      <pc:sldChg chg="addSp modSp">
        <pc:chgData name="HRADEC Matej (VAR-S2ENA)" userId="S::hradecma@student.eursc.eu::382c4360-7d73-48e1-a3fd-aae54059281a" providerId="AD" clId="Web-{B53AA3E3-DCD6-434E-90DE-4731E308AA55}" dt="2025-04-02T12:26:06.934" v="126" actId="1076"/>
        <pc:sldMkLst>
          <pc:docMk/>
          <pc:sldMk cId="3162343736" sldId="271"/>
        </pc:sldMkLst>
        <pc:spChg chg="mod">
          <ac:chgData name="HRADEC Matej (VAR-S2ENA)" userId="S::hradecma@student.eursc.eu::382c4360-7d73-48e1-a3fd-aae54059281a" providerId="AD" clId="Web-{B53AA3E3-DCD6-434E-90DE-4731E308AA55}" dt="2025-04-02T12:24:15.634" v="88" actId="20577"/>
          <ac:spMkLst>
            <pc:docMk/>
            <pc:sldMk cId="3162343736" sldId="271"/>
            <ac:spMk id="7" creationId="{FA929AF6-60E1-B37D-9794-93DBFB869C39}"/>
          </ac:spMkLst>
        </pc:spChg>
        <pc:spChg chg="add mod">
          <ac:chgData name="HRADEC Matej (VAR-S2ENA)" userId="S::hradecma@student.eursc.eu::382c4360-7d73-48e1-a3fd-aae54059281a" providerId="AD" clId="Web-{B53AA3E3-DCD6-434E-90DE-4731E308AA55}" dt="2025-04-02T12:26:06.934" v="126" actId="1076"/>
          <ac:spMkLst>
            <pc:docMk/>
            <pc:sldMk cId="3162343736" sldId="271"/>
            <ac:spMk id="9" creationId="{3C27FA5B-C400-669A-410D-77B27D4B452A}"/>
          </ac:spMkLst>
        </pc:spChg>
        <pc:spChg chg="mod">
          <ac:chgData name="HRADEC Matej (VAR-S2ENA)" userId="S::hradecma@student.eursc.eu::382c4360-7d73-48e1-a3fd-aae54059281a" providerId="AD" clId="Web-{B53AA3E3-DCD6-434E-90DE-4731E308AA55}" dt="2025-04-02T12:25:32.042" v="110" actId="14100"/>
          <ac:spMkLst>
            <pc:docMk/>
            <pc:sldMk cId="3162343736" sldId="271"/>
            <ac:spMk id="17" creationId="{658EEA4E-0E76-50B1-06BD-D09B7B72E9DA}"/>
          </ac:spMkLst>
        </pc:spChg>
        <pc:spChg chg="mod">
          <ac:chgData name="HRADEC Matej (VAR-S2ENA)" userId="S::hradecma@student.eursc.eu::382c4360-7d73-48e1-a3fd-aae54059281a" providerId="AD" clId="Web-{B53AA3E3-DCD6-434E-90DE-4731E308AA55}" dt="2025-04-02T12:24:50.979" v="99" actId="20577"/>
          <ac:spMkLst>
            <pc:docMk/>
            <pc:sldMk cId="3162343736" sldId="271"/>
            <ac:spMk id="18" creationId="{25E9F6FC-DF31-F175-79BF-A4C55C006639}"/>
          </ac:spMkLst>
        </pc:spChg>
      </pc:sldChg>
      <pc:sldChg chg="addSp modSp">
        <pc:chgData name="HRADEC Matej (VAR-S2ENA)" userId="S::hradecma@student.eursc.eu::382c4360-7d73-48e1-a3fd-aae54059281a" providerId="AD" clId="Web-{B53AA3E3-DCD6-434E-90DE-4731E308AA55}" dt="2025-04-02T12:19:06.076" v="23" actId="20577"/>
        <pc:sldMkLst>
          <pc:docMk/>
          <pc:sldMk cId="2931671561" sldId="274"/>
        </pc:sldMkLst>
        <pc:spChg chg="add mod">
          <ac:chgData name="HRADEC Matej (VAR-S2ENA)" userId="S::hradecma@student.eursc.eu::382c4360-7d73-48e1-a3fd-aae54059281a" providerId="AD" clId="Web-{B53AA3E3-DCD6-434E-90DE-4731E308AA55}" dt="2025-04-02T12:19:06.076" v="23" actId="20577"/>
          <ac:spMkLst>
            <pc:docMk/>
            <pc:sldMk cId="2931671561" sldId="274"/>
            <ac:spMk id="4" creationId="{31539814-5250-7C4D-3B73-37E0A5AA62D5}"/>
          </ac:spMkLst>
        </pc:spChg>
        <pc:picChg chg="mod">
          <ac:chgData name="HRADEC Matej (VAR-S2ENA)" userId="S::hradecma@student.eursc.eu::382c4360-7d73-48e1-a3fd-aae54059281a" providerId="AD" clId="Web-{B53AA3E3-DCD6-434E-90DE-4731E308AA55}" dt="2025-04-02T12:18:16.824" v="19" actId="1076"/>
          <ac:picMkLst>
            <pc:docMk/>
            <pc:sldMk cId="2931671561" sldId="274"/>
            <ac:picMk id="5" creationId="{20B2C025-E5F4-1502-5DC1-2273BA833AFC}"/>
          </ac:picMkLst>
        </pc:picChg>
      </pc:sldChg>
      <pc:sldChg chg="addSp modSp">
        <pc:chgData name="HRADEC Matej (VAR-S2ENA)" userId="S::hradecma@student.eursc.eu::382c4360-7d73-48e1-a3fd-aae54059281a" providerId="AD" clId="Web-{B53AA3E3-DCD6-434E-90DE-4731E308AA55}" dt="2025-04-02T12:21:02.486" v="52" actId="1076"/>
        <pc:sldMkLst>
          <pc:docMk/>
          <pc:sldMk cId="1074054417" sldId="275"/>
        </pc:sldMkLst>
        <pc:spChg chg="add mod">
          <ac:chgData name="HRADEC Matej (VAR-S2ENA)" userId="S::hradecma@student.eursc.eu::382c4360-7d73-48e1-a3fd-aae54059281a" providerId="AD" clId="Web-{B53AA3E3-DCD6-434E-90DE-4731E308AA55}" dt="2025-04-02T12:21:02.486" v="52" actId="1076"/>
          <ac:spMkLst>
            <pc:docMk/>
            <pc:sldMk cId="1074054417" sldId="275"/>
            <ac:spMk id="5" creationId="{AB11E1BD-FA12-E5FC-3065-B02E9E1E5DB2}"/>
          </ac:spMkLst>
        </pc:spChg>
      </pc:sldChg>
    </pc:docChg>
  </pc:docChgLst>
  <pc:docChgLst>
    <pc:chgData name="HRADEC Matej (VAR-S2ENA)" userId="S::hradecma@student.eursc.eu::382c4360-7d73-48e1-a3fd-aae54059281a" providerId="AD" clId="Web-{12BBB226-5F2F-4758-966E-81A37368BD8F}"/>
    <pc:docChg chg="modSld">
      <pc:chgData name="HRADEC Matej (VAR-S2ENA)" userId="S::hradecma@student.eursc.eu::382c4360-7d73-48e1-a3fd-aae54059281a" providerId="AD" clId="Web-{12BBB226-5F2F-4758-966E-81A37368BD8F}" dt="2025-03-25T17:26:32.077" v="154" actId="1076"/>
      <pc:docMkLst>
        <pc:docMk/>
      </pc:docMkLst>
      <pc:sldChg chg="addSp delSp modSp">
        <pc:chgData name="HRADEC Matej (VAR-S2ENA)" userId="S::hradecma@student.eursc.eu::382c4360-7d73-48e1-a3fd-aae54059281a" providerId="AD" clId="Web-{12BBB226-5F2F-4758-966E-81A37368BD8F}" dt="2025-03-25T17:26:32.077" v="154" actId="1076"/>
        <pc:sldMkLst>
          <pc:docMk/>
          <pc:sldMk cId="2332542733" sldId="259"/>
        </pc:sldMkLst>
        <pc:spChg chg="mod">
          <ac:chgData name="HRADEC Matej (VAR-S2ENA)" userId="S::hradecma@student.eursc.eu::382c4360-7d73-48e1-a3fd-aae54059281a" providerId="AD" clId="Web-{12BBB226-5F2F-4758-966E-81A37368BD8F}" dt="2025-03-25T17:20:09.564" v="88" actId="20577"/>
          <ac:spMkLst>
            <pc:docMk/>
            <pc:sldMk cId="2332542733" sldId="259"/>
            <ac:spMk id="3" creationId="{23AC017E-B81E-580E-F919-13ED0778B60A}"/>
          </ac:spMkLst>
        </pc:spChg>
        <pc:spChg chg="add del mod">
          <ac:chgData name="HRADEC Matej (VAR-S2ENA)" userId="S::hradecma@student.eursc.eu::382c4360-7d73-48e1-a3fd-aae54059281a" providerId="AD" clId="Web-{12BBB226-5F2F-4758-966E-81A37368BD8F}" dt="2025-03-25T17:23:09.898" v="129"/>
          <ac:spMkLst>
            <pc:docMk/>
            <pc:sldMk cId="2332542733" sldId="259"/>
            <ac:spMk id="6" creationId="{494AE522-A912-0C98-9807-8F589997F60E}"/>
          </ac:spMkLst>
        </pc:spChg>
        <pc:spChg chg="add mod">
          <ac:chgData name="HRADEC Matej (VAR-S2ENA)" userId="S::hradecma@student.eursc.eu::382c4360-7d73-48e1-a3fd-aae54059281a" providerId="AD" clId="Web-{12BBB226-5F2F-4758-966E-81A37368BD8F}" dt="2025-03-25T17:23:35.212" v="139" actId="20577"/>
          <ac:spMkLst>
            <pc:docMk/>
            <pc:sldMk cId="2332542733" sldId="259"/>
            <ac:spMk id="7" creationId="{1C8F3110-59E0-CAFB-B299-3AC5A1D912F8}"/>
          </ac:spMkLst>
        </pc:spChg>
        <pc:graphicFrameChg chg="add del mod modGraphic">
          <ac:chgData name="HRADEC Matej (VAR-S2ENA)" userId="S::hradecma@student.eursc.eu::382c4360-7d73-48e1-a3fd-aae54059281a" providerId="AD" clId="Web-{12BBB226-5F2F-4758-966E-81A37368BD8F}" dt="2025-03-25T17:26:28.686" v="153"/>
          <ac:graphicFrameMkLst>
            <pc:docMk/>
            <pc:sldMk cId="2332542733" sldId="259"/>
            <ac:graphicFrameMk id="8" creationId="{44E8ADB7-7688-388E-DCC2-56733E401FFA}"/>
          </ac:graphicFrameMkLst>
        </pc:graphicFrameChg>
        <pc:picChg chg="add del mod">
          <ac:chgData name="HRADEC Matej (VAR-S2ENA)" userId="S::hradecma@student.eursc.eu::382c4360-7d73-48e1-a3fd-aae54059281a" providerId="AD" clId="Web-{12BBB226-5F2F-4758-966E-81A37368BD8F}" dt="2025-03-25T17:26:11.967" v="151"/>
          <ac:picMkLst>
            <pc:docMk/>
            <pc:sldMk cId="2332542733" sldId="259"/>
            <ac:picMk id="4" creationId="{8F4D44EC-7917-7E3B-434F-F3CCFCFDFE80}"/>
          </ac:picMkLst>
        </pc:picChg>
        <pc:picChg chg="add mod">
          <ac:chgData name="HRADEC Matej (VAR-S2ENA)" userId="S::hradecma@student.eursc.eu::382c4360-7d73-48e1-a3fd-aae54059281a" providerId="AD" clId="Web-{12BBB226-5F2F-4758-966E-81A37368BD8F}" dt="2025-03-25T17:25:39.497" v="145" actId="1076"/>
          <ac:picMkLst>
            <pc:docMk/>
            <pc:sldMk cId="2332542733" sldId="259"/>
            <ac:picMk id="5" creationId="{0F593B14-6F74-9626-1E7E-052A60958B63}"/>
          </ac:picMkLst>
        </pc:picChg>
        <pc:picChg chg="add mod">
          <ac:chgData name="HRADEC Matej (VAR-S2ENA)" userId="S::hradecma@student.eursc.eu::382c4360-7d73-48e1-a3fd-aae54059281a" providerId="AD" clId="Web-{12BBB226-5F2F-4758-966E-81A37368BD8F}" dt="2025-03-25T17:26:32.077" v="154" actId="1076"/>
          <ac:picMkLst>
            <pc:docMk/>
            <pc:sldMk cId="2332542733" sldId="259"/>
            <ac:picMk id="9" creationId="{AFEFEBD9-B581-D588-176F-4D9E50C664D1}"/>
          </ac:picMkLst>
        </pc:picChg>
      </pc:sldChg>
    </pc:docChg>
  </pc:docChgLst>
  <pc:docChgLst>
    <pc:chgData name="HRADEC Matej (VAR-S2ENA)" userId="S::hradecma@student.eursc.eu::382c4360-7d73-48e1-a3fd-aae54059281a" providerId="AD" clId="Web-{F5581977-4B95-427C-8BA3-10483A07556F}"/>
    <pc:docChg chg="addSld modSld sldOrd">
      <pc:chgData name="HRADEC Matej (VAR-S2ENA)" userId="S::hradecma@student.eursc.eu::382c4360-7d73-48e1-a3fd-aae54059281a" providerId="AD" clId="Web-{F5581977-4B95-427C-8BA3-10483A07556F}" dt="2025-03-24T20:33:42.495" v="397" actId="20577"/>
      <pc:docMkLst>
        <pc:docMk/>
      </pc:docMkLst>
      <pc:sldChg chg="addSp delSp modSp mod setBg">
        <pc:chgData name="HRADEC Matej (VAR-S2ENA)" userId="S::hradecma@student.eursc.eu::382c4360-7d73-48e1-a3fd-aae54059281a" providerId="AD" clId="Web-{F5581977-4B95-427C-8BA3-10483A07556F}" dt="2025-03-24T19:13:08.766" v="151" actId="1076"/>
        <pc:sldMkLst>
          <pc:docMk/>
          <pc:sldMk cId="652587427" sldId="257"/>
        </pc:sldMkLst>
        <pc:spChg chg="mod">
          <ac:chgData name="HRADEC Matej (VAR-S2ENA)" userId="S::hradecma@student.eursc.eu::382c4360-7d73-48e1-a3fd-aae54059281a" providerId="AD" clId="Web-{F5581977-4B95-427C-8BA3-10483A07556F}" dt="2025-03-24T19:12:56.953" v="149" actId="1076"/>
          <ac:spMkLst>
            <pc:docMk/>
            <pc:sldMk cId="652587427" sldId="257"/>
            <ac:spMk id="2" creationId="{4474DC97-E7DD-31CA-2F95-701710BE1294}"/>
          </ac:spMkLst>
        </pc:spChg>
        <pc:spChg chg="mod">
          <ac:chgData name="HRADEC Matej (VAR-S2ENA)" userId="S::hradecma@student.eursc.eu::382c4360-7d73-48e1-a3fd-aae54059281a" providerId="AD" clId="Web-{F5581977-4B95-427C-8BA3-10483A07556F}" dt="2025-03-24T19:13:00.360" v="150" actId="1076"/>
          <ac:spMkLst>
            <pc:docMk/>
            <pc:sldMk cId="652587427" sldId="257"/>
            <ac:spMk id="3" creationId="{A55EBBDE-210D-3BE0-E44C-479D7AA309CC}"/>
          </ac:spMkLst>
        </pc:spChg>
        <pc:spChg chg="add mod">
          <ac:chgData name="HRADEC Matej (VAR-S2ENA)" userId="S::hradecma@student.eursc.eu::382c4360-7d73-48e1-a3fd-aae54059281a" providerId="AD" clId="Web-{F5581977-4B95-427C-8BA3-10483A07556F}" dt="2025-03-24T19:08:10.712" v="130" actId="20577"/>
          <ac:spMkLst>
            <pc:docMk/>
            <pc:sldMk cId="652587427" sldId="257"/>
            <ac:spMk id="10" creationId="{83B064B9-EA75-155D-02CF-35E3CAD05140}"/>
          </ac:spMkLst>
        </pc:spChg>
        <pc:spChg chg="add mod">
          <ac:chgData name="HRADEC Matej (VAR-S2ENA)" userId="S::hradecma@student.eursc.eu::382c4360-7d73-48e1-a3fd-aae54059281a" providerId="AD" clId="Web-{F5581977-4B95-427C-8BA3-10483A07556F}" dt="2025-03-24T19:13:08.766" v="151" actId="1076"/>
          <ac:spMkLst>
            <pc:docMk/>
            <pc:sldMk cId="652587427" sldId="257"/>
            <ac:spMk id="11" creationId="{D1FFA8A0-4E40-F86F-B584-D9E6F8A8E04E}"/>
          </ac:spMkLst>
        </pc:spChg>
        <pc:picChg chg="mod">
          <ac:chgData name="HRADEC Matej (VAR-S2ENA)" userId="S::hradecma@student.eursc.eu::382c4360-7d73-48e1-a3fd-aae54059281a" providerId="AD" clId="Web-{F5581977-4B95-427C-8BA3-10483A07556F}" dt="2025-03-24T19:00:46.467" v="10" actId="1076"/>
          <ac:picMkLst>
            <pc:docMk/>
            <pc:sldMk cId="652587427" sldId="257"/>
            <ac:picMk id="5" creationId="{99D3C421-98CC-2616-8D70-FB259B29F808}"/>
          </ac:picMkLst>
        </pc:picChg>
        <pc:picChg chg="mod">
          <ac:chgData name="HRADEC Matej (VAR-S2ENA)" userId="S::hradecma@student.eursc.eu::382c4360-7d73-48e1-a3fd-aae54059281a" providerId="AD" clId="Web-{F5581977-4B95-427C-8BA3-10483A07556F}" dt="2025-03-24T19:04:58.488" v="85" actId="1076"/>
          <ac:picMkLst>
            <pc:docMk/>
            <pc:sldMk cId="652587427" sldId="257"/>
            <ac:picMk id="6" creationId="{68D28553-7025-AF65-7F30-E70469433297}"/>
          </ac:picMkLst>
        </pc:picChg>
        <pc:picChg chg="mod">
          <ac:chgData name="HRADEC Matej (VAR-S2ENA)" userId="S::hradecma@student.eursc.eu::382c4360-7d73-48e1-a3fd-aae54059281a" providerId="AD" clId="Web-{F5581977-4B95-427C-8BA3-10483A07556F}" dt="2025-03-24T19:05:23.567" v="89" actId="1076"/>
          <ac:picMkLst>
            <pc:docMk/>
            <pc:sldMk cId="652587427" sldId="257"/>
            <ac:picMk id="7" creationId="{C3AE0AD0-FC71-09FC-8D80-274F50894DE4}"/>
          </ac:picMkLst>
        </pc:picChg>
        <pc:picChg chg="del">
          <ac:chgData name="HRADEC Matej (VAR-S2ENA)" userId="S::hradecma@student.eursc.eu::382c4360-7d73-48e1-a3fd-aae54059281a" providerId="AD" clId="Web-{F5581977-4B95-427C-8BA3-10483A07556F}" dt="2025-03-24T18:59:52.497" v="1"/>
          <ac:picMkLst>
            <pc:docMk/>
            <pc:sldMk cId="652587427" sldId="257"/>
            <ac:picMk id="8" creationId="{8AFBD242-1E1F-CFE8-EE2A-73CE55C0AEC3}"/>
          </ac:picMkLst>
        </pc:picChg>
        <pc:picChg chg="add mod ord">
          <ac:chgData name="HRADEC Matej (VAR-S2ENA)" userId="S::hradecma@student.eursc.eu::382c4360-7d73-48e1-a3fd-aae54059281a" providerId="AD" clId="Web-{F5581977-4B95-427C-8BA3-10483A07556F}" dt="2025-03-24T19:01:36.390" v="16" actId="14100"/>
          <ac:picMkLst>
            <pc:docMk/>
            <pc:sldMk cId="652587427" sldId="257"/>
            <ac:picMk id="9" creationId="{FAB4F374-2E93-62DC-A3C1-0754932616AC}"/>
          </ac:picMkLst>
        </pc:picChg>
      </pc:sldChg>
      <pc:sldChg chg="addSp delSp modSp new mod setBg">
        <pc:chgData name="HRADEC Matej (VAR-S2ENA)" userId="S::hradecma@student.eursc.eu::382c4360-7d73-48e1-a3fd-aae54059281a" providerId="AD" clId="Web-{F5581977-4B95-427C-8BA3-10483A07556F}" dt="2025-03-24T20:33:42.495" v="397" actId="20577"/>
        <pc:sldMkLst>
          <pc:docMk/>
          <pc:sldMk cId="4165049210" sldId="258"/>
        </pc:sldMkLst>
        <pc:spChg chg="mod">
          <ac:chgData name="HRADEC Matej (VAR-S2ENA)" userId="S::hradecma@student.eursc.eu::382c4360-7d73-48e1-a3fd-aae54059281a" providerId="AD" clId="Web-{F5581977-4B95-427C-8BA3-10483A07556F}" dt="2025-03-24T20:31:41.147" v="326" actId="20577"/>
          <ac:spMkLst>
            <pc:docMk/>
            <pc:sldMk cId="4165049210" sldId="258"/>
            <ac:spMk id="2" creationId="{EED955BD-E7F4-5860-0148-2120E121EDA0}"/>
          </ac:spMkLst>
        </pc:spChg>
        <pc:spChg chg="mod">
          <ac:chgData name="HRADEC Matej (VAR-S2ENA)" userId="S::hradecma@student.eursc.eu::382c4360-7d73-48e1-a3fd-aae54059281a" providerId="AD" clId="Web-{F5581977-4B95-427C-8BA3-10483A07556F}" dt="2025-03-24T19:20:00.214" v="205" actId="20577"/>
          <ac:spMkLst>
            <pc:docMk/>
            <pc:sldMk cId="4165049210" sldId="258"/>
            <ac:spMk id="3" creationId="{9F8B4C59-95E1-51E6-D260-43509129824C}"/>
          </ac:spMkLst>
        </pc:spChg>
        <pc:spChg chg="add mod">
          <ac:chgData name="HRADEC Matej (VAR-S2ENA)" userId="S::hradecma@student.eursc.eu::382c4360-7d73-48e1-a3fd-aae54059281a" providerId="AD" clId="Web-{F5581977-4B95-427C-8BA3-10483A07556F}" dt="2025-03-24T20:33:42.495" v="397" actId="20577"/>
          <ac:spMkLst>
            <pc:docMk/>
            <pc:sldMk cId="4165049210" sldId="258"/>
            <ac:spMk id="4" creationId="{0DF73AD1-53CB-B949-34EF-56912C3A9387}"/>
          </ac:spMkLst>
        </pc:spChg>
        <pc:spChg chg="add mod">
          <ac:chgData name="HRADEC Matej (VAR-S2ENA)" userId="S::hradecma@student.eursc.eu::382c4360-7d73-48e1-a3fd-aae54059281a" providerId="AD" clId="Web-{F5581977-4B95-427C-8BA3-10483A07556F}" dt="2025-03-24T19:23:36.156" v="282" actId="1076"/>
          <ac:spMkLst>
            <pc:docMk/>
            <pc:sldMk cId="4165049210" sldId="258"/>
            <ac:spMk id="19" creationId="{4A322109-E31E-4049-96DA-09419D28E761}"/>
          </ac:spMkLst>
        </pc:spChg>
        <pc:spChg chg="add mod">
          <ac:chgData name="HRADEC Matej (VAR-S2ENA)" userId="S::hradecma@student.eursc.eu::382c4360-7d73-48e1-a3fd-aae54059281a" providerId="AD" clId="Web-{F5581977-4B95-427C-8BA3-10483A07556F}" dt="2025-03-24T19:24:02.188" v="301" actId="1076"/>
          <ac:spMkLst>
            <pc:docMk/>
            <pc:sldMk cId="4165049210" sldId="258"/>
            <ac:spMk id="20" creationId="{E79D3166-4A27-C222-06AC-3E29F48183EF}"/>
          </ac:spMkLst>
        </pc:spChg>
        <pc:spChg chg="add mod">
          <ac:chgData name="HRADEC Matej (VAR-S2ENA)" userId="S::hradecma@student.eursc.eu::382c4360-7d73-48e1-a3fd-aae54059281a" providerId="AD" clId="Web-{F5581977-4B95-427C-8BA3-10483A07556F}" dt="2025-03-24T19:24:27.861" v="317" actId="1076"/>
          <ac:spMkLst>
            <pc:docMk/>
            <pc:sldMk cId="4165049210" sldId="258"/>
            <ac:spMk id="21" creationId="{11550088-6098-E8B6-A40B-37160ED09D33}"/>
          </ac:spMkLst>
        </pc:spChg>
        <pc:spChg chg="add mod">
          <ac:chgData name="HRADEC Matej (VAR-S2ENA)" userId="S::hradecma@student.eursc.eu::382c4360-7d73-48e1-a3fd-aae54059281a" providerId="AD" clId="Web-{F5581977-4B95-427C-8BA3-10483A07556F}" dt="2025-03-24T19:23:12.453" v="264" actId="1076"/>
          <ac:spMkLst>
            <pc:docMk/>
            <pc:sldMk cId="4165049210" sldId="258"/>
            <ac:spMk id="22" creationId="{34894D16-10F2-DF63-E8B0-9195A2DC0446}"/>
          </ac:spMkLst>
        </pc:spChg>
        <pc:spChg chg="add mod">
          <ac:chgData name="HRADEC Matej (VAR-S2ENA)" userId="S::hradecma@student.eursc.eu::382c4360-7d73-48e1-a3fd-aae54059281a" providerId="AD" clId="Web-{F5581977-4B95-427C-8BA3-10483A07556F}" dt="2025-03-24T19:22:49.530" v="252" actId="1076"/>
          <ac:spMkLst>
            <pc:docMk/>
            <pc:sldMk cId="4165049210" sldId="258"/>
            <ac:spMk id="23" creationId="{3D96A515-9E82-602E-A0F7-7BFE4732E033}"/>
          </ac:spMkLst>
        </pc:spChg>
        <pc:spChg chg="add mod">
          <ac:chgData name="HRADEC Matej (VAR-S2ENA)" userId="S::hradecma@student.eursc.eu::382c4360-7d73-48e1-a3fd-aae54059281a" providerId="AD" clId="Web-{F5581977-4B95-427C-8BA3-10483A07556F}" dt="2025-03-24T19:22:31.592" v="241" actId="1076"/>
          <ac:spMkLst>
            <pc:docMk/>
            <pc:sldMk cId="4165049210" sldId="258"/>
            <ac:spMk id="24" creationId="{FB98BE31-A3F4-0A3D-B817-4068BB3062FF}"/>
          </ac:spMkLst>
        </pc:spChg>
        <pc:picChg chg="add del mod">
          <ac:chgData name="HRADEC Matej (VAR-S2ENA)" userId="S::hradecma@student.eursc.eu::382c4360-7d73-48e1-a3fd-aae54059281a" providerId="AD" clId="Web-{F5581977-4B95-427C-8BA3-10483A07556F}" dt="2025-03-24T19:14:21.471" v="172"/>
          <ac:picMkLst>
            <pc:docMk/>
            <pc:sldMk cId="4165049210" sldId="258"/>
            <ac:picMk id="5" creationId="{35429B41-7EF4-C14F-EA0D-F5693ADF780A}"/>
          </ac:picMkLst>
        </pc:picChg>
        <pc:picChg chg="add mod">
          <ac:chgData name="HRADEC Matej (VAR-S2ENA)" userId="S::hradecma@student.eursc.eu::382c4360-7d73-48e1-a3fd-aae54059281a" providerId="AD" clId="Web-{F5581977-4B95-427C-8BA3-10483A07556F}" dt="2025-03-24T19:16:10.130" v="185" actId="1076"/>
          <ac:picMkLst>
            <pc:docMk/>
            <pc:sldMk cId="4165049210" sldId="258"/>
            <ac:picMk id="6" creationId="{9113ACF3-B78D-EF02-20C0-AA6CA8426E20}"/>
          </ac:picMkLst>
        </pc:picChg>
        <pc:inkChg chg="add del">
          <ac:chgData name="HRADEC Matej (VAR-S2ENA)" userId="S::hradecma@student.eursc.eu::382c4360-7d73-48e1-a3fd-aae54059281a" providerId="AD" clId="Web-{F5581977-4B95-427C-8BA3-10483A07556F}" dt="2025-03-24T19:16:47.896" v="187"/>
          <ac:inkMkLst>
            <pc:docMk/>
            <pc:sldMk cId="4165049210" sldId="258"/>
            <ac:inkMk id="7" creationId="{6A648B8A-DE7B-CDBD-4BC7-27C4ACAB4BB4}"/>
          </ac:inkMkLst>
        </pc:inkChg>
        <pc:inkChg chg="add del">
          <ac:chgData name="HRADEC Matej (VAR-S2ENA)" userId="S::hradecma@student.eursc.eu::382c4360-7d73-48e1-a3fd-aae54059281a" providerId="AD" clId="Web-{F5581977-4B95-427C-8BA3-10483A07556F}" dt="2025-03-24T19:17:00.303" v="189"/>
          <ac:inkMkLst>
            <pc:docMk/>
            <pc:sldMk cId="4165049210" sldId="258"/>
            <ac:inkMk id="8" creationId="{AC5BCF0B-1250-23A8-9133-E46C9617B3FB}"/>
          </ac:inkMkLst>
        </pc:inkChg>
        <pc:inkChg chg="add del">
          <ac:chgData name="HRADEC Matej (VAR-S2ENA)" userId="S::hradecma@student.eursc.eu::382c4360-7d73-48e1-a3fd-aae54059281a" providerId="AD" clId="Web-{F5581977-4B95-427C-8BA3-10483A07556F}" dt="2025-03-24T19:17:17.616" v="191"/>
          <ac:inkMkLst>
            <pc:docMk/>
            <pc:sldMk cId="4165049210" sldId="258"/>
            <ac:inkMk id="9" creationId="{23842F6D-7284-6352-AECA-9EDE7DEC3537}"/>
          </ac:inkMkLst>
        </pc:inkChg>
        <pc:inkChg chg="add">
          <ac:chgData name="HRADEC Matej (VAR-S2ENA)" userId="S::hradecma@student.eursc.eu::382c4360-7d73-48e1-a3fd-aae54059281a" providerId="AD" clId="Web-{F5581977-4B95-427C-8BA3-10483A07556F}" dt="2025-03-24T19:17:33.491" v="192"/>
          <ac:inkMkLst>
            <pc:docMk/>
            <pc:sldMk cId="4165049210" sldId="258"/>
            <ac:inkMk id="10" creationId="{88C38C81-3E48-EB75-8AE6-522B36868C53}"/>
          </ac:inkMkLst>
        </pc:inkChg>
        <pc:inkChg chg="add">
          <ac:chgData name="HRADEC Matej (VAR-S2ENA)" userId="S::hradecma@student.eursc.eu::382c4360-7d73-48e1-a3fd-aae54059281a" providerId="AD" clId="Web-{F5581977-4B95-427C-8BA3-10483A07556F}" dt="2025-03-24T19:17:51.742" v="193"/>
          <ac:inkMkLst>
            <pc:docMk/>
            <pc:sldMk cId="4165049210" sldId="258"/>
            <ac:inkMk id="11" creationId="{8920B150-CE77-6066-452C-23C116497DBD}"/>
          </ac:inkMkLst>
        </pc:inkChg>
        <pc:inkChg chg="add">
          <ac:chgData name="HRADEC Matej (VAR-S2ENA)" userId="S::hradecma@student.eursc.eu::382c4360-7d73-48e1-a3fd-aae54059281a" providerId="AD" clId="Web-{F5581977-4B95-427C-8BA3-10483A07556F}" dt="2025-03-24T19:18:06.695" v="194"/>
          <ac:inkMkLst>
            <pc:docMk/>
            <pc:sldMk cId="4165049210" sldId="258"/>
            <ac:inkMk id="12" creationId="{287633F7-66F4-028B-505E-E711CEFF4513}"/>
          </ac:inkMkLst>
        </pc:inkChg>
        <pc:inkChg chg="add">
          <ac:chgData name="HRADEC Matej (VAR-S2ENA)" userId="S::hradecma@student.eursc.eu::382c4360-7d73-48e1-a3fd-aae54059281a" providerId="AD" clId="Web-{F5581977-4B95-427C-8BA3-10483A07556F}" dt="2025-03-24T19:18:21.164" v="195"/>
          <ac:inkMkLst>
            <pc:docMk/>
            <pc:sldMk cId="4165049210" sldId="258"/>
            <ac:inkMk id="13" creationId="{C38D8E3A-7640-1427-188E-FA88935BFA15}"/>
          </ac:inkMkLst>
        </pc:inkChg>
        <pc:inkChg chg="add">
          <ac:chgData name="HRADEC Matej (VAR-S2ENA)" userId="S::hradecma@student.eursc.eu::382c4360-7d73-48e1-a3fd-aae54059281a" providerId="AD" clId="Web-{F5581977-4B95-427C-8BA3-10483A07556F}" dt="2025-03-24T19:18:35.868" v="196"/>
          <ac:inkMkLst>
            <pc:docMk/>
            <pc:sldMk cId="4165049210" sldId="258"/>
            <ac:inkMk id="14" creationId="{22A59919-80FC-9AB2-0026-6706A0818753}"/>
          </ac:inkMkLst>
        </pc:inkChg>
        <pc:inkChg chg="add">
          <ac:chgData name="HRADEC Matej (VAR-S2ENA)" userId="S::hradecma@student.eursc.eu::382c4360-7d73-48e1-a3fd-aae54059281a" providerId="AD" clId="Web-{F5581977-4B95-427C-8BA3-10483A07556F}" dt="2025-03-24T19:18:52.306" v="197"/>
          <ac:inkMkLst>
            <pc:docMk/>
            <pc:sldMk cId="4165049210" sldId="258"/>
            <ac:inkMk id="15" creationId="{F1E20A88-8E02-4F72-2DF8-922CDF96C51A}"/>
          </ac:inkMkLst>
        </pc:inkChg>
        <pc:inkChg chg="add del">
          <ac:chgData name="HRADEC Matej (VAR-S2ENA)" userId="S::hradecma@student.eursc.eu::382c4360-7d73-48e1-a3fd-aae54059281a" providerId="AD" clId="Web-{F5581977-4B95-427C-8BA3-10483A07556F}" dt="2025-03-24T19:19:21.931" v="199"/>
          <ac:inkMkLst>
            <pc:docMk/>
            <pc:sldMk cId="4165049210" sldId="258"/>
            <ac:inkMk id="16" creationId="{72EE4EE2-29C3-F60E-971E-845A2200A715}"/>
          </ac:inkMkLst>
        </pc:inkChg>
        <pc:inkChg chg="add">
          <ac:chgData name="HRADEC Matej (VAR-S2ENA)" userId="S::hradecma@student.eursc.eu::382c4360-7d73-48e1-a3fd-aae54059281a" providerId="AD" clId="Web-{F5581977-4B95-427C-8BA3-10483A07556F}" dt="2025-03-24T19:20:00.292" v="206"/>
          <ac:inkMkLst>
            <pc:docMk/>
            <pc:sldMk cId="4165049210" sldId="258"/>
            <ac:inkMk id="17" creationId="{15F12191-1986-D2A3-D62C-518E08080EFC}"/>
          </ac:inkMkLst>
        </pc:inkChg>
        <pc:inkChg chg="add">
          <ac:chgData name="HRADEC Matej (VAR-S2ENA)" userId="S::hradecma@student.eursc.eu::382c4360-7d73-48e1-a3fd-aae54059281a" providerId="AD" clId="Web-{F5581977-4B95-427C-8BA3-10483A07556F}" dt="2025-03-24T19:20:41.605" v="207"/>
          <ac:inkMkLst>
            <pc:docMk/>
            <pc:sldMk cId="4165049210" sldId="258"/>
            <ac:inkMk id="18" creationId="{3A815065-5EA2-549F-5633-FE05433152DE}"/>
          </ac:inkMkLst>
        </pc:inkChg>
      </pc:sldChg>
      <pc:sldChg chg="new ord">
        <pc:chgData name="HRADEC Matej (VAR-S2ENA)" userId="S::hradecma@student.eursc.eu::382c4360-7d73-48e1-a3fd-aae54059281a" providerId="AD" clId="Web-{F5581977-4B95-427C-8BA3-10483A07556F}" dt="2025-03-24T20:25:19.901" v="319"/>
        <pc:sldMkLst>
          <pc:docMk/>
          <pc:sldMk cId="2332542733" sldId="259"/>
        </pc:sldMkLst>
      </pc:sldChg>
    </pc:docChg>
  </pc:docChgLst>
  <pc:docChgLst>
    <pc:chgData name="HRADEC Matej (VAR-S2ENA)" userId="S::hradecma@student.eursc.eu::382c4360-7d73-48e1-a3fd-aae54059281a" providerId="AD" clId="Web-{68E4DEDB-AC8F-4417-B4D8-8D3D5B2735FC}"/>
    <pc:docChg chg="addSld delSld modSld sldOrd">
      <pc:chgData name="HRADEC Matej (VAR-S2ENA)" userId="S::hradecma@student.eursc.eu::382c4360-7d73-48e1-a3fd-aae54059281a" providerId="AD" clId="Web-{68E4DEDB-AC8F-4417-B4D8-8D3D5B2735FC}" dt="2025-03-26T13:56:07.955" v="568"/>
      <pc:docMkLst>
        <pc:docMk/>
      </pc:docMkLst>
      <pc:sldChg chg="addSp delSp modSp">
        <pc:chgData name="HRADEC Matej (VAR-S2ENA)" userId="S::hradecma@student.eursc.eu::382c4360-7d73-48e1-a3fd-aae54059281a" providerId="AD" clId="Web-{68E4DEDB-AC8F-4417-B4D8-8D3D5B2735FC}" dt="2025-03-26T13:55:03.342" v="559"/>
        <pc:sldMkLst>
          <pc:docMk/>
          <pc:sldMk cId="4165049210" sldId="258"/>
        </pc:sldMkLst>
        <pc:spChg chg="mod">
          <ac:chgData name="HRADEC Matej (VAR-S2ENA)" userId="S::hradecma@student.eursc.eu::382c4360-7d73-48e1-a3fd-aae54059281a" providerId="AD" clId="Web-{68E4DEDB-AC8F-4417-B4D8-8D3D5B2735FC}" dt="2025-03-26T13:26:39.978" v="283" actId="20577"/>
          <ac:spMkLst>
            <pc:docMk/>
            <pc:sldMk cId="4165049210" sldId="258"/>
            <ac:spMk id="2" creationId="{EED955BD-E7F4-5860-0148-2120E121EDA0}"/>
          </ac:spMkLst>
        </pc:spChg>
        <pc:spChg chg="mod">
          <ac:chgData name="HRADEC Matej (VAR-S2ENA)" userId="S::hradecma@student.eursc.eu::382c4360-7d73-48e1-a3fd-aae54059281a" providerId="AD" clId="Web-{68E4DEDB-AC8F-4417-B4D8-8D3D5B2735FC}" dt="2025-03-26T13:25:16.631" v="259" actId="20577"/>
          <ac:spMkLst>
            <pc:docMk/>
            <pc:sldMk cId="4165049210" sldId="258"/>
            <ac:spMk id="4" creationId="{0DF73AD1-53CB-B949-34EF-56912C3A9387}"/>
          </ac:spMkLst>
        </pc:spChg>
        <pc:spChg chg="mod">
          <ac:chgData name="HRADEC Matej (VAR-S2ENA)" userId="S::hradecma@student.eursc.eu::382c4360-7d73-48e1-a3fd-aae54059281a" providerId="AD" clId="Web-{68E4DEDB-AC8F-4417-B4D8-8D3D5B2735FC}" dt="2025-03-26T13:35:22" v="519" actId="1076"/>
          <ac:spMkLst>
            <pc:docMk/>
            <pc:sldMk cId="4165049210" sldId="258"/>
            <ac:spMk id="19" creationId="{4A322109-E31E-4049-96DA-09419D28E761}"/>
          </ac:spMkLst>
        </pc:spChg>
        <pc:spChg chg="add mod">
          <ac:chgData name="HRADEC Matej (VAR-S2ENA)" userId="S::hradecma@student.eursc.eu::382c4360-7d73-48e1-a3fd-aae54059281a" providerId="AD" clId="Web-{68E4DEDB-AC8F-4417-B4D8-8D3D5B2735FC}" dt="2025-03-26T13:54:33.482" v="557" actId="1076"/>
          <ac:spMkLst>
            <pc:docMk/>
            <pc:sldMk cId="4165049210" sldId="258"/>
            <ac:spMk id="27" creationId="{7A46C0C9-5CEF-9AFC-C00C-C2874A5EBCE4}"/>
          </ac:spMkLst>
        </pc:spChg>
        <pc:inkChg chg="add del">
          <ac:chgData name="HRADEC Matej (VAR-S2ENA)" userId="S::hradecma@student.eursc.eu::382c4360-7d73-48e1-a3fd-aae54059281a" providerId="AD" clId="Web-{68E4DEDB-AC8F-4417-B4D8-8D3D5B2735FC}" dt="2025-03-26T13:34:28.199" v="515"/>
          <ac:inkMkLst>
            <pc:docMk/>
            <pc:sldMk cId="4165049210" sldId="258"/>
            <ac:inkMk id="5" creationId="{639AD218-D0EE-A3D3-675F-4CD48C38AE94}"/>
          </ac:inkMkLst>
        </pc:inkChg>
        <pc:inkChg chg="add del">
          <ac:chgData name="HRADEC Matej (VAR-S2ENA)" userId="S::hradecma@student.eursc.eu::382c4360-7d73-48e1-a3fd-aae54059281a" providerId="AD" clId="Web-{68E4DEDB-AC8F-4417-B4D8-8D3D5B2735FC}" dt="2025-03-26T13:34:25.418" v="514"/>
          <ac:inkMkLst>
            <pc:docMk/>
            <pc:sldMk cId="4165049210" sldId="258"/>
            <ac:inkMk id="7" creationId="{0B6FF15B-4307-E5B5-E09A-8BE5419C4D11}"/>
          </ac:inkMkLst>
        </pc:inkChg>
        <pc:inkChg chg="add del">
          <ac:chgData name="HRADEC Matej (VAR-S2ENA)" userId="S::hradecma@student.eursc.eu::382c4360-7d73-48e1-a3fd-aae54059281a" providerId="AD" clId="Web-{68E4DEDB-AC8F-4417-B4D8-8D3D5B2735FC}" dt="2025-03-26T13:34:15.308" v="490"/>
          <ac:inkMkLst>
            <pc:docMk/>
            <pc:sldMk cId="4165049210" sldId="258"/>
            <ac:inkMk id="8" creationId="{1C794D8F-4816-C5B9-2AF3-4342F77BD250}"/>
          </ac:inkMkLst>
        </pc:inkChg>
        <pc:inkChg chg="add">
          <ac:chgData name="HRADEC Matej (VAR-S2ENA)" userId="S::hradecma@student.eursc.eu::382c4360-7d73-48e1-a3fd-aae54059281a" providerId="AD" clId="Web-{68E4DEDB-AC8F-4417-B4D8-8D3D5B2735FC}" dt="2025-03-26T13:34:57.544" v="517"/>
          <ac:inkMkLst>
            <pc:docMk/>
            <pc:sldMk cId="4165049210" sldId="258"/>
            <ac:inkMk id="9" creationId="{08642110-A78B-D1F0-F45B-9305EE050088}"/>
          </ac:inkMkLst>
        </pc:inkChg>
        <pc:inkChg chg="del">
          <ac:chgData name="HRADEC Matej (VAR-S2ENA)" userId="S::hradecma@student.eursc.eu::382c4360-7d73-48e1-a3fd-aae54059281a" providerId="AD" clId="Web-{68E4DEDB-AC8F-4417-B4D8-8D3D5B2735FC}" dt="2025-03-26T13:35:37.030" v="520"/>
          <ac:inkMkLst>
            <pc:docMk/>
            <pc:sldMk cId="4165049210" sldId="258"/>
            <ac:inkMk id="11" creationId="{8920B150-CE77-6066-452C-23C116497DBD}"/>
          </ac:inkMkLst>
        </pc:inkChg>
        <pc:inkChg chg="del">
          <ac:chgData name="HRADEC Matej (VAR-S2ENA)" userId="S::hradecma@student.eursc.eu::382c4360-7d73-48e1-a3fd-aae54059281a" providerId="AD" clId="Web-{68E4DEDB-AC8F-4417-B4D8-8D3D5B2735FC}" dt="2025-03-26T13:35:37.312" v="521"/>
          <ac:inkMkLst>
            <pc:docMk/>
            <pc:sldMk cId="4165049210" sldId="258"/>
            <ac:inkMk id="12" creationId="{287633F7-66F4-028B-505E-E711CEFF4513}"/>
          </ac:inkMkLst>
        </pc:inkChg>
        <pc:inkChg chg="add">
          <ac:chgData name="HRADEC Matej (VAR-S2ENA)" userId="S::hradecma@student.eursc.eu::382c4360-7d73-48e1-a3fd-aae54059281a" providerId="AD" clId="Web-{68E4DEDB-AC8F-4417-B4D8-8D3D5B2735FC}" dt="2025-03-26T13:35:12.201" v="518"/>
          <ac:inkMkLst>
            <pc:docMk/>
            <pc:sldMk cId="4165049210" sldId="258"/>
            <ac:inkMk id="16" creationId="{3C8F634A-8869-42D1-E1CE-9DAAE3F763BB}"/>
          </ac:inkMkLst>
        </pc:inkChg>
        <pc:inkChg chg="add del">
          <ac:chgData name="HRADEC Matej (VAR-S2ENA)" userId="S::hradecma@student.eursc.eu::382c4360-7d73-48e1-a3fd-aae54059281a" providerId="AD" clId="Web-{68E4DEDB-AC8F-4417-B4D8-8D3D5B2735FC}" dt="2025-03-26T13:54:02.433" v="549"/>
          <ac:inkMkLst>
            <pc:docMk/>
            <pc:sldMk cId="4165049210" sldId="258"/>
            <ac:inkMk id="17" creationId="{15F12191-1986-D2A3-D62C-518E08080EFC}"/>
          </ac:inkMkLst>
        </pc:inkChg>
        <pc:inkChg chg="add del">
          <ac:chgData name="HRADEC Matej (VAR-S2ENA)" userId="S::hradecma@student.eursc.eu::382c4360-7d73-48e1-a3fd-aae54059281a" providerId="AD" clId="Web-{68E4DEDB-AC8F-4417-B4D8-8D3D5B2735FC}" dt="2025-03-26T13:37:46.864" v="525"/>
          <ac:inkMkLst>
            <pc:docMk/>
            <pc:sldMk cId="4165049210" sldId="258"/>
            <ac:inkMk id="25" creationId="{52F8E930-0AE0-6BCB-DD0C-9BA9181AFAC4}"/>
          </ac:inkMkLst>
        </pc:inkChg>
        <pc:inkChg chg="add del">
          <ac:chgData name="HRADEC Matej (VAR-S2ENA)" userId="S::hradecma@student.eursc.eu::382c4360-7d73-48e1-a3fd-aae54059281a" providerId="AD" clId="Web-{68E4DEDB-AC8F-4417-B4D8-8D3D5B2735FC}" dt="2025-03-26T13:37:46.864" v="524"/>
          <ac:inkMkLst>
            <pc:docMk/>
            <pc:sldMk cId="4165049210" sldId="258"/>
            <ac:inkMk id="26" creationId="{D9D9A788-CC3C-A4A4-CCAD-89AF90A65D9C}"/>
          </ac:inkMkLst>
        </pc:inkChg>
        <pc:inkChg chg="add">
          <ac:chgData name="HRADEC Matej (VAR-S2ENA)" userId="S::hradecma@student.eursc.eu::382c4360-7d73-48e1-a3fd-aae54059281a" providerId="AD" clId="Web-{68E4DEDB-AC8F-4417-B4D8-8D3D5B2735FC}" dt="2025-03-26T13:54:49.794" v="558"/>
          <ac:inkMkLst>
            <pc:docMk/>
            <pc:sldMk cId="4165049210" sldId="258"/>
            <ac:inkMk id="28" creationId="{EC9AC5FA-F6B9-29AF-1A80-F0D6FDEB1384}"/>
          </ac:inkMkLst>
        </pc:inkChg>
        <pc:inkChg chg="add">
          <ac:chgData name="HRADEC Matej (VAR-S2ENA)" userId="S::hradecma@student.eursc.eu::382c4360-7d73-48e1-a3fd-aae54059281a" providerId="AD" clId="Web-{68E4DEDB-AC8F-4417-B4D8-8D3D5B2735FC}" dt="2025-03-26T13:55:03.342" v="559"/>
          <ac:inkMkLst>
            <pc:docMk/>
            <pc:sldMk cId="4165049210" sldId="258"/>
            <ac:inkMk id="29" creationId="{E9E8DC76-9A96-9E8A-C612-E902D672280A}"/>
          </ac:inkMkLst>
        </pc:inkChg>
      </pc:sldChg>
      <pc:sldChg chg="modSp">
        <pc:chgData name="HRADEC Matej (VAR-S2ENA)" userId="S::hradecma@student.eursc.eu::382c4360-7d73-48e1-a3fd-aae54059281a" providerId="AD" clId="Web-{68E4DEDB-AC8F-4417-B4D8-8D3D5B2735FC}" dt="2025-03-26T13:20:31.495" v="112" actId="1076"/>
        <pc:sldMkLst>
          <pc:docMk/>
          <pc:sldMk cId="4053031987" sldId="260"/>
        </pc:sldMkLst>
        <pc:spChg chg="mod">
          <ac:chgData name="HRADEC Matej (VAR-S2ENA)" userId="S::hradecma@student.eursc.eu::382c4360-7d73-48e1-a3fd-aae54059281a" providerId="AD" clId="Web-{68E4DEDB-AC8F-4417-B4D8-8D3D5B2735FC}" dt="2025-03-26T13:20:31.495" v="112" actId="1076"/>
          <ac:spMkLst>
            <pc:docMk/>
            <pc:sldMk cId="4053031987" sldId="260"/>
            <ac:spMk id="2" creationId="{8CF61B4F-4804-17BB-292E-E4E44B7C3647}"/>
          </ac:spMkLst>
        </pc:spChg>
      </pc:sldChg>
      <pc:sldChg chg="addSp modSp new ord">
        <pc:chgData name="HRADEC Matej (VAR-S2ENA)" userId="S::hradecma@student.eursc.eu::382c4360-7d73-48e1-a3fd-aae54059281a" providerId="AD" clId="Web-{68E4DEDB-AC8F-4417-B4D8-8D3D5B2735FC}" dt="2025-03-26T13:26:12.180" v="275"/>
        <pc:sldMkLst>
          <pc:docMk/>
          <pc:sldMk cId="3266085359" sldId="261"/>
        </pc:sldMkLst>
        <pc:spChg chg="mod">
          <ac:chgData name="HRADEC Matej (VAR-S2ENA)" userId="S::hradecma@student.eursc.eu::382c4360-7d73-48e1-a3fd-aae54059281a" providerId="AD" clId="Web-{68E4DEDB-AC8F-4417-B4D8-8D3D5B2735FC}" dt="2025-03-26T13:18:33.163" v="80" actId="20577"/>
          <ac:spMkLst>
            <pc:docMk/>
            <pc:sldMk cId="3266085359" sldId="261"/>
            <ac:spMk id="2" creationId="{21C14AD2-1A7C-A4EF-41BE-0A90F8487C5C}"/>
          </ac:spMkLst>
        </pc:spChg>
        <pc:spChg chg="mod">
          <ac:chgData name="HRADEC Matej (VAR-S2ENA)" userId="S::hradecma@student.eursc.eu::382c4360-7d73-48e1-a3fd-aae54059281a" providerId="AD" clId="Web-{68E4DEDB-AC8F-4417-B4D8-8D3D5B2735FC}" dt="2025-03-26T13:19:19.882" v="99" actId="1076"/>
          <ac:spMkLst>
            <pc:docMk/>
            <pc:sldMk cId="3266085359" sldId="261"/>
            <ac:spMk id="3" creationId="{77D97D14-1E82-E49A-D91B-ACCB333CF8D9}"/>
          </ac:spMkLst>
        </pc:spChg>
        <pc:spChg chg="add mod">
          <ac:chgData name="HRADEC Matej (VAR-S2ENA)" userId="S::hradecma@student.eursc.eu::382c4360-7d73-48e1-a3fd-aae54059281a" providerId="AD" clId="Web-{68E4DEDB-AC8F-4417-B4D8-8D3D5B2735FC}" dt="2025-03-26T13:19:44.336" v="108" actId="20577"/>
          <ac:spMkLst>
            <pc:docMk/>
            <pc:sldMk cId="3266085359" sldId="261"/>
            <ac:spMk id="4" creationId="{31E5A303-7BB6-469D-1B48-FB992F8A1D9E}"/>
          </ac:spMkLst>
        </pc:spChg>
      </pc:sldChg>
      <pc:sldChg chg="modSp new ord">
        <pc:chgData name="HRADEC Matej (VAR-S2ENA)" userId="S::hradecma@student.eursc.eu::382c4360-7d73-48e1-a3fd-aae54059281a" providerId="AD" clId="Web-{68E4DEDB-AC8F-4417-B4D8-8D3D5B2735FC}" dt="2025-03-26T13:25:56.757" v="273" actId="20577"/>
        <pc:sldMkLst>
          <pc:docMk/>
          <pc:sldMk cId="2034450490" sldId="262"/>
        </pc:sldMkLst>
        <pc:spChg chg="mod">
          <ac:chgData name="HRADEC Matej (VAR-S2ENA)" userId="S::hradecma@student.eursc.eu::382c4360-7d73-48e1-a3fd-aae54059281a" providerId="AD" clId="Web-{68E4DEDB-AC8F-4417-B4D8-8D3D5B2735FC}" dt="2025-03-26T13:21:03.558" v="114" actId="20577"/>
          <ac:spMkLst>
            <pc:docMk/>
            <pc:sldMk cId="2034450490" sldId="262"/>
            <ac:spMk id="2" creationId="{1A514311-DECA-D702-ECA7-354E137DE356}"/>
          </ac:spMkLst>
        </pc:spChg>
        <pc:spChg chg="mod">
          <ac:chgData name="HRADEC Matej (VAR-S2ENA)" userId="S::hradecma@student.eursc.eu::382c4360-7d73-48e1-a3fd-aae54059281a" providerId="AD" clId="Web-{68E4DEDB-AC8F-4417-B4D8-8D3D5B2735FC}" dt="2025-03-26T13:25:56.757" v="273" actId="20577"/>
          <ac:spMkLst>
            <pc:docMk/>
            <pc:sldMk cId="2034450490" sldId="262"/>
            <ac:spMk id="3" creationId="{163AA3C6-7A3B-49A0-29F2-1683227067B3}"/>
          </ac:spMkLst>
        </pc:spChg>
      </pc:sldChg>
      <pc:sldChg chg="modSp new">
        <pc:chgData name="HRADEC Matej (VAR-S2ENA)" userId="S::hradecma@student.eursc.eu::382c4360-7d73-48e1-a3fd-aae54059281a" providerId="AD" clId="Web-{68E4DEDB-AC8F-4417-B4D8-8D3D5B2735FC}" dt="2025-03-26T13:29:35.704" v="430" actId="20577"/>
        <pc:sldMkLst>
          <pc:docMk/>
          <pc:sldMk cId="2922413725" sldId="263"/>
        </pc:sldMkLst>
        <pc:spChg chg="mod">
          <ac:chgData name="HRADEC Matej (VAR-S2ENA)" userId="S::hradecma@student.eursc.eu::382c4360-7d73-48e1-a3fd-aae54059281a" providerId="AD" clId="Web-{68E4DEDB-AC8F-4417-B4D8-8D3D5B2735FC}" dt="2025-03-26T13:27:27.152" v="302" actId="20577"/>
          <ac:spMkLst>
            <pc:docMk/>
            <pc:sldMk cId="2922413725" sldId="263"/>
            <ac:spMk id="2" creationId="{F6A41F47-78DA-024D-7F54-86A2085AAF4F}"/>
          </ac:spMkLst>
        </pc:spChg>
        <pc:spChg chg="mod">
          <ac:chgData name="HRADEC Matej (VAR-S2ENA)" userId="S::hradecma@student.eursc.eu::382c4360-7d73-48e1-a3fd-aae54059281a" providerId="AD" clId="Web-{68E4DEDB-AC8F-4417-B4D8-8D3D5B2735FC}" dt="2025-03-26T13:29:35.704" v="430" actId="20577"/>
          <ac:spMkLst>
            <pc:docMk/>
            <pc:sldMk cId="2922413725" sldId="263"/>
            <ac:spMk id="3" creationId="{9C3E5382-0A94-08F7-EDC0-79A71331780A}"/>
          </ac:spMkLst>
        </pc:spChg>
      </pc:sldChg>
      <pc:sldChg chg="modSp new">
        <pc:chgData name="HRADEC Matej (VAR-S2ENA)" userId="S::hradecma@student.eursc.eu::382c4360-7d73-48e1-a3fd-aae54059281a" providerId="AD" clId="Web-{68E4DEDB-AC8F-4417-B4D8-8D3D5B2735FC}" dt="2025-03-26T13:30:39.440" v="463" actId="20577"/>
        <pc:sldMkLst>
          <pc:docMk/>
          <pc:sldMk cId="2698592852" sldId="264"/>
        </pc:sldMkLst>
        <pc:spChg chg="mod">
          <ac:chgData name="HRADEC Matej (VAR-S2ENA)" userId="S::hradecma@student.eursc.eu::382c4360-7d73-48e1-a3fd-aae54059281a" providerId="AD" clId="Web-{68E4DEDB-AC8F-4417-B4D8-8D3D5B2735FC}" dt="2025-03-26T13:30:32.346" v="461" actId="20577"/>
          <ac:spMkLst>
            <pc:docMk/>
            <pc:sldMk cId="2698592852" sldId="264"/>
            <ac:spMk id="2" creationId="{B99CE172-BDE8-BD34-D91A-4818DFC2216B}"/>
          </ac:spMkLst>
        </pc:spChg>
        <pc:spChg chg="mod">
          <ac:chgData name="HRADEC Matej (VAR-S2ENA)" userId="S::hradecma@student.eursc.eu::382c4360-7d73-48e1-a3fd-aae54059281a" providerId="AD" clId="Web-{68E4DEDB-AC8F-4417-B4D8-8D3D5B2735FC}" dt="2025-03-26T13:30:39.440" v="463" actId="20577"/>
          <ac:spMkLst>
            <pc:docMk/>
            <pc:sldMk cId="2698592852" sldId="264"/>
            <ac:spMk id="3" creationId="{1F4FB783-E92A-006C-DBD8-8BE0C8345EC9}"/>
          </ac:spMkLst>
        </pc:spChg>
      </pc:sldChg>
      <pc:sldChg chg="new del">
        <pc:chgData name="HRADEC Matej (VAR-S2ENA)" userId="S::hradecma@student.eursc.eu::382c4360-7d73-48e1-a3fd-aae54059281a" providerId="AD" clId="Web-{68E4DEDB-AC8F-4417-B4D8-8D3D5B2735FC}" dt="2025-03-26T13:37:53.208" v="527"/>
        <pc:sldMkLst>
          <pc:docMk/>
          <pc:sldMk cId="1927058777" sldId="265"/>
        </pc:sldMkLst>
      </pc:sldChg>
      <pc:sldChg chg="addSp modSp new">
        <pc:chgData name="HRADEC Matej (VAR-S2ENA)" userId="S::hradecma@student.eursc.eu::382c4360-7d73-48e1-a3fd-aae54059281a" providerId="AD" clId="Web-{68E4DEDB-AC8F-4417-B4D8-8D3D5B2735FC}" dt="2025-03-26T13:56:07.955" v="568"/>
        <pc:sldMkLst>
          <pc:docMk/>
          <pc:sldMk cId="3392196990" sldId="265"/>
        </pc:sldMkLst>
        <pc:spChg chg="mod">
          <ac:chgData name="HRADEC Matej (VAR-S2ENA)" userId="S::hradecma@student.eursc.eu::382c4360-7d73-48e1-a3fd-aae54059281a" providerId="AD" clId="Web-{68E4DEDB-AC8F-4417-B4D8-8D3D5B2735FC}" dt="2025-03-26T13:55:45.969" v="564" actId="20577"/>
          <ac:spMkLst>
            <pc:docMk/>
            <pc:sldMk cId="3392196990" sldId="265"/>
            <ac:spMk id="2" creationId="{C6344091-2626-8069-680C-2684AB5339EE}"/>
          </ac:spMkLst>
        </pc:spChg>
        <pc:spChg chg="mod">
          <ac:chgData name="HRADEC Matej (VAR-S2ENA)" userId="S::hradecma@student.eursc.eu::382c4360-7d73-48e1-a3fd-aae54059281a" providerId="AD" clId="Web-{68E4DEDB-AC8F-4417-B4D8-8D3D5B2735FC}" dt="2025-03-26T13:55:53.781" v="567" actId="14100"/>
          <ac:spMkLst>
            <pc:docMk/>
            <pc:sldMk cId="3392196990" sldId="265"/>
            <ac:spMk id="3" creationId="{3D0CE6C8-97F5-41BC-4547-0B55FE6C7B08}"/>
          </ac:spMkLst>
        </pc:spChg>
        <pc:spChg chg="add">
          <ac:chgData name="HRADEC Matej (VAR-S2ENA)" userId="S::hradecma@student.eursc.eu::382c4360-7d73-48e1-a3fd-aae54059281a" providerId="AD" clId="Web-{68E4DEDB-AC8F-4417-B4D8-8D3D5B2735FC}" dt="2025-03-26T13:56:07.955" v="568"/>
          <ac:spMkLst>
            <pc:docMk/>
            <pc:sldMk cId="3392196990" sldId="265"/>
            <ac:spMk id="4" creationId="{0934D207-D0AD-1975-ED53-6C87F64FD499}"/>
          </ac:spMkLst>
        </pc:spChg>
      </pc:sldChg>
    </pc:docChg>
  </pc:docChgLst>
</pc:chgInfo>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5-03-24T20:19:34.078"/>
    </inkml:context>
    <inkml:brush xml:id="br0">
      <inkml:brushProperty name="width" value="0.1" units="cm"/>
      <inkml:brushProperty name="height" value="0.1" units="cm"/>
      <inkml:brushProperty name="color" value="#F6630D"/>
    </inkml:brush>
  </inkml:definitions>
  <inkml:trace contextRef="#ctx0" brushRef="#br0">27884 23689 16383 0 0,'0'0'0'0'0,"-3"0"0"0"0,-2-1 0 0 0,-3 0 0 0 0,-5-1 0 0 0,-2 1 0 0 0,-3-2 0 0 0,-2 1 0 0 0,-2-1 0 0 0,0 1 0 0 0,1-1 0 0 0,2 1 0 0 0,2 0 0 0 0,2 0 0 0 0,0 0 0 0 0,2 0 0 0 0,0 1 0 0 0,1-1 0 0 0,-1 1 0 0 0,1-1 0 0 0,-1 1 0 0 0,0-1 0 0 0,-2 0 0 0 0,-3 0 0 0 0,-3-1 0 0 0,-2 1 0 0 0,-4-2 0 0 0,-6 0 0 0 0,-6-1 0 0 0,-8 0 0 0 0,-9-2 0 0 0,-10-1 0 0 0,-12-2 0 0 0,-12-1 0 0 0,-15-2 0 0 0,-12-1 0 0 0,-10-2 0 0 0,-4 0 0 0 0,4 0 0 0 0,9 2 0 0 0,17 2 0 0 0,20 2 0 0 0,23 2 0 0 0,18 4 0 0 0,12 0 0 0 0,8 2 0 0 0,6 0 0 0 0,0 0 0 0 0,-2 0 0 0 0,0 0 0 0 0,-3 0 0 0 0,-2-1 0 0 0,0 1 0 0 0,-1-1 0 0 0,-1 0 0 0 0,-2 0 0 0 0,0 0 0 0 0,-1 0 0 0 0,-5-1 0 0 0,-5 0 0 0 0,0-1 0 0 0,4 1 0 0 0,6 1 0 0 0,6 1 0 0 0,4 0 0 0 0,3 0 0 0 0,2 1 0 0 0,-3-1 0 0 0,0 0 0 0 0,-3 0 0 0 0,-2 0 0 0 0,-3-1 0 0 0,-6 0 0 0 0,-6-1 0 0 0,-2-1 0 0 0,-4 0 0 0 0,0 0 0 0 0,4 1 0 0 0,3 0 0 0 0,4 0 0 0 0,3 1 0 0 0,5 1 0 0 0,3-1 0 0 0,3 2 0 0 0,1-1 0 0 0,2 0 0 0 0,-3 0 0 0 0,-1 1 0 0 0,-1-2 0 0 0,-1 1 0 0 0,-2 0 0 0 0,1-1 0 0 0,-2 1 0 0 0,2-1 0 0 0,-2 1 0 0 0,1 0 0 0 0,2-1 0 0 0,1 1 0 0 0,0 0 0 0 0,0 0 0 0 0,-2 0 0 0 0,1-1 0 0 0,-2 1 0 0 0,-2-1 0 0 0,-1 1 0 0 0,-2-1 0 0 0,0-1 0 0 0,1 1 0 0 0,0 0 0 0 0,0 1 0 0 0,2-1 0 0 0,0 0 0 0 0,1 1 0 0 0,0-1 0 0 0,1 1 0 0 0,0-1 0 0 0,-2 0 0 0 0,2 1 0 0 0,-2-1 0 0 0,-1 0 0 0 0,0 1 0 0 0,0-1 0 0 0,0 0 0 0 0,0 0 0 0 0,-2 0 0 0 0,0 0 0 0 0,2 0 0 0 0,2 1 0 0 0,0-1 0 0 0,2 1 0 0 0,1-1 0 0 0,3 2 0 0 0,0-1 0 0 0,3 0 0 0 0,2 1 0 0 0,0 0 0 0 0,-3-1 0 0 0,-6 0 0 0 0,-1-1 0 0 0,-2 1 0 0 0,1-1 0 0 0,-1 0 0 0 0,1 1 0 0 0,3 0 0 0 0,1 0 0 0 0,5 0 0 0 0,1 1 0 0 0,1 0 0 0 0,0-1 0 0 0,-1 1 0 0 0,0 0 0 0 0,-1-1 0 0 0,-1 1 0 0 0,1-1 0 0 0,-1 0 0 0 0,0 1 0 0 0,0-1 0 0 0,1 1 0 0 0,-1-1 0 0 0,0 1 0 0 0,0-1 0 0 0,-2 0 0 0 0,-1 0 0 0 0,0 0 0 0 0,0 0 0 0 0,1 0 0 0 0,1 1 0 0 0,0-1 0 0 0,-2 0 0 0 0,0 0 0 0 0,-3 0 0 0 0,-1-1 0 0 0,-3 0 0 0 0,-2 0 0 0 0,-1 0 0 0 0,0 0 0 0 0,-1 0 0 0 0,0-1 0 0 0,0 1 0 0 0,2 0 0 0 0,1 0 0 0 0,0 0 0 0 0,2 0 0 0 0,0 1 0 0 0,1-1 0 0 0,3 1 0 0 0,1 0 0 0 0,1 0 0 0 0,0 0 0 0 0,-1 0 0 0 0,1 0 0 0 0,1 0 0 0 0,0 0 0 0 0,1 0 0 0 0,-1 1 0 0 0,-2-1 0 0 0,1 0 0 0 0,1 0 0 0 0,0 0 0 0 0,1 0 0 0 0,0 0 0 0 0,0 1 0 0 0,1-1 0 0 0,2 1 0 0 0,1 0 0 0 0,0-1 0 0 0,-1 1 0 0 0,1 0 0 0 0,1 0 0 0 0,-1-1 0 0 0,1 1 0 0 0,0 0 0 0 0,-1 0 0 0 0,-1 0 0 0 0,-1-1 0 0 0,0 1 0 0 0,-1-1 0 0 0,-1 0 0 0 0,1 1 0 0 0,1-1 0 0 0,1 1 0 0 0,1 0 0 0 0,-1-1 0 0 0,-1 1 0 0 0,-1-1 0 0 0,3 1 0 0 0</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5-03-27T16:50:26.052"/>
    </inkml:context>
    <inkml:brush xml:id="br0">
      <inkml:brushProperty name="width" value="0.1" units="cm"/>
      <inkml:brushProperty name="height" value="0.1" units="cm"/>
      <inkml:brushProperty name="color" value="#F6630D"/>
    </inkml:brush>
  </inkml:definitions>
  <inkml:trace contextRef="#ctx0" brushRef="#br0">34384 16111 16383 0 0,'-3'0'0'0'0,"-1"-2"0"0"0,-2 1 0 0 0,-2-1 0 0 0,-1 0 0 0 0,-4-1 0 0 0,-2-1 0 0 0,-3-1 0 0 0,-2 0 0 0 0,-1 0 0 0 0,-3-1 0 0 0,-2 0 0 0 0,-3-2 0 0 0,-4 0 0 0 0,-4-1 0 0 0,-3-1 0 0 0,-2 0 0 0 0,0-1 0 0 0,1 1 0 0 0,0 0 0 0 0,1 0 0 0 0,2 0 0 0 0,4 2 0 0 0,2 0 0 0 0,3 1 0 0 0,2 0 0 0 0,3 1 0 0 0,1 0 0 0 0,3 1 0 0 0,0 0 0 0 0,-1 0 0 0 0,-1-1 0 0 0,1 1 0 0 0,0 0 0 0 0,-1-1 0 0 0,0 1 0 0 0,1 0 0 0 0,-1-1 0 0 0,1 1 0 0 0,-1 0 0 0 0,0-1 0 0 0,2 1 0 0 0,-1 0 0 0 0,-1-1 0 0 0,0 1 0 0 0,-1-1 0 0 0,-1 0 0 0 0,1 0 0 0 0,1 1 0 0 0,0-1 0 0 0,-2 0 0 0 0,-2 0 0 0 0,-2-1 0 0 0,0 0 0 0 0,0 0 0 0 0,0 0 0 0 0,1 0 0 0 0,0 1 0 0 0,1-1 0 0 0,-1 0 0 0 0,-1 0 0 0 0,-1 0 0 0 0,0 0 0 0 0,1 0 0 0 0,-2 0 0 0 0,0-1 0 0 0,1 1 0 0 0,-1-1 0 0 0,0 1 0 0 0,-1-1 0 0 0,0 0 0 0 0,0 0 0 0 0,0 1 0 0 0,-1-1 0 0 0,-1 0 0 0 0,-3-1 0 0 0,-5-2 0 0 0,-1 1 0 0 0,-2-1 0 0 0,-2 0 0 0 0,0-1 0 0 0,2 1 0 0 0,0 0 0 0 0,3 1 0 0 0,3 0 0 0 0,-2 0 0 0 0,1 1 0 0 0,-1-1 0 0 0,4 1 0 0 0,0 0 0 0 0,-1 0 0 0 0,-3-1 0 0 0,-4-1 0 0 0,-2-1 0 0 0,-4 0 0 0 0,-4-2 0 0 0,-6-1 0 0 0,-7-2 0 0 0,-8-1 0 0 0,-5-2 0 0 0,-7-2 0 0 0,-5-1 0 0 0,-7-1 0 0 0,-3-2 0 0 0,-2 0 0 0 0,-2 0 0 0 0,-1-1 0 0 0,2 1 0 0 0,-1-1 0 0 0,-1 1 0 0 0,-2-1 0 0 0,-1-1 0 0 0,1 1 0 0 0,0 0 0 0 0,-1 0 0 0 0,-4-2 0 0 0,-7-1 0 0 0,-6-2 0 0 0,-1 0 0 0 0,1 1 0 0 0,4 0 0 0 0,7 2 0 0 0,11 3 0 0 0,9 2 0 0 0,9 2 0 0 0,12 4 0 0 0,9 1 0 0 0,7 2 0 0 0,7 2 0 0 0,5 2 0 0 0,5 0 0 0 0,4 2 0 0 0,4 0 0 0 0,7 2 0 0 0,2 1 0 0 0,4 1 0 0 0,3 1 0 0 0,2 0 0 0 0,3 0 0 0 0,0 1 0 0 0,3 1 0 0 0,0-1 0 0 0,0 1 0 0 0,0-1 0 0 0,-1 0 0 0 0,-3 0 0 0 0,-1-1 0 0 0,-3 0 0 0 0,-1-1 0 0 0,-1 0 0 0 0,-1 0 0 0 0,-2-1 0 0 0,1 0 0 0 0,-1 1 0 0 0,0-1 0 0 0,-4-1 0 0 0,-1 0 0 0 0,2 1 0 0 0,3 0 0 0 0,4 1 0 0 0,5 2 0 0 0,4 0 0 0 0,1 1 0 0 0,0 0 0 0 0,-1-1 0 0 0,0 1 0 0 0,-1-1 0 0 0,-1 0 0 0 0,0 0 0 0 0,-1 0 0 0 0,1 0 0 0 0,-1 0 0 0 0,0 0 0 0 0,0-1 0 0 0,0 1 0 0 0,0 0 0 0 0,0-1 0 0 0,0 1 0 0 0,2 0 0 0 0,1 1 0 0 0,-1-1 0 0 0,0 1 0 0 0,0-1 0 0 0,-1 0 0 0 0,-1 0 0 0 0,0-1 0 0 0,0 1 0 0 0,-1 0 0 0 0,0-1 0 0 0,-1 0 0 0 0,-2 0 0 0 0,0 0 0 0 0,-1-1 0 0 0,0 1 0 0 0,-2-1 0 0 0,0 0 0 0 0,-1 0 0 0 0,1 0 0 0 0,1 0 0 0 0,2 1 0 0 0,1 0 0 0 0,1 0 0 0 0,2 1 0 0 0,-1-1 0 0 0,1 1 0 0 0,1 0 0 0 0,-1 0 0 0 0,0 0 0 0 0,0-1 0 0 0,0 1 0 0 0,0 0 0 0 0,0 0 0 0 0,0-1 0 0 0,0 1 0 0 0,0 0 0 0 0,0 0 0 0 0,0-1 0 0 0,0 1 0 0 0,-1 0 0 0 0,2 0 0 0 0,-1-1 0 0 0,0 1 0 0 0,-1 0 0 0 0,1-1 0 0 0,0 1 0 0 0,0 0 0 0 0,0 0 0 0 0,0-1 0 0 0,0 1 0 0 0,0 0 0 0 0,0 0 0 0 0,0 0 0 0 0,0-1 0 0 0,0 1 0 0 0,0 0 0 0 0,-1-1 0 0 0,1 1 0 0 0,0 0 0 0 0,-1-1 0 0 0,2 1 0 0 0,-1 0 0 0 0,0 0 0 0 0,0-1 0 0 0,0 1 0 0 0,0 0 0 0 0,0 0 0 0 0,2 0 0 0 0,0 0 0 0 0,1 1 0 0 0,-1-1 0 0 0,0 0 0 0 0,-1 0 0 0 0,2 1 0 0 0,-1-1 0 0 0,1 1 0 0 0,-1-1 0 0 0,0 0 0 0 0,-1 0 0 0 0,-1 0 0 0 0,0 0 0 0 0,0-1 0 0 0,0 1 0 0 0,0 0 0 0 0,2 0 0 0 0,0 1 0 0 0,1-1 0 0 0,-1 0 0 0 0,0 0 0 0 0,-1 1 0 0 0,1-1 0 0 0,1 0 0 0 0,0 1 0 0 0,-1-1 0 0 0,-1 0 0 0 0,0 0 0 0 0,-1 0 0 0 0,1 0 0 0 0,2 0 0 0 0,-1 1 0 0 0,0-1 0 0 0,1 0 0 0 0,0 1 0 0 0,0-1 0 0 0,1 1 0 0 0,0 0 0 0 0,-1-1 0 0 0,0 1 0 0 0,0-1 0 0 0,0 1 0 0 0,0-1 0 0 0,-1 1 0 0 0,0-1 0 0 0,1 0 0 0 0,0 1 0 0 0,-1-1 0 0 0,0 1 0 0 0,1-1 0 0 0,1 1 0 0 0,-1-1 0 0 0,-1 0 0 0 0,-1 1 0 0 0,1-1 0 0 0,-2 0 0 0 0,1 0 0 0 0,2 0 0 0 0</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5-03-27T19:26:40.674"/>
    </inkml:context>
    <inkml:brush xml:id="br0">
      <inkml:brushProperty name="width" value="0.1" units="cm"/>
      <inkml:brushProperty name="height" value="0.1" units="cm"/>
      <inkml:brushProperty name="color" value="#F6630D"/>
    </inkml:brush>
  </inkml:definitions>
  <inkml:trace contextRef="#ctx0" brushRef="#br0">33603 21639 16383 0 0,'-2'0'0'0'0,"-3"-2"0"0"0,-2 0 0 0 0,-3 0 0 0 0,-4-2 0 0 0,-4-1 0 0 0,-5-1 0 0 0,-7-2 0 0 0,-8-2 0 0 0,-11-3 0 0 0,-11-3 0 0 0,-13-4 0 0 0,-9-2 0 0 0,-6-1 0 0 0,-4-2 0 0 0,-1 0 0 0 0,-1 0 0 0 0,0 0 0 0 0,-1-1 0 0 0,-3 0 0 0 0,-2-1 0 0 0,-5-1 0 0 0,-4-1 0 0 0,-1-1 0 0 0,-2 0 0 0 0,2 1 0 0 0,3 0 0 0 0,5 2 0 0 0,5 1 0 0 0,6 1 0 0 0,6 3 0 0 0,6 0 0 0 0,2 2 0 0 0,3 0 0 0 0,-1 0 0 0 0,-3-1 0 0 0,-2-1 0 0 0,-3 0 0 0 0,-6-1 0 0 0,-8-4 0 0 0,-10-1 0 0 0,-9-3 0 0 0,-12-4 0 0 0,-16-3 0 0 0,-15-5 0 0 0,-10-2 0 0 0,-7-2 0 0 0,-1-1 0 0 0,3 2 0 0 0,10 2 0 0 0,13 3 0 0 0,12 4 0 0 0,16 4 0 0 0,12 4 0 0 0,15 3 0 0 0,11 3 0 0 0,9 3 0 0 0,9 1 0 0 0,3 3 0 0 0,5 0 0 0 0,3 1 0 0 0,2 0 0 0 0,2 1 0 0 0,0 0 0 0 0,2 1 0 0 0,2 0 0 0 0,2 1 0 0 0,-1-1 0 0 0,3 1 0 0 0,-4-1 0 0 0,-2 0 0 0 0,-4-1 0 0 0,-6-2 0 0 0,-5-2 0 0 0,-3 0 0 0 0,-4-1 0 0 0,-2-1 0 0 0,-1 0 0 0 0,3 0 0 0 0,3 2 0 0 0,6 1 0 0 0,6 2 0 0 0,5 1 0 0 0,4 1 0 0 0,4 1 0 0 0,3 1 0 0 0,-1 0 0 0 0,0 0 0 0 0,-3-1 0 0 0,-3-1 0 0 0,-5-1 0 0 0,-3-1 0 0 0,2 0 0 0 0,5 2 0 0 0,9 2 0 0 0,10 3 0 0 0,10 3 0 0 0,4 0 0 0 0,-5 0 0 0 0,-5-2 0 0 0,-5-1 0 0 0,-1-1 0 0 0,1 1 0 0 0,3 0 0 0 0,4 2 0 0 0,3 0 0 0 0,2 1 0 0 0,-1 0 0 0 0,-2-1 0 0 0,-5-1 0 0 0,-6-2 0 0 0,-7-2 0 0 0,-8-2 0 0 0,-9-2 0 0 0,-8-3 0 0 0,-9-1 0 0 0,-6-3 0 0 0,-4 0 0 0 0,1 0 0 0 0,2 0 0 0 0,7 2 0 0 0,6 2 0 0 0,10 2 0 0 0,13 4 0 0 0,12 3 0 0 0,10 3 0 0 0,6 2 0 0 0,6 1 0 0 0,2 0 0 0 0,1 1 0 0 0,0 0 0 0 0,-2-1 0 0 0,0 0 0 0 0,-2 0 0 0 0,-1 0 0 0 0,1 0 0 0 0,-1-1 0 0 0,0 1 0 0 0,2 0 0 0 0,1 0 0 0 0,-1 0 0 0 0,0 0 0 0 0,0 0 0 0 0,-1 0 0 0 0,-3-1 0 0 0,-3-1 0 0 0,-3 0 0 0 0,-2-2 0 0 0,0 1 0 0 0,3 1 0 0 0,2 0 0 0 0,2 1 0 0 0,3 0 0 0 0</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5-03-27T19:26:40.675"/>
    </inkml:context>
    <inkml:brush xml:id="br0">
      <inkml:brushProperty name="width" value="0.1" units="cm"/>
      <inkml:brushProperty name="height" value="0.1" units="cm"/>
      <inkml:brushProperty name="color" value="#F6630D"/>
    </inkml:brush>
  </inkml:definitions>
  <inkml:trace contextRef="#ctx0" brushRef="#br0">32819 23844 16383 0 0,'-2'0'0'0'0,"-3"-1"0"0"0,-5-1 0 0 0,-7-2 0 0 0,-11-3 0 0 0,-18-3 0 0 0,-19-6 0 0 0,-22-4 0 0 0,-23-5 0 0 0,-23-6 0 0 0,-22-4 0 0 0,-18-5 0 0 0,-13-3 0 0 0,-13-3 0 0 0,-5-1 0 0 0,-8-2 0 0 0,-4-1 0 0 0,-1 0 0 0 0,1 0 0 0 0,7 2 0 0 0,11 2 0 0 0,12 3 0 0 0,12 3 0 0 0,11 2 0 0 0,4 1 0 0 0,3 1 0 0 0,-1 0 0 0 0,-2 0 0 0 0,-2-2 0 0 0,-3 0 0 0 0,-3 0 0 0 0,4 0 0 0 0,9 3 0 0 0,15 3 0 0 0,22 4 0 0 0,26 8 0 0 0,28 5 0 0 0,24 6 0 0 0,17 4 0 0 0,12 3 0 0 0,6 1 0 0 0,4 1 0 0 0,1 0 0 0 0,-3-1 0 0 0,-4 0 0 0 0,-6-2 0 0 0,-5-1 0 0 0,-5-1 0 0 0,-3-1 0 0 0,-1 0 0 0 0,1 1 0 0 0,1-1 0 0 0,0 1 0 0 0,0-1 0 0 0,-3 0 0 0 0,-5-2 0 0 0,-8-1 0 0 0,-11-2 0 0 0,-11-4 0 0 0,-14-2 0 0 0,-11-4 0 0 0,-9-1 0 0 0,-6-1 0 0 0,-1-1 0 0 0,1 1 0 0 0,5 0 0 0 0,7 2 0 0 0,11 3 0 0 0,11 2 0 0 0,13 4 0 0 0,12 2 0 0 0,10 2 0 0 0,8 2 0 0 0,7 2 0 0 0,3 1 0 0 0,3 0 0 0 0,1 0 0 0 0,0 1 0 0 0,-3-1 0 0 0,-3-1 0 0 0,-3-1 0 0 0,-5-1 0 0 0,-8-1 0 0 0,-6-2 0 0 0,-10-3 0 0 0,-9-1 0 0 0,-6-2 0 0 0,-8-1 0 0 0,-4-2 0 0 0,0 1 0 0 0,-1-1 0 0 0,2 0 0 0 0,2 2 0 0 0,5 0 0 0 0,7 2 0 0 0,8 1 0 0 0,7 3 0 0 0,8 1 0 0 0,6 2 0 0 0,6 1 0 0 0,3 0 0 0 0,0 1 0 0 0,3 1 0 0 0,1-1 0 0 0,0 1 0 0 0,-1-1 0 0 0,1 1 0 0 0,0-1 0 0 0,-1 1 0 0 0,1-1 0 0 0,-1 1 0 0 0,0-1 0 0 0,1 1 0 0 0,-2-1 0 0 0,2 1 0 0 0,-1-1 0 0 0,1 0 0 0 0,1 1 0 0 0,4 1 0 0 0,2 0 0 0 0,0 1 0 0 0,1-1 0 0 0,0 1 0 0 0,-1-1 0 0 0,0 0 0 0 0,-1 0 0 0 0,0 0 0 0 0,0 0 0 0 0,0 0 0 0 0,0 0 0 0 0,-1 0 0 0 0,1 0 0 0 0,0 0 0 0 0,0 0 0 0 0,0 0 0 0 0,-1 0 0 0 0,1 0 0 0 0,0 0 0 0 0,2 0 0 0 0,1 1 0 0 0,-1-1 0 0 0,-2 0 0 0 0,-1 0 0 0 0,-1-1 0 0 0,-2 1 0 0 0,0-1 0 0 0,-3-1 0 0 0,-1 0 0 0 0,-1 0 0 0 0,2 0 0 0 0,1 1 0 0 0,3 0 0 0 0,3 1 0 0 0</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5-03-27T19:26:40.676"/>
    </inkml:context>
    <inkml:brush xml:id="br0">
      <inkml:brushProperty name="width" value="0.1" units="cm"/>
      <inkml:brushProperty name="height" value="0.1" units="cm"/>
      <inkml:brushProperty name="color" value="#F6630D"/>
    </inkml:brush>
  </inkml:definitions>
  <inkml:trace contextRef="#ctx0" brushRef="#br0">32159 25880 16383 0 0,'-2'0'0'0'0,"-3"-1"0"0"0,-5-1 0 0 0,-8 0 0 0 0,-7-2 0 0 0,-11-2 0 0 0,-11-2 0 0 0,-12-1 0 0 0,-14-2 0 0 0,-11-3 0 0 0,-8 0 0 0 0,-7-2 0 0 0,-4 0 0 0 0,-3-1 0 0 0,-5-1 0 0 0,0 1 0 0 0,-1-1 0 0 0,1 0 0 0 0,3 1 0 0 0,0 0 0 0 0,0 0 0 0 0,-1 0 0 0 0,1 0 0 0 0,3 0 0 0 0,0 0 0 0 0,3 1 0 0 0,-1 0 0 0 0,2 0 0 0 0,-1 0 0 0 0,-3-1 0 0 0,-6 0 0 0 0,-7-2 0 0 0,-5 0 0 0 0,-2-1 0 0 0,-4-1 0 0 0,0 1 0 0 0,0-1 0 0 0,1 1 0 0 0,1 0 0 0 0,2 0 0 0 0,-2 0 0 0 0,4 1 0 0 0,4 0 0 0 0,1 0 0 0 0,1 1 0 0 0,2-1 0 0 0,-1 1 0 0 0,3 0 0 0 0,3 1 0 0 0,6 0 0 0 0,9 2 0 0 0,8 1 0 0 0,12 2 0 0 0,10 2 0 0 0,9 1 0 0 0,5 1 0 0 0,4 1 0 0 0,3 0 0 0 0,4 0 0 0 0,1 1 0 0 0,0 0 0 0 0,2 0 0 0 0,-1 0 0 0 0,0 0 0 0 0,-2 0 0 0 0,-4-1 0 0 0,-2 0 0 0 0,-8-2 0 0 0,-4 0 0 0 0,-7-1 0 0 0,-3-1 0 0 0,-4-1 0 0 0,0 1 0 0 0,-2-1 0 0 0,1 1 0 0 0,1-1 0 0 0,2 1 0 0 0,1 0 0 0 0,4 1 0 0 0,3 0 0 0 0,4 1 0 0 0,5 1 0 0 0,4 0 0 0 0,6 1 0 0 0,6 1 0 0 0,5 1 0 0 0,3 0 0 0 0,4 2 0 0 0,2-1 0 0 0,3 1 0 0 0,2 0 0 0 0,3 1 0 0 0,1-1 0 0 0,3 2 0 0 0</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5-03-27T19:26:40.677"/>
    </inkml:context>
    <inkml:brush xml:id="br0">
      <inkml:brushProperty name="width" value="0.1" units="cm"/>
      <inkml:brushProperty name="height" value="0.1" units="cm"/>
      <inkml:brushProperty name="color" value="#F6630D"/>
    </inkml:brush>
  </inkml:definitions>
  <inkml:trace contextRef="#ctx0" brushRef="#br0">32502 18086 16383 0 0,'-3'-1'0'0'0,"-1"0"0"0"0,-4-2 0 0 0,-1 1 0 0 0,-2-2 0 0 0,-1 1 0 0 0,-3-2 0 0 0,-2 0 0 0 0,-5-2 0 0 0,-7-2 0 0 0,-7-2 0 0 0,-8-2 0 0 0,-10-4 0 0 0,-6-1 0 0 0,-9-3 0 0 0,-10-3 0 0 0,-8-3 0 0 0,-6-1 0 0 0,-2-1 0 0 0,-5-2 0 0 0,-2 0 0 0 0,0 0 0 0 0,1 0 0 0 0,5 1 0 0 0,3 2 0 0 0,5 1 0 0 0,1 0 0 0 0,1 1 0 0 0,1 0 0 0 0,3 1 0 0 0,4 1 0 0 0,2 1 0 0 0,1 0 0 0 0,1 0 0 0 0,1 1 0 0 0,2 0 0 0 0,2 1 0 0 0,2 1 0 0 0,2 0 0 0 0,0 0 0 0 0,-1 0 0 0 0,0 0 0 0 0,-1-1 0 0 0,1 1 0 0 0,1 0 0 0 0,-2 0 0 0 0,0-1 0 0 0,-2 0 0 0 0,-2-1 0 0 0,0 1 0 0 0,-1-1 0 0 0,0 0 0 0 0,0 0 0 0 0,1 0 0 0 0,-1 0 0 0 0,2 1 0 0 0,1-1 0 0 0,0 1 0 0 0,0 0 0 0 0,-1 0 0 0 0,1 0 0 0 0,-2-1 0 0 0,-1 0 0 0 0,-4-1 0 0 0,-5-2 0 0 0,-5-1 0 0 0,-6-2 0 0 0,-5-2 0 0 0,-2 0 0 0 0,0 0 0 0 0,1 0 0 0 0,0-1 0 0 0,3 2 0 0 0,4 2 0 0 0,6 1 0 0 0,4 1 0 0 0,1 0 0 0 0,1 1 0 0 0,3 1 0 0 0,1 0 0 0 0,2 1 0 0 0,0-1 0 0 0,0 1 0 0 0,5 1 0 0 0,3 2 0 0 0,3-1 0 0 0,4 3 0 0 0,7 1 0 0 0,6 2 0 0 0,6 2 0 0 0,5 2 0 0 0,5 1 0 0 0,6 2 0 0 0,3 1 0 0 0,2 1 0 0 0,2 0 0 0 0,0 0 0 0 0,-1 0 0 0 0,2 0 0 0 0,-1 0 0 0 0,0 0 0 0 0,1 1 0 0 0,0-1 0 0 0,2 1 0 0 0,0 0 0 0 0,0 0 0 0 0,1 0 0 0 0,-1 1 0 0 0,0-1 0 0 0,1 0 0 0 0,-3-1 0 0 0,-1 1 0 0 0,-1-2 0 0 0,-1 1 0 0 0,-2-1 0 0 0,-1-1 0 0 0,1 1 0 0 0,-2-1 0 0 0,0 1 0 0 0,1-1 0 0 0,-1 1 0 0 0,2-1 0 0 0,0 1 0 0 0,1 0 0 0 0,1 1 0 0 0,2 0 0 0 0,1 1 0 0 0,1-1 0 0 0,1 1 0 0 0,0 0 0 0 0,-1 0 0 0 0,-1-1 0 0 0,-1 1 0 0 0,1-1 0 0 0,1 1 0 0 0,2 0 0 0 0,1 1 0 0 0,0-1 0 0 0,0 1 0 0 0,-1-1 0 0 0,0 0 0 0 0,-1 1 0 0 0,0-1 0 0 0,0 0 0 0 0,1 0 0 0 0,2 1 0 0 0,-1-1 0 0 0,1 2 0 0 0,1-1 0 0 0,0 0 0 0 0,0 0 0 0 0</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5-03-27T19:26:40.678"/>
    </inkml:context>
    <inkml:brush xml:id="br0">
      <inkml:brushProperty name="width" value="0.1" units="cm"/>
      <inkml:brushProperty name="height" value="0.1" units="cm"/>
      <inkml:brushProperty name="color" value="#F6630D"/>
    </inkml:brush>
  </inkml:definitions>
  <inkml:trace contextRef="#ctx0" brushRef="#br0">35559 13385 16383 0 0,'-1'-2'0'0'0,"-3"0"0"0"0,0-2 0 0 0,-2-1 0 0 0,-1-1 0 0 0,-1-1 0 0 0,0 1 0 0 0,0-1 0 0 0,0 0 0 0 0,0 0 0 0 0,-1 0 0 0 0,-1-1 0 0 0,0-1 0 0 0,-3-2 0 0 0,-2-1 0 0 0,-1-2 0 0 0,-1 0 0 0 0,-1-1 0 0 0,-2-2 0 0 0,-1 0 0 0 0,1-1 0 0 0,-1 1 0 0 0,1 1 0 0 0,1-1 0 0 0,0 2 0 0 0,2 1 0 0 0,2 1 0 0 0,2 1 0 0 0,-1 1 0 0 0,0 0 0 0 0,1-1 0 0 0,0 1 0 0 0,0 1 0 0 0,0-2 0 0 0,-1 1 0 0 0,0-1 0 0 0,-2-1 0 0 0,-1-1 0 0 0,1 0 0 0 0,-3-2 0 0 0,-2-2 0 0 0,-3-1 0 0 0,-1-3 0 0 0,-3-1 0 0 0,-1-1 0 0 0,0-1 0 0 0,-2 0 0 0 0,2 0 0 0 0,2 2 0 0 0,1 1 0 0 0,-2-1 0 0 0,2 1 0 0 0,1 1 0 0 0,1 1 0 0 0,0 0 0 0 0,0 0 0 0 0,1 0 0 0 0,-1 0 0 0 0,-1 0 0 0 0,2 0 0 0 0,0 1 0 0 0,0-1 0 0 0,-2-1 0 0 0,-2-1 0 0 0,1 0 0 0 0,-2-2 0 0 0,-2-1 0 0 0,0 0 0 0 0,-1-1 0 0 0,-2-2 0 0 0,-1 0 0 0 0,0 0 0 0 0,1-1 0 0 0,-3 0 0 0 0,0-2 0 0 0,-3-1 0 0 0,-4-4 0 0 0,0-1 0 0 0,-2-1 0 0 0,2 2 0 0 0,1 2 0 0 0,5 3 0 0 0,5 4 0 0 0,4 3 0 0 0,3 3 0 0 0,3 3 0 0 0,5 3 0 0 0,3 3 0 0 0,3 3 0 0 0,2 2 0 0 0,2 0 0 0 0,-1 1 0 0 0,-1-1 0 0 0,0-1 0 0 0,-1 0 0 0 0,1 0 0 0 0,-2-1 0 0 0,0-1 0 0 0,-2 0 0 0 0,0-2 0 0 0,0 2 0 0 0,1 0 0 0 0,2 1 0 0 0,-1 0 0 0 0,1 1 0 0 0,0-1 0 0 0,-1 0 0 0 0,0 0 0 0 0,1 0 0 0 0,-3-1 0 0 0,0-2 0 0 0,-2 0 0 0 0,0-1 0 0 0,1 2 0 0 0,2 0 0 0 0,0 1 0 0 0,1 1 0 0 0,2 2 0 0 0</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5-03-27T19:26:40.679"/>
    </inkml:context>
    <inkml:brush xml:id="br0">
      <inkml:brushProperty name="width" value="0.1" units="cm"/>
      <inkml:brushProperty name="height" value="0.1" units="cm"/>
      <inkml:brushProperty name="color" value="#F6630D"/>
    </inkml:brush>
  </inkml:definitions>
  <inkml:trace contextRef="#ctx0" brushRef="#br0">41836 17788 16383 0 0,'0'-2'0'0'0,"2"-3"0"0"0,0-2 0 0 0,1-3 0 0 0,0-1 0 0 0,1-2 0 0 0,0 0 0 0 0,0-1 0 0 0,0 1 0 0 0,1 0 0 0 0,-1-1 0 0 0,0 1 0 0 0,0-2 0 0 0,2-3 0 0 0,-1 0 0 0 0,1 0 0 0 0,-1 2 0 0 0,0-2 0 0 0,1 1 0 0 0,-1 1 0 0 0,0-2 0 0 0,0 1 0 0 0,1-1 0 0 0,-1-1 0 0 0,1 0 0 0 0,1-2 0 0 0,-1-1 0 0 0,1 0 0 0 0,0 0 0 0 0,0-1 0 0 0,0 0 0 0 0,1-4 0 0 0,1-3 0 0 0,2-3 0 0 0,-1-3 0 0 0,1 0 0 0 0,1-1 0 0 0,0-2 0 0 0,0-1 0 0 0,0 1 0 0 0,0-2 0 0 0,1 0 0 0 0,-1 1 0 0 0,0 0 0 0 0,1 0 0 0 0,-1 0 0 0 0,1-2 0 0 0,-1 1 0 0 0,1-1 0 0 0,0 0 0 0 0,0-1 0 0 0,0 1 0 0 0,0-1 0 0 0,0-1 0 0 0,1-2 0 0 0,0 2 0 0 0,0-1 0 0 0,0-3 0 0 0,1-1 0 0 0,1-2 0 0 0,-1 0 0 0 0,1 1 0 0 0,-1 0 0 0 0,0 0 0 0 0,0 1 0 0 0,1-1 0 0 0,-1 1 0 0 0,0 0 0 0 0,-1 2 0 0 0,1-1 0 0 0,0-1 0 0 0,-1 2 0 0 0,1-2 0 0 0,0 1 0 0 0,0-2 0 0 0,0-1 0 0 0,2-2 0 0 0,0-4 0 0 0,1-1 0 0 0,0-1 0 0 0,1-2 0 0 0,0-1 0 0 0,1-3 0 0 0,1-4 0 0 0,0-3 0 0 0,2-2 0 0 0,1-3 0 0 0,-1 0 0 0 0,2-2 0 0 0,-1-2 0 0 0,0 2 0 0 0,1 0 0 0 0,-1 0 0 0 0,-1 3 0 0 0,0 1 0 0 0,-1 2 0 0 0,-1 3 0 0 0,-1 5 0 0 0,-1 4 0 0 0,-2 4 0 0 0,0 4 0 0 0,-2 3 0 0 0,-1 4 0 0 0,-1 3 0 0 0,-1 5 0 0 0,-1 2 0 0 0,-1 4 0 0 0,-1 1 0 0 0,-1 5 0 0 0,-1 2 0 0 0,0 1 0 0 0,0 2 0 0 0,-1 2 0 0 0,-1 1 0 0 0,0 0 0 0 0,0 2 0 0 0,0 1 0 0 0,0-1 0 0 0,0 0 0 0 0,0 0 0 0 0,-1 1 0 0 0,1-1 0 0 0,0-1 0 0 0,0 1 0 0 0,0-1 0 0 0,1 0 0 0 0,-1 0 0 0 0,0 1 0 0 0,0 0 0 0 0,0 0 0 0 0,0 0 0 0 0,-1 0 0 0 0,1 2 0 0 0,-1-1 0 0 0,1-2 0 0 0,0 2 0 0 0,0 0 0 0 0,-1 1 0 0 0,0 0 0 0 0,0 2 0 0 0,0-1 0 0 0,-1 1 0 0 0,1 0 0 0 0,0 0 0 0 0,0-1 0 0 0,0 0 0 0 0,0 0 0 0 0,-1 1 0 0 0,1 0 0 0 0,0-1 0 0 0,0 1 0 0 0,0-1 0 0 0,-1 1 0 0 0,1-1 0 0 0,0 0 0 0 0,0 0 0 0 0,0 1 0 0 0,-1 1 0 0 0,0 1 0 0 0,1 0 0 0 0,-1-1 0 0 0,0 0 0 0 0,1 0 0 0 0,-1-1 0 0 0,1-2 0 0 0,1-2 0 0 0,0 1 0 0 0,0-2 0 0 0,0 0 0 0 0,0 1 0 0 0,1-2 0 0 0,-1 2 0 0 0,0-2 0 0 0,1-1 0 0 0,0 0 0 0 0,-1 1 0 0 0,1 0 0 0 0,-1 1 0 0 0,1-1 0 0 0,-1 0 0 0 0,0 2 0 0 0,-1 1 0 0 0,1-1 0 0 0,0 1 0 0 0,0 0 0 0 0,-1 1 0 0 0,1-2 0 0 0,-1 1 0 0 0,1 0 0 0 0,-1 0 0 0 0,0 2 0 0 0,0 0 0 0 0,0 1 0 0 0,0 0 0 0 0,0-1 0 0 0,-1 2 0 0 0,1-1 0 0 0,-1 0 0 0 0,1 0 0 0 0,0 0 0 0 0,0 0 0 0 0,-1-1 0 0 0,1 2 0 0 0,-1 0 0 0 0,1-1 0 0 0,-1 1 0 0 0,1 0 0 0 0,-1 0 0 0 0,0 0 0 0 0,1-1 0 0 0,-1 1 0 0 0,1 0 0 0 0,-1-1 0 0 0,1 1 0 0 0,-1 0 0 0 0,1-1 0 0 0,-1 0 0 0 0,0 3 0 0 0,0 0 0 0 0,-1 1 0 0 0,1-2 0 0 0,0 0 0 0 0,1-1 0 0 0,-1 0 0 0 0,0 1 0 0 0</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5-03-27T20:12:00.710"/>
    </inkml:context>
    <inkml:brush xml:id="br0">
      <inkml:brushProperty name="width" value="0.1" units="cm"/>
      <inkml:brushProperty name="height" value="0.1" units="cm"/>
      <inkml:brushProperty name="color" value="#F6630D"/>
    </inkml:brush>
  </inkml:definitions>
  <inkml:trace contextRef="#ctx0" brushRef="#br0">36571 10965 16383 0 0,'0'0'0'0'0,"0"-2"0"0"0,0-1 0 0 0,0-2 0 0 0,0-3 0 0 0,0-1 0 0 0,0-3 0 0 0,0 0 0 0 0,0-1 0 0 0,0 0 0 0 0,0-1 0 0 0,0-1 0 0 0,0-2 0 0 0,0 1 0 0 0,0-1 0 0 0,0-3 0 0 0,0-2 0 0 0,0-2 0 0 0,0-3 0 0 0,0-4 0 0 0,0-3 0 0 0,0-3 0 0 0,0-3 0 0 0,0-2 0 0 0,0-3 0 0 0,0 0 0 0 0,0 1 0 0 0,0 2 0 0 0,0 0 0 0 0,0 2 0 0 0,0 2 0 0 0,0 2 0 0 0,0 3 0 0 0,0-3 0 0 0,0-1 0 0 0,0-2 0 0 0,0 0 0 0 0,0 0 0 0 0,0 0 0 0 0,0 2 0 0 0,0 0 0 0 0,0 1 0 0 0,0 1 0 0 0,0 3 0 0 0,0 0 0 0 0,0 1 0 0 0,0 1 0 0 0,0 1 0 0 0,0 2 0 0 0,0 1 0 0 0,0 0 0 0 0,0-2 0 0 0,0-1 0 0 0,0-2 0 0 0,0-2 0 0 0,0-2 0 0 0,0-2 0 0 0,0-2 0 0 0,0 0 0 0 0,0 0 0 0 0,0-3 0 0 0,0 0 0 0 0,0 0 0 0 0,0 3 0 0 0,0 1 0 0 0,0 3 0 0 0,0 1 0 0 0,0 1 0 0 0,0 3 0 0 0,0 1 0 0 0,0 1 0 0 0,0 2 0 0 0,0 0 0 0 0,0-2 0 0 0,0 0 0 0 0,0-3 0 0 0,0 0 0 0 0,0-1 0 0 0,0-3 0 0 0,0 2 0 0 0,0-2 0 0 0,0 0 0 0 0,0-2 0 0 0,0-1 0 0 0,0 0 0 0 0,0-1 0 0 0,0-2 0 0 0,0-1 0 0 0,0-2 0 0 0,0 0 0 0 0,0-2 0 0 0,0-2 0 0 0,0-1 0 0 0,0-3 0 0 0,0-5 0 0 0,0-7 0 0 0,0-11 0 0 0,0-8 0 0 0,0-10 0 0 0,0-8 0 0 0,0-10 0 0 0,0-1 0 0 0,0 0 0 0 0,0 0 0 0 0,0 1 0 0 0,0 4 0 0 0,0 3 0 0 0,0 1 0 0 0,0 3 0 0 0,0 0 0 0 0,0 2 0 0 0,0 5 0 0 0,0 4 0 0 0,0 7 0 0 0,0 8 0 0 0,0 8 0 0 0,0 9 0 0 0,0 7 0 0 0,0 10 0 0 0,0 7 0 0 0,0 8 0 0 0,0 5 0 0 0,0 4 0 0 0,0 2 0 0 0,0 2 0 0 0,0 1 0 0 0,0-1 0 0 0,0 2 0 0 0,0 1 0 0 0,0 0 0 0 0,0-2 0 0 0,0 0 0 0 0,0-1 0 0 0,0 0 0 0 0,0-1 0 0 0,0 2 0 0 0,0 1 0 0 0,0-1 0 0 0,0 0 0 0 0,0 0 0 0 0,0-1 0 0 0,0-1 0 0 0,0 3 0 0 0,0 0 0 0 0,0-1 0 0 0,0 3 0 0 0</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5-03-27T20:12:00.711"/>
    </inkml:context>
    <inkml:brush xml:id="br0">
      <inkml:brushProperty name="width" value="0.1" units="cm"/>
      <inkml:brushProperty name="height" value="0.1" units="cm"/>
      <inkml:brushProperty name="color" value="#F6630D"/>
    </inkml:brush>
  </inkml:definitions>
  <inkml:trace contextRef="#ctx0" brushRef="#br0">33243 15839 16383 0 0,'-2'-1'0'0'0,"-2"-1"0"0"0,-2-1 0 0 0,-4-2 0 0 0,-5-3 0 0 0,-4-3 0 0 0,-7-2 0 0 0,-4-4 0 0 0,-5-1 0 0 0,-6-4 0 0 0,-5-2 0 0 0,-4-3 0 0 0,-1 0 0 0 0,0 0 0 0 0,1 0 0 0 0,2 2 0 0 0,2 0 0 0 0,4 3 0 0 0,2 1 0 0 0,1 0 0 0 0,2 1 0 0 0,1 1 0 0 0,2 1 0 0 0,1 0 0 0 0,1 1 0 0 0,1 1 0 0 0,2 1 0 0 0,2 1 0 0 0,2 0 0 0 0,1 2 0 0 0,3 0 0 0 0,1 2 0 0 0,1-1 0 0 0,-2 0 0 0 0,1 1 0 0 0,-1-2 0 0 0,0 1 0 0 0,-2-1 0 0 0,1 0 0 0 0,-2 0 0 0 0,-1-2 0 0 0,1 1 0 0 0,-1 0 0 0 0,1 1 0 0 0,3 0 0 0 0,1 2 0 0 0,2 0 0 0 0,2 2 0 0 0,0-1 0 0 0,2 1 0 0 0,-1 1 0 0 0,2 0 0 0 0,1 0 0 0 0,-1 0 0 0 0,-1 0 0 0 0,0-1 0 0 0,1 2 0 0 0,1-1 0 0 0,0 1 0 0 0,1 0 0 0 0,-1 0 0 0 0,1 0 0 0 0,-2-1 0 0 0,-2-1 0 0 0,-3-2 0 0 0,-4-1 0 0 0,-2-2 0 0 0,-3-1 0 0 0,0-1 0 0 0,-1 0 0 0 0,-1 0 0 0 0,0 0 0 0 0,-2-2 0 0 0,-3-1 0 0 0,-1 0 0 0 0,-2-2 0 0 0,1 1 0 0 0,4 1 0 0 0,4 4 0 0 0,4 1 0 0 0,4 2 0 0 0,4 3 0 0 0,3 1 0 0 0,3 2 0 0 0,1 0 0 0 0,0 0 0 0 0,0 0 0 0 0,-1 0 0 0 0,-3-2 0 0 0,-2-1 0 0 0,-3-2 0 0 0,-6-2 0 0 0,-5-4 0 0 0,-5-2 0 0 0,-3-2 0 0 0,-1 0 0 0 0,2 1 0 0 0,4 2 0 0 0,6 3 0 0 0,5 3 0 0 0,5 3 0 0 0,4 1 0 0 0,2 2 0 0 0,1 0 0 0 0,-1 0 0 0 0,-3-2 0 0 0,0 0 0 0 0,-1-1 0 0 0,-3 0 0 0 0,1-1 0 0 0,-3-1 0 0 0,2 1 0 0 0,0 0 0 0 0,1 0 0 0 0,2 2 0 0 0,3 1 0 0 0,1 0 0 0 0,0 1 0 0 0,3 1 0 0 0</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5-03-27T20:12:00.712"/>
    </inkml:context>
    <inkml:brush xml:id="br0">
      <inkml:brushProperty name="width" value="0.1" units="cm"/>
      <inkml:brushProperty name="height" value="0.1" units="cm"/>
      <inkml:brushProperty name="color" value="#F6630D"/>
    </inkml:brush>
  </inkml:definitions>
  <inkml:trace contextRef="#ctx0" brushRef="#br0">30348 19032 16383 0 0,'2'1'0'0'0,"3"0"0"0"0,1 2 0 0 0,1 0 0 0 0,2 0 0 0 0,2 2 0 0 0,0-1 0 0 0,-1 1 0 0 0,0-1 0 0 0,0-1 0 0 0,0 2 0 0 0,2-1 0 0 0,1 2 0 0 0,0-1 0 0 0,0 0 0 0 0,-2-1 0 0 0,-1 0 0 0 0,-1 0 0 0 0,-1-1 0 0 0,0 1 0 0 0,1-1 0 0 0,2 2 0 0 0,1 0 0 0 0,1 0 0 0 0,1 0 0 0 0,-1 1 0 0 0,2 0 0 0 0,-1-1 0 0 0,0 1 0 0 0,1 0 0 0 0,-1 0 0 0 0,-1-1 0 0 0,-1 0 0 0 0,-1-1 0 0 0,0 1 0 0 0,0-1 0 0 0,-1 0 0 0 0,0 0 0 0 0,0 1 0 0 0,2-1 0 0 0,0 1 0 0 0,1 1 0 0 0,1-1 0 0 0,-1 0 0 0 0,1 1 0 0 0,0-1 0 0 0,2 2 0 0 0,-1-1 0 0 0,1 1 0 0 0,1-1 0 0 0,-1 1 0 0 0,2 0 0 0 0,0 1 0 0 0,2-1 0 0 0,-1 1 0 0 0,2 1 0 0 0,-1-1 0 0 0,1 0 0 0 0,0 1 0 0 0,-1-1 0 0 0,-3-1 0 0 0,1 0 0 0 0,1 1 0 0 0,-2-1 0 0 0,0-1 0 0 0,-3 0 0 0 0,-2-1 0 0 0,-1-1 0 0 0,0 1 0 0 0,-1-1 0 0 0,1 0 0 0 0,-1 0 0 0 0,0 0 0 0 0,2 1 0 0 0,0 0 0 0 0,4 2 0 0 0,2 0 0 0 0,-1 0 0 0 0,3 1 0 0 0,0 0 0 0 0,2 1 0 0 0,-1-1 0 0 0,2 2 0 0 0,2-1 0 0 0,1 2 0 0 0,1 0 0 0 0,2 1 0 0 0,2 0 0 0 0,4 2 0 0 0,0 0 0 0 0,1 1 0 0 0,0 0 0 0 0,-2-2 0 0 0,-2 0 0 0 0,-2 0 0 0 0,-3-3 0 0 0,-4-1 0 0 0,-4-1 0 0 0,-3-1 0 0 0,-1-1 0 0 0,-1-1 0 0 0,-1 1 0 0 0,0-1 0 0 0,0 0 0 0 0,1 1 0 0 0,-3-2 0 0 0,0 1 0 0 0,0-1 0 0 0,2 1 0 0 0,0 1 0 0 0,0-1 0 0 0,1 1 0 0 0,0-1 0 0 0,0 1 0 0 0,2 0 0 0 0,0 1 0 0 0,1 0 0 0 0,-1-1 0 0 0,2 2 0 0 0,2 0 0 0 0,0 0 0 0 0,1 0 0 0 0,1 1 0 0 0,1 0 0 0 0,-1 0 0 0 0,-1 0 0 0 0,-1-1 0 0 0,0 0 0 0 0,0 0 0 0 0,2 1 0 0 0,-1-1 0 0 0,2 1 0 0 0,0 1 0 0 0,0-1 0 0 0,0 0 0 0 0,1 1 0 0 0,-2-1 0 0 0,0 0 0 0 0,-1-1 0 0 0,-2 0 0 0 0,1 0 0 0 0,-1 0 0 0 0,0 0 0 0 0,1-1 0 0 0,0 2 0 0 0,-1-2 0 0 0,0 1 0 0 0,-1-1 0 0 0,0 1 0 0 0,-1-1 0 0 0,-1-1 0 0 0,0 0 0 0 0,-1 0 0 0 0,-1 0 0 0 0,0 0 0 0 0,-1-1 0 0 0,1 1 0 0 0,0-1 0 0 0,0 1 0 0 0,0-1 0 0 0,-1 1 0 0 0,1-1 0 0 0,0 1 0 0 0,2 1 0 0 0,0-1 0 0 0,1 1 0 0 0,-1-1 0 0 0,-1 1 0 0 0,1-1 0 0 0,-2 0 0 0 0,0-1 0 0 0,-3 0 0 0 0,0-1 0 0 0,-2 0 0 0 0,-1-1 0 0 0,2 1 0 0 0,0 0 0 0 0,2 1 0 0 0,0 0 0 0 0,1 0 0 0 0,1 1 0 0 0,0-1 0 0 0,-2 0 0 0 0,-1 0 0 0 0,0-1 0 0 0,-1 0 0 0 0,-1 0 0 0 0,1 0 0 0 0,0 0 0 0 0,0 0 0 0 0,1 0 0 0 0,0 1 0 0 0,1 0 0 0 0,1 0 0 0 0,0 0 0 0 0,3 2 0 0 0,1-1 0 0 0,0 1 0 0 0,-1 0 0 0 0,-1-1 0 0 0,-2-1 0 0 0,-2 0 0 0 0,-1-1 0 0 0,-1-1 0 0 0,-2 0 0 0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5-03-24T20:19:34.081"/>
    </inkml:context>
    <inkml:brush xml:id="br0">
      <inkml:brushProperty name="width" value="0.1" units="cm"/>
      <inkml:brushProperty name="height" value="0.1" units="cm"/>
      <inkml:brushProperty name="color" value="#F6630D"/>
    </inkml:brush>
  </inkml:definitions>
  <inkml:trace contextRef="#ctx0" brushRef="#br0">31234 10560 16383 0 0,'1'-2'0'0'0,"0"-3"0"0"0,1-2 0 0 0,1-3 0 0 0,1-2 0 0 0,0-1 0 0 0,-1 2 0 0 0,1 0 0 0 0,-1 0 0 0 0,0-1 0 0 0,1 1 0 0 0,0-1 0 0 0,-1 1 0 0 0,1-1 0 0 0,-1 0 0 0 0,1-1 0 0 0,0 0 0 0 0,0 0 0 0 0,0 0 0 0 0,0 0 0 0 0,0 0 0 0 0,0-1 0 0 0,1 1 0 0 0,-1 0 0 0 0,0-1 0 0 0,0 1 0 0 0,0 0 0 0 0,0 0 0 0 0,-1 1 0 0 0,1 1 0 0 0,-1 0 0 0 0,0 1 0 0 0,0 0 0 0 0,1-1 0 0 0,-1-1 0 0 0,1-1 0 0 0,0 1 0 0 0,0-1 0 0 0,0 1 0 0 0,-1 1 0 0 0,0 0 0 0 0,0 1 0 0 0,0-1 0 0 0,1 0 0 0 0,-1 0 0 0 0,1-1 0 0 0,0-1 0 0 0,0 0 0 0 0,0 0 0 0 0,0-1 0 0 0,1-2 0 0 0,0 0 0 0 0,0-1 0 0 0,0 1 0 0 0,1-3 0 0 0,0 0 0 0 0,1-4 0 0 0,0 0 0 0 0,0-1 0 0 0,0 1 0 0 0,1-3 0 0 0,0 0 0 0 0,0 1 0 0 0,-1 1 0 0 0,0 1 0 0 0,0 1 0 0 0,-1 1 0 0 0,0 1 0 0 0,0 2 0 0 0,-1 2 0 0 0,-1 2 0 0 0,0 1 0 0 0,0 0 0 0 0,0 0 0 0 0,0 1 0 0 0,-1 0 0 0 0,1 0 0 0 0,-1 1 0 0 0,0 1 0 0 0,0 0 0 0 0,1-1 0 0 0,-1 0 0 0 0,1 0 0 0 0,-1-2 0 0 0,1 1 0 0 0,0-1 0 0 0,0 0 0 0 0,0 1 0 0 0,-1 1 0 0 0,0 0 0 0 0,0 1 0 0 0,1-1 0 0 0,-1 0 0 0 0,1 0 0 0 0,-1 1 0 0 0,0 0 0 0 0,0 0 0 0 0,0-1 0 0 0,0 0 0 0 0,1 0 0 0 0,0-2 0 0 0,0 0 0 0 0,0 1 0 0 0,-1-1 0 0 0,1 0 0 0 0,0 1 0 0 0,0 0 0 0 0,0 0 0 0 0,-1-1 0 0 0,1 1 0 0 0,0 0 0 0 0,-1 0 0 0 0,1 1 0 0 0,0-1 0 0 0,-1-1 0 0 0,1 1 0 0 0,0 0 0 0 0,-1 0 0 0 0,1 0 0 0 0,0 0 0 0 0,-1 0 0 0 0,1 0 0 0 0,0 0 0 0 0,-1 0 0 0 0,1 0 0 0 0,0 0 0 0 0,-1 0 0 0 0,1 0 0 0 0,0 0 0 0 0,-1 0 0 0 0,1 0 0 0 0,0 0 0 0 0,-1 0 0 0 0,1 0 0 0 0,0 0 0 0 0,-1 0 0 0 0,1 0 0 0 0,-1 2 0 0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5-03-24T20:19:34.082"/>
    </inkml:context>
    <inkml:brush xml:id="br0">
      <inkml:brushProperty name="width" value="0.1" units="cm"/>
      <inkml:brushProperty name="height" value="0.1" units="cm"/>
      <inkml:brushProperty name="color" value="#F6630D"/>
    </inkml:brush>
  </inkml:definitions>
  <inkml:trace contextRef="#ctx0" brushRef="#br0">32364 10980 16383 0 0,'0'-3'0'0'0,"-1"-2"0"0"0,0-3 0 0 0,0-2 0 0 0,0-2 0 0 0,0-1 0 0 0,-1 0 0 0 0,1-1 0 0 0,-1 1 0 0 0,1 1 0 0 0,0 2 0 0 0,0-1 0 0 0,0 0 0 0 0,0-1 0 0 0,-1 0 0 0 0,1 0 0 0 0,0-1 0 0 0,-1 0 0 0 0,1 0 0 0 0,0 0 0 0 0,-1 0 0 0 0,1-1 0 0 0,-1 1 0 0 0,1 0 0 0 0,0 0 0 0 0,-1 0 0 0 0,1 0 0 0 0,0 0 0 0 0,-1 0 0 0 0,1 0 0 0 0,0 0 0 0 0,-1 0 0 0 0,1 0 0 0 0,-1 0 0 0 0,1 0 0 0 0,0 0 0 0 0,-1 0 0 0 0,1 0 0 0 0,0 0 0 0 0,-1-1 0 0 0,1 1 0 0 0,-1 0 0 0 0,1 0 0 0 0,0 0 0 0 0,-1 0 0 0 0,1 0 0 0 0,-1 0 0 0 0,1 0 0 0 0,0 0 0 0 0,-1 0 0 0 0,1-2 0 0 0,-1-1 0 0 0,0 0 0 0 0,1 1 0 0 0,-1 0 0 0 0,1 1 0 0 0,-1-2 0 0 0,0 0 0 0 0,1 0 0 0 0,-1 1 0 0 0,1 1 0 0 0,-1 0 0 0 0,1 0 0 0 0,-1 1 0 0 0,1 0 0 0 0,0 0 0 0 0,-1 1 0 0 0,1-1 0 0 0,0 0 0 0 0,-1 0 0 0 0,1 0 0 0 0,0 0 0 0 0,-1-1 0 0 0,1 1 0 0 0,-1-2 0 0 0,0-2 0 0 0,1-1 0 0 0,-1 0 0 0 0,0-2 0 0 0,-1-1 0 0 0,1 0 0 0 0,0 0 0 0 0,-1-2 0 0 0,1-1 0 0 0,0 2 0 0 0,-1 0 0 0 0,1 1 0 0 0,0 0 0 0 0,0 1 0 0 0,0 3 0 0 0,0 0 0 0 0,1 3 0 0 0,-1 0 0 0 0,1 1 0 0 0,0 0 0 0 0,-1 0 0 0 0,1 1 0 0 0,0-1 0 0 0,-1 0 0 0 0,1 0 0 0 0,0 0 0 0 0,-1 0 0 0 0,1 0 0 0 0,-1-2 0 0 0,0-2 0 0 0,1 1 0 0 0,-1 1 0 0 0,1 0 0 0 0,-1 1 0 0 0,1 0 0 0 0,-1 0 0 0 0,1 1 0 0 0,-1 0 0 0 0,1-1 0 0 0,0 1 0 0 0,-1-2 0 0 0,0-1 0 0 0,1 0 0 0 0,-1 0 0 0 0,0 1 0 0 0,1 1 0 0 0,-1 0 0 0 0,1 0 0 0 0,0 1 0 0 0,-1 0 0 0 0,1 2 0 0 0,0 1 0 0 0,0-1 0 0 0,0 0 0 0 0,-1-1 0 0 0,1 0 0 0 0,0-1 0 0 0,-1 0 0 0 0,1-1 0 0 0,0 0 0 0 0,-1 3 0 0 0,1 0 0 0 0,0 0 0 0 0,0 0 0 0 0,0-1 0 0 0,-1-1 0 0 0,1 0 0 0 0,0 0 0 0 0,-1 0 0 0 0,1-1 0 0 0,0 3 0 0 0,-1 1 0 0 0,1-1 0 0 0,0 0 0 0 0,0-1 0 0 0,0 0 0 0 0,0 2 0 0 0,-1-1 0 0 0,1 1 0 0 0,0-1 0 0 0,0-1 0 0 0,0 0 0 0 0,0 1 0 0 0,0 1 0 0 0,-1 0 0 0 0,1 1 0 0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5-03-24T20:19:34.083"/>
    </inkml:context>
    <inkml:brush xml:id="br0">
      <inkml:brushProperty name="width" value="0.1" units="cm"/>
      <inkml:brushProperty name="height" value="0.1" units="cm"/>
      <inkml:brushProperty name="color" value="#F6630D"/>
    </inkml:brush>
  </inkml:definitions>
  <inkml:trace contextRef="#ctx0" brushRef="#br0">39785 14914 16383 0 0,'0'-2'0'0'0,"0"-4"0"0"0,-1-2 0 0 0,0-2 0 0 0,-1-2 0 0 0,1-1 0 0 0,0-1 0 0 0,-1 0 0 0 0,1 0 0 0 0,-1 0 0 0 0,1 0 0 0 0,-1-1 0 0 0,0-2 0 0 0,1 1 0 0 0,-1-3 0 0 0,0 1 0 0 0,0-2 0 0 0,0 1 0 0 0,-1-2 0 0 0,1-1 0 0 0,0 0 0 0 0,-1 0 0 0 0,1 1 0 0 0,0-1 0 0 0,0 2 0 0 0,0-1 0 0 0,0 1 0 0 0,-1-1 0 0 0,1 1 0 0 0,0 2 0 0 0,1 1 0 0 0,-1 2 0 0 0,0 0 0 0 0,1 1 0 0 0,0 1 0 0 0,-1 0 0 0 0,1-3 0 0 0,-1 0 0 0 0,0 0 0 0 0,0-2 0 0 0,0-2 0 0 0,0 0 0 0 0,0-2 0 0 0,-1-1 0 0 0,1-1 0 0 0,-1-2 0 0 0,0 0 0 0 0,0-1 0 0 0,1 0 0 0 0,-1 0 0 0 0,0 0 0 0 0,0 0 0 0 0,0 0 0 0 0,1 0 0 0 0,-1 1 0 0 0,0-3 0 0 0,0-1 0 0 0,-1 1 0 0 0,1-2 0 0 0,0-2 0 0 0,-1-1 0 0 0,1 0 0 0 0,-1-2 0 0 0,0 1 0 0 0,1 1 0 0 0,-1 1 0 0 0,0-1 0 0 0,1 0 0 0 0,0 2 0 0 0,-1 1 0 0 0,1 2 0 0 0,0 2 0 0 0,1 0 0 0 0,-1 2 0 0 0,1 2 0 0 0,-1-1 0 0 0,1 0 0 0 0,-1-2 0 0 0,0-3 0 0 0,0 1 0 0 0,0-3 0 0 0,-1 0 0 0 0,1-2 0 0 0,-1 0 0 0 0,1 0 0 0 0,-1-3 0 0 0,0 0 0 0 0,0-3 0 0 0,0-2 0 0 0,-1-2 0 0 0,1-2 0 0 0,-1-3 0 0 0,-1-1 0 0 0,1-1 0 0 0,0 1 0 0 0,0-2 0 0 0,-1-1 0 0 0,0-3 0 0 0,1-1 0 0 0,-1-1 0 0 0,0 3 0 0 0,0 1 0 0 0,1 1 0 0 0,0 2 0 0 0,-1 0 0 0 0,1 2 0 0 0,0 2 0 0 0,1 0 0 0 0,-1 0 0 0 0,0 1 0 0 0,0-1 0 0 0,0-2 0 0 0,0 0 0 0 0,0-1 0 0 0,0 1 0 0 0,0-1 0 0 0,-1-4 0 0 0,0-3 0 0 0,0 0 0 0 0,0-3 0 0 0,0-3 0 0 0,-1-2 0 0 0,0-2 0 0 0,0 2 0 0 0,0-1 0 0 0,1 0 0 0 0,-1-1 0 0 0,0-1 0 0 0,0 3 0 0 0,0 2 0 0 0,1 4 0 0 0,1 7 0 0 0,0 3 0 0 0,1 7 0 0 0,0 4 0 0 0,0 5 0 0 0,1 3 0 0 0,1 4 0 0 0,-1 2 0 0 0,1 2 0 0 0,0 3 0 0 0,0 0 0 0 0,0 0 0 0 0,1 1 0 0 0,-1 1 0 0 0,0 1 0 0 0,1 1 0 0 0,0 1 0 0 0,-1-1 0 0 0,1 1 0 0 0,-1 0 0 0 0,1-1 0 0 0,-1 1 0 0 0,1-1 0 0 0,0 1 0 0 0,-1-1 0 0 0,1 3 0 0 0,0 1 0 0 0,0-1 0 0 0,0 2 0 0 0,0 0 0 0 0,0 0 0 0 0,0-2 0 0 0,0 2 0 0 0,0-1 0 0 0,0 0 0 0 0,0-1 0 0 0,-1-3 0 0 0,0-2 0 0 0,1 0 0 0 0,-1-2 0 0 0,0 0 0 0 0,0-2 0 0 0,0-1 0 0 0,-1-1 0 0 0,1 1 0 0 0,0-3 0 0 0,-1 0 0 0 0,0-2 0 0 0,1 0 0 0 0,-1 0 0 0 0,0-1 0 0 0,1 2 0 0 0,-1 4 0 0 0,1 2 0 0 0,1 3 0 0 0,-1 1 0 0 0,1 2 0 0 0,-1 0 0 0 0,1 0 0 0 0,0 0 0 0 0,-1 1 0 0 0,1-1 0 0 0,-1-1 0 0 0,1 1 0 0 0,0 0 0 0 0,-1 0 0 0 0,1-1 0 0 0,0 1 0 0 0,-1 0 0 0 0,1-1 0 0 0,-1 1 0 0 0,1 0 0 0 0,0 0 0 0 0,-1-1 0 0 0,1 1 0 0 0,-1 0 0 0 0,1-2 0 0 0,-1-1 0 0 0,0-2 0 0 0,0-2 0 0 0,0-3 0 0 0,-1-1 0 0 0,1-1 0 0 0,-1-1 0 0 0,0 1 0 0 0,1 2 0 0 0,-1-1 0 0 0,1 2 0 0 0,0 3 0 0 0,0 2 0 0 0,0 1 0 0 0,1 5 0 0 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5-03-24T20:19:34.084"/>
    </inkml:context>
    <inkml:brush xml:id="br0">
      <inkml:brushProperty name="width" value="0.1" units="cm"/>
      <inkml:brushProperty name="height" value="0.1" units="cm"/>
      <inkml:brushProperty name="color" value="#F6630D"/>
    </inkml:brush>
  </inkml:definitions>
  <inkml:trace contextRef="#ctx0" brushRef="#br0">28148 21256 16383 0 0,'-2'0'0'0'0,"-3"-2"0"0"0,-1 1 0 0 0,-2-1 0 0 0,-1-1 0 0 0,-4 0 0 0 0,-5-2 0 0 0,-3-1 0 0 0,-6-1 0 0 0,-5-1 0 0 0,-6-3 0 0 0,-6 0 0 0 0,-2-2 0 0 0,-3 0 0 0 0,-2-1 0 0 0,-4 0 0 0 0,-6-2 0 0 0,-5-2 0 0 0,-4-1 0 0 0,2 1 0 0 0,5 1 0 0 0,9 2 0 0 0,11 4 0 0 0,12 3 0 0 0,9 2 0 0 0,8 2 0 0 0,3 1 0 0 0,1 0 0 0 0,1 1 0 0 0,-1-1 0 0 0,-3 0 0 0 0,-1-1 0 0 0,-1 0 0 0 0,-2-1 0 0 0,-1 1 0 0 0,0-1 0 0 0,-3-1 0 0 0,-2 0 0 0 0,-1 0 0 0 0,-3-2 0 0 0,-5 0 0 0 0,-5-2 0 0 0,-4-1 0 0 0,-5-1 0 0 0,-2-1 0 0 0,-2-1 0 0 0,0 1 0 0 0,3 0 0 0 0,5 2 0 0 0,5 1 0 0 0,4 1 0 0 0,5 2 0 0 0,4 0 0 0 0,2 1 0 0 0,3 1 0 0 0,2 1 0 0 0,3 0 0 0 0,1 0 0 0 0,0 1 0 0 0,1 0 0 0 0,1 0 0 0 0,-1 0 0 0 0,0-1 0 0 0,0 1 0 0 0,0 0 0 0 0,-2-1 0 0 0,-3 0 0 0 0,-1-1 0 0 0,-2 0 0 0 0,-1-1 0 0 0,-2 0 0 0 0,-1-1 0 0 0,-1 1 0 0 0,-1-1 0 0 0,0 0 0 0 0,2 0 0 0 0,1 1 0 0 0,-3-1 0 0 0,-3-1 0 0 0,-6-1 0 0 0,-5-2 0 0 0,-5-1 0 0 0,-7-2 0 0 0,-7-2 0 0 0,-4 0 0 0 0,-2-2 0 0 0,-1 0 0 0 0,-1 1 0 0 0,1-1 0 0 0,2 1 0 0 0,2 0 0 0 0,-1 0 0 0 0,0 0 0 0 0,2 1 0 0 0,-2-1 0 0 0,-1 0 0 0 0,-1-1 0 0 0,-5 0 0 0 0,-2-1 0 0 0,-1-1 0 0 0,-2 0 0 0 0,-1-1 0 0 0,-4 0 0 0 0,-1-1 0 0 0,3 1 0 0 0,-2 0 0 0 0,-2-1 0 0 0,-1 0 0 0 0,0 0 0 0 0,1 0 0 0 0,2 0 0 0 0,2 1 0 0 0,3 1 0 0 0,3 1 0 0 0,2 0 0 0 0,1 1 0 0 0,2 0 0 0 0,2 0 0 0 0,4 2 0 0 0,2 0 0 0 0,2 1 0 0 0,2 0 0 0 0,0 0 0 0 0,1 1 0 0 0,3 0 0 0 0,1 1 0 0 0,1 0 0 0 0,3 0 0 0 0,2 1 0 0 0,1 1 0 0 0,2 0 0 0 0,1 0 0 0 0,2 1 0 0 0,4 1 0 0 0,3 1 0 0 0,4 0 0 0 0,2 2 0 0 0,3 0 0 0 0,1 0 0 0 0,1 1 0 0 0,3 0 0 0 0,0 1 0 0 0,2 0 0 0 0,2 0 0 0 0,1 1 0 0 0,2 0 0 0 0,0 1 0 0 0,-1-1 0 0 0,-1 0 0 0 0,-1-1 0 0 0,0 1 0 0 0,-2-2 0 0 0,-4 0 0 0 0,-3 0 0 0 0,-4-2 0 0 0,-5-2 0 0 0,-7-1 0 0 0,-6-2 0 0 0,-4-1 0 0 0,-4 0 0 0 0,0-1 0 0 0,5 1 0 0 0,6 2 0 0 0,4 1 0 0 0,7 2 0 0 0,7 2 0 0 0,6 1 0 0 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5-03-24T20:19:34.085"/>
    </inkml:context>
    <inkml:brush xml:id="br0">
      <inkml:brushProperty name="width" value="0.1" units="cm"/>
      <inkml:brushProperty name="height" value="0.1" units="cm"/>
      <inkml:brushProperty name="color" value="#F6630D"/>
    </inkml:brush>
  </inkml:definitions>
  <inkml:trace contextRef="#ctx0" brushRef="#br0">43456 19537 16383 0 0,'0'-2'0'0'0,"1"-3"0"0"0,0-3 0 0 0,0-2 0 0 0,1-2 0 0 0,-1 1 0 0 0,0 0 0 0 0,1 0 0 0 0,-1 0 0 0 0,0-1 0 0 0,1-1 0 0 0,0 0 0 0 0,-1 1 0 0 0,1-1 0 0 0,-1-1 0 0 0,1 1 0 0 0,0 0 0 0 0,-1-1 0 0 0,1-1 0 0 0,0-1 0 0 0,0-1 0 0 0,0 2 0 0 0,0 0 0 0 0,0 1 0 0 0,-1 0 0 0 0,1 0 0 0 0,0 1 0 0 0,-1 0 0 0 0,1 0 0 0 0,-1 0 0 0 0,1 0 0 0 0,0 0 0 0 0,-1 0 0 0 0,1 0 0 0 0,-1 0 0 0 0,1 0 0 0 0,0 1 0 0 0,-1-1 0 0 0,1 0 0 0 0,-1 0 0 0 0,1 0 0 0 0,-1 0 0 0 0,1 0 0 0 0,0-1 0 0 0,-1 1 0 0 0,1 0 0 0 0,0 0 0 0 0,-1-1 0 0 0,1 1 0 0 0,-1 0 0 0 0,1 1 0 0 0,0-1 0 0 0,-1 0 0 0 0,1 0 0 0 0,0-2 0 0 0,0-1 0 0 0,0 0 0 0 0,-1 1 0 0 0,1 0 0 0 0,0-1 0 0 0,0 0 0 0 0,0 0 0 0 0,0 0 0 0 0,0 2 0 0 0,-1 0 0 0 0,1 1 0 0 0,0-2 0 0 0,0-1 0 0 0,0 0 0 0 0,0 1 0 0 0,-1 1 0 0 0,1 0 0 0 0,0 0 0 0 0,-1 1 0 0 0,1-2 0 0 0,0-1 0 0 0,0 1 0 0 0,0 0 0 0 0,0-2 0 0 0,0 0 0 0 0,0-1 0 0 0,1-1 0 0 0,-1 2 0 0 0,0-1 0 0 0,0 0 0 0 0,1-1 0 0 0,-1 0 0 0 0,0 0 0 0 0,1 0 0 0 0,-1-1 0 0 0,1-1 0 0 0,-1-2 0 0 0,1-1 0 0 0,0-2 0 0 0,1 0 0 0 0,-1 0 0 0 0,0 2 0 0 0,0 0 0 0 0,0 0 0 0 0,0 0 0 0 0,-1 1 0 0 0,1 0 0 0 0,0 3 0 0 0,-1-1 0 0 0,1 1 0 0 0,-1 0 0 0 0,1 0 0 0 0,-1 3 0 0 0,0 0 0 0 0,0 2 0 0 0,-1 1 0 0 0,1 1 0 0 0,0 0 0 0 0,-1-1 0 0 0,1 1 0 0 0,0 0 0 0 0,-1 0 0 0 0,1 0 0 0 0,-1 2 0 0 0,0 1 0 0 0,1-1 0 0 0,-1 0 0 0 0,0 0 0 0 0,1-1 0 0 0,-1-1 0 0 0,1 0 0 0 0,0 0 0 0 0,0-3 0 0 0,0 0 0 0 0,0-3 0 0 0,0-2 0 0 0,1 0 0 0 0,0 0 0 0 0,-1-2 0 0 0,1-2 0 0 0,0 2 0 0 0,0 0 0 0 0,0 0 0 0 0,0-1 0 0 0,0-1 0 0 0,0-1 0 0 0,0 3 0 0 0,0-1 0 0 0,0 1 0 0 0,0-1 0 0 0,0 0 0 0 0,-1 1 0 0 0,1 1 0 0 0,0-1 0 0 0,0 1 0 0 0,-1 1 0 0 0,1-1 0 0 0,0 1 0 0 0,-1-1 0 0 0,1 2 0 0 0,-1 0 0 0 0,1-1 0 0 0,-1 0 0 0 0,1 0 0 0 0,-1 1 0 0 0,1 0 0 0 0,0-2 0 0 0,-1 2 0 0 0,1-2 0 0 0,-1 0 0 0 0,1 1 0 0 0,0-1 0 0 0,0-1 0 0 0,-1-1 0 0 0,2-1 0 0 0,-1 0 0 0 0,0-1 0 0 0,0 0 0 0 0,0-1 0 0 0,1 1 0 0 0,-1-1 0 0 0,0-1 0 0 0,1-1 0 0 0,0-2 0 0 0,0-3 0 0 0,0-4 0 0 0,1-2 0 0 0,1-4 0 0 0,-1-1 0 0 0,1-2 0 0 0,0 1 0 0 0,0-1 0 0 0,-1-2 0 0 0,1 2 0 0 0,0 2 0 0 0,-1-1 0 0 0,1 2 0 0 0,-1-1 0 0 0,1 0 0 0 0,0-2 0 0 0,0-1 0 0 0,-1 2 0 0 0,1-1 0 0 0,0-1 0 0 0,0-1 0 0 0,0-2 0 0 0,0 1 0 0 0,0 1 0 0 0,0-1 0 0 0,1-1 0 0 0,-1 2 0 0 0,0-1 0 0 0,0 0 0 0 0,0 2 0 0 0,0 2 0 0 0,-1 2 0 0 0,0 2 0 0 0,0 1 0 0 0,0 1 0 0 0,0 1 0 0 0,-1 3 0 0 0,0 3 0 0 0,0 0 0 0 0,1-1 0 0 0,-1 2 0 0 0,-1 1 0 0 0,1 1 0 0 0,-1 2 0 0 0,1 1 0 0 0,-1 0 0 0 0,0 1 0 0 0,0 3 0 0 0,0 0 0 0 0,-1 2 0 0 0,1 1 0 0 0,-1 1 0 0 0,0 1 0 0 0,1 0 0 0 0,-1 1 0 0 0,0 0 0 0 0,0 2 0 0 0,-1 1 0 0 0,1 0 0 0 0,0 1 0 0 0,-1 0 0 0 0,1 0 0 0 0,-1 1 0 0 0,1-1 0 0 0,0 0 0 0 0,-1 0 0 0 0,1-2 0 0 0,0-1 0 0 0,0 1 0 0 0,0-3 0 0 0,0 1 0 0 0,0-2 0 0 0,1 0 0 0 0,-1-1 0 0 0,1-1 0 0 0,-1 0 0 0 0,1 0 0 0 0,-1 1 0 0 0,1-1 0 0 0,-1 2 0 0 0,1-1 0 0 0,-1 1 0 0 0,1-1 0 0 0,-1 1 0 0 0,0-1 0 0 0,1 1 0 0 0,-1 0 0 0 0,1-3 0 0 0,-1 0 0 0 0,1-2 0 0 0,1-1 0 0 0,-1-1 0 0 0,0 0 0 0 0,0-2 0 0 0,1-2 0 0 0,0-1 0 0 0,0-2 0 0 0,0-3 0 0 0,1-1 0 0 0,-1-1 0 0 0,2-3 0 0 0,-1-1 0 0 0,0 2 0 0 0,-1 1 0 0 0,1 1 0 0 0,0 0 0 0 0,-1 2 0 0 0,0 3 0 0 0,0 1 0 0 0,0 1 0 0 0,0 1 0 0 0,-1 2 0 0 0,0 0 0 0 0,1 2 0 0 0,-1 0 0 0 0,0 3 0 0 0,-1 0 0 0 0,1 2 0 0 0,0 1 0 0 0,-1 1 0 0 0,0-1 0 0 0,1-1 0 0 0,-1 1 0 0 0,1-1 0 0 0,-1 1 0 0 0,1 2 0 0 0,-1 0 0 0 0,0 0 0 0 0,0 1 0 0 0,0-1 0 0 0,0 1 0 0 0,1-2 0 0 0,-1 1 0 0 0,0-1 0 0 0,1 0 0 0 0,-1 1 0 0 0,0 0 0 0 0,0 0 0 0 0,1-1 0 0 0,-1 0 0 0 0,0 2 0 0 0,0-1 0 0 0,0 0 0 0 0,0 1 0 0 0,0 2 0 0 0,0-2 0 0 0,0 1 0 0 0,0 0 0 0 0,0 0 0 0 0,0 2 0 0 0,0-2 0 0 0,0 0 0 0 0,0 0 0 0 0,0-1 0 0 0,0-1 0 0 0,0 2 0 0 0,0-2 0 0 0,1 0 0 0 0,-1 2 0 0 0,0 0 0 0 0,0-1 0 0 0,0 1 0 0 0,0 0 0 0 0,-1 0 0 0 0,1 2 0 0 0,0 0 0 0 0,0 1 0 0 0,-1 0 0 0 0,1 0 0 0 0,-1 0 0 0 0,1 0 0 0 0,-1 1 0 0 0,1-1 0 0 0,0 0 0 0 0,-1 0 0 0 0,1 0 0 0 0,-1 0 0 0 0,1 0 0 0 0,0 0 0 0 0,-1 0 0 0 0,1 0 0 0 0,-1 0 0 0 0,1 0 0 0 0,0 0 0 0 0,-1 0 0 0 0,1 1 0 0 0,-1-1 0 0 0,1 0 0 0 0,-1 0 0 0 0,1 0 0 0 0,0 0 0 0 0,-1 0 0 0 0,1 0 0 0 0,-1 0 0 0 0,1 0 0 0 0,0 0 0 0 0,-1 0 0 0 0,1 0 0 0 0,-1 0 0 0 0,1 0 0 0 0,0 0 0 0 0,-1 0 0 0 0,1 0 0 0 0,-1 0 0 0 0,1 0 0 0 0,-1 0 0 0 0,1 1 0 0 0,0-1 0 0 0,-1 0 0 0 0,1 0 0 0 0,-1 0 0 0 0,1 0 0 0 0,0 0 0 0 0,-1 0 0 0 0,1 0 0 0 0,-1 0 0 0 0,1 0 0 0 0,0 0 0 0 0,-1 0 0 0 0,1 0 0 0 0,-1 0 0 0 0,1 0 0 0 0,0 0 0 0 0,-1 0 0 0 0,1 0 0 0 0,-1 0 0 0 0,1 0 0 0 0,-1 1 0 0 0,1-1 0 0 0,0 0 0 0 0,-1 0 0 0 0,1 0 0 0 0,-1 0 0 0 0,1 0 0 0 0,0 0 0 0 0,-1 0 0 0 0,1 0 0 0 0,-1 0 0 0 0,1 0 0 0 0,0 0 0 0 0,-1 0 0 0 0,1 0 0 0 0,-1 0 0 0 0,1 0 0 0 0,0 0 0 0 0,-1 0 0 0 0,1 0 0 0 0,-1 1 0 0 0,1-1 0 0 0,-1 0 0 0 0,1-3 0 0 0,0 1 0 0 0,0-1 0 0 0,0 1 0 0 0,0 0 0 0 0,0 1 0 0 0,-1 1 0 0 0,1-1 0 0 0,-1 2 0 0 0,1-1 0 0 0,0 0 0 0 0,-1 0 0 0 0,1 0 0 0 0,-1 0 0 0 0,1 0 0 0 0,-1 0 0 0 0,1-2 0 0 0,0-1 0 0 0,0 1 0 0 0,0-1 0 0 0,0 2 0 0 0,0 0 0 0 0,-1 1 0 0 0,1 0 0 0 0,-1 1 0 0 0,1-1 0 0 0,-1 0 0 0 0,1 0 0 0 0,-1 3 0 0 0,0 1 0 0 0,1-1 0 0 0,-1-1 0 0 0,0 0 0 0 0,1-1 0 0 0,-1 0 0 0 0,1-1 0 0 0,-1 0 0 0 0,1 0 0 0 0,0 0 0 0 0,-1 0 0 0 0,1 0 0 0 0,-1 0 0 0 0,1 0 0 0 0,0 0 0 0 0,-1 1 0 0 0,1-1 0 0 0,-1 0 0 0 0,1 1 0 0 0,-1-1 0 0 0,1 0 0 0 0,0 0 0 0 0,-1 0 0 0 0,1 0 0 0 0,-1 0 0 0 0,1 1 0 0 0,-1-1 0 0 0,1 0 0 0 0,0 1 0 0 0,-1-1 0 0 0,1 0 0 0 0,-1 1 0 0 0,1-1 0 0 0,-1 0 0 0 0,1 1 0 0 0,-1-1 0 0 0,1 0 0 0 0,-1 1 0 0 0,1-1 0 0 0,0 0 0 0 0,-1 3 0 0 0,0 0 0 0 0,0 1 0 0 0,1-2 0 0 0,-1 0 0 0 0,0-1 0 0 0,1 2 0 0 0,-1 1 0 0 0,0-1 0 0 0,0 0 0 0 0,0 0 0 0 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5-03-27T16:50:26.049"/>
    </inkml:context>
    <inkml:brush xml:id="br0">
      <inkml:brushProperty name="width" value="0.1" units="cm"/>
      <inkml:brushProperty name="height" value="0.1" units="cm"/>
      <inkml:brushProperty name="color" value="#F6630D"/>
    </inkml:brush>
  </inkml:definitions>
  <inkml:trace contextRef="#ctx0" brushRef="#br0">39371 20077 16383 0 0,'0'-2'0'0'0,"0"-3"0"0"0,1-4 0 0 0,-1-1 0 0 0,0-2 0 0 0,1-1 0 0 0,-1-1 0 0 0,1 1 0 0 0,-1-1 0 0 0,1 2 0 0 0,-1 2 0 0 0,0-1 0 0 0,1-2 0 0 0,-1-2 0 0 0,1 0 0 0 0,0-2 0 0 0,-1-1 0 0 0,1-1 0 0 0,0-3 0 0 0,-1-1 0 0 0,1-2 0 0 0,0 0 0 0 0,0-4 0 0 0,0-1 0 0 0,0 1 0 0 0,0 0 0 0 0,0 0 0 0 0,0-1 0 0 0,0 1 0 0 0,0-1 0 0 0,0 2 0 0 0,0 2 0 0 0,0 2 0 0 0,0 0 0 0 0,0 0 0 0 0,0 0 0 0 0,-1-2 0 0 0,1 1 0 0 0,0 1 0 0 0,0-1 0 0 0,0-2 0 0 0,0-2 0 0 0,0-1 0 0 0,0-2 0 0 0,0-5 0 0 0,1 0 0 0 0,-1-5 0 0 0,1-5 0 0 0,0-3 0 0 0,-1 0 0 0 0,1-2 0 0 0,0-2 0 0 0,0-3 0 0 0,0 0 0 0 0,0-2 0 0 0,0 0 0 0 0,0-2 0 0 0,0 2 0 0 0,0-1 0 0 0,1 0 0 0 0,-1 2 0 0 0,-1 4 0 0 0,1 3 0 0 0,0 2 0 0 0,0 3 0 0 0,-1 3 0 0 0,0 4 0 0 0,1 2 0 0 0,-1 3 0 0 0,0 5 0 0 0,0 3 0 0 0,0 3 0 0 0,-1 4 0 0 0,1 5 0 0 0,-1 2 0 0 0,1 2 0 0 0,-1-3 0 0 0,0-1 0 0 0,1 0 0 0 0,0-2 0 0 0,-1-2 0 0 0,1 2 0 0 0,-1 0 0 0 0,1 0 0 0 0,-1 2 0 0 0,1 0 0 0 0,-1 1 0 0 0,1 0 0 0 0,-1 0 0 0 0,1 0 0 0 0,-1-1 0 0 0,1 1 0 0 0,-1 0 0 0 0,0 0 0 0 0,1 0 0 0 0,-1-1 0 0 0,1 1 0 0 0,-1 0 0 0 0,1-1 0 0 0,-1-1 0 0 0,1-1 0 0 0,0-3 0 0 0,-1-2 0 0 0,1-1 0 0 0,0-3 0 0 0,0-1 0 0 0,0-3 0 0 0,0-3 0 0 0,0-3 0 0 0,0-2 0 0 0,1 1 0 0 0,-1-1 0 0 0,0 0 0 0 0,1-1 0 0 0,-1-1 0 0 0,0-2 0 0 0,1-2 0 0 0,-1 1 0 0 0,1 0 0 0 0,-1-2 0 0 0,1 0 0 0 0,0-1 0 0 0,-1 0 0 0 0,1-2 0 0 0,-1-1 0 0 0,1 1 0 0 0,0 1 0 0 0,-1-1 0 0 0,1 0 0 0 0,0 0 0 0 0,-1 0 0 0 0,1 0 0 0 0,0 0 0 0 0,-1 3 0 0 0,0 2 0 0 0,1 2 0 0 0,-1 1 0 0 0,1 0 0 0 0,-1 0 0 0 0,0 0 0 0 0,1 0 0 0 0,-1 0 0 0 0,0 2 0 0 0,1 0 0 0 0,-1 3 0 0 0,0-1 0 0 0,0 0 0 0 0,1-1 0 0 0,-1 1 0 0 0,0-1 0 0 0,0 0 0 0 0,1-1 0 0 0,-1-1 0 0 0,0-1 0 0 0,1-3 0 0 0,-1-1 0 0 0,1-1 0 0 0,-1-1 0 0 0,1 0 0 0 0,-1 0 0 0 0,1-2 0 0 0,0-2 0 0 0,0-2 0 0 0,-1-1 0 0 0,1-2 0 0 0,0-2 0 0 0,0 0 0 0 0,0-2 0 0 0,0 0 0 0 0,0-1 0 0 0,0 0 0 0 0,0-1 0 0 0,1 1 0 0 0,-1-1 0 0 0,0 0 0 0 0,0 1 0 0 0,0-1 0 0 0,0 0 0 0 0,0 1 0 0 0,0 2 0 0 0,0 3 0 0 0,0 0 0 0 0,0 2 0 0 0,-1 2 0 0 0,1-1 0 0 0,0 2 0 0 0,0 1 0 0 0,-1 1 0 0 0,1 2 0 0 0,-1 0 0 0 0,1 1 0 0 0,-1-2 0 0 0,1 1 0 0 0,0-1 0 0 0,-1 1 0 0 0,1-2 0 0 0,0-1 0 0 0,-1 1 0 0 0,1 1 0 0 0,-1 2 0 0 0,1 2 0 0 0,-1 1 0 0 0,1 1 0 0 0,-1 2 0 0 0,0 2 0 0 0,0 2 0 0 0,1 2 0 0 0,-1 0 0 0 0,0 1 0 0 0,0 1 0 0 0,0 2 0 0 0,0 0 0 0 0,0 1 0 0 0,0 0 0 0 0,0 1 0 0 0,-1 0 0 0 0,1 0 0 0 0,0 0 0 0 0,0-3 0 0 0,0 0 0 0 0,0 0 0 0 0,0 0 0 0 0,0 1 0 0 0,0 0 0 0 0,0 1 0 0 0,0-2 0 0 0,0 0 0 0 0,0-2 0 0 0,0-3 0 0 0,1-5 0 0 0,-1-1 0 0 0,1-4 0 0 0,0-6 0 0 0,-1 0 0 0 0,1-1 0 0 0,0-2 0 0 0,0-1 0 0 0,0-2 0 0 0,0 0 0 0 0,0 1 0 0 0,-1 2 0 0 0,1 2 0 0 0,0 5 0 0 0,-1 6 0 0 0,0 5 0 0 0,0 6 0 0 0,0 6 0 0 0,0 4 0 0 0,-1 7 0 0 0,1 4 0 0 0,-1 4 0 0 0,0 3 0 0 0,0 1 0 0 0,0 4 0 0 0,0 0 0 0 0,-1-1 0 0 0,2-7 0 0 0,-1-7 0 0 0,1-6 0 0 0,-1-4 0 0 0,1-4 0 0 0,0 1 0 0 0,0 1 0 0 0,-1 4 0 0 0,1 1 0 0 0,0 3 0 0 0,-1 1 0 0 0,1 0 0 0 0,-1 1 0 0 0,0 1 0 0 0,1-3 0 0 0,0-1 0 0 0,-1-2 0 0 0,1-3 0 0 0,0-2 0 0 0,0-3 0 0 0,0-5 0 0 0,0-2 0 0 0,0-3 0 0 0,0-3 0 0 0,1-4 0 0 0,0-1 0 0 0,-1-2 0 0 0,1 0 0 0 0,-1-2 0 0 0,1 2 0 0 0,0-1 0 0 0,-1 0 0 0 0,1 0 0 0 0,0-1 0 0 0,-1 1 0 0 0,1-1 0 0 0,0 1 0 0 0,-1 0 0 0 0,1 3 0 0 0,-1 2 0 0 0,1 2 0 0 0,-1 1 0 0 0,0 2 0 0 0,1 1 0 0 0,-1 3 0 0 0,0 1 0 0 0,0 2 0 0 0,0 0 0 0 0,0-2 0 0 0,0-3 0 0 0,0-1 0 0 0,1 0 0 0 0,-1 0 0 0 0,0-1 0 0 0,1 2 0 0 0,-1 2 0 0 0,0 2 0 0 0,0 2 0 0 0,0 3 0 0 0,-1 3 0 0 0,1 1 0 0 0,0 4 0 0 0,-1 2 0 0 0,1 1 0 0 0,-1 1 0 0 0,1 1 0 0 0,-1 1 0 0 0,1-1 0 0 0,-1 0 0 0 0,1 0 0 0 0,-1 0 0 0 0,1-2 0 0 0,-1-3 0 0 0,1-1 0 0 0,0-2 0 0 0,-1-1 0 0 0,1-2 0 0 0,0-1 0 0 0,0-1 0 0 0,0-1 0 0 0,0 0 0 0 0,0 1 0 0 0,0-1 0 0 0,0 0 0 0 0,0 1 0 0 0,0-1 0 0 0,-1 3 0 0 0,1 0 0 0 0,0 1 0 0 0,0 1 0 0 0,0 2 0 0 0,-1 3 0 0 0,1 2 0 0 0,-1 0 0 0 0,1 2 0 0 0,-1 0 0 0 0,1 0 0 0 0,-1 1 0 0 0,0-1 0 0 0,1 0 0 0 0,-1 0 0 0 0,1 0 0 0 0,-1-1 0 0 0,1 1 0 0 0,-1 0 0 0 0,1 0 0 0 0,-1 0 0 0 0,1-1 0 0 0,-1 1 0 0 0,0 0 0 0 0,1 0 0 0 0,-1-1 0 0 0,1 1 0 0 0,-1 0 0 0 0,1 0 0 0 0,-1 0 0 0 0,1-1 0 0 0,-1 1 0 0 0,1 0 0 0 0,-1 0 0 0 0,1 0 0 0 0,-1-1 0 0 0,0 1 0 0 0,1 2 0 0 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5-03-27T16:50:26.050"/>
    </inkml:context>
    <inkml:brush xml:id="br0">
      <inkml:brushProperty name="width" value="0.1" units="cm"/>
      <inkml:brushProperty name="height" value="0.1" units="cm"/>
      <inkml:brushProperty name="color" value="#F6630D"/>
    </inkml:brush>
  </inkml:definitions>
  <inkml:trace contextRef="#ctx0" brushRef="#br0">42693 17285 16383 0 0,'-1'-3'0'0'0,"0"-1"0"0"0,-1-4 0 0 0,0 0 0 0 0,0-2 0 0 0,-1 0 0 0 0,0-3 0 0 0,0 0 0 0 0,-1 0 0 0 0,1-1 0 0 0,0 0 0 0 0,-1 0 0 0 0,1 2 0 0 0,0 1 0 0 0,1 1 0 0 0,-1 0 0 0 0,1 1 0 0 0,0-1 0 0 0,-1-1 0 0 0,0-2 0 0 0,-1 0 0 0 0,1-1 0 0 0,-1-3 0 0 0,-1-1 0 0 0,1 1 0 0 0,-1-3 0 0 0,0 1 0 0 0,0-2 0 0 0,0 1 0 0 0,0-2 0 0 0,-1-1 0 0 0,0-1 0 0 0,0 1 0 0 0,0-1 0 0 0,0 0 0 0 0,0-2 0 0 0,-1 0 0 0 0,1 0 0 0 0,-1-1 0 0 0,0 0 0 0 0,0-3 0 0 0,-1 0 0 0 0,1-1 0 0 0,-1 1 0 0 0,1 1 0 0 0,-1-3 0 0 0,1 4 0 0 0,0 0 0 0 0,0 1 0 0 0,1 1 0 0 0,0 1 0 0 0,0 2 0 0 0,0 1 0 0 0,1-1 0 0 0,-1 0 0 0 0,0-1 0 0 0,-1-1 0 0 0,1 0 0 0 0,0 0 0 0 0,-1-2 0 0 0,1 0 0 0 0,-2-2 0 0 0,1-2 0 0 0,-1 1 0 0 0,0-3 0 0 0,0 0 0 0 0,-1-1 0 0 0,0-3 0 0 0,-1-3 0 0 0,0 2 0 0 0,0-3 0 0 0,0 1 0 0 0,0 0 0 0 0,1 2 0 0 0,0 3 0 0 0,1 0 0 0 0,-1 2 0 0 0,1 2 0 0 0,1 0 0 0 0,0 2 0 0 0,0 1 0 0 0,0 2 0 0 0,2 4 0 0 0,-1 1 0 0 0,1 1 0 0 0,0-1 0 0 0,0 1 0 0 0,0-2 0 0 0,-1-1 0 0 0,0 1 0 0 0,1-1 0 0 0,-1-2 0 0 0,-1 0 0 0 0,1-2 0 0 0,-2-2 0 0 0,0-4 0 0 0,0-1 0 0 0,-1-1 0 0 0,-1-4 0 0 0,0-3 0 0 0,-1 0 0 0 0,0-1 0 0 0,0-3 0 0 0,0 1 0 0 0,-1-2 0 0 0,0-3 0 0 0,-2-3 0 0 0,0-4 0 0 0,0 0 0 0 0,-1-2 0 0 0,0-3 0 0 0,-1-2 0 0 0,-1-5 0 0 0,-2-5 0 0 0,1 0 0 0 0,-2-3 0 0 0,0-4 0 0 0,-1-3 0 0 0,0 0 0 0 0,0-2 0 0 0,-2-4 0 0 0,0-6 0 0 0,-2-1 0 0 0,1-3 0 0 0,-2-2 0 0 0,0-2 0 0 0,0-1 0 0 0,0-1 0 0 0,-1 0 0 0 0,1 0 0 0 0,-1-1 0 0 0,1 1 0 0 0,0 2 0 0 0,0 1 0 0 0,0 0 0 0 0,0-1 0 0 0,0 0 0 0 0,0-1 0 0 0,0-1 0 0 0,0 3 0 0 0,1 3 0 0 0,1 4 0 0 0,2 6 0 0 0,1 5 0 0 0,0 3 0 0 0,1 3 0 0 0,1 1 0 0 0,0 0 0 0 0,0 5 0 0 0,2 3 0 0 0,0 4 0 0 0,1 1 0 0 0,1 3 0 0 0,0 1 0 0 0,-1-1 0 0 0,1 2 0 0 0,1 4 0 0 0,1 3 0 0 0,0 2 0 0 0,0 0 0 0 0,1 0 0 0 0,0 2 0 0 0,0 3 0 0 0,1 2 0 0 0,1 4 0 0 0,1 3 0 0 0,0 2 0 0 0,1 3 0 0 0,1 3 0 0 0,0 2 0 0 0,1 1 0 0 0,-1 0 0 0 0,2 3 0 0 0,-1 0 0 0 0,1 2 0 0 0,0 1 0 0 0,-1-2 0 0 0,1 2 0 0 0,0-2 0 0 0,-1 0 0 0 0,1 0 0 0 0,-1 0 0 0 0,1 1 0 0 0,0 1 0 0 0,0 1 0 0 0,0 0 0 0 0,1 1 0 0 0,0 2 0 0 0,0 1 0 0 0,1 1 0 0 0,-1 0 0 0 0,2 3 0 0 0,-1 0 0 0 0,0 1 0 0 0,1 1 0 0 0,0 0 0 0 0,0-1 0 0 0,-1 0 0 0 0,1 1 0 0 0,-1-1 0 0 0,1 0 0 0 0,-1-1 0 0 0,0-1 0 0 0,0-1 0 0 0,-1 0 0 0 0,1-1 0 0 0,0 0 0 0 0,-1 0 0 0 0,1 0 0 0 0,-1 0 0 0 0,1 0 0 0 0,-1 1 0 0 0,1-1 0 0 0,-1 0 0 0 0,2 3 0 0 0,-1 0 0 0 0,0 1 0 0 0,0-2 0 0 0,0 0 0 0 0,0 0 0 0 0,1 1 0 0 0,-1 0 0 0 0,0 1 0 0 0,0-2 0 0 0,0 0 0 0 0,0 0 0 0 0,0-2 0 0 0,0 1 0 0 0,-1 0 0 0 0,1 1 0 0 0,1 1 0 0 0,-1 0 0 0 0,0-1 0 0 0,0 0 0 0 0,0-1 0 0 0,0 0 0 0 0,-1 0 0 0 0,0-5 0 0 0,-2-6 0 0 0,-1-5 0 0 0,-1-3 0 0 0,0 0 0 0 0,0 1 0 0 0,0 1 0 0 0,2 4 0 0 0,0 4 0 0 0,2 4 0 0 0,0 4 0 0 0,1 2 0 0 0,1 2 0 0 0,0 1 0 0 0,0 1 0 0 0,-1-1 0 0 0,1-1 0 0 0,-1-2 0 0 0,0 2 0 0 0,1-1 0 0 0,-1 0 0 0 0,1 2 0 0 0,-1-1 0 0 0,1 0 0 0 0,-1-1 0 0 0,0-1 0 0 0,0 0 0 0 0,0 1 0 0 0,1 0 0 0 0,-1 0 0 0 0,0 0 0 0 0,0-1 0 0 0,0-1 0 0 0,0 2 0 0 0,0 0 0 0 0,1 1 0 0 0,-1-2 0 0 0,0 0 0 0 0,0 0 0 0 0,0-1 0 0 0,-1 0 0 0 0,2 2 0 0 0,-1 1 0 0 0,1 3 0 0 0,2 4 0 0 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5-03-27T16:50:26.051"/>
    </inkml:context>
    <inkml:brush xml:id="br0">
      <inkml:brushProperty name="width" value="0.1" units="cm"/>
      <inkml:brushProperty name="height" value="0.1" units="cm"/>
      <inkml:brushProperty name="color" value="#F6630D"/>
    </inkml:brush>
  </inkml:definitions>
  <inkml:trace contextRef="#ctx0" brushRef="#br0">31230 17043 16383 0 0,'-2'-1'0'0'0,"-2"-1"0"0"0,-3-2 0 0 0,-3 0 0 0 0,-1-2 0 0 0,-3-2 0 0 0,-2 0 0 0 0,0 0 0 0 0,-2-1 0 0 0,-2-1 0 0 0,1 0 0 0 0,-1 0 0 0 0,-2-1 0 0 0,-1-1 0 0 0,1 1 0 0 0,0 0 0 0 0,2 1 0 0 0,0-1 0 0 0,-2 0 0 0 0,2 1 0 0 0,1 0 0 0 0,3 2 0 0 0,1 1 0 0 0,1 0 0 0 0,1 0 0 0 0,1 0 0 0 0,-1 1 0 0 0,1 0 0 0 0,0 0 0 0 0,0 0 0 0 0,-1-1 0 0 0,0 1 0 0 0,-2-2 0 0 0,0 0 0 0 0,-1 0 0 0 0,1 1 0 0 0,2 0 0 0 0,-1 0 0 0 0,-2-1 0 0 0,1 0 0 0 0,-1 0 0 0 0,-1-1 0 0 0,-2-1 0 0 0,0 0 0 0 0,-4-1 0 0 0,1 0 0 0 0,-1-1 0 0 0,-2-1 0 0 0,-4-1 0 0 0,-1-2 0 0 0,-1 0 0 0 0,-1 0 0 0 0,-1-1 0 0 0,0 0 0 0 0,-2 0 0 0 0,1-1 0 0 0,2 2 0 0 0,-1-1 0 0 0,1 1 0 0 0,-1-1 0 0 0,1 1 0 0 0,0-1 0 0 0,0 1 0 0 0,0 0 0 0 0,2 1 0 0 0,1 0 0 0 0,1 1 0 0 0,0-1 0 0 0,-1 0 0 0 0,0 1 0 0 0,1 0 0 0 0,2 0 0 0 0,0 1 0 0 0,1 0 0 0 0,-3-1 0 0 0,-2-1 0 0 0,-3-2 0 0 0,-2-1 0 0 0,-4-2 0 0 0,-3-2 0 0 0,-2 0 0 0 0,-4-2 0 0 0,0-1 0 0 0,-3 0 0 0 0,-2-3 0 0 0,-4-1 0 0 0,-3-1 0 0 0,-2-2 0 0 0,-1 0 0 0 0,0 0 0 0 0,-1-1 0 0 0,0 1 0 0 0,2 0 0 0 0,1 1 0 0 0,2 1 0 0 0,3 2 0 0 0,5 1 0 0 0,4 3 0 0 0,3 2 0 0 0,3 1 0 0 0,2 1 0 0 0,1 1 0 0 0,3 1 0 0 0,3 2 0 0 0,3 1 0 0 0,3 2 0 0 0,3 1 0 0 0,0 0 0 0 0,3 2 0 0 0,-1 0 0 0 0,3 0 0 0 0,1 2 0 0 0,0-1 0 0 0,1 1 0 0 0,-1-1 0 0 0,1 1 0 0 0,1 1 0 0 0,0-1 0 0 0,1 1 0 0 0,0-1 0 0 0,-1 1 0 0 0,2 0 0 0 0,-1 0 0 0 0,-2-1 0 0 0,-1-1 0 0 0,-2 0 0 0 0,-1-2 0 0 0,-5-1 0 0 0,-3-3 0 0 0,-5-1 0 0 0,-3-3 0 0 0,-4-1 0 0 0,-3-2 0 0 0,-1 0 0 0 0,-1-1 0 0 0,0 0 0 0 0,1 0 0 0 0,0 1 0 0 0,1 0 0 0 0,2 1 0 0 0,4 2 0 0 0,1 1 0 0 0,1 0 0 0 0,1 1 0 0 0,1 0 0 0 0,0 0 0 0 0,1 1 0 0 0,0-1 0 0 0,2 2 0 0 0,2 1 0 0 0,3 1 0 0 0,2 1 0 0 0,1 1 0 0 0,1 0 0 0 0,2 2 0 0 0,3 1 0 0 0,-2-1 0 0 0,1 0 0 0 0,1 1 0 0 0,0 0 0 0 0,1 0 0 0 0,0 0 0 0 0,0 1 0 0 0,0-1 0 0 0,-1 0 0 0 0,1 0 0 0 0,0 0 0 0 0,-1 0 0 0 0,-1 0 0 0 0,0-1 0 0 0,-1 0 0 0 0,-1-1 0 0 0,-1 0 0 0 0,-2-1 0 0 0,-2-1 0 0 0,-2-2 0 0 0,-1 0 0 0 0,-2 0 0 0 0,0-1 0 0 0,1 1 0 0 0,-1-1 0 0 0,-1 0 0 0 0,0-1 0 0 0,0 1 0 0 0,1 1 0 0 0,2-1 0 0 0,-1 2 0 0 0,0-2 0 0 0,-1 1 0 0 0,1-1 0 0 0,0 1 0 0 0,0-1 0 0 0,0 1 0 0 0,0 0 0 0 0,0 0 0 0 0,1 0 0 0 0,-1 0 0 0 0,-1-1 0 0 0,0 0 0 0 0,2 2 0 0 0,1-1 0 0 0,-2 0 0 0 0,-2-1 0 0 0,0-1 0 0 0,-3 0 0 0 0,0-1 0 0 0,1 0 0 0 0,0 1 0 0 0,2 1 0 0 0,2 0 0 0 0,3 3 0 0 0,2 0 0 0 0,2 1 0 0 0,4 3 0 0 0,3 0 0 0 0,3 3 0 0 0</inkml:trace>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C764DE79-268F-4C1A-8933-263129D2AF90}" type="datetimeFigureOut">
              <a:rPr lang="en-US" dirty="0"/>
              <a:t>4/2/2025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2817545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4/2/2025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120880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4/2/2025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1982162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4/2/2025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9381070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4/2/2025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2228300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764DE79-268F-4C1A-8933-263129D2AF90}" type="datetimeFigureOut">
              <a:rPr lang="en-US" dirty="0"/>
              <a:t>4/2/2025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6155311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764DE79-268F-4C1A-8933-263129D2AF90}" type="datetimeFigureOut">
              <a:rPr lang="en-US" dirty="0"/>
              <a:t>4/2/2025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9079808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764DE79-268F-4C1A-8933-263129D2AF90}" type="datetimeFigureOut">
              <a:rPr lang="en-US" dirty="0"/>
              <a:t>4/2/2025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0436708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4/2/2025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186992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4/2/2025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790069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4/2/2025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0011784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764DE79-268F-4C1A-8933-263129D2AF90}" type="datetimeFigureOut">
              <a:rPr lang="en-US" dirty="0"/>
              <a:t>4/2/2025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48F63A3B-78C7-47BE-AE5E-E10140E04643}" type="slidenum">
              <a:rPr lang="en-US" dirty="0"/>
              <a:t>‹#›</a:t>
            </a:fld>
            <a:endParaRPr lang="en-US"/>
          </a:p>
        </p:txBody>
      </p:sp>
    </p:spTree>
    <p:extLst>
      <p:ext uri="{BB962C8B-B14F-4D97-AF65-F5344CB8AC3E}">
        <p14:creationId xmlns:p14="http://schemas.microsoft.com/office/powerpoint/2010/main" val="416113741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41.png"/><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ww.epa.gov/plastics" TargetMode="External"/><Relationship Id="rId2" Type="http://schemas.openxmlformats.org/officeDocument/2006/relationships/hyperlink" Target="https://doi.org/10.3390/su142214914" TargetMode="External"/><Relationship Id="rId1" Type="http://schemas.openxmlformats.org/officeDocument/2006/relationships/slideLayout" Target="../slideLayouts/slideLayout2.xml"/><Relationship Id="rId4" Type="http://schemas.openxmlformats.org/officeDocument/2006/relationships/hyperlink" Target="https://stache.princeton.edu/research/chemical-recycling-to-monomer-of-commercial-polymers-using-photothermal-conversion"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www.sigmaaldrich.com/IT/en/sds/aldrich/201170" TargetMode="External"/><Relationship Id="rId2" Type="http://schemas.openxmlformats.org/officeDocument/2006/relationships/hyperlink" Target="https://www.sigmaaldrich.com/IT/en/sds/sial/227056"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customXml" Target="../ink/ink6.xml"/><Relationship Id="rId18" Type="http://schemas.openxmlformats.org/officeDocument/2006/relationships/image" Target="../media/image18.png"/><Relationship Id="rId3" Type="http://schemas.openxmlformats.org/officeDocument/2006/relationships/customXml" Target="../ink/ink1.xml"/><Relationship Id="rId21" Type="http://schemas.openxmlformats.org/officeDocument/2006/relationships/customXml" Target="../ink/ink10.xml"/><Relationship Id="rId7" Type="http://schemas.openxmlformats.org/officeDocument/2006/relationships/customXml" Target="../ink/ink3.xml"/><Relationship Id="rId12" Type="http://schemas.openxmlformats.org/officeDocument/2006/relationships/image" Target="../media/image15.png"/><Relationship Id="rId17" Type="http://schemas.openxmlformats.org/officeDocument/2006/relationships/customXml" Target="../ink/ink8.xml"/><Relationship Id="rId2" Type="http://schemas.openxmlformats.org/officeDocument/2006/relationships/image" Target="../media/image10.png"/><Relationship Id="rId16" Type="http://schemas.openxmlformats.org/officeDocument/2006/relationships/image" Target="../media/image17.png"/><Relationship Id="rId20"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customXml" Target="../ink/ink5.xml"/><Relationship Id="rId5" Type="http://schemas.openxmlformats.org/officeDocument/2006/relationships/customXml" Target="../ink/ink2.xml"/><Relationship Id="rId15" Type="http://schemas.openxmlformats.org/officeDocument/2006/relationships/customXml" Target="../ink/ink7.xml"/><Relationship Id="rId10" Type="http://schemas.openxmlformats.org/officeDocument/2006/relationships/image" Target="../media/image14.png"/><Relationship Id="rId19" Type="http://schemas.openxmlformats.org/officeDocument/2006/relationships/customXml" Target="../ink/ink9.xml"/><Relationship Id="rId4" Type="http://schemas.openxmlformats.org/officeDocument/2006/relationships/image" Target="../media/image11.png"/><Relationship Id="rId9" Type="http://schemas.openxmlformats.org/officeDocument/2006/relationships/customXml" Target="../ink/ink4.xml"/><Relationship Id="rId14" Type="http://schemas.openxmlformats.org/officeDocument/2006/relationships/image" Target="../media/image16.png"/><Relationship Id="rId22" Type="http://schemas.openxmlformats.org/officeDocument/2006/relationships/image" Target="../media/image20.png"/></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customXml" Target="../ink/ink16.xml"/><Relationship Id="rId3" Type="http://schemas.openxmlformats.org/officeDocument/2006/relationships/customXml" Target="../ink/ink11.xml"/><Relationship Id="rId7" Type="http://schemas.openxmlformats.org/officeDocument/2006/relationships/customXml" Target="../ink/ink13.xml"/><Relationship Id="rId12" Type="http://schemas.openxmlformats.org/officeDocument/2006/relationships/image" Target="../media/image28.png"/><Relationship Id="rId2" Type="http://schemas.openxmlformats.org/officeDocument/2006/relationships/image" Target="../media/image22.png"/><Relationship Id="rId16"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25.png"/><Relationship Id="rId11" Type="http://schemas.openxmlformats.org/officeDocument/2006/relationships/customXml" Target="../ink/ink15.xml"/><Relationship Id="rId5" Type="http://schemas.openxmlformats.org/officeDocument/2006/relationships/customXml" Target="../ink/ink12.xml"/><Relationship Id="rId15" Type="http://schemas.openxmlformats.org/officeDocument/2006/relationships/image" Target="../media/image23.png"/><Relationship Id="rId10" Type="http://schemas.openxmlformats.org/officeDocument/2006/relationships/image" Target="../media/image27.png"/><Relationship Id="rId4" Type="http://schemas.openxmlformats.org/officeDocument/2006/relationships/image" Target="../media/image24.png"/><Relationship Id="rId9" Type="http://schemas.openxmlformats.org/officeDocument/2006/relationships/customXml" Target="../ink/ink14.xml"/><Relationship Id="rId14" Type="http://schemas.openxmlformats.org/officeDocument/2006/relationships/image" Target="../media/image29.png"/></Relationships>
</file>

<file path=ppt/slides/_rels/slide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gif"/><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customXml" Target="../ink/ink17.xml"/><Relationship Id="rId7" Type="http://schemas.openxmlformats.org/officeDocument/2006/relationships/customXml" Target="../ink/ink19.xml"/><Relationship Id="rId2" Type="http://schemas.openxmlformats.org/officeDocument/2006/relationships/image" Target="../media/image33.png"/><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customXml" Target="../ink/ink18.xml"/><Relationship Id="rId4" Type="http://schemas.openxmlformats.org/officeDocument/2006/relationships/image" Target="../media/image35.png"/></Relationships>
</file>

<file path=ppt/slides/_rels/slide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37033" y="670559"/>
            <a:ext cx="4683321" cy="2148841"/>
          </a:xfrm>
        </p:spPr>
        <p:txBody>
          <a:bodyPr vert="horz" lIns="91440" tIns="45720" rIns="91440" bIns="45720" rtlCol="0" anchor="t">
            <a:normAutofit/>
          </a:bodyPr>
          <a:lstStyle/>
          <a:p>
            <a:r>
              <a:rPr lang="en-US" sz="3700"/>
              <a:t>Conversion of Polystyrene Plastic</a:t>
            </a:r>
            <a:br>
              <a:rPr lang="en-US" sz="3700"/>
            </a:br>
            <a:r>
              <a:rPr lang="en-US" sz="3700"/>
              <a:t>into </a:t>
            </a:r>
            <a:br>
              <a:rPr lang="en-US" sz="3700"/>
            </a:br>
            <a:r>
              <a:rPr lang="en-US" sz="3700"/>
              <a:t>Cinnamaldehyde </a:t>
            </a:r>
          </a:p>
        </p:txBody>
      </p:sp>
      <p:sp>
        <p:nvSpPr>
          <p:cNvPr id="3" name="Subtitle 2"/>
          <p:cNvSpPr>
            <a:spLocks noGrp="1"/>
          </p:cNvSpPr>
          <p:nvPr>
            <p:ph sz="half" idx="1"/>
          </p:nvPr>
        </p:nvSpPr>
        <p:spPr>
          <a:xfrm>
            <a:off x="5737953" y="1411034"/>
            <a:ext cx="4555782" cy="5445076"/>
          </a:xfrm>
        </p:spPr>
        <p:txBody>
          <a:bodyPr vert="horz" lIns="91440" tIns="45720" rIns="91440" bIns="45720" rtlCol="0" anchor="t">
            <a:normAutofit/>
          </a:bodyPr>
          <a:lstStyle/>
          <a:p>
            <a:pPr marL="0" indent="0">
              <a:buNone/>
            </a:pPr>
            <a:r>
              <a:rPr lang="en-US" sz="2000"/>
              <a:t>  </a:t>
            </a:r>
            <a:endParaRPr lang="en-US"/>
          </a:p>
          <a:p>
            <a:pPr marL="0" indent="0">
              <a:buNone/>
            </a:pPr>
            <a:r>
              <a:rPr lang="en-US" sz="2400"/>
              <a:t>Matej Hradec S2ENA </a:t>
            </a:r>
          </a:p>
          <a:p>
            <a:pPr marL="0" indent="0">
              <a:buNone/>
            </a:pPr>
            <a:r>
              <a:rPr lang="en-US" sz="2400" err="1"/>
              <a:t>Scuola</a:t>
            </a:r>
            <a:r>
              <a:rPr lang="en-US" sz="2400"/>
              <a:t> Europea Varese</a:t>
            </a:r>
          </a:p>
        </p:txBody>
      </p:sp>
      <p:pic>
        <p:nvPicPr>
          <p:cNvPr id="6" name="Picture 5" descr="Cinnamon sticks next to a structure of cinnamon&#10;&#10;AI-generated content may be incorrect.">
            <a:extLst>
              <a:ext uri="{FF2B5EF4-FFF2-40B4-BE49-F238E27FC236}">
                <a16:creationId xmlns:a16="http://schemas.microsoft.com/office/drawing/2014/main" id="{109757F1-8360-92CA-AA82-1CA609EA56CB}"/>
              </a:ext>
            </a:extLst>
          </p:cNvPr>
          <p:cNvPicPr>
            <a:picLocks noChangeAspect="1"/>
          </p:cNvPicPr>
          <p:nvPr/>
        </p:nvPicPr>
        <p:blipFill>
          <a:blip r:embed="rId2"/>
          <a:srcRect r="1" b="20282"/>
          <a:stretch/>
        </p:blipFill>
        <p:spPr>
          <a:xfrm>
            <a:off x="1" y="3105151"/>
            <a:ext cx="6448424" cy="3752849"/>
          </a:xfrm>
          <a:custGeom>
            <a:avLst/>
            <a:gdLst/>
            <a:ahLst/>
            <a:cxnLst/>
            <a:rect l="l" t="t" r="r" b="b"/>
            <a:pathLst>
              <a:path w="6448424" h="3752849">
                <a:moveTo>
                  <a:pt x="0" y="0"/>
                </a:moveTo>
                <a:lnTo>
                  <a:pt x="137978" y="22215"/>
                </a:lnTo>
                <a:cubicBezTo>
                  <a:pt x="196046" y="32277"/>
                  <a:pt x="252469" y="42437"/>
                  <a:pt x="295660" y="49771"/>
                </a:cubicBezTo>
                <a:cubicBezTo>
                  <a:pt x="364885" y="66610"/>
                  <a:pt x="403214" y="32071"/>
                  <a:pt x="456941" y="65635"/>
                </a:cubicBezTo>
                <a:cubicBezTo>
                  <a:pt x="529612" y="69090"/>
                  <a:pt x="662508" y="71245"/>
                  <a:pt x="731691" y="70501"/>
                </a:cubicBezTo>
                <a:cubicBezTo>
                  <a:pt x="768741" y="62400"/>
                  <a:pt x="808263" y="64633"/>
                  <a:pt x="841820" y="61171"/>
                </a:cubicBezTo>
                <a:cubicBezTo>
                  <a:pt x="958973" y="43639"/>
                  <a:pt x="1009730" y="45863"/>
                  <a:pt x="1068219" y="39136"/>
                </a:cubicBezTo>
                <a:cubicBezTo>
                  <a:pt x="1104329" y="33447"/>
                  <a:pt x="1156536" y="44203"/>
                  <a:pt x="1174190" y="38808"/>
                </a:cubicBezTo>
                <a:cubicBezTo>
                  <a:pt x="1188943" y="36385"/>
                  <a:pt x="1213832" y="14880"/>
                  <a:pt x="1225923" y="34507"/>
                </a:cubicBezTo>
                <a:cubicBezTo>
                  <a:pt x="1305283" y="8501"/>
                  <a:pt x="1319617" y="30839"/>
                  <a:pt x="1385617" y="18003"/>
                </a:cubicBezTo>
                <a:cubicBezTo>
                  <a:pt x="1461876" y="-26747"/>
                  <a:pt x="1519510" y="56342"/>
                  <a:pt x="1563967" y="4638"/>
                </a:cubicBezTo>
                <a:lnTo>
                  <a:pt x="1676634" y="10582"/>
                </a:lnTo>
                <a:lnTo>
                  <a:pt x="1769429" y="20265"/>
                </a:lnTo>
                <a:cubicBezTo>
                  <a:pt x="1790625" y="23534"/>
                  <a:pt x="1880369" y="18448"/>
                  <a:pt x="1900584" y="27732"/>
                </a:cubicBezTo>
                <a:cubicBezTo>
                  <a:pt x="2072430" y="22762"/>
                  <a:pt x="2014935" y="5831"/>
                  <a:pt x="2127041" y="22101"/>
                </a:cubicBezTo>
                <a:cubicBezTo>
                  <a:pt x="2168847" y="65820"/>
                  <a:pt x="2153052" y="28773"/>
                  <a:pt x="2211644" y="44507"/>
                </a:cubicBezTo>
                <a:cubicBezTo>
                  <a:pt x="2211201" y="9921"/>
                  <a:pt x="2277596" y="73686"/>
                  <a:pt x="2299605" y="38004"/>
                </a:cubicBezTo>
                <a:cubicBezTo>
                  <a:pt x="2309570" y="41997"/>
                  <a:pt x="2318531" y="46991"/>
                  <a:pt x="2327359" y="52270"/>
                </a:cubicBezTo>
                <a:lnTo>
                  <a:pt x="2331995" y="55017"/>
                </a:lnTo>
                <a:lnTo>
                  <a:pt x="2353777" y="59755"/>
                </a:lnTo>
                <a:lnTo>
                  <a:pt x="2355893" y="68914"/>
                </a:lnTo>
                <a:lnTo>
                  <a:pt x="2385794" y="81650"/>
                </a:lnTo>
                <a:cubicBezTo>
                  <a:pt x="2397613" y="85211"/>
                  <a:pt x="2411061" y="87627"/>
                  <a:pt x="2427010" y="88184"/>
                </a:cubicBezTo>
                <a:cubicBezTo>
                  <a:pt x="2486314" y="76422"/>
                  <a:pt x="2553170" y="126870"/>
                  <a:pt x="2627153" y="110451"/>
                </a:cubicBezTo>
                <a:cubicBezTo>
                  <a:pt x="2653722" y="107383"/>
                  <a:pt x="2732043" y="116068"/>
                  <a:pt x="2744462" y="128780"/>
                </a:cubicBezTo>
                <a:cubicBezTo>
                  <a:pt x="2760299" y="132873"/>
                  <a:pt x="2780248" y="130843"/>
                  <a:pt x="2785202" y="143610"/>
                </a:cubicBezTo>
                <a:cubicBezTo>
                  <a:pt x="2794558" y="159316"/>
                  <a:pt x="2856498" y="142821"/>
                  <a:pt x="2844667" y="159029"/>
                </a:cubicBezTo>
                <a:cubicBezTo>
                  <a:pt x="2888530" y="147871"/>
                  <a:pt x="2914187" y="181391"/>
                  <a:pt x="2946649" y="192330"/>
                </a:cubicBezTo>
                <a:cubicBezTo>
                  <a:pt x="2981872" y="180417"/>
                  <a:pt x="3015239" y="215115"/>
                  <a:pt x="3088812" y="226485"/>
                </a:cubicBezTo>
                <a:cubicBezTo>
                  <a:pt x="3127734" y="212524"/>
                  <a:pt x="3138301" y="234381"/>
                  <a:pt x="3208669" y="217774"/>
                </a:cubicBezTo>
                <a:cubicBezTo>
                  <a:pt x="3242208" y="219284"/>
                  <a:pt x="3229623" y="233297"/>
                  <a:pt x="3290045" y="235553"/>
                </a:cubicBezTo>
                <a:cubicBezTo>
                  <a:pt x="3399655" y="215239"/>
                  <a:pt x="3444518" y="245862"/>
                  <a:pt x="3529335" y="249571"/>
                </a:cubicBezTo>
                <a:cubicBezTo>
                  <a:pt x="3623697" y="257405"/>
                  <a:pt x="3587652" y="268832"/>
                  <a:pt x="3716766" y="252690"/>
                </a:cubicBezTo>
                <a:cubicBezTo>
                  <a:pt x="3723469" y="267318"/>
                  <a:pt x="3737863" y="269842"/>
                  <a:pt x="3765333" y="266823"/>
                </a:cubicBezTo>
                <a:cubicBezTo>
                  <a:pt x="3810754" y="271601"/>
                  <a:pt x="3792745" y="303866"/>
                  <a:pt x="3846897" y="290090"/>
                </a:cubicBezTo>
                <a:cubicBezTo>
                  <a:pt x="3830941" y="306608"/>
                  <a:pt x="3929114" y="308026"/>
                  <a:pt x="3900217" y="323590"/>
                </a:cubicBezTo>
                <a:cubicBezTo>
                  <a:pt x="3922367" y="343425"/>
                  <a:pt x="3948574" y="318948"/>
                  <a:pt x="3971444" y="336662"/>
                </a:cubicBezTo>
                <a:cubicBezTo>
                  <a:pt x="4002781" y="344193"/>
                  <a:pt x="3960997" y="315419"/>
                  <a:pt x="3997868" y="318867"/>
                </a:cubicBezTo>
                <a:cubicBezTo>
                  <a:pt x="4041159" y="326219"/>
                  <a:pt x="4055435" y="293981"/>
                  <a:pt x="4070852" y="339615"/>
                </a:cubicBezTo>
                <a:cubicBezTo>
                  <a:pt x="4121286" y="335828"/>
                  <a:pt x="4121920" y="355506"/>
                  <a:pt x="4180483" y="373369"/>
                </a:cubicBezTo>
                <a:cubicBezTo>
                  <a:pt x="4211379" y="366707"/>
                  <a:pt x="4230171" y="374664"/>
                  <a:pt x="4246264" y="387458"/>
                </a:cubicBezTo>
                <a:cubicBezTo>
                  <a:pt x="4308508" y="393310"/>
                  <a:pt x="4357326" y="416142"/>
                  <a:pt x="4423169" y="431783"/>
                </a:cubicBezTo>
                <a:lnTo>
                  <a:pt x="4446752" y="435383"/>
                </a:lnTo>
                <a:lnTo>
                  <a:pt x="4446954" y="435566"/>
                </a:lnTo>
                <a:cubicBezTo>
                  <a:pt x="4508528" y="480137"/>
                  <a:pt x="4617740" y="529869"/>
                  <a:pt x="4662523" y="553169"/>
                </a:cubicBezTo>
                <a:cubicBezTo>
                  <a:pt x="4720320" y="547046"/>
                  <a:pt x="4678644" y="560102"/>
                  <a:pt x="4715641" y="575354"/>
                </a:cubicBezTo>
                <a:cubicBezTo>
                  <a:pt x="4682056" y="593278"/>
                  <a:pt x="4768370" y="586520"/>
                  <a:pt x="4742071" y="614016"/>
                </a:cubicBezTo>
                <a:cubicBezTo>
                  <a:pt x="4749637" y="615922"/>
                  <a:pt x="4757797" y="616899"/>
                  <a:pt x="4766183" y="617675"/>
                </a:cubicBezTo>
                <a:lnTo>
                  <a:pt x="4770562" y="618094"/>
                </a:lnTo>
                <a:lnTo>
                  <a:pt x="4783240" y="624350"/>
                </a:lnTo>
                <a:lnTo>
                  <a:pt x="4792882" y="620401"/>
                </a:lnTo>
                <a:lnTo>
                  <a:pt x="4816310" y="625721"/>
                </a:lnTo>
                <a:cubicBezTo>
                  <a:pt x="4824144" y="628595"/>
                  <a:pt x="4831482" y="632720"/>
                  <a:pt x="4837953" y="638824"/>
                </a:cubicBezTo>
                <a:cubicBezTo>
                  <a:pt x="4848645" y="668753"/>
                  <a:pt x="4922266" y="669148"/>
                  <a:pt x="4933914" y="707398"/>
                </a:cubicBezTo>
                <a:cubicBezTo>
                  <a:pt x="4940833" y="719653"/>
                  <a:pt x="4978358" y="746502"/>
                  <a:pt x="4995259" y="744825"/>
                </a:cubicBezTo>
                <a:cubicBezTo>
                  <a:pt x="5005107" y="749034"/>
                  <a:pt x="5010567" y="758092"/>
                  <a:pt x="5024744" y="753396"/>
                </a:cubicBezTo>
                <a:cubicBezTo>
                  <a:pt x="5047511" y="761361"/>
                  <a:pt x="5109162" y="783016"/>
                  <a:pt x="5131877" y="792613"/>
                </a:cubicBezTo>
                <a:cubicBezTo>
                  <a:pt x="5132671" y="802792"/>
                  <a:pt x="5144554" y="806683"/>
                  <a:pt x="5161031" y="810975"/>
                </a:cubicBezTo>
                <a:lnTo>
                  <a:pt x="5176815" y="815342"/>
                </a:lnTo>
                <a:lnTo>
                  <a:pt x="5180064" y="831233"/>
                </a:lnTo>
                <a:cubicBezTo>
                  <a:pt x="5202966" y="819270"/>
                  <a:pt x="5188976" y="863361"/>
                  <a:pt x="5215059" y="865080"/>
                </a:cubicBezTo>
                <a:cubicBezTo>
                  <a:pt x="5235765" y="864786"/>
                  <a:pt x="5236347" y="878098"/>
                  <a:pt x="5245643" y="887119"/>
                </a:cubicBezTo>
                <a:cubicBezTo>
                  <a:pt x="5267660" y="891609"/>
                  <a:pt x="5295742" y="939348"/>
                  <a:pt x="5295952" y="957174"/>
                </a:cubicBezTo>
                <a:cubicBezTo>
                  <a:pt x="5284322" y="1008946"/>
                  <a:pt x="5374979" y="1038019"/>
                  <a:pt x="5367826" y="1079140"/>
                </a:cubicBezTo>
                <a:cubicBezTo>
                  <a:pt x="5371668" y="1089190"/>
                  <a:pt x="5377921" y="1097135"/>
                  <a:pt x="5385646" y="1103730"/>
                </a:cubicBezTo>
                <a:lnTo>
                  <a:pt x="5410965" y="1119397"/>
                </a:lnTo>
                <a:lnTo>
                  <a:pt x="5436960" y="1130910"/>
                </a:lnTo>
                <a:lnTo>
                  <a:pt x="5442083" y="1133134"/>
                </a:lnTo>
                <a:cubicBezTo>
                  <a:pt x="5451910" y="1137346"/>
                  <a:pt x="5457170" y="1169188"/>
                  <a:pt x="5465219" y="1174479"/>
                </a:cubicBezTo>
                <a:cubicBezTo>
                  <a:pt x="5488744" y="1195184"/>
                  <a:pt x="5467141" y="1223401"/>
                  <a:pt x="5488171" y="1238604"/>
                </a:cubicBezTo>
                <a:cubicBezTo>
                  <a:pt x="5523491" y="1271811"/>
                  <a:pt x="5486623" y="1305961"/>
                  <a:pt x="5562172" y="1320840"/>
                </a:cubicBezTo>
                <a:cubicBezTo>
                  <a:pt x="5601634" y="1385316"/>
                  <a:pt x="5636528" y="1453139"/>
                  <a:pt x="5686905" y="1512529"/>
                </a:cubicBezTo>
                <a:cubicBezTo>
                  <a:pt x="5729049" y="1575678"/>
                  <a:pt x="5699691" y="1553768"/>
                  <a:pt x="5748726" y="1623716"/>
                </a:cubicBezTo>
                <a:cubicBezTo>
                  <a:pt x="5783098" y="1689734"/>
                  <a:pt x="5789710" y="1639740"/>
                  <a:pt x="5842593" y="1726595"/>
                </a:cubicBezTo>
                <a:cubicBezTo>
                  <a:pt x="5837824" y="1733043"/>
                  <a:pt x="5862023" y="1845188"/>
                  <a:pt x="5861042" y="1851837"/>
                </a:cubicBezTo>
                <a:cubicBezTo>
                  <a:pt x="5874156" y="1887981"/>
                  <a:pt x="5901790" y="1919218"/>
                  <a:pt x="5921290" y="1943460"/>
                </a:cubicBezTo>
                <a:lnTo>
                  <a:pt x="5978046" y="1997284"/>
                </a:lnTo>
                <a:lnTo>
                  <a:pt x="5992479" y="2056720"/>
                </a:lnTo>
                <a:cubicBezTo>
                  <a:pt x="6011078" y="2079033"/>
                  <a:pt x="6072687" y="2117397"/>
                  <a:pt x="6089639" y="2131171"/>
                </a:cubicBezTo>
                <a:lnTo>
                  <a:pt x="6094199" y="2139379"/>
                </a:lnTo>
                <a:lnTo>
                  <a:pt x="6094822" y="2139386"/>
                </a:lnTo>
                <a:cubicBezTo>
                  <a:pt x="6096947" y="2140841"/>
                  <a:pt x="6098876" y="2143416"/>
                  <a:pt x="6100692" y="2147736"/>
                </a:cubicBezTo>
                <a:lnTo>
                  <a:pt x="6102516" y="2154343"/>
                </a:lnTo>
                <a:lnTo>
                  <a:pt x="6111361" y="2170264"/>
                </a:lnTo>
                <a:lnTo>
                  <a:pt x="6215475" y="2270153"/>
                </a:lnTo>
                <a:lnTo>
                  <a:pt x="6255966" y="2335401"/>
                </a:lnTo>
                <a:lnTo>
                  <a:pt x="6272711" y="2385144"/>
                </a:lnTo>
                <a:cubicBezTo>
                  <a:pt x="6282320" y="2406495"/>
                  <a:pt x="6299066" y="2405139"/>
                  <a:pt x="6304347" y="2439388"/>
                </a:cubicBezTo>
                <a:cubicBezTo>
                  <a:pt x="6297131" y="2486231"/>
                  <a:pt x="6325530" y="2500962"/>
                  <a:pt x="6326729" y="2549400"/>
                </a:cubicBezTo>
                <a:cubicBezTo>
                  <a:pt x="6325926" y="2572066"/>
                  <a:pt x="6339111" y="2599957"/>
                  <a:pt x="6344663" y="2628839"/>
                </a:cubicBezTo>
                <a:lnTo>
                  <a:pt x="6375811" y="2639204"/>
                </a:lnTo>
                <a:cubicBezTo>
                  <a:pt x="6375427" y="2643533"/>
                  <a:pt x="6375041" y="2647863"/>
                  <a:pt x="6374657" y="2652193"/>
                </a:cubicBezTo>
                <a:cubicBezTo>
                  <a:pt x="6373555" y="2658134"/>
                  <a:pt x="6371943" y="2662665"/>
                  <a:pt x="6369740" y="2664642"/>
                </a:cubicBezTo>
                <a:cubicBezTo>
                  <a:pt x="6368032" y="2674540"/>
                  <a:pt x="6371528" y="2686899"/>
                  <a:pt x="6361964" y="2690172"/>
                </a:cubicBezTo>
                <a:cubicBezTo>
                  <a:pt x="6350507" y="2696218"/>
                  <a:pt x="6369375" y="2734440"/>
                  <a:pt x="6355511" y="2727335"/>
                </a:cubicBezTo>
                <a:cubicBezTo>
                  <a:pt x="6358746" y="2734104"/>
                  <a:pt x="6360434" y="2742096"/>
                  <a:pt x="6361058" y="2750592"/>
                </a:cubicBezTo>
                <a:cubicBezTo>
                  <a:pt x="6361013" y="2751998"/>
                  <a:pt x="6360970" y="2753408"/>
                  <a:pt x="6360926" y="2754814"/>
                </a:cubicBezTo>
                <a:lnTo>
                  <a:pt x="6339285" y="2810353"/>
                </a:lnTo>
                <a:cubicBezTo>
                  <a:pt x="6360091" y="2854187"/>
                  <a:pt x="6313103" y="2870086"/>
                  <a:pt x="6325672" y="2908809"/>
                </a:cubicBezTo>
                <a:cubicBezTo>
                  <a:pt x="6341563" y="2966972"/>
                  <a:pt x="6291836" y="2935388"/>
                  <a:pt x="6333498" y="3009772"/>
                </a:cubicBezTo>
                <a:cubicBezTo>
                  <a:pt x="6345476" y="3039254"/>
                  <a:pt x="6345955" y="3068963"/>
                  <a:pt x="6334947" y="3095405"/>
                </a:cubicBezTo>
                <a:lnTo>
                  <a:pt x="6344768" y="3155941"/>
                </a:lnTo>
                <a:cubicBezTo>
                  <a:pt x="6348643" y="3153663"/>
                  <a:pt x="6311793" y="3186588"/>
                  <a:pt x="6314754" y="3197987"/>
                </a:cubicBezTo>
                <a:cubicBezTo>
                  <a:pt x="6318695" y="3221971"/>
                  <a:pt x="6319257" y="3226752"/>
                  <a:pt x="6304230" y="3239690"/>
                </a:cubicBezTo>
                <a:cubicBezTo>
                  <a:pt x="6306321" y="3248567"/>
                  <a:pt x="6307305" y="3254005"/>
                  <a:pt x="6308837" y="3264003"/>
                </a:cubicBezTo>
                <a:cubicBezTo>
                  <a:pt x="6301812" y="3288243"/>
                  <a:pt x="6298529" y="3302527"/>
                  <a:pt x="6309285" y="3324103"/>
                </a:cubicBezTo>
                <a:cubicBezTo>
                  <a:pt x="6301188" y="3343007"/>
                  <a:pt x="6329285" y="3359307"/>
                  <a:pt x="6342503" y="3405661"/>
                </a:cubicBezTo>
                <a:cubicBezTo>
                  <a:pt x="6338012" y="3447477"/>
                  <a:pt x="6408325" y="3505721"/>
                  <a:pt x="6401531" y="3550593"/>
                </a:cubicBezTo>
                <a:cubicBezTo>
                  <a:pt x="6395655" y="3579549"/>
                  <a:pt x="6423437" y="3594758"/>
                  <a:pt x="6427705" y="3624684"/>
                </a:cubicBezTo>
                <a:cubicBezTo>
                  <a:pt x="6416402" y="3629199"/>
                  <a:pt x="6435787" y="3639516"/>
                  <a:pt x="6448424" y="3657106"/>
                </a:cubicBezTo>
                <a:lnTo>
                  <a:pt x="6444014" y="3752742"/>
                </a:lnTo>
                <a:cubicBezTo>
                  <a:pt x="6443990" y="3752777"/>
                  <a:pt x="6443967" y="3752813"/>
                  <a:pt x="6443946" y="3752849"/>
                </a:cubicBezTo>
                <a:lnTo>
                  <a:pt x="0" y="3752849"/>
                </a:lnTo>
                <a:close/>
              </a:path>
            </a:pathLst>
          </a:custGeom>
        </p:spPr>
      </p:pic>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4B79FA-C881-EF6C-4813-6778986EC87A}"/>
              </a:ext>
            </a:extLst>
          </p:cNvPr>
          <p:cNvSpPr>
            <a:spLocks noGrp="1"/>
          </p:cNvSpPr>
          <p:nvPr>
            <p:ph type="title"/>
          </p:nvPr>
        </p:nvSpPr>
        <p:spPr>
          <a:xfrm>
            <a:off x="360336" y="-807"/>
            <a:ext cx="5879024" cy="1325563"/>
          </a:xfrm>
        </p:spPr>
        <p:txBody>
          <a:bodyPr>
            <a:normAutofit/>
          </a:bodyPr>
          <a:lstStyle/>
          <a:p>
            <a:r>
              <a:rPr lang="en-US" sz="3600"/>
              <a:t>Formylation Process (Step 3)</a:t>
            </a:r>
          </a:p>
        </p:txBody>
      </p:sp>
      <p:sp>
        <p:nvSpPr>
          <p:cNvPr id="5" name="Content Placeholder 4">
            <a:extLst>
              <a:ext uri="{FF2B5EF4-FFF2-40B4-BE49-F238E27FC236}">
                <a16:creationId xmlns:a16="http://schemas.microsoft.com/office/drawing/2014/main" id="{5F1938CE-D84A-2F35-D5D3-3903B75DFC88}"/>
              </a:ext>
            </a:extLst>
          </p:cNvPr>
          <p:cNvSpPr>
            <a:spLocks noGrp="1"/>
          </p:cNvSpPr>
          <p:nvPr>
            <p:ph idx="1"/>
          </p:nvPr>
        </p:nvSpPr>
        <p:spPr>
          <a:xfrm>
            <a:off x="359082" y="3789685"/>
            <a:ext cx="4480156" cy="2640623"/>
          </a:xfrm>
        </p:spPr>
        <p:txBody>
          <a:bodyPr vert="horz" lIns="91440" tIns="45720" rIns="91440" bIns="45720" rtlCol="0" anchor="t">
            <a:normAutofit/>
          </a:bodyPr>
          <a:lstStyle/>
          <a:p>
            <a:r>
              <a:rPr lang="en-US" sz="2200"/>
              <a:t>Materials:</a:t>
            </a:r>
          </a:p>
          <a:p>
            <a:r>
              <a:rPr lang="en-US" sz="2200"/>
              <a:t>600ml beaker</a:t>
            </a:r>
          </a:p>
          <a:p>
            <a:r>
              <a:rPr lang="en-US" sz="2200"/>
              <a:t>Preheated water bath (75C)</a:t>
            </a:r>
          </a:p>
          <a:p>
            <a:r>
              <a:rPr lang="en-US" sz="2200"/>
              <a:t>Heating plate</a:t>
            </a:r>
          </a:p>
          <a:p>
            <a:r>
              <a:rPr lang="en-US" sz="2200"/>
              <a:t>Magnetic Stirrer</a:t>
            </a:r>
          </a:p>
          <a:p>
            <a:r>
              <a:rPr lang="en-US" sz="2200"/>
              <a:t>Watch glass</a:t>
            </a:r>
            <a:endParaRPr lang="en-US"/>
          </a:p>
        </p:txBody>
      </p:sp>
      <p:pic>
        <p:nvPicPr>
          <p:cNvPr id="6" name="Picture 5" descr="A beaker with a liquid in it&#10;&#10;AI-generated content may be incorrect.">
            <a:extLst>
              <a:ext uri="{FF2B5EF4-FFF2-40B4-BE49-F238E27FC236}">
                <a16:creationId xmlns:a16="http://schemas.microsoft.com/office/drawing/2014/main" id="{1A5971F6-5511-8B05-E618-304554E32D48}"/>
              </a:ext>
            </a:extLst>
          </p:cNvPr>
          <p:cNvPicPr>
            <a:picLocks noChangeAspect="1"/>
          </p:cNvPicPr>
          <p:nvPr/>
        </p:nvPicPr>
        <p:blipFill>
          <a:blip r:embed="rId2"/>
          <a:stretch>
            <a:fillRect/>
          </a:stretch>
        </p:blipFill>
        <p:spPr>
          <a:xfrm>
            <a:off x="5873390" y="1326223"/>
            <a:ext cx="6250556" cy="4660269"/>
          </a:xfrm>
          <a:prstGeom prst="rect">
            <a:avLst/>
          </a:prstGeom>
        </p:spPr>
      </p:pic>
      <p:sp>
        <p:nvSpPr>
          <p:cNvPr id="7" name="TextBox 6">
            <a:extLst>
              <a:ext uri="{FF2B5EF4-FFF2-40B4-BE49-F238E27FC236}">
                <a16:creationId xmlns:a16="http://schemas.microsoft.com/office/drawing/2014/main" id="{E55CB13F-F943-7244-D2EE-D0D9D8E0BEA4}"/>
              </a:ext>
            </a:extLst>
          </p:cNvPr>
          <p:cNvSpPr txBox="1"/>
          <p:nvPr/>
        </p:nvSpPr>
        <p:spPr>
          <a:xfrm>
            <a:off x="360301" y="1283975"/>
            <a:ext cx="5738895" cy="230832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The last step was moving the beaker into a preheated water bath, </a:t>
            </a:r>
            <a:r>
              <a:rPr lang="en-US">
                <a:ea typeface="+mn-lt"/>
                <a:cs typeface="+mn-lt"/>
              </a:rPr>
              <a:t>that triggers the electrophilic aromatic substitution (EAS)</a:t>
            </a:r>
            <a:r>
              <a:rPr lang="en-US"/>
              <a:t>  </a:t>
            </a:r>
            <a:r>
              <a:rPr lang="en-US">
                <a:ea typeface="+mn-lt"/>
                <a:cs typeface="+mn-lt"/>
              </a:rPr>
              <a:t>the </a:t>
            </a:r>
            <a:r>
              <a:rPr lang="en-US" err="1">
                <a:ea typeface="+mn-lt"/>
                <a:cs typeface="+mn-lt"/>
              </a:rPr>
              <a:t>Vilsmeier</a:t>
            </a:r>
            <a:r>
              <a:rPr lang="en-US">
                <a:ea typeface="+mn-lt"/>
                <a:cs typeface="+mn-lt"/>
              </a:rPr>
              <a:t> reagent reacts with styrene, forming a chloroalkene intermediate. </a:t>
            </a:r>
          </a:p>
          <a:p>
            <a:endParaRPr lang="en-US">
              <a:ea typeface="+mn-lt"/>
              <a:cs typeface="+mn-lt"/>
            </a:endParaRPr>
          </a:p>
          <a:p>
            <a:r>
              <a:rPr lang="en-US">
                <a:ea typeface="+mn-lt"/>
                <a:cs typeface="+mn-lt"/>
              </a:rPr>
              <a:t>Hydrolysis converts it into Cinnamaldehyde, while sodium acetate buffers the reaction for high yield and purity.</a:t>
            </a:r>
            <a:endParaRPr lang="en-US"/>
          </a:p>
        </p:txBody>
      </p:sp>
    </p:spTree>
    <p:extLst>
      <p:ext uri="{BB962C8B-B14F-4D97-AF65-F5344CB8AC3E}">
        <p14:creationId xmlns:p14="http://schemas.microsoft.com/office/powerpoint/2010/main" val="20298069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16:creationId xmlns:a16="http://schemas.microsoft.com/office/drawing/2014/main" id="{C0763A76-9F1C-4FC5-82B7-DD475DA461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useBgFill="1">
        <p:nvSpPr>
          <p:cNvPr id="11" name="Rectangle 10">
            <a:extLst>
              <a:ext uri="{FF2B5EF4-FFF2-40B4-BE49-F238E27FC236}">
                <a16:creationId xmlns:a16="http://schemas.microsoft.com/office/drawing/2014/main" id="{E81BF4F6-F2CF-4984-9D14-D6966D92F9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8522446" cy="2285999"/>
          </a:xfrm>
          <a:prstGeom prst="rect">
            <a:avLst/>
          </a:prstGeom>
          <a:ln>
            <a:noFill/>
          </a:ln>
          <a:effectLst>
            <a:outerShdw blurRad="596900" dist="304800" dir="7140000" sx="90000" sy="90000" algn="t"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A798443-012B-170A-793B-B8CB822476F3}"/>
              </a:ext>
            </a:extLst>
          </p:cNvPr>
          <p:cNvSpPr>
            <a:spLocks noGrp="1"/>
          </p:cNvSpPr>
          <p:nvPr>
            <p:ph type="title"/>
          </p:nvPr>
        </p:nvSpPr>
        <p:spPr>
          <a:xfrm>
            <a:off x="761803" y="350196"/>
            <a:ext cx="4646904" cy="1624520"/>
          </a:xfrm>
        </p:spPr>
        <p:txBody>
          <a:bodyPr anchor="ctr">
            <a:normAutofit/>
          </a:bodyPr>
          <a:lstStyle/>
          <a:p>
            <a:r>
              <a:rPr lang="en-US" sz="4000"/>
              <a:t>Purification Process</a:t>
            </a:r>
          </a:p>
        </p:txBody>
      </p:sp>
      <p:sp>
        <p:nvSpPr>
          <p:cNvPr id="3" name="Content Placeholder 2">
            <a:extLst>
              <a:ext uri="{FF2B5EF4-FFF2-40B4-BE49-F238E27FC236}">
                <a16:creationId xmlns:a16="http://schemas.microsoft.com/office/drawing/2014/main" id="{526B6C3D-CE2B-298A-3080-FF5A99C263BF}"/>
              </a:ext>
            </a:extLst>
          </p:cNvPr>
          <p:cNvSpPr>
            <a:spLocks noGrp="1"/>
          </p:cNvSpPr>
          <p:nvPr>
            <p:ph idx="1"/>
          </p:nvPr>
        </p:nvSpPr>
        <p:spPr>
          <a:xfrm>
            <a:off x="218877" y="2738438"/>
            <a:ext cx="5632742" cy="3613149"/>
          </a:xfrm>
        </p:spPr>
        <p:txBody>
          <a:bodyPr vert="horz" lIns="91440" tIns="45720" rIns="91440" bIns="45720" rtlCol="0" anchor="ctr">
            <a:noAutofit/>
          </a:bodyPr>
          <a:lstStyle/>
          <a:p>
            <a:pPr>
              <a:buNone/>
            </a:pPr>
            <a:r>
              <a:rPr lang="en-US" sz="1800">
                <a:ea typeface="+mn-lt"/>
                <a:cs typeface="+mn-lt"/>
              </a:rPr>
              <a:t>Liquid Separation Process</a:t>
            </a:r>
            <a:endParaRPr lang="en-US" sz="1800"/>
          </a:p>
          <a:p>
            <a:pPr>
              <a:buNone/>
            </a:pPr>
            <a:r>
              <a:rPr lang="en-US" sz="1800">
                <a:ea typeface="+mn-lt"/>
                <a:cs typeface="+mn-lt"/>
              </a:rPr>
              <a:t>• Left overnight in fridge (2C-6C) to separate layers.</a:t>
            </a:r>
            <a:endParaRPr lang="en-US" sz="1800"/>
          </a:p>
          <a:p>
            <a:pPr>
              <a:buNone/>
            </a:pPr>
            <a:r>
              <a:rPr lang="en-US" sz="1800">
                <a:ea typeface="+mn-lt"/>
                <a:cs typeface="+mn-lt"/>
              </a:rPr>
              <a:t>• Transferred to separatory funnel.</a:t>
            </a:r>
            <a:endParaRPr lang="en-US" sz="1800"/>
          </a:p>
          <a:p>
            <a:pPr>
              <a:buNone/>
            </a:pPr>
            <a:r>
              <a:rPr lang="en-US" sz="1800">
                <a:ea typeface="+mn-lt"/>
                <a:cs typeface="+mn-lt"/>
              </a:rPr>
              <a:t>• Washed with (C</a:t>
            </a:r>
            <a:r>
              <a:rPr lang="en-US" sz="1800" baseline="-25000">
                <a:ea typeface="+mn-lt"/>
                <a:cs typeface="+mn-lt"/>
              </a:rPr>
              <a:t>2</a:t>
            </a:r>
            <a:r>
              <a:rPr lang="en-US" sz="1800">
                <a:ea typeface="+mn-lt"/>
                <a:cs typeface="+mn-lt"/>
              </a:rPr>
              <a:t>H</a:t>
            </a:r>
            <a:r>
              <a:rPr lang="en-US" sz="1800" baseline="-25000">
                <a:ea typeface="+mn-lt"/>
                <a:cs typeface="+mn-lt"/>
              </a:rPr>
              <a:t>5</a:t>
            </a:r>
            <a:r>
              <a:rPr lang="en-US" sz="1800">
                <a:ea typeface="+mn-lt"/>
                <a:cs typeface="+mn-lt"/>
              </a:rPr>
              <a:t>)</a:t>
            </a:r>
            <a:r>
              <a:rPr lang="en-US" sz="1800" baseline="-25000">
                <a:ea typeface="+mn-lt"/>
                <a:cs typeface="+mn-lt"/>
              </a:rPr>
              <a:t>2</a:t>
            </a:r>
            <a:r>
              <a:rPr lang="en-US" sz="1800">
                <a:ea typeface="+mn-lt"/>
                <a:cs typeface="+mn-lt"/>
              </a:rPr>
              <a:t>O to remove DMF and waste.</a:t>
            </a:r>
            <a:endParaRPr lang="en-US" sz="1800"/>
          </a:p>
          <a:p>
            <a:pPr marL="0" indent="0">
              <a:buNone/>
            </a:pPr>
            <a:r>
              <a:rPr lang="en-US" sz="1800">
                <a:ea typeface="+mn-lt"/>
                <a:cs typeface="+mn-lt"/>
              </a:rPr>
              <a:t>• Mixed with water to remove diethyl ether and POCl3.</a:t>
            </a:r>
          </a:p>
          <a:p>
            <a:pPr marL="0" indent="0">
              <a:buNone/>
            </a:pPr>
            <a:endParaRPr lang="en-US" sz="1800"/>
          </a:p>
          <a:p>
            <a:pPr marL="0" indent="0">
              <a:buNone/>
            </a:pPr>
            <a:r>
              <a:rPr lang="en-US" sz="1800"/>
              <a:t>The next step would be performing a distillation under nitrogen gas of the black layer to achieve the final cinnamaldehyde.</a:t>
            </a:r>
          </a:p>
          <a:p>
            <a:pPr marL="0" indent="0">
              <a:buNone/>
            </a:pPr>
            <a:endParaRPr lang="en-US" sz="1800"/>
          </a:p>
          <a:p>
            <a:pPr marL="0" indent="0">
              <a:buNone/>
            </a:pPr>
            <a:r>
              <a:rPr lang="en-US" sz="1800"/>
              <a:t>Final amount of undistilled cinnamaldehyde : 9ml</a:t>
            </a:r>
          </a:p>
        </p:txBody>
      </p:sp>
      <p:pic>
        <p:nvPicPr>
          <p:cNvPr id="4" name="Picture 3" descr="A glass funnel with a liquid in it&#10;&#10;AI-generated content may be incorrect.">
            <a:extLst>
              <a:ext uri="{FF2B5EF4-FFF2-40B4-BE49-F238E27FC236}">
                <a16:creationId xmlns:a16="http://schemas.microsoft.com/office/drawing/2014/main" id="{C983F69F-D80C-0AD0-5E8D-6749EFE20BB4}"/>
              </a:ext>
            </a:extLst>
          </p:cNvPr>
          <p:cNvPicPr>
            <a:picLocks noChangeAspect="1"/>
          </p:cNvPicPr>
          <p:nvPr/>
        </p:nvPicPr>
        <p:blipFill>
          <a:blip r:embed="rId2"/>
          <a:srcRect l="23960" r="27987"/>
          <a:stretch/>
        </p:blipFill>
        <p:spPr>
          <a:xfrm>
            <a:off x="6096000" y="1"/>
            <a:ext cx="6102825" cy="6858000"/>
          </a:xfrm>
          <a:prstGeom prst="rect">
            <a:avLst/>
          </a:prstGeom>
        </p:spPr>
      </p:pic>
    </p:spTree>
    <p:extLst>
      <p:ext uri="{BB962C8B-B14F-4D97-AF65-F5344CB8AC3E}">
        <p14:creationId xmlns:p14="http://schemas.microsoft.com/office/powerpoint/2010/main" val="29472190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5B0187-CA0A-7499-E06B-816ACEA9436B}"/>
              </a:ext>
            </a:extLst>
          </p:cNvPr>
          <p:cNvSpPr>
            <a:spLocks noGrp="1"/>
          </p:cNvSpPr>
          <p:nvPr>
            <p:ph type="title"/>
          </p:nvPr>
        </p:nvSpPr>
        <p:spPr>
          <a:xfrm>
            <a:off x="825285" y="438311"/>
            <a:ext cx="4992177" cy="1080173"/>
          </a:xfrm>
        </p:spPr>
        <p:txBody>
          <a:bodyPr>
            <a:normAutofit/>
          </a:bodyPr>
          <a:lstStyle/>
          <a:p>
            <a:r>
              <a:rPr lang="en-US" sz="3600"/>
              <a:t>Surprising Byproduct</a:t>
            </a:r>
          </a:p>
        </p:txBody>
      </p:sp>
      <p:sp>
        <p:nvSpPr>
          <p:cNvPr id="3" name="Content Placeholder 2">
            <a:extLst>
              <a:ext uri="{FF2B5EF4-FFF2-40B4-BE49-F238E27FC236}">
                <a16:creationId xmlns:a16="http://schemas.microsoft.com/office/drawing/2014/main" id="{670C00DB-86E1-9BB7-95B5-46F0DA6DDB3D}"/>
              </a:ext>
            </a:extLst>
          </p:cNvPr>
          <p:cNvSpPr>
            <a:spLocks noGrp="1"/>
          </p:cNvSpPr>
          <p:nvPr>
            <p:ph idx="1"/>
          </p:nvPr>
        </p:nvSpPr>
        <p:spPr>
          <a:xfrm>
            <a:off x="825285" y="1524269"/>
            <a:ext cx="4992177" cy="2680966"/>
          </a:xfrm>
        </p:spPr>
        <p:txBody>
          <a:bodyPr vert="horz" lIns="91440" tIns="45720" rIns="91440" bIns="45720" rtlCol="0" anchor="t">
            <a:normAutofit/>
          </a:bodyPr>
          <a:lstStyle/>
          <a:p>
            <a:pPr marL="0" indent="0">
              <a:buNone/>
            </a:pPr>
            <a:r>
              <a:rPr lang="en-US" sz="2000">
                <a:ea typeface="+mn-lt"/>
                <a:cs typeface="+mn-lt"/>
              </a:rPr>
              <a:t>An unexpected byproduct from the pyrolysis process, a semi-liquid, tacky styrene-polystyrene mixture, exhibited moderate adhesive properties for temporary bonding applications.</a:t>
            </a:r>
            <a:endParaRPr lang="en-US">
              <a:ea typeface="+mn-lt"/>
              <a:cs typeface="+mn-lt"/>
            </a:endParaRPr>
          </a:p>
          <a:p>
            <a:pPr marL="0" indent="0">
              <a:buNone/>
            </a:pPr>
            <a:r>
              <a:rPr lang="en-US" sz="2000">
                <a:ea typeface="+mn-lt"/>
                <a:cs typeface="+mn-lt"/>
              </a:rPr>
              <a:t> However, over time, it exhibited potential degradation due to oxidation and polymer instability.</a:t>
            </a:r>
            <a:endParaRPr lang="en-US"/>
          </a:p>
        </p:txBody>
      </p:sp>
      <p:sp>
        <p:nvSpPr>
          <p:cNvPr id="4" name="TextBox 3">
            <a:extLst>
              <a:ext uri="{FF2B5EF4-FFF2-40B4-BE49-F238E27FC236}">
                <a16:creationId xmlns:a16="http://schemas.microsoft.com/office/drawing/2014/main" id="{25FB0576-81D5-8261-1783-9A1F3939AE31}"/>
              </a:ext>
            </a:extLst>
          </p:cNvPr>
          <p:cNvSpPr txBox="1"/>
          <p:nvPr/>
        </p:nvSpPr>
        <p:spPr>
          <a:xfrm>
            <a:off x="7008193" y="621616"/>
            <a:ext cx="4973233"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latin typeface="Times New Roman"/>
              </a:rPr>
              <a:t>The estimated molecular composition of the adhesive varied with temperature:</a:t>
            </a:r>
            <a:r>
              <a:rPr lang="en-US" sz="2000">
                <a:latin typeface="Times New Roman"/>
                <a:cs typeface="Times New Roman"/>
              </a:rPr>
              <a:t> </a:t>
            </a:r>
            <a:endParaRPr lang="en-US" sz="2000"/>
          </a:p>
        </p:txBody>
      </p:sp>
      <p:sp>
        <p:nvSpPr>
          <p:cNvPr id="5" name="TextBox 4">
            <a:extLst>
              <a:ext uri="{FF2B5EF4-FFF2-40B4-BE49-F238E27FC236}">
                <a16:creationId xmlns:a16="http://schemas.microsoft.com/office/drawing/2014/main" id="{0192A107-BF32-2FCE-2087-C151A8ADE821}"/>
              </a:ext>
            </a:extLst>
          </p:cNvPr>
          <p:cNvSpPr txBox="1"/>
          <p:nvPr/>
        </p:nvSpPr>
        <p:spPr>
          <a:xfrm>
            <a:off x="7007136" y="1766227"/>
            <a:ext cx="4673568"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a:latin typeface="Times New Roman"/>
                <a:cs typeface="Times New Roman"/>
              </a:rPr>
              <a:t>Current Structure (Room Temperature, ~160°C):</a:t>
            </a:r>
            <a:r>
              <a:rPr lang="en-US" sz="1600">
                <a:latin typeface="Times New Roman"/>
                <a:cs typeface="Times New Roman"/>
              </a:rPr>
              <a:t> </a:t>
            </a:r>
          </a:p>
        </p:txBody>
      </p:sp>
      <p:pic>
        <p:nvPicPr>
          <p:cNvPr id="6" name="Picture 5" descr="A structure of a molecule&#10;&#10;AI-generated content may be incorrect.">
            <a:extLst>
              <a:ext uri="{FF2B5EF4-FFF2-40B4-BE49-F238E27FC236}">
                <a16:creationId xmlns:a16="http://schemas.microsoft.com/office/drawing/2014/main" id="{0FD5D2B2-438B-A6E6-3AD8-27CDCF549B80}"/>
              </a:ext>
            </a:extLst>
          </p:cNvPr>
          <p:cNvPicPr>
            <a:picLocks noChangeAspect="1"/>
          </p:cNvPicPr>
          <p:nvPr/>
        </p:nvPicPr>
        <p:blipFill>
          <a:blip r:embed="rId2"/>
          <a:stretch>
            <a:fillRect/>
          </a:stretch>
        </p:blipFill>
        <p:spPr>
          <a:xfrm>
            <a:off x="9343056" y="2108255"/>
            <a:ext cx="1900803" cy="1625492"/>
          </a:xfrm>
          <a:prstGeom prst="rect">
            <a:avLst/>
          </a:prstGeom>
          <a:effectLst>
            <a:outerShdw blurRad="50800" dist="38100">
              <a:srgbClr val="000000">
                <a:alpha val="40000"/>
              </a:srgbClr>
            </a:outerShdw>
            <a:reflection stA="52000" endPos="35000" dir="5400000" sy="-100000" algn="bl" rotWithShape="0"/>
          </a:effectLst>
        </p:spPr>
      </p:pic>
      <p:sp>
        <p:nvSpPr>
          <p:cNvPr id="7" name="TextBox 6">
            <a:extLst>
              <a:ext uri="{FF2B5EF4-FFF2-40B4-BE49-F238E27FC236}">
                <a16:creationId xmlns:a16="http://schemas.microsoft.com/office/drawing/2014/main" id="{FA929AF6-60E1-B37D-9794-93DBFB869C39}"/>
              </a:ext>
            </a:extLst>
          </p:cNvPr>
          <p:cNvSpPr txBox="1"/>
          <p:nvPr/>
        </p:nvSpPr>
        <p:spPr>
          <a:xfrm>
            <a:off x="1453487" y="3992376"/>
            <a:ext cx="3851451"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a:latin typeface="Times New Roman"/>
                <a:cs typeface="Times New Roman"/>
              </a:rPr>
              <a:t>Estimated Structure at 250°C:</a:t>
            </a:r>
            <a:r>
              <a:rPr lang="en-US" sz="2000">
                <a:latin typeface="Times New Roman"/>
                <a:cs typeface="Times New Roman"/>
              </a:rPr>
              <a:t> </a:t>
            </a:r>
          </a:p>
          <a:p>
            <a:r>
              <a:rPr lang="en-US" sz="2000">
                <a:latin typeface="Times New Roman"/>
                <a:cs typeface="Times New Roman"/>
              </a:rPr>
              <a:t> </a:t>
            </a:r>
            <a:r>
              <a:rPr lang="en-US" sz="2000">
                <a:ea typeface="+mn-lt"/>
                <a:cs typeface="+mn-lt"/>
              </a:rPr>
              <a:t>(C</a:t>
            </a:r>
            <a:r>
              <a:rPr lang="en-US" sz="2000" baseline="-25000">
                <a:ea typeface="+mn-lt"/>
                <a:cs typeface="+mn-lt"/>
              </a:rPr>
              <a:t>8</a:t>
            </a:r>
            <a:r>
              <a:rPr lang="en-US" sz="2000">
                <a:ea typeface="+mn-lt"/>
                <a:cs typeface="+mn-lt"/>
              </a:rPr>
              <a:t> H</a:t>
            </a:r>
            <a:r>
              <a:rPr lang="en-US" sz="2000" baseline="-25000">
                <a:ea typeface="+mn-lt"/>
                <a:cs typeface="+mn-lt"/>
              </a:rPr>
              <a:t>8</a:t>
            </a:r>
            <a:r>
              <a:rPr lang="en-US" sz="2000">
                <a:ea typeface="+mn-lt"/>
                <a:cs typeface="+mn-lt"/>
              </a:rPr>
              <a:t> )</a:t>
            </a:r>
            <a:r>
              <a:rPr lang="en-US" sz="2000" i="1">
                <a:ea typeface="+mn-lt"/>
                <a:cs typeface="+mn-lt"/>
              </a:rPr>
              <a:t>n</a:t>
            </a:r>
            <a:r>
              <a:rPr lang="en-US" sz="2000">
                <a:ea typeface="+mn-lt"/>
                <a:cs typeface="+mn-lt"/>
              </a:rPr>
              <a:t> +C</a:t>
            </a:r>
            <a:r>
              <a:rPr lang="en-US" sz="2000" baseline="-25000">
                <a:ea typeface="+mn-lt"/>
                <a:cs typeface="+mn-lt"/>
              </a:rPr>
              <a:t>6</a:t>
            </a:r>
            <a:r>
              <a:rPr lang="en-US" sz="2000">
                <a:ea typeface="+mn-lt"/>
                <a:cs typeface="+mn-lt"/>
              </a:rPr>
              <a:t> H</a:t>
            </a:r>
            <a:r>
              <a:rPr lang="en-US" sz="2000" baseline="-25000">
                <a:ea typeface="+mn-lt"/>
                <a:cs typeface="+mn-lt"/>
              </a:rPr>
              <a:t>6</a:t>
            </a:r>
            <a:r>
              <a:rPr lang="en-US" sz="2000">
                <a:ea typeface="+mn-lt"/>
                <a:cs typeface="+mn-lt"/>
              </a:rPr>
              <a:t> +C</a:t>
            </a:r>
            <a:r>
              <a:rPr lang="en-US" sz="2000" baseline="-25000">
                <a:ea typeface="+mn-lt"/>
                <a:cs typeface="+mn-lt"/>
              </a:rPr>
              <a:t>10</a:t>
            </a:r>
            <a:r>
              <a:rPr lang="en-US" sz="2000">
                <a:ea typeface="+mn-lt"/>
                <a:cs typeface="+mn-lt"/>
              </a:rPr>
              <a:t> H</a:t>
            </a:r>
            <a:r>
              <a:rPr lang="en-US" sz="2000" baseline="-25000">
                <a:ea typeface="+mn-lt"/>
                <a:cs typeface="+mn-lt"/>
              </a:rPr>
              <a:t>8</a:t>
            </a:r>
            <a:r>
              <a:rPr lang="en-US" sz="2000">
                <a:ea typeface="+mn-lt"/>
                <a:cs typeface="+mn-lt"/>
              </a:rPr>
              <a:t> </a:t>
            </a:r>
            <a:endParaRPr lang="en-US" sz="2000">
              <a:latin typeface="Times New Roman"/>
              <a:cs typeface="Times New Roman"/>
            </a:endParaRPr>
          </a:p>
        </p:txBody>
      </p:sp>
      <p:pic>
        <p:nvPicPr>
          <p:cNvPr id="8" name="Picture 7" descr="A diagram of a molecule&#10;&#10;AI-generated content may be incorrect.">
            <a:extLst>
              <a:ext uri="{FF2B5EF4-FFF2-40B4-BE49-F238E27FC236}">
                <a16:creationId xmlns:a16="http://schemas.microsoft.com/office/drawing/2014/main" id="{A9E4695D-B0C8-E4AD-AC53-67B9C4FC6D6B}"/>
              </a:ext>
            </a:extLst>
          </p:cNvPr>
          <p:cNvPicPr>
            <a:picLocks noChangeAspect="1"/>
          </p:cNvPicPr>
          <p:nvPr/>
        </p:nvPicPr>
        <p:blipFill>
          <a:blip r:embed="rId3">
            <a:alphaModFix/>
            <a:extLst>
              <a:ext uri="{BEBA8EAE-BF5A-486C-A8C5-ECC9F3942E4B}">
                <a14:imgProps xmlns:a14="http://schemas.microsoft.com/office/drawing/2010/main">
                  <a14:imgLayer r:embed="rId4">
                    <a14:imgEffect>
                      <a14:saturation sat="0"/>
                    </a14:imgEffect>
                    <a14:imgEffect>
                      <a14:brightnessContrast bright="1000"/>
                    </a14:imgEffect>
                  </a14:imgLayer>
                </a14:imgProps>
              </a:ext>
            </a:extLst>
          </a:blip>
          <a:stretch>
            <a:fillRect/>
          </a:stretch>
        </p:blipFill>
        <p:spPr>
          <a:xfrm>
            <a:off x="2571884" y="4701315"/>
            <a:ext cx="1610909" cy="1859474"/>
          </a:xfrm>
          <a:prstGeom prst="rect">
            <a:avLst/>
          </a:prstGeom>
          <a:ln>
            <a:noFill/>
          </a:ln>
          <a:effectLst>
            <a:outerShdw blurRad="50800" dist="12700">
              <a:srgbClr val="000000">
                <a:alpha val="40000"/>
              </a:srgbClr>
            </a:outerShdw>
            <a:reflection stA="52000" endPos="35000" dir="5400000" sy="-100000" algn="bl" rotWithShape="0"/>
          </a:effectLst>
        </p:spPr>
      </p:pic>
      <p:sp>
        <p:nvSpPr>
          <p:cNvPr id="14" name="TextBox 13">
            <a:extLst>
              <a:ext uri="{FF2B5EF4-FFF2-40B4-BE49-F238E27FC236}">
                <a16:creationId xmlns:a16="http://schemas.microsoft.com/office/drawing/2014/main" id="{DC2ED3E6-7178-FC7D-382E-10C5B94E5723}"/>
              </a:ext>
            </a:extLst>
          </p:cNvPr>
          <p:cNvSpPr txBox="1"/>
          <p:nvPr/>
        </p:nvSpPr>
        <p:spPr>
          <a:xfrm>
            <a:off x="824944" y="4694104"/>
            <a:ext cx="1750571" cy="184665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latin typeface="Times New Roman"/>
                <a:cs typeface="Times New Roman"/>
              </a:rPr>
              <a:t>Shorter Oligomers + Increased Styrene Content</a:t>
            </a:r>
            <a:br>
              <a:rPr lang="en-US" sz="1400">
                <a:latin typeface="Times New Roman"/>
                <a:cs typeface="Times New Roman"/>
              </a:rPr>
            </a:br>
            <a:endParaRPr lang="en-US" sz="1400">
              <a:latin typeface="Times New Roman"/>
              <a:cs typeface="Times New Roman"/>
            </a:endParaRPr>
          </a:p>
        </p:txBody>
      </p:sp>
      <p:sp>
        <p:nvSpPr>
          <p:cNvPr id="12" name="TextBox 11">
            <a:extLst>
              <a:ext uri="{FF2B5EF4-FFF2-40B4-BE49-F238E27FC236}">
                <a16:creationId xmlns:a16="http://schemas.microsoft.com/office/drawing/2014/main" id="{F1D1F544-4AB8-ED4C-EC73-B048F68AFB5C}"/>
              </a:ext>
            </a:extLst>
          </p:cNvPr>
          <p:cNvSpPr txBox="1"/>
          <p:nvPr/>
        </p:nvSpPr>
        <p:spPr>
          <a:xfrm>
            <a:off x="7440908" y="4293891"/>
            <a:ext cx="2971368"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a:latin typeface="Times New Roman"/>
              </a:rPr>
              <a:t>Estimated Structure at 350°C:</a:t>
            </a:r>
            <a:r>
              <a:rPr lang="en-US" sz="1600">
                <a:latin typeface="Times New Roman"/>
              </a:rPr>
              <a:t> </a:t>
            </a:r>
            <a:r>
              <a:rPr lang="en-US" sz="1600">
                <a:latin typeface="WordVisiCarriageReturn_MSFontService"/>
              </a:rPr>
              <a:t> </a:t>
            </a:r>
          </a:p>
        </p:txBody>
      </p:sp>
      <p:pic>
        <p:nvPicPr>
          <p:cNvPr id="13" name="Picture 12" descr="A black and white drawing of a molecule&#10;&#10;AI-generated content may be incorrect.">
            <a:extLst>
              <a:ext uri="{FF2B5EF4-FFF2-40B4-BE49-F238E27FC236}">
                <a16:creationId xmlns:a16="http://schemas.microsoft.com/office/drawing/2014/main" id="{26823862-F7ED-EE61-44D0-C06B354EC634}"/>
              </a:ext>
            </a:extLst>
          </p:cNvPr>
          <p:cNvPicPr>
            <a:picLocks noChangeAspect="1"/>
          </p:cNvPicPr>
          <p:nvPr/>
        </p:nvPicPr>
        <p:blipFill>
          <a:blip r:embed="rId5">
            <a:alphaModFix/>
            <a:extLst>
              <a:ext uri="{BEBA8EAE-BF5A-486C-A8C5-ECC9F3942E4B}">
                <a14:imgProps xmlns:a14="http://schemas.microsoft.com/office/drawing/2010/main">
                  <a14:imgLayer r:embed="rId6">
                    <a14:imgEffect>
                      <a14:saturation sat="0"/>
                    </a14:imgEffect>
                    <a14:imgEffect>
                      <a14:brightnessContrast contrast="-1000"/>
                    </a14:imgEffect>
                  </a14:imgLayer>
                </a14:imgProps>
              </a:ext>
            </a:extLst>
          </a:blip>
          <a:stretch>
            <a:fillRect/>
          </a:stretch>
        </p:blipFill>
        <p:spPr>
          <a:xfrm>
            <a:off x="9045979" y="4633322"/>
            <a:ext cx="1694212" cy="1866308"/>
          </a:xfrm>
          <a:prstGeom prst="rect">
            <a:avLst/>
          </a:prstGeom>
          <a:effectLst>
            <a:outerShdw blurRad="50800" dist="12700" dir="2700000">
              <a:srgbClr val="000000">
                <a:alpha val="40000"/>
              </a:srgbClr>
            </a:outerShdw>
            <a:reflection stA="52000" endPos="35000" dir="5400000" sy="-100000" algn="bl" rotWithShape="0"/>
          </a:effectLst>
        </p:spPr>
      </p:pic>
      <p:sp>
        <p:nvSpPr>
          <p:cNvPr id="17" name="TextBox 16">
            <a:extLst>
              <a:ext uri="{FF2B5EF4-FFF2-40B4-BE49-F238E27FC236}">
                <a16:creationId xmlns:a16="http://schemas.microsoft.com/office/drawing/2014/main" id="{658EEA4E-0E76-50B1-06BD-D09B7B72E9DA}"/>
              </a:ext>
            </a:extLst>
          </p:cNvPr>
          <p:cNvSpPr txBox="1"/>
          <p:nvPr/>
        </p:nvSpPr>
        <p:spPr>
          <a:xfrm>
            <a:off x="6591074" y="4636929"/>
            <a:ext cx="2453984" cy="147732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latin typeface="Times New Roman"/>
                <a:cs typeface="Times New Roman"/>
              </a:rPr>
              <a:t>Predominantly Styrene Monomers + Some Dimers</a:t>
            </a:r>
          </a:p>
          <a:p>
            <a:endParaRPr lang="en-US"/>
          </a:p>
          <a:p>
            <a:endParaRPr lang="en-US">
              <a:latin typeface="Times New Roman"/>
              <a:cs typeface="Times New Roman"/>
            </a:endParaRPr>
          </a:p>
        </p:txBody>
      </p:sp>
      <p:sp>
        <p:nvSpPr>
          <p:cNvPr id="18" name="TextBox 17">
            <a:extLst>
              <a:ext uri="{FF2B5EF4-FFF2-40B4-BE49-F238E27FC236}">
                <a16:creationId xmlns:a16="http://schemas.microsoft.com/office/drawing/2014/main" id="{25E9F6FC-DF31-F175-79BF-A4C55C006639}"/>
              </a:ext>
            </a:extLst>
          </p:cNvPr>
          <p:cNvSpPr txBox="1"/>
          <p:nvPr/>
        </p:nvSpPr>
        <p:spPr>
          <a:xfrm>
            <a:off x="7074708" y="2106172"/>
            <a:ext cx="2179269" cy="163121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latin typeface="Times New Roman"/>
                <a:cs typeface="Times New Roman"/>
              </a:rPr>
              <a:t>Oligomers + Free Styrene + 5% Oxidation</a:t>
            </a:r>
          </a:p>
          <a:p>
            <a:endParaRPr lang="en-US" sz="2000">
              <a:latin typeface="Times New Roman"/>
              <a:cs typeface="Times New Roman"/>
            </a:endParaRPr>
          </a:p>
          <a:p>
            <a:r>
              <a:rPr lang="en-US" sz="2000">
                <a:ea typeface="+mn-lt"/>
                <a:cs typeface="+mn-lt"/>
              </a:rPr>
              <a:t>(C</a:t>
            </a:r>
            <a:r>
              <a:rPr lang="en-US" sz="2000" baseline="-25000">
                <a:ea typeface="+mn-lt"/>
                <a:cs typeface="+mn-lt"/>
              </a:rPr>
              <a:t>8</a:t>
            </a:r>
            <a:r>
              <a:rPr lang="en-US" sz="2000">
                <a:ea typeface="+mn-lt"/>
                <a:cs typeface="+mn-lt"/>
              </a:rPr>
              <a:t> H</a:t>
            </a:r>
            <a:r>
              <a:rPr lang="en-US" sz="2000" baseline="-25000">
                <a:ea typeface="+mn-lt"/>
                <a:cs typeface="+mn-lt"/>
              </a:rPr>
              <a:t>8</a:t>
            </a:r>
            <a:r>
              <a:rPr lang="en-US" sz="2000">
                <a:ea typeface="+mn-lt"/>
                <a:cs typeface="+mn-lt"/>
              </a:rPr>
              <a:t> )</a:t>
            </a:r>
            <a:r>
              <a:rPr lang="en-US" sz="2000" i="1">
                <a:ea typeface="+mn-lt"/>
                <a:cs typeface="+mn-lt"/>
              </a:rPr>
              <a:t>n</a:t>
            </a:r>
            <a:r>
              <a:rPr lang="en-US" sz="2000">
                <a:ea typeface="+mn-lt"/>
                <a:cs typeface="+mn-lt"/>
              </a:rPr>
              <a:t> +C</a:t>
            </a:r>
            <a:r>
              <a:rPr lang="en-US" sz="2000" baseline="-25000">
                <a:ea typeface="+mn-lt"/>
                <a:cs typeface="+mn-lt"/>
              </a:rPr>
              <a:t>8</a:t>
            </a:r>
            <a:r>
              <a:rPr lang="en-US" sz="2000">
                <a:ea typeface="+mn-lt"/>
                <a:cs typeface="+mn-lt"/>
              </a:rPr>
              <a:t> H</a:t>
            </a:r>
            <a:r>
              <a:rPr lang="en-US" sz="2000" baseline="-25000">
                <a:ea typeface="+mn-lt"/>
                <a:cs typeface="+mn-lt"/>
              </a:rPr>
              <a:t>8</a:t>
            </a:r>
            <a:r>
              <a:rPr lang="en-US" sz="2000">
                <a:ea typeface="+mn-lt"/>
                <a:cs typeface="+mn-lt"/>
              </a:rPr>
              <a:t> </a:t>
            </a:r>
            <a:endParaRPr lang="en-US"/>
          </a:p>
        </p:txBody>
      </p:sp>
      <p:sp>
        <p:nvSpPr>
          <p:cNvPr id="9" name="TextBox 8">
            <a:extLst>
              <a:ext uri="{FF2B5EF4-FFF2-40B4-BE49-F238E27FC236}">
                <a16:creationId xmlns:a16="http://schemas.microsoft.com/office/drawing/2014/main" id="{3C27FA5B-C400-669A-410D-77B27D4B452A}"/>
              </a:ext>
            </a:extLst>
          </p:cNvPr>
          <p:cNvSpPr txBox="1"/>
          <p:nvPr/>
        </p:nvSpPr>
        <p:spPr>
          <a:xfrm>
            <a:off x="6345699" y="5882009"/>
            <a:ext cx="2698590" cy="65924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ea typeface="+mn-lt"/>
                <a:cs typeface="+mn-lt"/>
              </a:rPr>
              <a:t>C+C</a:t>
            </a:r>
            <a:r>
              <a:rPr lang="en-US" baseline="-25000">
                <a:ea typeface="+mn-lt"/>
                <a:cs typeface="+mn-lt"/>
              </a:rPr>
              <a:t>6</a:t>
            </a:r>
            <a:r>
              <a:rPr lang="en-US">
                <a:ea typeface="+mn-lt"/>
                <a:cs typeface="+mn-lt"/>
              </a:rPr>
              <a:t> H</a:t>
            </a:r>
            <a:r>
              <a:rPr lang="en-US" baseline="-25000">
                <a:ea typeface="+mn-lt"/>
                <a:cs typeface="+mn-lt"/>
              </a:rPr>
              <a:t>6</a:t>
            </a:r>
            <a:r>
              <a:rPr lang="en-US">
                <a:ea typeface="+mn-lt"/>
                <a:cs typeface="+mn-lt"/>
              </a:rPr>
              <a:t> +C</a:t>
            </a:r>
            <a:r>
              <a:rPr lang="en-US" baseline="-25000">
                <a:ea typeface="+mn-lt"/>
                <a:cs typeface="+mn-lt"/>
              </a:rPr>
              <a:t>8</a:t>
            </a:r>
            <a:r>
              <a:rPr lang="en-US">
                <a:ea typeface="+mn-lt"/>
                <a:cs typeface="+mn-lt"/>
              </a:rPr>
              <a:t> H</a:t>
            </a:r>
            <a:r>
              <a:rPr lang="en-US" baseline="-25000">
                <a:ea typeface="+mn-lt"/>
                <a:cs typeface="+mn-lt"/>
              </a:rPr>
              <a:t>10</a:t>
            </a:r>
            <a:r>
              <a:rPr lang="en-US">
                <a:ea typeface="+mn-lt"/>
                <a:cs typeface="+mn-lt"/>
              </a:rPr>
              <a:t> +C</a:t>
            </a:r>
            <a:r>
              <a:rPr lang="en-US" baseline="-25000">
                <a:ea typeface="+mn-lt"/>
                <a:cs typeface="+mn-lt"/>
              </a:rPr>
              <a:t>10</a:t>
            </a:r>
            <a:r>
              <a:rPr lang="en-US">
                <a:ea typeface="+mn-lt"/>
                <a:cs typeface="+mn-lt"/>
              </a:rPr>
              <a:t> H</a:t>
            </a:r>
            <a:r>
              <a:rPr lang="en-US" baseline="-25000">
                <a:ea typeface="+mn-lt"/>
                <a:cs typeface="+mn-lt"/>
              </a:rPr>
              <a:t>8</a:t>
            </a:r>
            <a:r>
              <a:rPr lang="en-US">
                <a:ea typeface="+mn-lt"/>
                <a:cs typeface="+mn-lt"/>
              </a:rPr>
              <a:t>  </a:t>
            </a:r>
            <a:endParaRPr lang="en-US"/>
          </a:p>
          <a:p>
            <a:pPr algn="l"/>
            <a:endParaRPr lang="en-US"/>
          </a:p>
        </p:txBody>
      </p:sp>
    </p:spTree>
    <p:extLst>
      <p:ext uri="{BB962C8B-B14F-4D97-AF65-F5344CB8AC3E}">
        <p14:creationId xmlns:p14="http://schemas.microsoft.com/office/powerpoint/2010/main" val="31623437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16:creationId xmlns:a16="http://schemas.microsoft.com/office/drawing/2014/main" id="{9F7D5CDA-D291-4307-BF55-1381FED296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group of weights on a table&#10;&#10;AI-generated content may be incorrect.">
            <a:extLst>
              <a:ext uri="{FF2B5EF4-FFF2-40B4-BE49-F238E27FC236}">
                <a16:creationId xmlns:a16="http://schemas.microsoft.com/office/drawing/2014/main" id="{25A7D28B-D911-2715-C8F6-E75D41591A25}"/>
              </a:ext>
            </a:extLst>
          </p:cNvPr>
          <p:cNvPicPr>
            <a:picLocks noChangeAspect="1"/>
          </p:cNvPicPr>
          <p:nvPr/>
        </p:nvPicPr>
        <p:blipFill>
          <a:blip r:embed="rId2"/>
          <a:srcRect l="22403" r="11007"/>
          <a:stretch/>
        </p:blipFill>
        <p:spPr>
          <a:xfrm>
            <a:off x="6103027" y="10"/>
            <a:ext cx="6088971" cy="6857990"/>
          </a:xfrm>
          <a:prstGeom prst="rect">
            <a:avLst/>
          </a:prstGeom>
        </p:spPr>
      </p:pic>
      <p:sp useBgFill="1">
        <p:nvSpPr>
          <p:cNvPr id="11" name="Rectangle 10">
            <a:extLst>
              <a:ext uri="{FF2B5EF4-FFF2-40B4-BE49-F238E27FC236}">
                <a16:creationId xmlns:a16="http://schemas.microsoft.com/office/drawing/2014/main" id="{59B296B9-C5A5-4E4F-9B60-C907B5F146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103025" cy="6858000"/>
          </a:xfrm>
          <a:prstGeom prst="rect">
            <a:avLst/>
          </a:prstGeom>
          <a:ln>
            <a:noFill/>
          </a:ln>
          <a:effectLst>
            <a:outerShdw blurRad="889000" dist="406400" dir="21540000" sx="90000" sy="90000" algn="t"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3" name="Rectangle 12">
            <a:extLst>
              <a:ext uri="{FF2B5EF4-FFF2-40B4-BE49-F238E27FC236}">
                <a16:creationId xmlns:a16="http://schemas.microsoft.com/office/drawing/2014/main" id="{D0300FD3-5AF1-6305-15FA-9078072672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103025" cy="2285995"/>
          </a:xfrm>
          <a:prstGeom prst="rect">
            <a:avLst/>
          </a:prstGeom>
          <a:ln>
            <a:noFill/>
          </a:ln>
          <a:effectLst>
            <a:outerShdw blurRad="254000" dist="127000" dir="5460000" sx="92000" sy="92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B08FDD6-D17F-DC65-4C88-72ABE4ABADFA}"/>
              </a:ext>
            </a:extLst>
          </p:cNvPr>
          <p:cNvSpPr>
            <a:spLocks noGrp="1"/>
          </p:cNvSpPr>
          <p:nvPr>
            <p:ph type="title"/>
          </p:nvPr>
        </p:nvSpPr>
        <p:spPr>
          <a:xfrm>
            <a:off x="761801" y="328512"/>
            <a:ext cx="4778387" cy="1628970"/>
          </a:xfrm>
        </p:spPr>
        <p:txBody>
          <a:bodyPr anchor="ctr">
            <a:normAutofit/>
          </a:bodyPr>
          <a:lstStyle/>
          <a:p>
            <a:r>
              <a:rPr lang="en-US" sz="4000"/>
              <a:t>Adhesive Capabilities</a:t>
            </a:r>
          </a:p>
        </p:txBody>
      </p:sp>
      <p:sp>
        <p:nvSpPr>
          <p:cNvPr id="3" name="Content Placeholder 2">
            <a:extLst>
              <a:ext uri="{FF2B5EF4-FFF2-40B4-BE49-F238E27FC236}">
                <a16:creationId xmlns:a16="http://schemas.microsoft.com/office/drawing/2014/main" id="{087E827C-CFA7-F2E0-7657-19419C3958E7}"/>
              </a:ext>
            </a:extLst>
          </p:cNvPr>
          <p:cNvSpPr>
            <a:spLocks noGrp="1"/>
          </p:cNvSpPr>
          <p:nvPr>
            <p:ph idx="1"/>
          </p:nvPr>
        </p:nvSpPr>
        <p:spPr>
          <a:xfrm>
            <a:off x="654174" y="2613708"/>
            <a:ext cx="4659756" cy="3029731"/>
          </a:xfrm>
        </p:spPr>
        <p:txBody>
          <a:bodyPr vert="horz" lIns="91440" tIns="45720" rIns="91440" bIns="45720" rtlCol="0" anchor="ctr">
            <a:normAutofit lnSpcReduction="10000"/>
          </a:bodyPr>
          <a:lstStyle/>
          <a:p>
            <a:pPr marL="0" indent="0">
              <a:buNone/>
            </a:pPr>
            <a:r>
              <a:rPr lang="en-US" sz="2000"/>
              <a:t>The glue was tested on 5 different weights, including :</a:t>
            </a:r>
            <a:endParaRPr lang="en-US"/>
          </a:p>
          <a:p>
            <a:pPr marL="0" indent="0">
              <a:buNone/>
            </a:pPr>
            <a:r>
              <a:rPr lang="en-US" sz="2000"/>
              <a:t>           </a:t>
            </a:r>
          </a:p>
          <a:p>
            <a:pPr marL="342900" indent="-342900">
              <a:buFont typeface="Arial"/>
            </a:pPr>
            <a:r>
              <a:rPr lang="en-US" sz="2000"/>
              <a:t>2kg              </a:t>
            </a:r>
          </a:p>
          <a:p>
            <a:pPr marL="342900" indent="-342900"/>
            <a:r>
              <a:rPr lang="en-US" sz="2000"/>
              <a:t>1kg              </a:t>
            </a:r>
          </a:p>
          <a:p>
            <a:pPr marL="342900" indent="-342900"/>
            <a:r>
              <a:rPr lang="en-US" sz="2000"/>
              <a:t>0.5kg                </a:t>
            </a:r>
            <a:endParaRPr lang="en-US"/>
          </a:p>
          <a:p>
            <a:pPr marL="342900" indent="-342900">
              <a:buFont typeface="Arial"/>
              <a:buChar char="•"/>
            </a:pPr>
            <a:r>
              <a:rPr lang="en-US" sz="2000"/>
              <a:t>300g                 </a:t>
            </a:r>
          </a:p>
          <a:p>
            <a:pPr marL="342900" indent="-342900"/>
            <a:r>
              <a:rPr lang="en-US" sz="2000"/>
              <a:t>100g</a:t>
            </a:r>
            <a:endParaRPr lang="en-US"/>
          </a:p>
        </p:txBody>
      </p:sp>
      <p:sp>
        <p:nvSpPr>
          <p:cNvPr id="5" name="TextBox 4">
            <a:extLst>
              <a:ext uri="{FF2B5EF4-FFF2-40B4-BE49-F238E27FC236}">
                <a16:creationId xmlns:a16="http://schemas.microsoft.com/office/drawing/2014/main" id="{6C817D73-FA0F-7BFC-AB49-D60B315A4E1C}"/>
              </a:ext>
            </a:extLst>
          </p:cNvPr>
          <p:cNvSpPr txBox="1"/>
          <p:nvPr/>
        </p:nvSpPr>
        <p:spPr>
          <a:xfrm>
            <a:off x="655888" y="5645410"/>
            <a:ext cx="4715795"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They all passed the weights at 0.5ml/weight</a:t>
            </a:r>
          </a:p>
        </p:txBody>
      </p:sp>
    </p:spTree>
    <p:extLst>
      <p:ext uri="{BB962C8B-B14F-4D97-AF65-F5344CB8AC3E}">
        <p14:creationId xmlns:p14="http://schemas.microsoft.com/office/powerpoint/2010/main" val="39314918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60AFAAC-EA6C-45A9-9E03-C9C9F0193B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group of weights on a table&#10;&#10;AI-generated content may be incorrect.">
            <a:extLst>
              <a:ext uri="{FF2B5EF4-FFF2-40B4-BE49-F238E27FC236}">
                <a16:creationId xmlns:a16="http://schemas.microsoft.com/office/drawing/2014/main" id="{F7BAAB44-518B-26C6-6231-8CB8DE1212D7}"/>
              </a:ext>
            </a:extLst>
          </p:cNvPr>
          <p:cNvPicPr>
            <a:picLocks noChangeAspect="1"/>
          </p:cNvPicPr>
          <p:nvPr/>
        </p:nvPicPr>
        <p:blipFill>
          <a:blip r:embed="rId2"/>
          <a:srcRect l="15732" r="4336"/>
          <a:stretch/>
        </p:blipFill>
        <p:spPr>
          <a:xfrm>
            <a:off x="4883022" y="10"/>
            <a:ext cx="7308978" cy="6857990"/>
          </a:xfrm>
          <a:custGeom>
            <a:avLst/>
            <a:gdLst/>
            <a:ahLst/>
            <a:cxnLst/>
            <a:rect l="l" t="t" r="r" b="b"/>
            <a:pathLst>
              <a:path w="7308978" h="6858000">
                <a:moveTo>
                  <a:pt x="0" y="0"/>
                </a:moveTo>
                <a:lnTo>
                  <a:pt x="7308978" y="0"/>
                </a:lnTo>
                <a:lnTo>
                  <a:pt x="7308978" y="6858000"/>
                </a:lnTo>
                <a:lnTo>
                  <a:pt x="0" y="6858000"/>
                </a:lnTo>
                <a:lnTo>
                  <a:pt x="62983" y="6788730"/>
                </a:lnTo>
                <a:cubicBezTo>
                  <a:pt x="773509" y="5928900"/>
                  <a:pt x="1212978" y="4741056"/>
                  <a:pt x="1212978" y="3429000"/>
                </a:cubicBezTo>
                <a:cubicBezTo>
                  <a:pt x="1212978" y="2116944"/>
                  <a:pt x="773509" y="929100"/>
                  <a:pt x="62983" y="69271"/>
                </a:cubicBezTo>
                <a:close/>
              </a:path>
            </a:pathLst>
          </a:custGeom>
        </p:spPr>
      </p:pic>
      <p:sp useBgFill="1">
        <p:nvSpPr>
          <p:cNvPr id="11" name="Freeform: Shape 10">
            <a:extLst>
              <a:ext uri="{FF2B5EF4-FFF2-40B4-BE49-F238E27FC236}">
                <a16:creationId xmlns:a16="http://schemas.microsoft.com/office/drawing/2014/main" id="{83549E37-C86B-4401-90BD-D8BF83859F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6001" cy="6858000"/>
          </a:xfrm>
          <a:custGeom>
            <a:avLst/>
            <a:gdLst>
              <a:gd name="connsiteX0" fmla="*/ 0 w 6096001"/>
              <a:gd name="connsiteY0" fmla="*/ 0 h 6858000"/>
              <a:gd name="connsiteX1" fmla="*/ 4883023 w 6096001"/>
              <a:gd name="connsiteY1" fmla="*/ 0 h 6858000"/>
              <a:gd name="connsiteX2" fmla="*/ 4946006 w 6096001"/>
              <a:gd name="connsiteY2" fmla="*/ 69271 h 6858000"/>
              <a:gd name="connsiteX3" fmla="*/ 6096001 w 6096001"/>
              <a:gd name="connsiteY3" fmla="*/ 3429000 h 6858000"/>
              <a:gd name="connsiteX4" fmla="*/ 4946006 w 6096001"/>
              <a:gd name="connsiteY4" fmla="*/ 6788730 h 6858000"/>
              <a:gd name="connsiteX5" fmla="*/ 4883023 w 6096001"/>
              <a:gd name="connsiteY5" fmla="*/ 6858000 h 6858000"/>
              <a:gd name="connsiteX6" fmla="*/ 0 w 609600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1" h="6858000">
                <a:moveTo>
                  <a:pt x="0" y="0"/>
                </a:moveTo>
                <a:lnTo>
                  <a:pt x="4883023" y="0"/>
                </a:lnTo>
                <a:lnTo>
                  <a:pt x="4946006" y="69271"/>
                </a:lnTo>
                <a:cubicBezTo>
                  <a:pt x="5656532" y="929100"/>
                  <a:pt x="6096001" y="2116944"/>
                  <a:pt x="6096001" y="3429000"/>
                </a:cubicBezTo>
                <a:cubicBezTo>
                  <a:pt x="6096001" y="4741056"/>
                  <a:pt x="5656532" y="5928900"/>
                  <a:pt x="4946006" y="6788730"/>
                </a:cubicBezTo>
                <a:lnTo>
                  <a:pt x="4883023"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Freeform: Shape 12">
            <a:extLst>
              <a:ext uri="{FF2B5EF4-FFF2-40B4-BE49-F238E27FC236}">
                <a16:creationId xmlns:a16="http://schemas.microsoft.com/office/drawing/2014/main" id="{8A17784E-76D8-4521-A77D-0D2EBB9230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86857" cy="6858000"/>
          </a:xfrm>
          <a:custGeom>
            <a:avLst/>
            <a:gdLst>
              <a:gd name="connsiteX0" fmla="*/ 0 w 6086857"/>
              <a:gd name="connsiteY0" fmla="*/ 0 h 6858000"/>
              <a:gd name="connsiteX1" fmla="*/ 4873879 w 6086857"/>
              <a:gd name="connsiteY1" fmla="*/ 0 h 6858000"/>
              <a:gd name="connsiteX2" fmla="*/ 4936862 w 6086857"/>
              <a:gd name="connsiteY2" fmla="*/ 69271 h 6858000"/>
              <a:gd name="connsiteX3" fmla="*/ 6086857 w 6086857"/>
              <a:gd name="connsiteY3" fmla="*/ 3429000 h 6858000"/>
              <a:gd name="connsiteX4" fmla="*/ 4936862 w 6086857"/>
              <a:gd name="connsiteY4" fmla="*/ 6788730 h 6858000"/>
              <a:gd name="connsiteX5" fmla="*/ 4873879 w 6086857"/>
              <a:gd name="connsiteY5" fmla="*/ 6858000 h 6858000"/>
              <a:gd name="connsiteX6" fmla="*/ 0 w 608685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86857" h="6858000">
                <a:moveTo>
                  <a:pt x="0" y="0"/>
                </a:moveTo>
                <a:lnTo>
                  <a:pt x="4873879" y="0"/>
                </a:lnTo>
                <a:lnTo>
                  <a:pt x="4936862" y="69271"/>
                </a:lnTo>
                <a:cubicBezTo>
                  <a:pt x="5647388" y="929100"/>
                  <a:pt x="6086857" y="2116944"/>
                  <a:pt x="6086857" y="3429000"/>
                </a:cubicBezTo>
                <a:cubicBezTo>
                  <a:pt x="6086857" y="4741056"/>
                  <a:pt x="5647388" y="5928900"/>
                  <a:pt x="4936862" y="6788730"/>
                </a:cubicBezTo>
                <a:lnTo>
                  <a:pt x="487387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E2FCDDC-B806-A513-4C8E-A6D6037AF2A3}"/>
              </a:ext>
            </a:extLst>
          </p:cNvPr>
          <p:cNvSpPr>
            <a:spLocks noGrp="1"/>
          </p:cNvSpPr>
          <p:nvPr>
            <p:ph type="title"/>
          </p:nvPr>
        </p:nvSpPr>
        <p:spPr>
          <a:xfrm>
            <a:off x="374904" y="856488"/>
            <a:ext cx="4992624" cy="1243584"/>
          </a:xfrm>
        </p:spPr>
        <p:txBody>
          <a:bodyPr anchor="ctr">
            <a:normAutofit/>
          </a:bodyPr>
          <a:lstStyle/>
          <a:p>
            <a:r>
              <a:rPr lang="en-US" sz="3400"/>
              <a:t>Summary of the Adhesive</a:t>
            </a:r>
          </a:p>
        </p:txBody>
      </p:sp>
      <p:sp>
        <p:nvSpPr>
          <p:cNvPr id="15" name="Rectangle 14">
            <a:extLst>
              <a:ext uri="{FF2B5EF4-FFF2-40B4-BE49-F238E27FC236}">
                <a16:creationId xmlns:a16="http://schemas.microsoft.com/office/drawing/2014/main" id="{C0036C6B-F09C-4EAB-AE02-8D056EE748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24325"/>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7" name="Rectangle 16">
            <a:extLst>
              <a:ext uri="{FF2B5EF4-FFF2-40B4-BE49-F238E27FC236}">
                <a16:creationId xmlns:a16="http://schemas.microsoft.com/office/drawing/2014/main" id="{FC8D5885-2804-4D3C-BE31-902E4D3279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7769" y="2195336"/>
            <a:ext cx="498348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id="{4EC6ED76-25C5-3C87-FFF0-853FA6BAA7A7}"/>
              </a:ext>
            </a:extLst>
          </p:cNvPr>
          <p:cNvSpPr>
            <a:spLocks noGrp="1"/>
          </p:cNvSpPr>
          <p:nvPr>
            <p:ph idx="1"/>
          </p:nvPr>
        </p:nvSpPr>
        <p:spPr>
          <a:xfrm>
            <a:off x="317754" y="2380074"/>
            <a:ext cx="5051489" cy="3973862"/>
          </a:xfrm>
        </p:spPr>
        <p:txBody>
          <a:bodyPr vert="horz" lIns="91440" tIns="45720" rIns="91440" bIns="45720" rtlCol="0" anchor="t">
            <a:normAutofit lnSpcReduction="10000"/>
          </a:bodyPr>
          <a:lstStyle/>
          <a:p>
            <a:pPr marL="0" indent="0">
              <a:buNone/>
            </a:pPr>
            <a:endParaRPr lang="en-US" sz="1600">
              <a:ea typeface="+mn-lt"/>
              <a:cs typeface="+mn-lt"/>
            </a:endParaRPr>
          </a:p>
          <a:p>
            <a:pPr marL="0" indent="0">
              <a:buNone/>
            </a:pPr>
            <a:r>
              <a:rPr lang="en-US" sz="1600">
                <a:ea typeface="+mn-lt"/>
                <a:cs typeface="+mn-lt"/>
              </a:rPr>
              <a:t>• </a:t>
            </a:r>
            <a:r>
              <a:rPr lang="en-US" sz="1800">
                <a:ea typeface="+mn-lt"/>
                <a:cs typeface="+mn-lt"/>
              </a:rPr>
              <a:t>Successfully supported weights up to 2kg in a controlled test, but failed at 5kg, indicating moderate bonding strength.</a:t>
            </a:r>
            <a:endParaRPr lang="en-US" sz="1800"/>
          </a:p>
          <a:p>
            <a:pPr marL="0" indent="0">
              <a:buNone/>
            </a:pPr>
            <a:r>
              <a:rPr lang="en-US" sz="1800">
                <a:ea typeface="+mn-lt"/>
                <a:cs typeface="+mn-lt"/>
              </a:rPr>
              <a:t>• Limitations include susceptibility to oxidation and polymer instability over time.</a:t>
            </a:r>
            <a:endParaRPr lang="en-US" sz="1800"/>
          </a:p>
          <a:p>
            <a:pPr marL="0" indent="0">
              <a:buNone/>
            </a:pPr>
            <a:r>
              <a:rPr lang="en-US" sz="1800">
                <a:ea typeface="+mn-lt"/>
                <a:cs typeface="+mn-lt"/>
              </a:rPr>
              <a:t>• Potential improvements include cross-linking agents, adding divinylbenzene or benzoyl peroxide, and mixing with butadiene-styrene rubber or polybutadiene.</a:t>
            </a:r>
            <a:endParaRPr lang="en-US" sz="1800"/>
          </a:p>
          <a:p>
            <a:pPr marL="0" indent="0">
              <a:buNone/>
            </a:pPr>
            <a:r>
              <a:rPr lang="en-US" sz="1800">
                <a:ea typeface="+mn-lt"/>
                <a:cs typeface="+mn-lt"/>
              </a:rPr>
              <a:t>•  This shows potential of chemical recycling as an alternative to traditional mechanical recycling.</a:t>
            </a:r>
            <a:endParaRPr lang="en-US" sz="1800"/>
          </a:p>
          <a:p>
            <a:pPr marL="0" indent="0">
              <a:buNone/>
            </a:pPr>
            <a:r>
              <a:rPr lang="en-US" sz="1800">
                <a:ea typeface="+mn-lt"/>
                <a:cs typeface="+mn-lt"/>
              </a:rPr>
              <a:t>• Scalability and process optimization can be improved.</a:t>
            </a:r>
            <a:endParaRPr lang="en-US" sz="1800"/>
          </a:p>
        </p:txBody>
      </p:sp>
    </p:spTree>
    <p:extLst>
      <p:ext uri="{BB962C8B-B14F-4D97-AF65-F5344CB8AC3E}">
        <p14:creationId xmlns:p14="http://schemas.microsoft.com/office/powerpoint/2010/main" val="4842819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3346177D-ADC4-4968-B747-5CFCD390B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26223C5-C920-2B34-7911-934644036229}"/>
              </a:ext>
            </a:extLst>
          </p:cNvPr>
          <p:cNvSpPr>
            <a:spLocks noGrp="1"/>
          </p:cNvSpPr>
          <p:nvPr>
            <p:ph type="title"/>
          </p:nvPr>
        </p:nvSpPr>
        <p:spPr>
          <a:xfrm>
            <a:off x="5596501" y="379970"/>
            <a:ext cx="5754896" cy="829369"/>
          </a:xfrm>
        </p:spPr>
        <p:txBody>
          <a:bodyPr anchor="b">
            <a:normAutofit/>
          </a:bodyPr>
          <a:lstStyle/>
          <a:p>
            <a:r>
              <a:rPr lang="en-US" sz="4000"/>
              <a:t>Discussion</a:t>
            </a:r>
          </a:p>
        </p:txBody>
      </p:sp>
      <p:sp>
        <p:nvSpPr>
          <p:cNvPr id="3" name="Content Placeholder 2">
            <a:extLst>
              <a:ext uri="{FF2B5EF4-FFF2-40B4-BE49-F238E27FC236}">
                <a16:creationId xmlns:a16="http://schemas.microsoft.com/office/drawing/2014/main" id="{9A2A04E4-1C20-1C85-3D3A-38A3CBE55502}"/>
              </a:ext>
            </a:extLst>
          </p:cNvPr>
          <p:cNvSpPr>
            <a:spLocks noGrp="1"/>
          </p:cNvSpPr>
          <p:nvPr>
            <p:ph idx="1"/>
          </p:nvPr>
        </p:nvSpPr>
        <p:spPr>
          <a:xfrm>
            <a:off x="4567802" y="1300994"/>
            <a:ext cx="6840746" cy="4807189"/>
          </a:xfrm>
        </p:spPr>
        <p:txBody>
          <a:bodyPr vert="horz" lIns="91440" tIns="45720" rIns="91440" bIns="45720" rtlCol="0" anchor="t">
            <a:noAutofit/>
          </a:bodyPr>
          <a:lstStyle/>
          <a:p>
            <a:pPr marL="0" indent="0">
              <a:buNone/>
            </a:pPr>
            <a:r>
              <a:rPr lang="en-US" sz="2600">
                <a:ea typeface="+mn-lt"/>
                <a:cs typeface="+mn-lt"/>
              </a:rPr>
              <a:t>The </a:t>
            </a:r>
            <a:r>
              <a:rPr lang="en-US" sz="2600" err="1">
                <a:ea typeface="+mn-lt"/>
                <a:cs typeface="+mn-lt"/>
              </a:rPr>
              <a:t>Vilsmeier</a:t>
            </a:r>
            <a:r>
              <a:rPr lang="en-US" sz="2600">
                <a:ea typeface="+mn-lt"/>
                <a:cs typeface="+mn-lt"/>
              </a:rPr>
              <a:t>-Haack reaction successfully converted styrene into cinnamaldehyde, but the process was halted before full completion due to time constrains.</a:t>
            </a:r>
            <a:endParaRPr lang="en-US" sz="2600"/>
          </a:p>
          <a:p>
            <a:pPr marL="0" indent="0">
              <a:buNone/>
            </a:pPr>
            <a:r>
              <a:rPr lang="en-US" sz="2600">
                <a:ea typeface="+mn-lt"/>
                <a:cs typeface="+mn-lt"/>
              </a:rPr>
              <a:t>Resulting in the output being a mixture of products besides the pure cinnamaldehyde, that needed to be further separated by distillation under nitrogen gas.</a:t>
            </a:r>
            <a:endParaRPr lang="en-US" sz="2600"/>
          </a:p>
          <a:p>
            <a:pPr marL="0" indent="0">
              <a:buNone/>
            </a:pPr>
            <a:r>
              <a:rPr lang="en-US" sz="2600">
                <a:ea typeface="+mn-lt"/>
                <a:cs typeface="+mn-lt"/>
              </a:rPr>
              <a:t>Optimizing reagent concentrations, catalyst selection, and refining the purification process could improve efficiency and prevent oxidation.</a:t>
            </a:r>
            <a:endParaRPr lang="en-US" sz="2600"/>
          </a:p>
        </p:txBody>
      </p:sp>
      <p:sp>
        <p:nvSpPr>
          <p:cNvPr id="11" name="Rectangle 10">
            <a:extLst>
              <a:ext uri="{FF2B5EF4-FFF2-40B4-BE49-F238E27FC236}">
                <a16:creationId xmlns:a16="http://schemas.microsoft.com/office/drawing/2014/main" id="{0844A943-BF79-4FEA-ABB1-3BD54D2366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90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6437CC72-F4A8-4DC3-AFAB-D22C482C81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50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Cinnamaldehyde | C9H8O | CID 637511 ...">
            <a:extLst>
              <a:ext uri="{FF2B5EF4-FFF2-40B4-BE49-F238E27FC236}">
                <a16:creationId xmlns:a16="http://schemas.microsoft.com/office/drawing/2014/main" id="{20B2C025-E5F4-1502-5DC1-2273BA833AFC}"/>
              </a:ext>
            </a:extLst>
          </p:cNvPr>
          <p:cNvPicPr>
            <a:picLocks noChangeAspect="1"/>
          </p:cNvPicPr>
          <p:nvPr/>
        </p:nvPicPr>
        <p:blipFill>
          <a:blip r:embed="rId2"/>
          <a:srcRect l="24857" t="9914" r="17113" b="20686"/>
          <a:stretch/>
        </p:blipFill>
        <p:spPr>
          <a:xfrm>
            <a:off x="314325" y="1054693"/>
            <a:ext cx="3938592" cy="4748216"/>
          </a:xfrm>
          <a:prstGeom prst="rect">
            <a:avLst/>
          </a:prstGeom>
        </p:spPr>
      </p:pic>
      <p:sp>
        <p:nvSpPr>
          <p:cNvPr id="4" name="TextBox 3">
            <a:extLst>
              <a:ext uri="{FF2B5EF4-FFF2-40B4-BE49-F238E27FC236}">
                <a16:creationId xmlns:a16="http://schemas.microsoft.com/office/drawing/2014/main" id="{31539814-5250-7C4D-3B73-37E0A5AA62D5}"/>
              </a:ext>
            </a:extLst>
          </p:cNvPr>
          <p:cNvSpPr txBox="1"/>
          <p:nvPr/>
        </p:nvSpPr>
        <p:spPr>
          <a:xfrm>
            <a:off x="710568" y="5804787"/>
            <a:ext cx="3379653"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i="1"/>
              <a:t>Cinnamaldehyde (</a:t>
            </a:r>
            <a:r>
              <a:rPr lang="en-US" sz="1600" i="1">
                <a:ea typeface="+mn-lt"/>
                <a:cs typeface="+mn-lt"/>
              </a:rPr>
              <a:t>C</a:t>
            </a:r>
            <a:r>
              <a:rPr lang="en-US" sz="1600" i="1" baseline="-25000">
                <a:ea typeface="+mn-lt"/>
                <a:cs typeface="+mn-lt"/>
              </a:rPr>
              <a:t>9</a:t>
            </a:r>
            <a:r>
              <a:rPr lang="en-US" sz="1600" i="1">
                <a:ea typeface="+mn-lt"/>
                <a:cs typeface="+mn-lt"/>
              </a:rPr>
              <a:t>H</a:t>
            </a:r>
            <a:r>
              <a:rPr lang="en-US" sz="1600" i="1" baseline="-25000">
                <a:ea typeface="+mn-lt"/>
                <a:cs typeface="+mn-lt"/>
              </a:rPr>
              <a:t>8</a:t>
            </a:r>
            <a:r>
              <a:rPr lang="en-US" sz="1600" i="1">
                <a:ea typeface="+mn-lt"/>
                <a:cs typeface="+mn-lt"/>
              </a:rPr>
              <a:t>O)</a:t>
            </a:r>
            <a:endParaRPr lang="en-US" sz="1600" i="1"/>
          </a:p>
        </p:txBody>
      </p:sp>
    </p:spTree>
    <p:extLst>
      <p:ext uri="{BB962C8B-B14F-4D97-AF65-F5344CB8AC3E}">
        <p14:creationId xmlns:p14="http://schemas.microsoft.com/office/powerpoint/2010/main" val="29316715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94AA2BD-2E3F-4B1D-8127-5744B81153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B926DCA-3925-BFE4-52EA-6B50F9CC5FC0}"/>
              </a:ext>
            </a:extLst>
          </p:cNvPr>
          <p:cNvSpPr>
            <a:spLocks noGrp="1"/>
          </p:cNvSpPr>
          <p:nvPr>
            <p:ph type="title"/>
          </p:nvPr>
        </p:nvSpPr>
        <p:spPr>
          <a:xfrm>
            <a:off x="411480" y="987552"/>
            <a:ext cx="4485861" cy="1088136"/>
          </a:xfrm>
        </p:spPr>
        <p:txBody>
          <a:bodyPr anchor="b">
            <a:normAutofit/>
          </a:bodyPr>
          <a:lstStyle/>
          <a:p>
            <a:r>
              <a:rPr lang="en-US" sz="3400"/>
              <a:t>Conclusion</a:t>
            </a:r>
          </a:p>
        </p:txBody>
      </p:sp>
      <p:sp>
        <p:nvSpPr>
          <p:cNvPr id="11" name="Rectangle 10">
            <a:extLst>
              <a:ext uri="{FF2B5EF4-FFF2-40B4-BE49-F238E27FC236}">
                <a16:creationId xmlns:a16="http://schemas.microsoft.com/office/drawing/2014/main" id="{4BD02261-2DC8-4AA8-9E16-7751AE8924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49223" y="387939"/>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3" name="Rectangle 12">
            <a:extLst>
              <a:ext uri="{FF2B5EF4-FFF2-40B4-BE49-F238E27FC236}">
                <a16:creationId xmlns:a16="http://schemas.microsoft.com/office/drawing/2014/main" id="{3D752CF2-2291-40B5-B462-C17B174C10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1480" y="2286000"/>
            <a:ext cx="438912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id="{F422BE72-24C8-9502-4626-388B9D1E24E1}"/>
              </a:ext>
            </a:extLst>
          </p:cNvPr>
          <p:cNvSpPr>
            <a:spLocks noGrp="1"/>
          </p:cNvSpPr>
          <p:nvPr>
            <p:ph idx="1"/>
          </p:nvPr>
        </p:nvSpPr>
        <p:spPr>
          <a:xfrm>
            <a:off x="411479" y="2688336"/>
            <a:ext cx="4498848" cy="3584448"/>
          </a:xfrm>
        </p:spPr>
        <p:txBody>
          <a:bodyPr vert="horz" lIns="91440" tIns="45720" rIns="91440" bIns="45720" rtlCol="0" anchor="t">
            <a:normAutofit/>
          </a:bodyPr>
          <a:lstStyle/>
          <a:p>
            <a:pPr marL="0" indent="0">
              <a:buNone/>
            </a:pPr>
            <a:r>
              <a:rPr lang="en-US" sz="1700">
                <a:latin typeface="Times New Roman"/>
                <a:cs typeface="Times New Roman"/>
              </a:rPr>
              <a:t>While this experiment successfully demonstrated the conversion of waste polystyrene into cinnamaldehyde, further refinements in reaction conditions, purification, and process optimization are necessary for practical application.</a:t>
            </a:r>
            <a:endParaRPr lang="en-US" sz="1700"/>
          </a:p>
          <a:p>
            <a:pPr marL="0" indent="0">
              <a:buNone/>
            </a:pPr>
            <a:r>
              <a:rPr lang="en-US" sz="1700">
                <a:latin typeface="Times New Roman"/>
                <a:cs typeface="Times New Roman"/>
              </a:rPr>
              <a:t> Additionally, the discovery of repolymerized styrene glue opens a new avenue for exploring novel adhesives, provided its structural limitations can be addressed. Future research should focus on improving reaction efficiency, investigating alternative catalysts, and testing potential applications for both cinnamaldehyde and the adhesive.</a:t>
            </a:r>
            <a:endParaRPr lang="en-US" sz="1700"/>
          </a:p>
        </p:txBody>
      </p:sp>
      <p:pic>
        <p:nvPicPr>
          <p:cNvPr id="4" name="Picture 3" descr="Polystyrene, atactic pellets ...">
            <a:extLst>
              <a:ext uri="{FF2B5EF4-FFF2-40B4-BE49-F238E27FC236}">
                <a16:creationId xmlns:a16="http://schemas.microsoft.com/office/drawing/2014/main" id="{66C1FEB5-3BE1-A861-CDB1-F16AC200E5CC}"/>
              </a:ext>
            </a:extLst>
          </p:cNvPr>
          <p:cNvPicPr>
            <a:picLocks noChangeAspect="1"/>
          </p:cNvPicPr>
          <p:nvPr/>
        </p:nvPicPr>
        <p:blipFill>
          <a:blip r:embed="rId2"/>
          <a:srcRect t="377" r="-1" b="-1"/>
          <a:stretch/>
        </p:blipFill>
        <p:spPr>
          <a:xfrm>
            <a:off x="5308052" y="10"/>
            <a:ext cx="6883948" cy="6857990"/>
          </a:xfrm>
          <a:custGeom>
            <a:avLst/>
            <a:gdLst/>
            <a:ahLst/>
            <a:cxnLst/>
            <a:rect l="l" t="t" r="r" b="b"/>
            <a:pathLst>
              <a:path w="6883948" h="6858000">
                <a:moveTo>
                  <a:pt x="365648" y="0"/>
                </a:moveTo>
                <a:lnTo>
                  <a:pt x="6883948" y="0"/>
                </a:lnTo>
                <a:lnTo>
                  <a:pt x="6883948" y="6858000"/>
                </a:lnTo>
                <a:lnTo>
                  <a:pt x="365648" y="6858000"/>
                </a:lnTo>
                <a:lnTo>
                  <a:pt x="360213" y="6835050"/>
                </a:lnTo>
                <a:cubicBezTo>
                  <a:pt x="128263" y="5788167"/>
                  <a:pt x="0" y="4637179"/>
                  <a:pt x="0" y="3429001"/>
                </a:cubicBezTo>
                <a:cubicBezTo>
                  <a:pt x="0" y="2220824"/>
                  <a:pt x="128263" y="1069835"/>
                  <a:pt x="360213" y="22952"/>
                </a:cubicBezTo>
                <a:close/>
              </a:path>
            </a:pathLst>
          </a:custGeom>
          <a:effectLst>
            <a:outerShdw blurRad="50800" dist="38100" dir="10800000" algn="r" rotWithShape="0">
              <a:schemeClr val="bg1">
                <a:lumMod val="85000"/>
                <a:alpha val="30000"/>
              </a:schemeClr>
            </a:outerShdw>
          </a:effectLst>
        </p:spPr>
      </p:pic>
      <p:sp>
        <p:nvSpPr>
          <p:cNvPr id="5" name="TextBox 4">
            <a:extLst>
              <a:ext uri="{FF2B5EF4-FFF2-40B4-BE49-F238E27FC236}">
                <a16:creationId xmlns:a16="http://schemas.microsoft.com/office/drawing/2014/main" id="{AB11E1BD-FA12-E5FC-3065-B02E9E1E5DB2}"/>
              </a:ext>
            </a:extLst>
          </p:cNvPr>
          <p:cNvSpPr txBox="1"/>
          <p:nvPr/>
        </p:nvSpPr>
        <p:spPr>
          <a:xfrm>
            <a:off x="7516846" y="5508636"/>
            <a:ext cx="2137514"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Polystyrene (C</a:t>
            </a:r>
            <a:r>
              <a:rPr lang="en-US" baseline="-25000"/>
              <a:t>8</a:t>
            </a:r>
            <a:r>
              <a:rPr lang="en-US"/>
              <a:t>H</a:t>
            </a:r>
            <a:r>
              <a:rPr lang="en-US" baseline="-25000"/>
              <a:t>8</a:t>
            </a:r>
            <a:r>
              <a:rPr lang="en-US"/>
              <a:t>)</a:t>
            </a:r>
            <a:r>
              <a:rPr lang="en-US" i="1"/>
              <a:t>n</a:t>
            </a:r>
          </a:p>
        </p:txBody>
      </p:sp>
    </p:spTree>
    <p:extLst>
      <p:ext uri="{BB962C8B-B14F-4D97-AF65-F5344CB8AC3E}">
        <p14:creationId xmlns:p14="http://schemas.microsoft.com/office/powerpoint/2010/main" val="10740544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887D9-2A32-B030-C46A-D3757280C90F}"/>
              </a:ext>
            </a:extLst>
          </p:cNvPr>
          <p:cNvSpPr>
            <a:spLocks noGrp="1"/>
          </p:cNvSpPr>
          <p:nvPr>
            <p:ph type="title"/>
          </p:nvPr>
        </p:nvSpPr>
        <p:spPr>
          <a:xfrm>
            <a:off x="838200" y="351598"/>
            <a:ext cx="10515600" cy="5703681"/>
          </a:xfrm>
        </p:spPr>
        <p:txBody>
          <a:bodyPr/>
          <a:lstStyle/>
          <a:p>
            <a:r>
              <a:rPr lang="en-US"/>
              <a:t>                        </a:t>
            </a:r>
            <a:r>
              <a:rPr lang="en-US" sz="8800"/>
              <a:t>Questions?</a:t>
            </a:r>
          </a:p>
        </p:txBody>
      </p:sp>
    </p:spTree>
    <p:extLst>
      <p:ext uri="{BB962C8B-B14F-4D97-AF65-F5344CB8AC3E}">
        <p14:creationId xmlns:p14="http://schemas.microsoft.com/office/powerpoint/2010/main" val="1863100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DF35296-336A-5FEF-C5BC-81AA75D55110}"/>
              </a:ext>
            </a:extLst>
          </p:cNvPr>
          <p:cNvSpPr>
            <a:spLocks noGrp="1"/>
          </p:cNvSpPr>
          <p:nvPr>
            <p:ph idx="1"/>
          </p:nvPr>
        </p:nvSpPr>
        <p:spPr>
          <a:xfrm>
            <a:off x="297135" y="202430"/>
            <a:ext cx="11448937" cy="5974533"/>
          </a:xfrm>
        </p:spPr>
        <p:txBody>
          <a:bodyPr vert="horz" lIns="91440" tIns="45720" rIns="91440" bIns="45720" rtlCol="0" anchor="t">
            <a:normAutofit/>
          </a:bodyPr>
          <a:lstStyle/>
          <a:p>
            <a:r>
              <a:rPr lang="en-US" sz="2000" b="1">
                <a:latin typeface="Times New Roman"/>
                <a:cs typeface="Times New Roman"/>
              </a:rPr>
              <a:t>Pérez-Bravo, A., Paredes, P., Díaz-García, M., &amp; Rodríguez, R. (2022).</a:t>
            </a:r>
            <a:r>
              <a:rPr lang="en-US" sz="2000">
                <a:latin typeface="Times New Roman"/>
                <a:cs typeface="Times New Roman"/>
              </a:rPr>
              <a:t> Catalytic Pyrolysis Process to Produce Styrene from Waste Expanded Polystyrene Using a Semi-Batch Rotary Reactor. </a:t>
            </a:r>
            <a:r>
              <a:rPr lang="en-US" sz="2000" i="1">
                <a:latin typeface="Times New Roman"/>
                <a:cs typeface="Times New Roman"/>
              </a:rPr>
              <a:t>Sustainability, 14</a:t>
            </a:r>
            <a:r>
              <a:rPr lang="en-US" sz="2000">
                <a:latin typeface="Times New Roman"/>
                <a:cs typeface="Times New Roman"/>
              </a:rPr>
              <a:t>(22), 14914. </a:t>
            </a:r>
            <a:r>
              <a:rPr lang="en-US" sz="2000" u="sng">
                <a:latin typeface="Times New Roman"/>
                <a:cs typeface="Times New Roman"/>
                <a:hlinkClick r:id="rId2"/>
              </a:rPr>
              <a:t>https://doi.org/10.3390/su142214914</a:t>
            </a:r>
            <a:r>
              <a:rPr lang="en-US" sz="2000">
                <a:latin typeface="Times New Roman"/>
                <a:cs typeface="Times New Roman"/>
              </a:rPr>
              <a:t>  Accessed 11/09/24</a:t>
            </a:r>
          </a:p>
          <a:p>
            <a:endParaRPr lang="en-US" sz="2000">
              <a:latin typeface="Times New Roman"/>
              <a:cs typeface="Times New Roman"/>
            </a:endParaRPr>
          </a:p>
          <a:p>
            <a:r>
              <a:rPr lang="en-US" sz="2000" b="1">
                <a:latin typeface="Times New Roman"/>
                <a:cs typeface="Times New Roman"/>
              </a:rPr>
              <a:t>U.S. Environmental Protection Agency. (2024).</a:t>
            </a:r>
            <a:r>
              <a:rPr lang="en-US" sz="2000">
                <a:latin typeface="Times New Roman"/>
                <a:cs typeface="Times New Roman"/>
              </a:rPr>
              <a:t> </a:t>
            </a:r>
            <a:r>
              <a:rPr lang="en-US" sz="2000" i="1">
                <a:latin typeface="Times New Roman"/>
                <a:cs typeface="Times New Roman"/>
              </a:rPr>
              <a:t>EPA sustainable materials management for plastics.</a:t>
            </a:r>
            <a:r>
              <a:rPr lang="en-US" sz="2000">
                <a:latin typeface="Times New Roman"/>
                <a:cs typeface="Times New Roman"/>
              </a:rPr>
              <a:t> U.S. EPA. Retrieved July 12, 2024, from </a:t>
            </a:r>
            <a:r>
              <a:rPr lang="en-US" sz="2000">
                <a:latin typeface="Times New Roman"/>
                <a:cs typeface="Times New Roman"/>
                <a:hlinkClick r:id="rId3"/>
              </a:rPr>
              <a:t>https://www.epa.gov/plastics</a:t>
            </a:r>
            <a:r>
              <a:rPr lang="en-US" sz="2000">
                <a:latin typeface="Times New Roman"/>
                <a:cs typeface="Times New Roman"/>
              </a:rPr>
              <a:t> </a:t>
            </a:r>
          </a:p>
          <a:p>
            <a:endParaRPr lang="en-US" sz="2000">
              <a:latin typeface="Times New Roman"/>
              <a:cs typeface="Times New Roman"/>
            </a:endParaRPr>
          </a:p>
          <a:p>
            <a:r>
              <a:rPr lang="en-US" sz="2000" b="1">
                <a:latin typeface="Times New Roman"/>
                <a:cs typeface="Times New Roman"/>
              </a:rPr>
              <a:t>Liu, Y., Qian, J., &amp; Wang, J. (1999).</a:t>
            </a:r>
            <a:r>
              <a:rPr lang="en-US" sz="2000">
                <a:latin typeface="Times New Roman"/>
                <a:cs typeface="Times New Roman"/>
              </a:rPr>
              <a:t> Pyrolysis of polystyrene waste in a fluidized-bed reactor to obtain styrene monomer and gasoline fraction. </a:t>
            </a:r>
            <a:r>
              <a:rPr lang="en-US" sz="2000" i="1">
                <a:latin typeface="Times New Roman"/>
                <a:cs typeface="Times New Roman"/>
              </a:rPr>
              <a:t>Fuel Processing Technology, 62</a:t>
            </a:r>
            <a:r>
              <a:rPr lang="en-US" sz="2000">
                <a:latin typeface="Times New Roman"/>
                <a:cs typeface="Times New Roman"/>
              </a:rPr>
              <a:t>(1), 45-55. </a:t>
            </a:r>
          </a:p>
          <a:p>
            <a:endParaRPr lang="en-US" sz="2000">
              <a:latin typeface="Times New Roman"/>
              <a:cs typeface="Times New Roman"/>
            </a:endParaRPr>
          </a:p>
          <a:p>
            <a:r>
              <a:rPr lang="en-US" sz="2000" b="1">
                <a:latin typeface="Times New Roman"/>
                <a:cs typeface="Times New Roman"/>
              </a:rPr>
              <a:t>Schmidle, C. J., &amp; Barnett, P. G. (1956).</a:t>
            </a:r>
            <a:r>
              <a:rPr lang="en-US" sz="2000">
                <a:latin typeface="Times New Roman"/>
                <a:cs typeface="Times New Roman"/>
              </a:rPr>
              <a:t> The Preparation of Cinnamaldehydes by the Formylation of </a:t>
            </a:r>
            <a:r>
              <a:rPr lang="en-US" sz="2000" err="1">
                <a:latin typeface="Times New Roman"/>
                <a:cs typeface="Times New Roman"/>
              </a:rPr>
              <a:t>Styrenes</a:t>
            </a:r>
            <a:r>
              <a:rPr lang="en-US" sz="2000">
                <a:latin typeface="Times New Roman"/>
                <a:cs typeface="Times New Roman"/>
              </a:rPr>
              <a:t>. </a:t>
            </a:r>
            <a:r>
              <a:rPr lang="en-US" sz="2000" i="1">
                <a:latin typeface="Times New Roman"/>
                <a:cs typeface="Times New Roman"/>
              </a:rPr>
              <a:t>Journal of the American Chemical Society, 78</a:t>
            </a:r>
            <a:r>
              <a:rPr lang="en-US" sz="2000">
                <a:latin typeface="Times New Roman"/>
                <a:cs typeface="Times New Roman"/>
              </a:rPr>
              <a:t>(13) </a:t>
            </a:r>
          </a:p>
          <a:p>
            <a:endParaRPr lang="en-US" sz="2000">
              <a:latin typeface="Times New Roman"/>
              <a:cs typeface="Times New Roman"/>
            </a:endParaRPr>
          </a:p>
          <a:p>
            <a:r>
              <a:rPr lang="en-US" sz="2000" b="1">
                <a:latin typeface="Times New Roman"/>
                <a:cs typeface="Times New Roman"/>
              </a:rPr>
              <a:t>Princeton University, Department of Chemistry. (2023, November 28).</a:t>
            </a:r>
            <a:r>
              <a:rPr lang="en-US" sz="2000">
                <a:latin typeface="Times New Roman"/>
                <a:cs typeface="Times New Roman"/>
              </a:rPr>
              <a:t> </a:t>
            </a:r>
            <a:r>
              <a:rPr lang="en-US" sz="2000" i="1">
                <a:latin typeface="Times New Roman"/>
                <a:cs typeface="Times New Roman"/>
              </a:rPr>
              <a:t>Chemical recycling to monomer of commercial polymers using photothermal conversion.</a:t>
            </a:r>
            <a:r>
              <a:rPr lang="en-US" sz="2000">
                <a:latin typeface="Times New Roman"/>
                <a:cs typeface="Times New Roman"/>
              </a:rPr>
              <a:t> Frick Chemistry Laboratory. Retrieved from </a:t>
            </a:r>
            <a:r>
              <a:rPr lang="en-US" sz="2000" u="sng">
                <a:latin typeface="Times New Roman"/>
                <a:cs typeface="Times New Roman"/>
                <a:hlinkClick r:id="rId4"/>
              </a:rPr>
              <a:t>https://stache.princeton.edu/research/chemical-recycling-to-monomer-of-commercial-polymers-using-photothermal-conversion</a:t>
            </a:r>
            <a:endParaRPr lang="en-US" sz="2000">
              <a:latin typeface="Times New Roman"/>
              <a:cs typeface="Times New Roman"/>
            </a:endParaRPr>
          </a:p>
          <a:p>
            <a:endParaRPr lang="en-US" sz="2000">
              <a:latin typeface="Times New Roman"/>
              <a:cs typeface="Times New Roman"/>
            </a:endParaRPr>
          </a:p>
          <a:p>
            <a:endParaRPr lang="en-US" sz="2000">
              <a:latin typeface="Times New Roman"/>
              <a:cs typeface="Times New Roman"/>
            </a:endParaRPr>
          </a:p>
        </p:txBody>
      </p:sp>
    </p:spTree>
    <p:extLst>
      <p:ext uri="{BB962C8B-B14F-4D97-AF65-F5344CB8AC3E}">
        <p14:creationId xmlns:p14="http://schemas.microsoft.com/office/powerpoint/2010/main" val="22034947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8F7D52F-78A3-997C-8C8D-21CC54323B64}"/>
              </a:ext>
            </a:extLst>
          </p:cNvPr>
          <p:cNvSpPr>
            <a:spLocks noGrp="1"/>
          </p:cNvSpPr>
          <p:nvPr>
            <p:ph idx="1"/>
          </p:nvPr>
        </p:nvSpPr>
        <p:spPr>
          <a:xfrm>
            <a:off x="238520" y="143815"/>
            <a:ext cx="11696924" cy="6033148"/>
          </a:xfrm>
        </p:spPr>
        <p:txBody>
          <a:bodyPr vert="horz" lIns="91440" tIns="45720" rIns="91440" bIns="45720" rtlCol="0" anchor="t">
            <a:normAutofit/>
          </a:bodyPr>
          <a:lstStyle/>
          <a:p>
            <a:r>
              <a:rPr lang="en-US" b="1">
                <a:latin typeface="Times New Roman"/>
                <a:cs typeface="Times New Roman"/>
              </a:rPr>
              <a:t>Sigma-Aldrich. (2024).</a:t>
            </a:r>
            <a:r>
              <a:rPr lang="en-US">
                <a:latin typeface="Times New Roman"/>
                <a:cs typeface="Times New Roman"/>
              </a:rPr>
              <a:t> </a:t>
            </a:r>
            <a:r>
              <a:rPr lang="en-US" i="1">
                <a:latin typeface="Times New Roman"/>
                <a:cs typeface="Times New Roman"/>
              </a:rPr>
              <a:t>Safety data sheet of N,N-dimethylformamide.</a:t>
            </a:r>
            <a:r>
              <a:rPr lang="en-US">
                <a:latin typeface="Times New Roman"/>
                <a:cs typeface="Times New Roman"/>
              </a:rPr>
              <a:t> Retrieved November 9, 2024 from </a:t>
            </a:r>
            <a:r>
              <a:rPr lang="en-US" u="sng">
                <a:latin typeface="Times New Roman"/>
                <a:cs typeface="Times New Roman"/>
                <a:hlinkClick r:id="rId2"/>
              </a:rPr>
              <a:t>https://www.sigmaaldrich.com/IT/en/sds/sial/227056</a:t>
            </a:r>
          </a:p>
          <a:p>
            <a:endParaRPr lang="en-US" u="sng">
              <a:latin typeface="Times New Roman"/>
              <a:cs typeface="Times New Roman"/>
            </a:endParaRPr>
          </a:p>
          <a:p>
            <a:endParaRPr lang="en-US" u="sng">
              <a:latin typeface="Times New Roman"/>
              <a:cs typeface="Times New Roman"/>
            </a:endParaRPr>
          </a:p>
          <a:p>
            <a:r>
              <a:rPr lang="en-US" b="1">
                <a:latin typeface="Times New Roman"/>
                <a:cs typeface="Times New Roman"/>
              </a:rPr>
              <a:t>Sigma-Aldrich. (2024).</a:t>
            </a:r>
            <a:r>
              <a:rPr lang="en-US">
                <a:latin typeface="Times New Roman"/>
                <a:cs typeface="Times New Roman"/>
              </a:rPr>
              <a:t> </a:t>
            </a:r>
            <a:r>
              <a:rPr lang="en-US" i="1">
                <a:latin typeface="Times New Roman"/>
                <a:cs typeface="Times New Roman"/>
              </a:rPr>
              <a:t>Safety data sheet of phosphorus oxychloride (</a:t>
            </a:r>
            <a:r>
              <a:rPr lang="en-US" i="1" err="1">
                <a:latin typeface="Times New Roman"/>
                <a:cs typeface="Times New Roman"/>
              </a:rPr>
              <a:t>POCl</a:t>
            </a:r>
            <a:r>
              <a:rPr lang="en-US" i="1">
                <a:latin typeface="Times New Roman"/>
                <a:cs typeface="Times New Roman"/>
              </a:rPr>
              <a:t>₃).</a:t>
            </a:r>
            <a:r>
              <a:rPr lang="en-US">
                <a:latin typeface="Times New Roman"/>
                <a:cs typeface="Times New Roman"/>
              </a:rPr>
              <a:t> Retrieved November 9, 2024, from </a:t>
            </a:r>
            <a:r>
              <a:rPr lang="en-US" u="sng">
                <a:latin typeface="Times New Roman"/>
                <a:cs typeface="Times New Roman"/>
                <a:hlinkClick r:id="rId3"/>
              </a:rPr>
              <a:t>https://www.sigmaaldrich.com/IT/en/sds/aldrich/201170</a:t>
            </a:r>
            <a:endParaRPr lang="en-US">
              <a:latin typeface="Times New Roman"/>
              <a:cs typeface="Times New Roman"/>
            </a:endParaRPr>
          </a:p>
        </p:txBody>
      </p:sp>
    </p:spTree>
    <p:extLst>
      <p:ext uri="{BB962C8B-B14F-4D97-AF65-F5344CB8AC3E}">
        <p14:creationId xmlns:p14="http://schemas.microsoft.com/office/powerpoint/2010/main" val="17964346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9" name="Picture 8" descr="A glass funnel with a liquid in it&#10;&#10;AI-generated content may be incorrect.">
            <a:extLst>
              <a:ext uri="{FF2B5EF4-FFF2-40B4-BE49-F238E27FC236}">
                <a16:creationId xmlns:a16="http://schemas.microsoft.com/office/drawing/2014/main" id="{FAB4F374-2E93-62DC-A3C1-0754932616AC}"/>
              </a:ext>
            </a:extLst>
          </p:cNvPr>
          <p:cNvPicPr>
            <a:picLocks noChangeAspect="1"/>
          </p:cNvPicPr>
          <p:nvPr/>
        </p:nvPicPr>
        <p:blipFill>
          <a:blip r:embed="rId2"/>
          <a:stretch>
            <a:fillRect/>
          </a:stretch>
        </p:blipFill>
        <p:spPr>
          <a:xfrm>
            <a:off x="8698291" y="4941806"/>
            <a:ext cx="3384066" cy="1808998"/>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2" name="Title 1">
            <a:extLst>
              <a:ext uri="{FF2B5EF4-FFF2-40B4-BE49-F238E27FC236}">
                <a16:creationId xmlns:a16="http://schemas.microsoft.com/office/drawing/2014/main" id="{4474DC97-E7DD-31CA-2F95-701710BE1294}"/>
              </a:ext>
            </a:extLst>
          </p:cNvPr>
          <p:cNvSpPr>
            <a:spLocks noGrp="1"/>
          </p:cNvSpPr>
          <p:nvPr>
            <p:ph type="title"/>
          </p:nvPr>
        </p:nvSpPr>
        <p:spPr>
          <a:xfrm>
            <a:off x="838200" y="192922"/>
            <a:ext cx="10515600" cy="1325563"/>
          </a:xfrm>
        </p:spPr>
        <p:txBody>
          <a:bodyPr/>
          <a:lstStyle/>
          <a:p>
            <a:r>
              <a:rPr lang="en-US"/>
              <a:t>Introduction</a:t>
            </a:r>
          </a:p>
        </p:txBody>
      </p:sp>
      <p:sp>
        <p:nvSpPr>
          <p:cNvPr id="3" name="Content Placeholder 2">
            <a:extLst>
              <a:ext uri="{FF2B5EF4-FFF2-40B4-BE49-F238E27FC236}">
                <a16:creationId xmlns:a16="http://schemas.microsoft.com/office/drawing/2014/main" id="{A55EBBDE-210D-3BE0-E44C-479D7AA309CC}"/>
              </a:ext>
            </a:extLst>
          </p:cNvPr>
          <p:cNvSpPr>
            <a:spLocks noGrp="1"/>
          </p:cNvSpPr>
          <p:nvPr>
            <p:ph idx="1"/>
          </p:nvPr>
        </p:nvSpPr>
        <p:spPr>
          <a:xfrm>
            <a:off x="257014" y="1519964"/>
            <a:ext cx="11096786" cy="1428185"/>
          </a:xfrm>
        </p:spPr>
        <p:txBody>
          <a:bodyPr vert="horz" lIns="91440" tIns="45720" rIns="91440" bIns="45720" rtlCol="0" anchor="t">
            <a:normAutofit fontScale="47500" lnSpcReduction="20000"/>
          </a:bodyPr>
          <a:lstStyle/>
          <a:p>
            <a:pPr marL="0" indent="0">
              <a:buNone/>
            </a:pPr>
            <a:r>
              <a:rPr lang="en-US" sz="3300"/>
              <a:t>This research was conducted in order to recycle plastics, that would pollute the environment, into a </a:t>
            </a:r>
            <a:r>
              <a:rPr lang="en-US" sz="3300" err="1"/>
              <a:t>flavourant</a:t>
            </a:r>
            <a:r>
              <a:rPr lang="en-US" sz="3300"/>
              <a:t> in the taste of cinnamon.</a:t>
            </a:r>
          </a:p>
          <a:p>
            <a:pPr marL="0" indent="0">
              <a:buNone/>
            </a:pPr>
            <a:r>
              <a:rPr lang="en-US" sz="3300"/>
              <a:t>The main scientific question for this project was :</a:t>
            </a:r>
          </a:p>
          <a:p>
            <a:pPr>
              <a:buFont typeface="Arial"/>
              <a:buChar char="•"/>
            </a:pPr>
            <a:endParaRPr lang="en-US" sz="3300"/>
          </a:p>
          <a:p>
            <a:pPr>
              <a:buFont typeface="Arial"/>
              <a:buChar char="•"/>
            </a:pPr>
            <a:r>
              <a:rPr lang="en-US" sz="3300"/>
              <a:t>How can you turn polystyrene into the aromatic </a:t>
            </a:r>
            <a:r>
              <a:rPr lang="en-US" sz="3300" err="1"/>
              <a:t>flavourant</a:t>
            </a:r>
            <a:r>
              <a:rPr lang="en-US" sz="3300"/>
              <a:t> known as cinnamaldehyde?</a:t>
            </a:r>
            <a:endParaRPr lang="en-US"/>
          </a:p>
          <a:p>
            <a:pPr marL="0" indent="0">
              <a:buNone/>
            </a:pPr>
            <a:endParaRPr lang="en-US" sz="1800"/>
          </a:p>
          <a:p>
            <a:pPr marL="0" indent="0">
              <a:buNone/>
            </a:pPr>
            <a:endParaRPr lang="en-US" sz="1800"/>
          </a:p>
          <a:p>
            <a:pPr marL="0" indent="0">
              <a:buNone/>
            </a:pPr>
            <a:endParaRPr lang="en-US" sz="1800"/>
          </a:p>
        </p:txBody>
      </p:sp>
      <p:pic>
        <p:nvPicPr>
          <p:cNvPr id="4" name="Picture 3" descr="A glass bowl with white cubes in it&#10;&#10;AI-generated content may be incorrect.">
            <a:extLst>
              <a:ext uri="{FF2B5EF4-FFF2-40B4-BE49-F238E27FC236}">
                <a16:creationId xmlns:a16="http://schemas.microsoft.com/office/drawing/2014/main" id="{241FC4CE-7F22-B967-2A33-F6026358371F}"/>
              </a:ext>
            </a:extLst>
          </p:cNvPr>
          <p:cNvPicPr>
            <a:picLocks noChangeAspect="1"/>
          </p:cNvPicPr>
          <p:nvPr/>
        </p:nvPicPr>
        <p:blipFill>
          <a:blip r:embed="rId3"/>
          <a:stretch>
            <a:fillRect/>
          </a:stretch>
        </p:blipFill>
        <p:spPr>
          <a:xfrm>
            <a:off x="111933" y="4942235"/>
            <a:ext cx="2341967" cy="1803832"/>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5" name="Picture 4">
            <a:extLst>
              <a:ext uri="{FF2B5EF4-FFF2-40B4-BE49-F238E27FC236}">
                <a16:creationId xmlns:a16="http://schemas.microsoft.com/office/drawing/2014/main" id="{99D3C421-98CC-2616-8D70-FB259B29F808}"/>
              </a:ext>
            </a:extLst>
          </p:cNvPr>
          <p:cNvPicPr>
            <a:picLocks noChangeAspect="1"/>
          </p:cNvPicPr>
          <p:nvPr/>
        </p:nvPicPr>
        <p:blipFill>
          <a:blip r:embed="rId4"/>
          <a:stretch>
            <a:fillRect/>
          </a:stretch>
        </p:blipFill>
        <p:spPr>
          <a:xfrm>
            <a:off x="2574440" y="4942236"/>
            <a:ext cx="2423763" cy="1812441"/>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6" name="Picture 5" descr="A glass container with liquid in it&#10;&#10;AI-generated content may be incorrect.">
            <a:extLst>
              <a:ext uri="{FF2B5EF4-FFF2-40B4-BE49-F238E27FC236}">
                <a16:creationId xmlns:a16="http://schemas.microsoft.com/office/drawing/2014/main" id="{68D28553-7025-AF65-7F30-E70469433297}"/>
              </a:ext>
            </a:extLst>
          </p:cNvPr>
          <p:cNvPicPr>
            <a:picLocks noChangeAspect="1"/>
          </p:cNvPicPr>
          <p:nvPr/>
        </p:nvPicPr>
        <p:blipFill>
          <a:blip r:embed="rId5"/>
          <a:stretch>
            <a:fillRect/>
          </a:stretch>
        </p:blipFill>
        <p:spPr>
          <a:xfrm>
            <a:off x="5207537" y="4942237"/>
            <a:ext cx="1372248" cy="1812441"/>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7" name="Picture 6" descr="A beaker with a liquid in it&#10;&#10;AI-generated content may be incorrect.">
            <a:extLst>
              <a:ext uri="{FF2B5EF4-FFF2-40B4-BE49-F238E27FC236}">
                <a16:creationId xmlns:a16="http://schemas.microsoft.com/office/drawing/2014/main" id="{C3AE0AD0-FC71-09FC-8D80-274F50894DE4}"/>
              </a:ext>
            </a:extLst>
          </p:cNvPr>
          <p:cNvPicPr>
            <a:picLocks noChangeAspect="1"/>
          </p:cNvPicPr>
          <p:nvPr/>
        </p:nvPicPr>
        <p:blipFill>
          <a:blip r:embed="rId6"/>
          <a:stretch>
            <a:fillRect/>
          </a:stretch>
        </p:blipFill>
        <p:spPr>
          <a:xfrm>
            <a:off x="6703017" y="4942234"/>
            <a:ext cx="2492646" cy="1812443"/>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10" name="TextBox 9">
            <a:extLst>
              <a:ext uri="{FF2B5EF4-FFF2-40B4-BE49-F238E27FC236}">
                <a16:creationId xmlns:a16="http://schemas.microsoft.com/office/drawing/2014/main" id="{83B064B9-EA75-155D-02CF-35E3CAD05140}"/>
              </a:ext>
            </a:extLst>
          </p:cNvPr>
          <p:cNvSpPr txBox="1"/>
          <p:nvPr/>
        </p:nvSpPr>
        <p:spPr>
          <a:xfrm>
            <a:off x="1866" y="4507785"/>
            <a:ext cx="11972815" cy="2616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100">
                <a:latin typeface="Times New Roman"/>
                <a:cs typeface="Times New Roman"/>
              </a:rPr>
              <a:t>    Collection &amp; Preparation of Polystyrene                        Pyrolysis Process                                Synthesis of Cinnamaldehyde via the </a:t>
            </a:r>
            <a:r>
              <a:rPr lang="en-US" sz="1100" err="1">
                <a:latin typeface="Times New Roman"/>
                <a:cs typeface="Times New Roman"/>
              </a:rPr>
              <a:t>Vilsmeier</a:t>
            </a:r>
            <a:r>
              <a:rPr lang="en-US" sz="1100">
                <a:latin typeface="Times New Roman"/>
                <a:cs typeface="Times New Roman"/>
              </a:rPr>
              <a:t>-Haack Reaction                        Purification &amp; Analysis</a:t>
            </a:r>
            <a:endParaRPr lang="en-US"/>
          </a:p>
        </p:txBody>
      </p:sp>
      <p:sp>
        <p:nvSpPr>
          <p:cNvPr id="11" name="TextBox 10">
            <a:extLst>
              <a:ext uri="{FF2B5EF4-FFF2-40B4-BE49-F238E27FC236}">
                <a16:creationId xmlns:a16="http://schemas.microsoft.com/office/drawing/2014/main" id="{D1FFA8A0-4E40-F86F-B584-D9E6F8A8E04E}"/>
              </a:ext>
            </a:extLst>
          </p:cNvPr>
          <p:cNvSpPr txBox="1"/>
          <p:nvPr/>
        </p:nvSpPr>
        <p:spPr>
          <a:xfrm>
            <a:off x="3637571" y="3540267"/>
            <a:ext cx="336383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latin typeface="Times New Roman"/>
                <a:cs typeface="Times New Roman"/>
              </a:rPr>
              <a:t>The Five Main Parts of the Project</a:t>
            </a:r>
          </a:p>
        </p:txBody>
      </p:sp>
    </p:spTree>
    <p:extLst>
      <p:ext uri="{BB962C8B-B14F-4D97-AF65-F5344CB8AC3E}">
        <p14:creationId xmlns:p14="http://schemas.microsoft.com/office/powerpoint/2010/main" val="6525874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129B52-0814-5376-91A6-3E0DE3B8FFA5}"/>
              </a:ext>
            </a:extLst>
          </p:cNvPr>
          <p:cNvSpPr>
            <a:spLocks noGrp="1"/>
          </p:cNvSpPr>
          <p:nvPr>
            <p:ph type="title"/>
          </p:nvPr>
        </p:nvSpPr>
        <p:spPr>
          <a:xfrm>
            <a:off x="838200" y="111125"/>
            <a:ext cx="10515600" cy="1325563"/>
          </a:xfrm>
        </p:spPr>
        <p:txBody>
          <a:bodyPr>
            <a:normAutofit/>
          </a:bodyPr>
          <a:lstStyle/>
          <a:p>
            <a:r>
              <a:rPr lang="en-US" sz="3600">
                <a:latin typeface="Calibri"/>
                <a:ea typeface="Calibri"/>
                <a:cs typeface="Times New Roman"/>
              </a:rPr>
              <a:t>Collection &amp; Preparation of Polystyrene</a:t>
            </a:r>
            <a:endParaRPr lang="en-US" sz="3600">
              <a:latin typeface="Calibri"/>
              <a:ea typeface="Calibri"/>
            </a:endParaRPr>
          </a:p>
        </p:txBody>
      </p:sp>
      <p:sp>
        <p:nvSpPr>
          <p:cNvPr id="3" name="Content Placeholder 2">
            <a:extLst>
              <a:ext uri="{FF2B5EF4-FFF2-40B4-BE49-F238E27FC236}">
                <a16:creationId xmlns:a16="http://schemas.microsoft.com/office/drawing/2014/main" id="{23AC017E-B81E-580E-F919-13ED0778B60A}"/>
              </a:ext>
            </a:extLst>
          </p:cNvPr>
          <p:cNvSpPr>
            <a:spLocks noGrp="1"/>
          </p:cNvSpPr>
          <p:nvPr>
            <p:ph idx="1"/>
          </p:nvPr>
        </p:nvSpPr>
        <p:spPr>
          <a:xfrm>
            <a:off x="657386" y="1679252"/>
            <a:ext cx="3054889" cy="2810118"/>
          </a:xfrm>
        </p:spPr>
        <p:txBody>
          <a:bodyPr vert="horz" lIns="91440" tIns="45720" rIns="91440" bIns="45720" rtlCol="0" anchor="t">
            <a:normAutofit/>
          </a:bodyPr>
          <a:lstStyle/>
          <a:p>
            <a:r>
              <a:rPr lang="en-US" sz="2000"/>
              <a:t>The collected polystyrene was decontaminated</a:t>
            </a:r>
          </a:p>
          <a:p>
            <a:pPr marL="342900" indent="-342900"/>
            <a:r>
              <a:rPr lang="en-US" sz="2000"/>
              <a:t>Melted down with acetone. </a:t>
            </a:r>
            <a:endParaRPr lang="en-US"/>
          </a:p>
          <a:p>
            <a:r>
              <a:rPr lang="en-US" sz="2000"/>
              <a:t>Left out to dry.</a:t>
            </a:r>
            <a:endParaRPr lang="en-US"/>
          </a:p>
          <a:p>
            <a:r>
              <a:rPr lang="en-US" sz="2000"/>
              <a:t>Mixed in a mixer into powdered form.</a:t>
            </a:r>
            <a:endParaRPr lang="en-US"/>
          </a:p>
          <a:p>
            <a:pPr marL="0" indent="0">
              <a:buNone/>
            </a:pPr>
            <a:endParaRPr lang="en-US" sz="2000"/>
          </a:p>
        </p:txBody>
      </p:sp>
      <p:grpSp>
        <p:nvGrpSpPr>
          <p:cNvPr id="22" name="Group 21">
            <a:extLst>
              <a:ext uri="{FF2B5EF4-FFF2-40B4-BE49-F238E27FC236}">
                <a16:creationId xmlns:a16="http://schemas.microsoft.com/office/drawing/2014/main" id="{E316BA71-0F1D-ED27-437E-C73E82292A7E}"/>
              </a:ext>
            </a:extLst>
          </p:cNvPr>
          <p:cNvGrpSpPr/>
          <p:nvPr/>
        </p:nvGrpSpPr>
        <p:grpSpPr>
          <a:xfrm>
            <a:off x="6094789" y="1871188"/>
            <a:ext cx="5315366" cy="4029009"/>
            <a:chOff x="6843874" y="1423459"/>
            <a:chExt cx="5315366" cy="4029009"/>
          </a:xfrm>
        </p:grpSpPr>
        <p:pic>
          <p:nvPicPr>
            <p:cNvPr id="5" name="Picture 4" descr="A glass bowl with white liquid in it&#10;&#10;AI-generated content may be incorrect.">
              <a:extLst>
                <a:ext uri="{FF2B5EF4-FFF2-40B4-BE49-F238E27FC236}">
                  <a16:creationId xmlns:a16="http://schemas.microsoft.com/office/drawing/2014/main" id="{0F593B14-6F74-9626-1E7E-052A60958B63}"/>
                </a:ext>
              </a:extLst>
            </p:cNvPr>
            <p:cNvPicPr>
              <a:picLocks noChangeAspect="1"/>
            </p:cNvPicPr>
            <p:nvPr/>
          </p:nvPicPr>
          <p:blipFill>
            <a:blip r:embed="rId2"/>
            <a:stretch>
              <a:fillRect/>
            </a:stretch>
          </p:blipFill>
          <p:spPr>
            <a:xfrm>
              <a:off x="10135781" y="2086551"/>
              <a:ext cx="1796550" cy="1379851"/>
            </a:xfrm>
            <a:prstGeom prst="rect">
              <a:avLst/>
            </a:prstGeom>
          </p:spPr>
        </p:pic>
        <p:sp>
          <p:nvSpPr>
            <p:cNvPr id="7" name="TextBox 6">
              <a:extLst>
                <a:ext uri="{FF2B5EF4-FFF2-40B4-BE49-F238E27FC236}">
                  <a16:creationId xmlns:a16="http://schemas.microsoft.com/office/drawing/2014/main" id="{1C8F3110-59E0-CAFB-B299-3AC5A1D912F8}"/>
                </a:ext>
              </a:extLst>
            </p:cNvPr>
            <p:cNvSpPr txBox="1"/>
            <p:nvPr/>
          </p:nvSpPr>
          <p:spPr>
            <a:xfrm>
              <a:off x="6966548" y="1780950"/>
              <a:ext cx="2214869"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t>Arrangement of materials</a:t>
              </a:r>
            </a:p>
          </p:txBody>
        </p:sp>
        <p:pic>
          <p:nvPicPr>
            <p:cNvPr id="9" name="Picture 8" descr="A bowl of white cubes&#10;&#10;AI-generated content may be incorrect.">
              <a:extLst>
                <a:ext uri="{FF2B5EF4-FFF2-40B4-BE49-F238E27FC236}">
                  <a16:creationId xmlns:a16="http://schemas.microsoft.com/office/drawing/2014/main" id="{AFEFEBD9-B581-D588-176F-4D9E50C664D1}"/>
                </a:ext>
              </a:extLst>
            </p:cNvPr>
            <p:cNvPicPr>
              <a:picLocks noChangeAspect="1"/>
            </p:cNvPicPr>
            <p:nvPr/>
          </p:nvPicPr>
          <p:blipFill>
            <a:blip r:embed="rId3"/>
            <a:stretch>
              <a:fillRect/>
            </a:stretch>
          </p:blipFill>
          <p:spPr>
            <a:xfrm>
              <a:off x="7071292" y="2100977"/>
              <a:ext cx="1634679" cy="1353597"/>
            </a:xfrm>
            <a:prstGeom prst="rect">
              <a:avLst/>
            </a:prstGeom>
          </p:spPr>
        </p:pic>
        <p:sp>
          <p:nvSpPr>
            <p:cNvPr id="8" name="TextBox 7">
              <a:extLst>
                <a:ext uri="{FF2B5EF4-FFF2-40B4-BE49-F238E27FC236}">
                  <a16:creationId xmlns:a16="http://schemas.microsoft.com/office/drawing/2014/main" id="{D6457D7C-2B9B-1A0D-11A2-B2F31DE8945C}"/>
                </a:ext>
              </a:extLst>
            </p:cNvPr>
            <p:cNvSpPr txBox="1"/>
            <p:nvPr/>
          </p:nvSpPr>
          <p:spPr>
            <a:xfrm>
              <a:off x="10136326" y="1689697"/>
              <a:ext cx="2022914" cy="3185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t>PS in acetone solvent</a:t>
              </a:r>
            </a:p>
          </p:txBody>
        </p:sp>
        <p:cxnSp>
          <p:nvCxnSpPr>
            <p:cNvPr id="10" name="Straight Arrow Connector 9">
              <a:extLst>
                <a:ext uri="{FF2B5EF4-FFF2-40B4-BE49-F238E27FC236}">
                  <a16:creationId xmlns:a16="http://schemas.microsoft.com/office/drawing/2014/main" id="{1DFF492A-9EB7-1E37-F1C6-72D6964C91BA}"/>
                </a:ext>
              </a:extLst>
            </p:cNvPr>
            <p:cNvCxnSpPr/>
            <p:nvPr/>
          </p:nvCxnSpPr>
          <p:spPr>
            <a:xfrm>
              <a:off x="8947948" y="2679155"/>
              <a:ext cx="982673" cy="724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61AA4EB3-D65B-32CB-9074-4DC9697FE945}"/>
                </a:ext>
              </a:extLst>
            </p:cNvPr>
            <p:cNvSpPr txBox="1"/>
            <p:nvPr/>
          </p:nvSpPr>
          <p:spPr>
            <a:xfrm>
              <a:off x="10394309" y="4978869"/>
              <a:ext cx="1394852"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t>Drying Process</a:t>
              </a:r>
            </a:p>
          </p:txBody>
        </p:sp>
        <p:cxnSp>
          <p:nvCxnSpPr>
            <p:cNvPr id="12" name="Straight Arrow Connector 11">
              <a:extLst>
                <a:ext uri="{FF2B5EF4-FFF2-40B4-BE49-F238E27FC236}">
                  <a16:creationId xmlns:a16="http://schemas.microsoft.com/office/drawing/2014/main" id="{8EB05D4F-F127-6D32-34FD-5402F357AE2D}"/>
                </a:ext>
              </a:extLst>
            </p:cNvPr>
            <p:cNvCxnSpPr/>
            <p:nvPr/>
          </p:nvCxnSpPr>
          <p:spPr>
            <a:xfrm>
              <a:off x="10983152" y="3504808"/>
              <a:ext cx="26791" cy="148830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3" name="TextBox 12">
              <a:extLst>
                <a:ext uri="{FF2B5EF4-FFF2-40B4-BE49-F238E27FC236}">
                  <a16:creationId xmlns:a16="http://schemas.microsoft.com/office/drawing/2014/main" id="{63C5C3B5-9743-02AA-5787-78346D610AEC}"/>
                </a:ext>
              </a:extLst>
            </p:cNvPr>
            <p:cNvSpPr txBox="1"/>
            <p:nvPr/>
          </p:nvSpPr>
          <p:spPr>
            <a:xfrm>
              <a:off x="7073065" y="4923366"/>
              <a:ext cx="1502393"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t>Grinding Process</a:t>
              </a:r>
            </a:p>
          </p:txBody>
        </p:sp>
        <p:cxnSp>
          <p:nvCxnSpPr>
            <p:cNvPr id="16" name="Straight Arrow Connector 15">
              <a:extLst>
                <a:ext uri="{FF2B5EF4-FFF2-40B4-BE49-F238E27FC236}">
                  <a16:creationId xmlns:a16="http://schemas.microsoft.com/office/drawing/2014/main" id="{CF496E5E-F24F-2930-78E3-1783CA491389}"/>
                </a:ext>
              </a:extLst>
            </p:cNvPr>
            <p:cNvCxnSpPr/>
            <p:nvPr/>
          </p:nvCxnSpPr>
          <p:spPr>
            <a:xfrm flipH="1" flipV="1">
              <a:off x="8703348" y="5109183"/>
              <a:ext cx="1451406" cy="23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8" name="Rectangle: Rounded Corners 17">
              <a:extLst>
                <a:ext uri="{FF2B5EF4-FFF2-40B4-BE49-F238E27FC236}">
                  <a16:creationId xmlns:a16="http://schemas.microsoft.com/office/drawing/2014/main" id="{A3F36AC9-F735-C740-69DD-51FD03B0D136}"/>
                </a:ext>
              </a:extLst>
            </p:cNvPr>
            <p:cNvSpPr/>
            <p:nvPr/>
          </p:nvSpPr>
          <p:spPr>
            <a:xfrm>
              <a:off x="6843874" y="1423459"/>
              <a:ext cx="5267690" cy="4029009"/>
            </a:xfrm>
            <a:prstGeom prst="roundRect">
              <a:avLst/>
            </a:prstGeom>
            <a:noFill/>
            <a:ln>
              <a:solidFill>
                <a:schemeClr val="tx1"/>
              </a:solidFill>
            </a:ln>
            <a:effectLst>
              <a:outerShdw blurRad="63500" dist="38100" dir="2700000">
                <a:srgbClr val="000000">
                  <a:alpha val="40000"/>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4" name="Picture 3" descr="A black and white image of a number&#10;&#10;AI-generated content may be incorrect.">
            <a:extLst>
              <a:ext uri="{FF2B5EF4-FFF2-40B4-BE49-F238E27FC236}">
                <a16:creationId xmlns:a16="http://schemas.microsoft.com/office/drawing/2014/main" id="{5FF54768-A7D1-CC3B-2B6A-033C3C20FCD3}"/>
              </a:ext>
            </a:extLst>
          </p:cNvPr>
          <p:cNvPicPr>
            <a:picLocks noChangeAspect="1"/>
          </p:cNvPicPr>
          <p:nvPr/>
        </p:nvPicPr>
        <p:blipFill>
          <a:blip r:embed="rId4"/>
          <a:srcRect l="7066" r="214" b="500"/>
          <a:stretch/>
        </p:blipFill>
        <p:spPr>
          <a:xfrm>
            <a:off x="971146" y="4489934"/>
            <a:ext cx="1863455" cy="852964"/>
          </a:xfrm>
          <a:prstGeom prst="rect">
            <a:avLst/>
          </a:prstGeom>
        </p:spPr>
      </p:pic>
    </p:spTree>
    <p:extLst>
      <p:ext uri="{BB962C8B-B14F-4D97-AF65-F5344CB8AC3E}">
        <p14:creationId xmlns:p14="http://schemas.microsoft.com/office/powerpoint/2010/main" val="23325427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D955BD-E7F4-5860-0148-2120E121EDA0}"/>
              </a:ext>
            </a:extLst>
          </p:cNvPr>
          <p:cNvSpPr>
            <a:spLocks noGrp="1"/>
          </p:cNvSpPr>
          <p:nvPr>
            <p:ph type="title"/>
          </p:nvPr>
        </p:nvSpPr>
        <p:spPr/>
        <p:txBody>
          <a:bodyPr>
            <a:normAutofit/>
          </a:bodyPr>
          <a:lstStyle/>
          <a:p>
            <a:r>
              <a:rPr lang="en-US" sz="3600">
                <a:latin typeface="Calibri"/>
                <a:ea typeface="Calibri"/>
                <a:cs typeface="Times New Roman"/>
              </a:rPr>
              <a:t>                  Setup of Pyrolysis Process </a:t>
            </a:r>
            <a:endParaRPr lang="en-US" sz="3600">
              <a:latin typeface="Calibri"/>
              <a:ea typeface="Calibri"/>
            </a:endParaRPr>
          </a:p>
        </p:txBody>
      </p:sp>
      <p:sp>
        <p:nvSpPr>
          <p:cNvPr id="3" name="Content Placeholder 2">
            <a:extLst>
              <a:ext uri="{FF2B5EF4-FFF2-40B4-BE49-F238E27FC236}">
                <a16:creationId xmlns:a16="http://schemas.microsoft.com/office/drawing/2014/main" id="{9F8B4C59-95E1-51E6-D260-43509129824C}"/>
              </a:ext>
            </a:extLst>
          </p:cNvPr>
          <p:cNvSpPr>
            <a:spLocks noGrp="1"/>
          </p:cNvSpPr>
          <p:nvPr>
            <p:ph idx="1"/>
          </p:nvPr>
        </p:nvSpPr>
        <p:spPr>
          <a:xfrm>
            <a:off x="838200" y="1825625"/>
            <a:ext cx="3404054" cy="3899969"/>
          </a:xfrm>
        </p:spPr>
        <p:txBody>
          <a:bodyPr vert="horz" lIns="91440" tIns="45720" rIns="91440" bIns="45720" rtlCol="0" anchor="t">
            <a:normAutofit/>
          </a:bodyPr>
          <a:lstStyle/>
          <a:p>
            <a:pPr marL="0" indent="0">
              <a:buNone/>
            </a:pPr>
            <a:r>
              <a:rPr lang="en-US" sz="2000" b="1"/>
              <a:t> </a:t>
            </a:r>
            <a:r>
              <a:rPr lang="en-US" sz="1600" b="1"/>
              <a:t> Materials</a:t>
            </a:r>
          </a:p>
          <a:p>
            <a:r>
              <a:rPr lang="en-US" sz="1600">
                <a:latin typeface="Times New Roman"/>
                <a:cs typeface="Times New Roman"/>
              </a:rPr>
              <a:t>Electrical heater</a:t>
            </a:r>
          </a:p>
          <a:p>
            <a:r>
              <a:rPr lang="en-US" sz="1600">
                <a:latin typeface="Times New Roman"/>
                <a:cs typeface="Times New Roman"/>
              </a:rPr>
              <a:t>500ml Flask</a:t>
            </a:r>
          </a:p>
          <a:p>
            <a:r>
              <a:rPr lang="en-US" sz="1600">
                <a:latin typeface="Times New Roman"/>
                <a:cs typeface="Times New Roman"/>
              </a:rPr>
              <a:t>Distillation column</a:t>
            </a:r>
          </a:p>
          <a:p>
            <a:r>
              <a:rPr lang="en-US" sz="1600">
                <a:latin typeface="Times New Roman"/>
                <a:cs typeface="Times New Roman"/>
              </a:rPr>
              <a:t>2x Thermometers</a:t>
            </a:r>
          </a:p>
          <a:p>
            <a:r>
              <a:rPr lang="en-US" sz="1600">
                <a:latin typeface="Times New Roman"/>
                <a:cs typeface="Times New Roman"/>
              </a:rPr>
              <a:t>2x Electrical thermometers</a:t>
            </a:r>
          </a:p>
          <a:p>
            <a:r>
              <a:rPr lang="en-US" sz="1600">
                <a:latin typeface="Times New Roman"/>
                <a:cs typeface="Times New Roman"/>
              </a:rPr>
              <a:t>Condenser</a:t>
            </a:r>
          </a:p>
          <a:p>
            <a:r>
              <a:rPr lang="en-US" sz="1600">
                <a:latin typeface="Times New Roman"/>
                <a:cs typeface="Times New Roman"/>
              </a:rPr>
              <a:t>Collection flask </a:t>
            </a:r>
          </a:p>
          <a:p>
            <a:r>
              <a:rPr lang="en-US" sz="1600">
                <a:latin typeface="Times New Roman"/>
                <a:cs typeface="Times New Roman"/>
              </a:rPr>
              <a:t>2x Electrical thermometers</a:t>
            </a:r>
          </a:p>
          <a:p>
            <a:r>
              <a:rPr lang="en-US" sz="1600">
                <a:latin typeface="Times New Roman"/>
                <a:cs typeface="Times New Roman"/>
              </a:rPr>
              <a:t>2x conical collection flask</a:t>
            </a:r>
          </a:p>
          <a:p>
            <a:endParaRPr lang="en-US" sz="2000"/>
          </a:p>
        </p:txBody>
      </p:sp>
      <p:pic>
        <p:nvPicPr>
          <p:cNvPr id="6" name="Picture 5">
            <a:extLst>
              <a:ext uri="{FF2B5EF4-FFF2-40B4-BE49-F238E27FC236}">
                <a16:creationId xmlns:a16="http://schemas.microsoft.com/office/drawing/2014/main" id="{9113ACF3-B78D-EF02-20C0-AA6CA8426E20}"/>
              </a:ext>
            </a:extLst>
          </p:cNvPr>
          <p:cNvPicPr>
            <a:picLocks noChangeAspect="1"/>
          </p:cNvPicPr>
          <p:nvPr/>
        </p:nvPicPr>
        <p:blipFill>
          <a:blip r:embed="rId2"/>
          <a:stretch>
            <a:fillRect/>
          </a:stretch>
        </p:blipFill>
        <p:spPr>
          <a:xfrm>
            <a:off x="6096001" y="2224471"/>
            <a:ext cx="5684236" cy="4269094"/>
          </a:xfrm>
          <a:prstGeom prst="rect">
            <a:avLst/>
          </a:prstGeom>
        </p:spPr>
      </p:pic>
      <mc:AlternateContent xmlns:mc="http://schemas.openxmlformats.org/markup-compatibility/2006" xmlns:p14="http://schemas.microsoft.com/office/powerpoint/2010/main">
        <mc:Choice Requires="p14">
          <p:contentPart p14:bwMode="auto" r:id="rId3">
            <p14:nvContentPartPr>
              <p14:cNvPr id="10" name="Ink 9">
                <a:extLst>
                  <a:ext uri="{FF2B5EF4-FFF2-40B4-BE49-F238E27FC236}">
                    <a16:creationId xmlns:a16="http://schemas.microsoft.com/office/drawing/2014/main" id="{88C38C81-3E48-EB75-8AE6-522B36868C53}"/>
                  </a:ext>
                </a:extLst>
              </p14:cNvPr>
              <p14:cNvContentPartPr/>
              <p14:nvPr/>
            </p14:nvContentPartPr>
            <p14:xfrm>
              <a:off x="5557298" y="5660021"/>
              <a:ext cx="1867831" cy="229340"/>
            </p14:xfrm>
          </p:contentPart>
        </mc:Choice>
        <mc:Fallback xmlns="">
          <p:pic>
            <p:nvPicPr>
              <p:cNvPr id="10" name="Ink 9">
                <a:extLst>
                  <a:ext uri="{FF2B5EF4-FFF2-40B4-BE49-F238E27FC236}">
                    <a16:creationId xmlns:a16="http://schemas.microsoft.com/office/drawing/2014/main" id="{88C38C81-3E48-EB75-8AE6-522B36868C53}"/>
                  </a:ext>
                </a:extLst>
              </p:cNvPr>
              <p:cNvPicPr/>
              <p:nvPr/>
            </p:nvPicPr>
            <p:blipFill>
              <a:blip r:embed="rId4"/>
              <a:stretch>
                <a:fillRect/>
              </a:stretch>
            </p:blipFill>
            <p:spPr>
              <a:xfrm>
                <a:off x="5539300" y="5642048"/>
                <a:ext cx="1903467" cy="264927"/>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3" name="Ink 12">
                <a:extLst>
                  <a:ext uri="{FF2B5EF4-FFF2-40B4-BE49-F238E27FC236}">
                    <a16:creationId xmlns:a16="http://schemas.microsoft.com/office/drawing/2014/main" id="{C38D8E3A-7640-1427-188E-FA88935BFA15}"/>
                  </a:ext>
                </a:extLst>
              </p14:cNvPr>
              <p14:cNvContentPartPr/>
              <p14:nvPr/>
            </p14:nvContentPartPr>
            <p14:xfrm>
              <a:off x="7848317" y="1825159"/>
              <a:ext cx="198096" cy="647942"/>
            </p14:xfrm>
          </p:contentPart>
        </mc:Choice>
        <mc:Fallback xmlns="">
          <p:pic>
            <p:nvPicPr>
              <p:cNvPr id="13" name="Ink 12">
                <a:extLst>
                  <a:ext uri="{FF2B5EF4-FFF2-40B4-BE49-F238E27FC236}">
                    <a16:creationId xmlns:a16="http://schemas.microsoft.com/office/drawing/2014/main" id="{C38D8E3A-7640-1427-188E-FA88935BFA15}"/>
                  </a:ext>
                </a:extLst>
              </p:cNvPr>
              <p:cNvPicPr/>
              <p:nvPr/>
            </p:nvPicPr>
            <p:blipFill>
              <a:blip r:embed="rId6"/>
              <a:stretch>
                <a:fillRect/>
              </a:stretch>
            </p:blipFill>
            <p:spPr>
              <a:xfrm>
                <a:off x="7830341" y="1807171"/>
                <a:ext cx="233689" cy="683559"/>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4" name="Ink 13">
                <a:extLst>
                  <a:ext uri="{FF2B5EF4-FFF2-40B4-BE49-F238E27FC236}">
                    <a16:creationId xmlns:a16="http://schemas.microsoft.com/office/drawing/2014/main" id="{22A59919-80FC-9AB2-0026-6706A0818753}"/>
                  </a:ext>
                </a:extLst>
              </p14:cNvPr>
              <p14:cNvContentPartPr/>
              <p14:nvPr/>
            </p14:nvContentPartPr>
            <p14:xfrm>
              <a:off x="8089962" y="1834750"/>
              <a:ext cx="82629" cy="786165"/>
            </p14:xfrm>
          </p:contentPart>
        </mc:Choice>
        <mc:Fallback xmlns="">
          <p:pic>
            <p:nvPicPr>
              <p:cNvPr id="14" name="Ink 13">
                <a:extLst>
                  <a:ext uri="{FF2B5EF4-FFF2-40B4-BE49-F238E27FC236}">
                    <a16:creationId xmlns:a16="http://schemas.microsoft.com/office/drawing/2014/main" id="{22A59919-80FC-9AB2-0026-6706A0818753}"/>
                  </a:ext>
                </a:extLst>
              </p:cNvPr>
              <p:cNvPicPr/>
              <p:nvPr/>
            </p:nvPicPr>
            <p:blipFill>
              <a:blip r:embed="rId8"/>
              <a:stretch>
                <a:fillRect/>
              </a:stretch>
            </p:blipFill>
            <p:spPr>
              <a:xfrm>
                <a:off x="8072077" y="1816760"/>
                <a:ext cx="118041" cy="821785"/>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5" name="Ink 14">
                <a:extLst>
                  <a:ext uri="{FF2B5EF4-FFF2-40B4-BE49-F238E27FC236}">
                    <a16:creationId xmlns:a16="http://schemas.microsoft.com/office/drawing/2014/main" id="{F1E20A88-8E02-4F72-2DF8-922CDF96C51A}"/>
                  </a:ext>
                </a:extLst>
              </p14:cNvPr>
              <p14:cNvContentPartPr/>
              <p14:nvPr/>
            </p14:nvContentPartPr>
            <p14:xfrm>
              <a:off x="9973532" y="1865269"/>
              <a:ext cx="227189" cy="2161563"/>
            </p14:xfrm>
          </p:contentPart>
        </mc:Choice>
        <mc:Fallback xmlns="">
          <p:pic>
            <p:nvPicPr>
              <p:cNvPr id="15" name="Ink 14">
                <a:extLst>
                  <a:ext uri="{FF2B5EF4-FFF2-40B4-BE49-F238E27FC236}">
                    <a16:creationId xmlns:a16="http://schemas.microsoft.com/office/drawing/2014/main" id="{F1E20A88-8E02-4F72-2DF8-922CDF96C51A}"/>
                  </a:ext>
                </a:extLst>
              </p:cNvPr>
              <p:cNvPicPr/>
              <p:nvPr/>
            </p:nvPicPr>
            <p:blipFill>
              <a:blip r:embed="rId10"/>
              <a:stretch>
                <a:fillRect/>
              </a:stretch>
            </p:blipFill>
            <p:spPr>
              <a:xfrm>
                <a:off x="9955558" y="1847271"/>
                <a:ext cx="262777" cy="2197199"/>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7" name="Ink 16">
                <a:extLst>
                  <a:ext uri="{FF2B5EF4-FFF2-40B4-BE49-F238E27FC236}">
                    <a16:creationId xmlns:a16="http://schemas.microsoft.com/office/drawing/2014/main" id="{15F12191-1986-D2A3-D62C-518E08080EFC}"/>
                  </a:ext>
                </a:extLst>
              </p14:cNvPr>
              <p14:cNvContentPartPr/>
              <p14:nvPr/>
            </p14:nvContentPartPr>
            <p14:xfrm>
              <a:off x="5300810" y="4717487"/>
              <a:ext cx="2306922" cy="618138"/>
            </p14:xfrm>
          </p:contentPart>
        </mc:Choice>
        <mc:Fallback xmlns="">
          <p:pic>
            <p:nvPicPr>
              <p:cNvPr id="17" name="Ink 16">
                <a:extLst>
                  <a:ext uri="{FF2B5EF4-FFF2-40B4-BE49-F238E27FC236}">
                    <a16:creationId xmlns:a16="http://schemas.microsoft.com/office/drawing/2014/main" id="{15F12191-1986-D2A3-D62C-518E08080EFC}"/>
                  </a:ext>
                </a:extLst>
              </p:cNvPr>
              <p:cNvPicPr/>
              <p:nvPr/>
            </p:nvPicPr>
            <p:blipFill>
              <a:blip r:embed="rId12"/>
              <a:stretch>
                <a:fillRect/>
              </a:stretch>
            </p:blipFill>
            <p:spPr>
              <a:xfrm>
                <a:off x="5282812" y="4699497"/>
                <a:ext cx="2342557" cy="653758"/>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8" name="Ink 17">
                <a:extLst>
                  <a:ext uri="{FF2B5EF4-FFF2-40B4-BE49-F238E27FC236}">
                    <a16:creationId xmlns:a16="http://schemas.microsoft.com/office/drawing/2014/main" id="{3A815065-5EA2-549F-5633-FE05433152DE}"/>
                  </a:ext>
                </a:extLst>
              </p14:cNvPr>
              <p14:cNvContentPartPr/>
              <p14:nvPr/>
            </p14:nvContentPartPr>
            <p14:xfrm>
              <a:off x="11127790" y="2119882"/>
              <a:ext cx="427814" cy="3484269"/>
            </p14:xfrm>
          </p:contentPart>
        </mc:Choice>
        <mc:Fallback xmlns="">
          <p:pic>
            <p:nvPicPr>
              <p:cNvPr id="18" name="Ink 17">
                <a:extLst>
                  <a:ext uri="{FF2B5EF4-FFF2-40B4-BE49-F238E27FC236}">
                    <a16:creationId xmlns:a16="http://schemas.microsoft.com/office/drawing/2014/main" id="{3A815065-5EA2-549F-5633-FE05433152DE}"/>
                  </a:ext>
                </a:extLst>
              </p:cNvPr>
              <p:cNvPicPr/>
              <p:nvPr/>
            </p:nvPicPr>
            <p:blipFill>
              <a:blip r:embed="rId14"/>
              <a:stretch>
                <a:fillRect/>
              </a:stretch>
            </p:blipFill>
            <p:spPr>
              <a:xfrm>
                <a:off x="11109800" y="2101885"/>
                <a:ext cx="463435" cy="3519904"/>
              </a:xfrm>
              <a:prstGeom prst="rect">
                <a:avLst/>
              </a:prstGeom>
            </p:spPr>
          </p:pic>
        </mc:Fallback>
      </mc:AlternateContent>
      <p:sp>
        <p:nvSpPr>
          <p:cNvPr id="19" name="TextBox 18">
            <a:extLst>
              <a:ext uri="{FF2B5EF4-FFF2-40B4-BE49-F238E27FC236}">
                <a16:creationId xmlns:a16="http://schemas.microsoft.com/office/drawing/2014/main" id="{4A322109-E31E-4049-96DA-09419D28E761}"/>
              </a:ext>
            </a:extLst>
          </p:cNvPr>
          <p:cNvSpPr txBox="1"/>
          <p:nvPr/>
        </p:nvSpPr>
        <p:spPr>
          <a:xfrm>
            <a:off x="8051758" y="1137133"/>
            <a:ext cx="2069075"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t>Electrical thermometer</a:t>
            </a:r>
          </a:p>
        </p:txBody>
      </p:sp>
      <p:sp>
        <p:nvSpPr>
          <p:cNvPr id="20" name="TextBox 19">
            <a:extLst>
              <a:ext uri="{FF2B5EF4-FFF2-40B4-BE49-F238E27FC236}">
                <a16:creationId xmlns:a16="http://schemas.microsoft.com/office/drawing/2014/main" id="{E79D3166-4A27-C222-06AC-3E29F48183EF}"/>
              </a:ext>
            </a:extLst>
          </p:cNvPr>
          <p:cNvSpPr txBox="1"/>
          <p:nvPr/>
        </p:nvSpPr>
        <p:spPr>
          <a:xfrm>
            <a:off x="4512903" y="4360755"/>
            <a:ext cx="1177089"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t>500ml Flask</a:t>
            </a:r>
          </a:p>
        </p:txBody>
      </p:sp>
      <p:sp>
        <p:nvSpPr>
          <p:cNvPr id="21" name="TextBox 20">
            <a:extLst>
              <a:ext uri="{FF2B5EF4-FFF2-40B4-BE49-F238E27FC236}">
                <a16:creationId xmlns:a16="http://schemas.microsoft.com/office/drawing/2014/main" id="{11550088-6098-E8B6-A40B-37160ED09D33}"/>
              </a:ext>
            </a:extLst>
          </p:cNvPr>
          <p:cNvSpPr txBox="1"/>
          <p:nvPr/>
        </p:nvSpPr>
        <p:spPr>
          <a:xfrm>
            <a:off x="4571805" y="5298037"/>
            <a:ext cx="1442502"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t>Electrical heater</a:t>
            </a:r>
          </a:p>
        </p:txBody>
      </p:sp>
      <p:sp>
        <p:nvSpPr>
          <p:cNvPr id="22" name="TextBox 21">
            <a:extLst>
              <a:ext uri="{FF2B5EF4-FFF2-40B4-BE49-F238E27FC236}">
                <a16:creationId xmlns:a16="http://schemas.microsoft.com/office/drawing/2014/main" id="{34894D16-10F2-DF63-E8B0-9195A2DC0446}"/>
              </a:ext>
            </a:extLst>
          </p:cNvPr>
          <p:cNvSpPr txBox="1"/>
          <p:nvPr/>
        </p:nvSpPr>
        <p:spPr>
          <a:xfrm>
            <a:off x="7373966" y="1505472"/>
            <a:ext cx="1338491"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400"/>
              <a:t>Thermometers</a:t>
            </a:r>
          </a:p>
        </p:txBody>
      </p:sp>
      <p:sp>
        <p:nvSpPr>
          <p:cNvPr id="23" name="TextBox 22">
            <a:extLst>
              <a:ext uri="{FF2B5EF4-FFF2-40B4-BE49-F238E27FC236}">
                <a16:creationId xmlns:a16="http://schemas.microsoft.com/office/drawing/2014/main" id="{3D96A515-9E82-602E-A0F7-7BFE4732E033}"/>
              </a:ext>
            </a:extLst>
          </p:cNvPr>
          <p:cNvSpPr txBox="1"/>
          <p:nvPr/>
        </p:nvSpPr>
        <p:spPr>
          <a:xfrm>
            <a:off x="9434016" y="1519496"/>
            <a:ext cx="1073494"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400"/>
              <a:t>Condenser</a:t>
            </a:r>
          </a:p>
        </p:txBody>
      </p:sp>
      <p:sp>
        <p:nvSpPr>
          <p:cNvPr id="24" name="TextBox 23">
            <a:extLst>
              <a:ext uri="{FF2B5EF4-FFF2-40B4-BE49-F238E27FC236}">
                <a16:creationId xmlns:a16="http://schemas.microsoft.com/office/drawing/2014/main" id="{FB98BE31-A3F4-0A3D-B817-4068BB3062FF}"/>
              </a:ext>
            </a:extLst>
          </p:cNvPr>
          <p:cNvSpPr txBox="1"/>
          <p:nvPr/>
        </p:nvSpPr>
        <p:spPr>
          <a:xfrm>
            <a:off x="10603307" y="1714386"/>
            <a:ext cx="1505755"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t>Collection Flask</a:t>
            </a:r>
          </a:p>
        </p:txBody>
      </p:sp>
      <mc:AlternateContent xmlns:mc="http://schemas.openxmlformats.org/markup-compatibility/2006" xmlns:p14="http://schemas.microsoft.com/office/powerpoint/2010/main">
        <mc:Choice Requires="p14">
          <p:contentPart p14:bwMode="auto" r:id="rId15">
            <p14:nvContentPartPr>
              <p14:cNvPr id="9" name="Ink 8">
                <a:extLst>
                  <a:ext uri="{FF2B5EF4-FFF2-40B4-BE49-F238E27FC236}">
                    <a16:creationId xmlns:a16="http://schemas.microsoft.com/office/drawing/2014/main" id="{08642110-A78B-D1F0-F45B-9305EE050088}"/>
                  </a:ext>
                </a:extLst>
              </p14:cNvPr>
              <p14:cNvContentPartPr/>
              <p14:nvPr/>
            </p14:nvContentPartPr>
            <p14:xfrm>
              <a:off x="8829952" y="1622769"/>
              <a:ext cx="147902" cy="4235364"/>
            </p14:xfrm>
          </p:contentPart>
        </mc:Choice>
        <mc:Fallback xmlns="">
          <p:pic>
            <p:nvPicPr>
              <p:cNvPr id="9" name="Ink 8">
                <a:extLst>
                  <a:ext uri="{FF2B5EF4-FFF2-40B4-BE49-F238E27FC236}">
                    <a16:creationId xmlns:a16="http://schemas.microsoft.com/office/drawing/2014/main" id="{08642110-A78B-D1F0-F45B-9305EE050088}"/>
                  </a:ext>
                </a:extLst>
              </p:cNvPr>
              <p:cNvPicPr/>
              <p:nvPr/>
            </p:nvPicPr>
            <p:blipFill>
              <a:blip r:embed="rId16"/>
              <a:stretch>
                <a:fillRect/>
              </a:stretch>
            </p:blipFill>
            <p:spPr>
              <a:xfrm>
                <a:off x="8812003" y="1604771"/>
                <a:ext cx="183442" cy="4271001"/>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16" name="Ink 15">
                <a:extLst>
                  <a:ext uri="{FF2B5EF4-FFF2-40B4-BE49-F238E27FC236}">
                    <a16:creationId xmlns:a16="http://schemas.microsoft.com/office/drawing/2014/main" id="{3C8F634A-8869-42D1-E1CE-9DAAE3F763BB}"/>
                  </a:ext>
                </a:extLst>
              </p14:cNvPr>
              <p14:cNvContentPartPr/>
              <p14:nvPr/>
            </p14:nvContentPartPr>
            <p14:xfrm>
              <a:off x="9112824" y="1582548"/>
              <a:ext cx="818718" cy="3283701"/>
            </p14:xfrm>
          </p:contentPart>
        </mc:Choice>
        <mc:Fallback xmlns="">
          <p:pic>
            <p:nvPicPr>
              <p:cNvPr id="16" name="Ink 15">
                <a:extLst>
                  <a:ext uri="{FF2B5EF4-FFF2-40B4-BE49-F238E27FC236}">
                    <a16:creationId xmlns:a16="http://schemas.microsoft.com/office/drawing/2014/main" id="{3C8F634A-8869-42D1-E1CE-9DAAE3F763BB}"/>
                  </a:ext>
                </a:extLst>
              </p:cNvPr>
              <p:cNvPicPr/>
              <p:nvPr/>
            </p:nvPicPr>
            <p:blipFill>
              <a:blip r:embed="rId18"/>
              <a:stretch>
                <a:fillRect/>
              </a:stretch>
            </p:blipFill>
            <p:spPr>
              <a:xfrm>
                <a:off x="9094830" y="1564551"/>
                <a:ext cx="854346" cy="3319335"/>
              </a:xfrm>
              <a:prstGeom prst="rect">
                <a:avLst/>
              </a:prstGeom>
            </p:spPr>
          </p:pic>
        </mc:Fallback>
      </mc:AlternateContent>
      <p:sp>
        <p:nvSpPr>
          <p:cNvPr id="27" name="TextBox 26">
            <a:extLst>
              <a:ext uri="{FF2B5EF4-FFF2-40B4-BE49-F238E27FC236}">
                <a16:creationId xmlns:a16="http://schemas.microsoft.com/office/drawing/2014/main" id="{7A46C0C9-5CEF-9AFC-C00C-C2874A5EBCE4}"/>
              </a:ext>
            </a:extLst>
          </p:cNvPr>
          <p:cNvSpPr txBox="1"/>
          <p:nvPr/>
        </p:nvSpPr>
        <p:spPr>
          <a:xfrm>
            <a:off x="3922053" y="2789627"/>
            <a:ext cx="2096403"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t>Electrical thermometers</a:t>
            </a:r>
          </a:p>
        </p:txBody>
      </p:sp>
      <mc:AlternateContent xmlns:mc="http://schemas.openxmlformats.org/markup-compatibility/2006" xmlns:p14="http://schemas.microsoft.com/office/powerpoint/2010/main">
        <mc:Choice Requires="p14">
          <p:contentPart p14:bwMode="auto" r:id="rId19">
            <p14:nvContentPartPr>
              <p14:cNvPr id="28" name="Ink 27">
                <a:extLst>
                  <a:ext uri="{FF2B5EF4-FFF2-40B4-BE49-F238E27FC236}">
                    <a16:creationId xmlns:a16="http://schemas.microsoft.com/office/drawing/2014/main" id="{EC9AC5FA-F6B9-29AF-1A80-F0D6FDEB1384}"/>
                  </a:ext>
                </a:extLst>
              </p14:cNvPr>
              <p14:cNvContentPartPr/>
              <p14:nvPr/>
            </p14:nvContentPartPr>
            <p14:xfrm>
              <a:off x="5053755" y="3176045"/>
              <a:ext cx="2104214" cy="1072150"/>
            </p14:xfrm>
          </p:contentPart>
        </mc:Choice>
        <mc:Fallback xmlns="">
          <p:pic>
            <p:nvPicPr>
              <p:cNvPr id="28" name="Ink 27">
                <a:extLst>
                  <a:ext uri="{FF2B5EF4-FFF2-40B4-BE49-F238E27FC236}">
                    <a16:creationId xmlns:a16="http://schemas.microsoft.com/office/drawing/2014/main" id="{EC9AC5FA-F6B9-29AF-1A80-F0D6FDEB1384}"/>
                  </a:ext>
                </a:extLst>
              </p:cNvPr>
              <p:cNvPicPr/>
              <p:nvPr/>
            </p:nvPicPr>
            <p:blipFill>
              <a:blip r:embed="rId20"/>
              <a:stretch>
                <a:fillRect/>
              </a:stretch>
            </p:blipFill>
            <p:spPr>
              <a:xfrm>
                <a:off x="5035758" y="3158050"/>
                <a:ext cx="2139848" cy="110778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29" name="Ink 28">
                <a:extLst>
                  <a:ext uri="{FF2B5EF4-FFF2-40B4-BE49-F238E27FC236}">
                    <a16:creationId xmlns:a16="http://schemas.microsoft.com/office/drawing/2014/main" id="{E9E8DC76-9A96-9E8A-C612-E902D672280A}"/>
                  </a:ext>
                </a:extLst>
              </p14:cNvPr>
              <p14:cNvContentPartPr/>
              <p14:nvPr/>
            </p14:nvContentPartPr>
            <p14:xfrm>
              <a:off x="5187285" y="3156051"/>
              <a:ext cx="3061418" cy="763297"/>
            </p14:xfrm>
          </p:contentPart>
        </mc:Choice>
        <mc:Fallback xmlns="">
          <p:pic>
            <p:nvPicPr>
              <p:cNvPr id="29" name="Ink 28">
                <a:extLst>
                  <a:ext uri="{FF2B5EF4-FFF2-40B4-BE49-F238E27FC236}">
                    <a16:creationId xmlns:a16="http://schemas.microsoft.com/office/drawing/2014/main" id="{E9E8DC76-9A96-9E8A-C612-E902D672280A}"/>
                  </a:ext>
                </a:extLst>
              </p:cNvPr>
              <p:cNvPicPr/>
              <p:nvPr/>
            </p:nvPicPr>
            <p:blipFill>
              <a:blip r:embed="rId22"/>
              <a:stretch>
                <a:fillRect/>
              </a:stretch>
            </p:blipFill>
            <p:spPr>
              <a:xfrm>
                <a:off x="5169287" y="3138057"/>
                <a:ext cx="3097054" cy="798925"/>
              </a:xfrm>
              <a:prstGeom prst="rect">
                <a:avLst/>
              </a:prstGeom>
            </p:spPr>
          </p:pic>
        </mc:Fallback>
      </mc:AlternateContent>
    </p:spTree>
    <p:extLst>
      <p:ext uri="{BB962C8B-B14F-4D97-AF65-F5344CB8AC3E}">
        <p14:creationId xmlns:p14="http://schemas.microsoft.com/office/powerpoint/2010/main" val="41650492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344091-2626-8069-680C-2684AB5339EE}"/>
              </a:ext>
            </a:extLst>
          </p:cNvPr>
          <p:cNvSpPr>
            <a:spLocks noGrp="1"/>
          </p:cNvSpPr>
          <p:nvPr>
            <p:ph type="title"/>
          </p:nvPr>
        </p:nvSpPr>
        <p:spPr>
          <a:xfrm>
            <a:off x="733427" y="609599"/>
            <a:ext cx="3686174" cy="1322888"/>
          </a:xfrm>
        </p:spPr>
        <p:txBody>
          <a:bodyPr>
            <a:normAutofit/>
          </a:bodyPr>
          <a:lstStyle/>
          <a:p>
            <a:r>
              <a:rPr lang="en-US" sz="3600"/>
              <a:t>Styrene </a:t>
            </a:r>
          </a:p>
        </p:txBody>
      </p:sp>
      <p:sp>
        <p:nvSpPr>
          <p:cNvPr id="3" name="Content Placeholder 2">
            <a:extLst>
              <a:ext uri="{FF2B5EF4-FFF2-40B4-BE49-F238E27FC236}">
                <a16:creationId xmlns:a16="http://schemas.microsoft.com/office/drawing/2014/main" id="{3D0CE6C8-97F5-41BC-4547-0B55FE6C7B08}"/>
              </a:ext>
            </a:extLst>
          </p:cNvPr>
          <p:cNvSpPr>
            <a:spLocks noGrp="1"/>
          </p:cNvSpPr>
          <p:nvPr>
            <p:ph idx="1"/>
          </p:nvPr>
        </p:nvSpPr>
        <p:spPr>
          <a:xfrm>
            <a:off x="733427" y="1716237"/>
            <a:ext cx="3543298" cy="4731031"/>
          </a:xfrm>
        </p:spPr>
        <p:txBody>
          <a:bodyPr vert="horz" lIns="91440" tIns="45720" rIns="91440" bIns="45720" rtlCol="0" anchor="t">
            <a:noAutofit/>
          </a:bodyPr>
          <a:lstStyle/>
          <a:p>
            <a:pPr marL="0" indent="0">
              <a:buNone/>
            </a:pPr>
            <a:r>
              <a:rPr lang="en-US" sz="1800"/>
              <a:t>The aim was to obtain styrene through distillation at 144C- 46C, s</a:t>
            </a:r>
            <a:r>
              <a:rPr lang="en-US" sz="1800">
                <a:latin typeface="Calibri"/>
                <a:ea typeface="Calibri"/>
                <a:cs typeface="Calibri"/>
              </a:rPr>
              <a:t>ide products were identified to be toluene, benzene, xylenes, dimeric styrene, trimeric styrene. A purity of 97.08% styrene was ultimately achieved through </a:t>
            </a:r>
            <a:r>
              <a:rPr lang="en-US" sz="1800" err="1">
                <a:latin typeface="Calibri"/>
                <a:ea typeface="Calibri"/>
                <a:cs typeface="Calibri"/>
              </a:rPr>
              <a:t>redistillating</a:t>
            </a:r>
            <a:r>
              <a:rPr lang="en-US" sz="1800">
                <a:latin typeface="Calibri"/>
                <a:ea typeface="Calibri"/>
                <a:cs typeface="Calibri"/>
              </a:rPr>
              <a:t> the product twice. </a:t>
            </a:r>
            <a:endParaRPr lang="en-US" sz="1800">
              <a:latin typeface="Aptos" panose="020B0004020202020204"/>
              <a:ea typeface="Calibri"/>
              <a:cs typeface="Calibri"/>
            </a:endParaRPr>
          </a:p>
          <a:p>
            <a:pPr marL="0" indent="0">
              <a:buNone/>
            </a:pPr>
            <a:endParaRPr lang="en-US" sz="1800">
              <a:latin typeface="Calibri"/>
              <a:ea typeface="Calibri"/>
              <a:cs typeface="Calibri"/>
            </a:endParaRPr>
          </a:p>
          <a:p>
            <a:pPr marL="0" indent="0">
              <a:buNone/>
            </a:pPr>
            <a:r>
              <a:rPr lang="en-US" sz="1800">
                <a:latin typeface="Calibri"/>
                <a:ea typeface="Calibri"/>
                <a:cs typeface="Calibri"/>
              </a:rPr>
              <a:t>Styrene Obtained:</a:t>
            </a:r>
          </a:p>
          <a:p>
            <a:pPr marL="285750" indent="-285750"/>
            <a:r>
              <a:rPr lang="en-US" sz="1800">
                <a:latin typeface="Calibri"/>
                <a:ea typeface="Calibri"/>
                <a:cs typeface="Calibri"/>
              </a:rPr>
              <a:t>Quantity Obtained : 21ml</a:t>
            </a:r>
          </a:p>
          <a:p>
            <a:pPr marL="0" indent="0">
              <a:buNone/>
            </a:pPr>
            <a:r>
              <a:rPr lang="en-US" sz="1800">
                <a:latin typeface="Calibri"/>
                <a:ea typeface="Calibri"/>
                <a:cs typeface="Calibri"/>
              </a:rPr>
              <a:t>       Stored in a sealed flask in 2C-6C temperature</a:t>
            </a:r>
          </a:p>
          <a:p>
            <a:pPr marL="171450" indent="-171450"/>
            <a:r>
              <a:rPr lang="en-US" sz="1800">
                <a:latin typeface="Calibri"/>
                <a:ea typeface="Calibri"/>
                <a:cs typeface="Calibri"/>
              </a:rPr>
              <a:t>The product was obtained by switching collection flasks while in range of boiling point of styrene.</a:t>
            </a:r>
          </a:p>
        </p:txBody>
      </p:sp>
      <p:pic>
        <p:nvPicPr>
          <p:cNvPr id="5" name="Picture 4">
            <a:extLst>
              <a:ext uri="{FF2B5EF4-FFF2-40B4-BE49-F238E27FC236}">
                <a16:creationId xmlns:a16="http://schemas.microsoft.com/office/drawing/2014/main" id="{41030365-820D-D76B-9B38-08C3B2DE7996}"/>
              </a:ext>
            </a:extLst>
          </p:cNvPr>
          <p:cNvPicPr>
            <a:picLocks noChangeAspect="1"/>
          </p:cNvPicPr>
          <p:nvPr/>
        </p:nvPicPr>
        <p:blipFill>
          <a:blip r:embed="rId2"/>
          <a:stretch>
            <a:fillRect/>
          </a:stretch>
        </p:blipFill>
        <p:spPr>
          <a:xfrm>
            <a:off x="5104325" y="1361823"/>
            <a:ext cx="3263738" cy="4801640"/>
          </a:xfrm>
          <a:prstGeom prst="rect">
            <a:avLst/>
          </a:prstGeom>
        </p:spPr>
      </p:pic>
      <p:pic>
        <p:nvPicPr>
          <p:cNvPr id="7" name="Picture 6">
            <a:extLst>
              <a:ext uri="{FF2B5EF4-FFF2-40B4-BE49-F238E27FC236}">
                <a16:creationId xmlns:a16="http://schemas.microsoft.com/office/drawing/2014/main" id="{860A184C-BCED-DD53-417B-79AC7C6705CE}"/>
              </a:ext>
            </a:extLst>
          </p:cNvPr>
          <p:cNvPicPr>
            <a:picLocks noChangeAspect="1"/>
          </p:cNvPicPr>
          <p:nvPr/>
        </p:nvPicPr>
        <p:blipFill>
          <a:blip r:embed="rId3"/>
          <a:stretch>
            <a:fillRect/>
          </a:stretch>
        </p:blipFill>
        <p:spPr>
          <a:xfrm>
            <a:off x="8367550" y="1364431"/>
            <a:ext cx="3572413" cy="4798362"/>
          </a:xfrm>
          <a:prstGeom prst="rect">
            <a:avLst/>
          </a:prstGeom>
        </p:spPr>
      </p:pic>
    </p:spTree>
    <p:extLst>
      <p:ext uri="{BB962C8B-B14F-4D97-AF65-F5344CB8AC3E}">
        <p14:creationId xmlns:p14="http://schemas.microsoft.com/office/powerpoint/2010/main" val="33921969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E14D4-DDAB-6188-DC29-42E60E63CEFE}"/>
              </a:ext>
            </a:extLst>
          </p:cNvPr>
          <p:cNvSpPr>
            <a:spLocks noGrp="1"/>
          </p:cNvSpPr>
          <p:nvPr>
            <p:ph type="title"/>
          </p:nvPr>
        </p:nvSpPr>
        <p:spPr/>
        <p:txBody>
          <a:bodyPr>
            <a:normAutofit/>
          </a:bodyPr>
          <a:lstStyle/>
          <a:p>
            <a:r>
              <a:rPr lang="en-US" sz="3600"/>
              <a:t>Setup of Formylation Process (Step 1)</a:t>
            </a:r>
          </a:p>
        </p:txBody>
      </p:sp>
      <p:sp>
        <p:nvSpPr>
          <p:cNvPr id="3" name="Content Placeholder 2">
            <a:extLst>
              <a:ext uri="{FF2B5EF4-FFF2-40B4-BE49-F238E27FC236}">
                <a16:creationId xmlns:a16="http://schemas.microsoft.com/office/drawing/2014/main" id="{9615A57C-FB7F-F330-795A-249A3C90B7FE}"/>
              </a:ext>
            </a:extLst>
          </p:cNvPr>
          <p:cNvSpPr>
            <a:spLocks noGrp="1"/>
          </p:cNvSpPr>
          <p:nvPr>
            <p:ph idx="1"/>
          </p:nvPr>
        </p:nvSpPr>
        <p:spPr>
          <a:xfrm>
            <a:off x="838200" y="1825625"/>
            <a:ext cx="2767013" cy="2814423"/>
          </a:xfrm>
        </p:spPr>
        <p:txBody>
          <a:bodyPr vert="horz" lIns="91440" tIns="45720" rIns="91440" bIns="45720" rtlCol="0" anchor="t">
            <a:normAutofit/>
          </a:bodyPr>
          <a:lstStyle/>
          <a:p>
            <a:pPr marL="0" indent="0">
              <a:buNone/>
            </a:pPr>
            <a:r>
              <a:rPr lang="en-US" sz="2000"/>
              <a:t>Materials :</a:t>
            </a:r>
          </a:p>
          <a:p>
            <a:pPr marL="342900" indent="-342900"/>
            <a:r>
              <a:rPr lang="en-US" sz="1600"/>
              <a:t>Three neck 500ml Flask</a:t>
            </a:r>
          </a:p>
          <a:p>
            <a:pPr marL="342900" indent="-342900"/>
            <a:r>
              <a:rPr lang="en-US" sz="1600"/>
              <a:t>Magnetic Stirrer</a:t>
            </a:r>
          </a:p>
          <a:p>
            <a:pPr marL="342900" indent="-342900"/>
            <a:r>
              <a:rPr lang="en-US" sz="1600"/>
              <a:t>Heating Plate</a:t>
            </a:r>
          </a:p>
          <a:p>
            <a:pPr marL="342900" indent="-342900"/>
            <a:r>
              <a:rPr lang="en-US" sz="1600"/>
              <a:t>Thermometer</a:t>
            </a:r>
          </a:p>
          <a:p>
            <a:pPr marL="342900" indent="-342900"/>
            <a:r>
              <a:rPr lang="en-US" sz="1600"/>
              <a:t>Ice bath setup</a:t>
            </a:r>
          </a:p>
          <a:p>
            <a:pPr marL="342900" indent="-342900"/>
            <a:r>
              <a:rPr lang="en-US" sz="1600"/>
              <a:t>Addition funnel</a:t>
            </a:r>
          </a:p>
          <a:p>
            <a:pPr marL="342900" indent="-342900"/>
            <a:r>
              <a:rPr lang="en-US" sz="1600"/>
              <a:t>Measuring cylinders x3</a:t>
            </a:r>
            <a:endParaRPr lang="en-US" sz="1600" baseline="30000"/>
          </a:p>
          <a:p>
            <a:pPr marL="342900" indent="-342900"/>
            <a:endParaRPr lang="en-US" sz="1600"/>
          </a:p>
        </p:txBody>
      </p:sp>
      <p:pic>
        <p:nvPicPr>
          <p:cNvPr id="4" name="Picture 3" descr="A glass beaker with a measuring device in it&#10;&#10;AI-generated content may be incorrect.">
            <a:extLst>
              <a:ext uri="{FF2B5EF4-FFF2-40B4-BE49-F238E27FC236}">
                <a16:creationId xmlns:a16="http://schemas.microsoft.com/office/drawing/2014/main" id="{2AAB4B57-9804-E114-C466-ED69AC66686C}"/>
              </a:ext>
            </a:extLst>
          </p:cNvPr>
          <p:cNvPicPr>
            <a:picLocks noChangeAspect="1"/>
          </p:cNvPicPr>
          <p:nvPr/>
        </p:nvPicPr>
        <p:blipFill>
          <a:blip r:embed="rId2"/>
          <a:stretch>
            <a:fillRect/>
          </a:stretch>
        </p:blipFill>
        <p:spPr>
          <a:xfrm>
            <a:off x="6388745" y="2776780"/>
            <a:ext cx="4963763" cy="3723899"/>
          </a:xfrm>
          <a:prstGeom prst="rect">
            <a:avLst/>
          </a:prstGeom>
        </p:spPr>
      </p:pic>
      <p:sp>
        <p:nvSpPr>
          <p:cNvPr id="5" name="TextBox 4">
            <a:extLst>
              <a:ext uri="{FF2B5EF4-FFF2-40B4-BE49-F238E27FC236}">
                <a16:creationId xmlns:a16="http://schemas.microsoft.com/office/drawing/2014/main" id="{667CA16E-BEB8-096E-9D21-6FCEC2E04308}"/>
              </a:ext>
            </a:extLst>
          </p:cNvPr>
          <p:cNvSpPr txBox="1"/>
          <p:nvPr/>
        </p:nvSpPr>
        <p:spPr>
          <a:xfrm>
            <a:off x="4676304" y="4329957"/>
            <a:ext cx="1415394"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500ml Flask</a:t>
            </a:r>
          </a:p>
          <a:p>
            <a:r>
              <a:rPr lang="en-US"/>
              <a:t>(with stirrer)</a:t>
            </a:r>
          </a:p>
        </p:txBody>
      </p:sp>
      <mc:AlternateContent xmlns:mc="http://schemas.openxmlformats.org/markup-compatibility/2006" xmlns:p14="http://schemas.microsoft.com/office/powerpoint/2010/main">
        <mc:Choice Requires="p14">
          <p:contentPart p14:bwMode="auto" r:id="rId3">
            <p14:nvContentPartPr>
              <p14:cNvPr id="6" name="Ink 5">
                <a:extLst>
                  <a:ext uri="{FF2B5EF4-FFF2-40B4-BE49-F238E27FC236}">
                    <a16:creationId xmlns:a16="http://schemas.microsoft.com/office/drawing/2014/main" id="{8BE14326-4E62-147D-44D5-07B177E38837}"/>
                  </a:ext>
                </a:extLst>
              </p14:cNvPr>
              <p14:cNvContentPartPr/>
              <p14:nvPr/>
            </p14:nvContentPartPr>
            <p14:xfrm>
              <a:off x="5990108" y="4571188"/>
              <a:ext cx="3234025" cy="866554"/>
            </p14:xfrm>
          </p:contentPart>
        </mc:Choice>
        <mc:Fallback xmlns="">
          <p:pic>
            <p:nvPicPr>
              <p:cNvPr id="6" name="Ink 5">
                <a:extLst>
                  <a:ext uri="{FF2B5EF4-FFF2-40B4-BE49-F238E27FC236}">
                    <a16:creationId xmlns:a16="http://schemas.microsoft.com/office/drawing/2014/main" id="{8BE14326-4E62-147D-44D5-07B177E38837}"/>
                  </a:ext>
                </a:extLst>
              </p:cNvPr>
              <p:cNvPicPr/>
              <p:nvPr/>
            </p:nvPicPr>
            <p:blipFill>
              <a:blip r:embed="rId4"/>
              <a:stretch>
                <a:fillRect/>
              </a:stretch>
            </p:blipFill>
            <p:spPr>
              <a:xfrm>
                <a:off x="5972109" y="4553195"/>
                <a:ext cx="3269663" cy="902181"/>
              </a:xfrm>
              <a:prstGeom prst="rect">
                <a:avLst/>
              </a:prstGeom>
            </p:spPr>
          </p:pic>
        </mc:Fallback>
      </mc:AlternateContent>
      <p:sp>
        <p:nvSpPr>
          <p:cNvPr id="7" name="TextBox 6">
            <a:extLst>
              <a:ext uri="{FF2B5EF4-FFF2-40B4-BE49-F238E27FC236}">
                <a16:creationId xmlns:a16="http://schemas.microsoft.com/office/drawing/2014/main" id="{D8C428A4-FA56-FBA9-5984-F8B2762851EF}"/>
              </a:ext>
            </a:extLst>
          </p:cNvPr>
          <p:cNvSpPr txBox="1"/>
          <p:nvPr/>
        </p:nvSpPr>
        <p:spPr>
          <a:xfrm>
            <a:off x="4965834" y="5068356"/>
            <a:ext cx="1024208"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Ice Bath</a:t>
            </a:r>
          </a:p>
        </p:txBody>
      </p:sp>
      <p:sp>
        <p:nvSpPr>
          <p:cNvPr id="8" name="TextBox 7">
            <a:extLst>
              <a:ext uri="{FF2B5EF4-FFF2-40B4-BE49-F238E27FC236}">
                <a16:creationId xmlns:a16="http://schemas.microsoft.com/office/drawing/2014/main" id="{91D4D53A-66CB-A3EC-1FD5-D89A1E1ED0AB}"/>
              </a:ext>
            </a:extLst>
          </p:cNvPr>
          <p:cNvSpPr txBox="1"/>
          <p:nvPr/>
        </p:nvSpPr>
        <p:spPr>
          <a:xfrm>
            <a:off x="4763448" y="3458267"/>
            <a:ext cx="156474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a:t>Thermometer</a:t>
            </a:r>
          </a:p>
        </p:txBody>
      </p:sp>
      <p:sp>
        <p:nvSpPr>
          <p:cNvPr id="9" name="TextBox 8">
            <a:extLst>
              <a:ext uri="{FF2B5EF4-FFF2-40B4-BE49-F238E27FC236}">
                <a16:creationId xmlns:a16="http://schemas.microsoft.com/office/drawing/2014/main" id="{AFC8E974-7FE1-1EFD-3494-B3B9CE332CA5}"/>
              </a:ext>
            </a:extLst>
          </p:cNvPr>
          <p:cNvSpPr txBox="1"/>
          <p:nvPr/>
        </p:nvSpPr>
        <p:spPr>
          <a:xfrm>
            <a:off x="7276304" y="2174497"/>
            <a:ext cx="182672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Addition Funnel</a:t>
            </a:r>
          </a:p>
        </p:txBody>
      </p:sp>
      <p:sp>
        <p:nvSpPr>
          <p:cNvPr id="10" name="TextBox 9">
            <a:extLst>
              <a:ext uri="{FF2B5EF4-FFF2-40B4-BE49-F238E27FC236}">
                <a16:creationId xmlns:a16="http://schemas.microsoft.com/office/drawing/2014/main" id="{CCA8AA06-6F5D-0525-6D67-110F579187AB}"/>
              </a:ext>
            </a:extLst>
          </p:cNvPr>
          <p:cNvSpPr txBox="1"/>
          <p:nvPr/>
        </p:nvSpPr>
        <p:spPr>
          <a:xfrm>
            <a:off x="4603881" y="5806625"/>
            <a:ext cx="1562374"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Heating Plate</a:t>
            </a:r>
          </a:p>
        </p:txBody>
      </p:sp>
      <p:sp>
        <p:nvSpPr>
          <p:cNvPr id="11" name="TextBox 10">
            <a:extLst>
              <a:ext uri="{FF2B5EF4-FFF2-40B4-BE49-F238E27FC236}">
                <a16:creationId xmlns:a16="http://schemas.microsoft.com/office/drawing/2014/main" id="{BEA5AAB9-A8DE-EF23-ED65-8CBA7FB4B447}"/>
              </a:ext>
            </a:extLst>
          </p:cNvPr>
          <p:cNvSpPr txBox="1"/>
          <p:nvPr/>
        </p:nvSpPr>
        <p:spPr>
          <a:xfrm>
            <a:off x="9817311" y="2172137"/>
            <a:ext cx="107430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a:t>Stopper</a:t>
            </a:r>
          </a:p>
        </p:txBody>
      </p:sp>
      <mc:AlternateContent xmlns:mc="http://schemas.openxmlformats.org/markup-compatibility/2006" xmlns:p14="http://schemas.microsoft.com/office/powerpoint/2010/main">
        <mc:Choice Requires="p14">
          <p:contentPart p14:bwMode="auto" r:id="rId5">
            <p14:nvContentPartPr>
              <p14:cNvPr id="12" name="Ink 11">
                <a:extLst>
                  <a:ext uri="{FF2B5EF4-FFF2-40B4-BE49-F238E27FC236}">
                    <a16:creationId xmlns:a16="http://schemas.microsoft.com/office/drawing/2014/main" id="{3B2BCE3B-F2F9-89EE-5342-765061C8D1FC}"/>
                  </a:ext>
                </a:extLst>
              </p14:cNvPr>
              <p14:cNvContentPartPr/>
              <p14:nvPr/>
            </p14:nvContentPartPr>
            <p14:xfrm>
              <a:off x="5876608" y="5279186"/>
              <a:ext cx="3103172" cy="716423"/>
            </p14:xfrm>
          </p:contentPart>
        </mc:Choice>
        <mc:Fallback xmlns="">
          <p:pic>
            <p:nvPicPr>
              <p:cNvPr id="12" name="Ink 11">
                <a:extLst>
                  <a:ext uri="{FF2B5EF4-FFF2-40B4-BE49-F238E27FC236}">
                    <a16:creationId xmlns:a16="http://schemas.microsoft.com/office/drawing/2014/main" id="{3B2BCE3B-F2F9-89EE-5342-765061C8D1FC}"/>
                  </a:ext>
                </a:extLst>
              </p:cNvPr>
              <p:cNvPicPr/>
              <p:nvPr/>
            </p:nvPicPr>
            <p:blipFill>
              <a:blip r:embed="rId6"/>
              <a:stretch>
                <a:fillRect/>
              </a:stretch>
            </p:blipFill>
            <p:spPr>
              <a:xfrm>
                <a:off x="5858610" y="5261194"/>
                <a:ext cx="3138808" cy="752046"/>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3" name="Ink 12">
                <a:extLst>
                  <a:ext uri="{FF2B5EF4-FFF2-40B4-BE49-F238E27FC236}">
                    <a16:creationId xmlns:a16="http://schemas.microsoft.com/office/drawing/2014/main" id="{E999FDF3-CCF3-71B9-72AA-2F8495822E60}"/>
                  </a:ext>
                </a:extLst>
              </p14:cNvPr>
              <p14:cNvContentPartPr/>
              <p14:nvPr/>
            </p14:nvContentPartPr>
            <p14:xfrm>
              <a:off x="6120586" y="6064385"/>
              <a:ext cx="2540142" cy="402319"/>
            </p14:xfrm>
          </p:contentPart>
        </mc:Choice>
        <mc:Fallback xmlns="">
          <p:pic>
            <p:nvPicPr>
              <p:cNvPr id="13" name="Ink 12">
                <a:extLst>
                  <a:ext uri="{FF2B5EF4-FFF2-40B4-BE49-F238E27FC236}">
                    <a16:creationId xmlns:a16="http://schemas.microsoft.com/office/drawing/2014/main" id="{E999FDF3-CCF3-71B9-72AA-2F8495822E60}"/>
                  </a:ext>
                </a:extLst>
              </p:cNvPr>
              <p:cNvPicPr/>
              <p:nvPr/>
            </p:nvPicPr>
            <p:blipFill>
              <a:blip r:embed="rId8"/>
              <a:stretch>
                <a:fillRect/>
              </a:stretch>
            </p:blipFill>
            <p:spPr>
              <a:xfrm>
                <a:off x="6102589" y="6046392"/>
                <a:ext cx="2575777" cy="437945"/>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4" name="Ink 13">
                <a:extLst>
                  <a:ext uri="{FF2B5EF4-FFF2-40B4-BE49-F238E27FC236}">
                    <a16:creationId xmlns:a16="http://schemas.microsoft.com/office/drawing/2014/main" id="{6CDEB85B-1CBC-4472-5410-D8E9BF8CBF76}"/>
                  </a:ext>
                </a:extLst>
              </p14:cNvPr>
              <p14:cNvContentPartPr/>
              <p14:nvPr/>
            </p14:nvContentPartPr>
            <p14:xfrm>
              <a:off x="6195215" y="3673740"/>
              <a:ext cx="2563970" cy="783884"/>
            </p14:xfrm>
          </p:contentPart>
        </mc:Choice>
        <mc:Fallback xmlns="">
          <p:pic>
            <p:nvPicPr>
              <p:cNvPr id="14" name="Ink 13">
                <a:extLst>
                  <a:ext uri="{FF2B5EF4-FFF2-40B4-BE49-F238E27FC236}">
                    <a16:creationId xmlns:a16="http://schemas.microsoft.com/office/drawing/2014/main" id="{6CDEB85B-1CBC-4472-5410-D8E9BF8CBF76}"/>
                  </a:ext>
                </a:extLst>
              </p:cNvPr>
              <p:cNvPicPr/>
              <p:nvPr/>
            </p:nvPicPr>
            <p:blipFill>
              <a:blip r:embed="rId10"/>
              <a:stretch>
                <a:fillRect/>
              </a:stretch>
            </p:blipFill>
            <p:spPr>
              <a:xfrm>
                <a:off x="6177220" y="3655753"/>
                <a:ext cx="2599601" cy="819499"/>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5" name="Ink 14">
                <a:extLst>
                  <a:ext uri="{FF2B5EF4-FFF2-40B4-BE49-F238E27FC236}">
                    <a16:creationId xmlns:a16="http://schemas.microsoft.com/office/drawing/2014/main" id="{4F42EB2C-712C-88B0-66DB-BF50DEE94483}"/>
                  </a:ext>
                </a:extLst>
              </p14:cNvPr>
              <p14:cNvContentPartPr/>
              <p14:nvPr/>
            </p14:nvContentPartPr>
            <p14:xfrm>
              <a:off x="8334359" y="2481054"/>
              <a:ext cx="812411" cy="681694"/>
            </p14:xfrm>
          </p:contentPart>
        </mc:Choice>
        <mc:Fallback xmlns="">
          <p:pic>
            <p:nvPicPr>
              <p:cNvPr id="15" name="Ink 14">
                <a:extLst>
                  <a:ext uri="{FF2B5EF4-FFF2-40B4-BE49-F238E27FC236}">
                    <a16:creationId xmlns:a16="http://schemas.microsoft.com/office/drawing/2014/main" id="{4F42EB2C-712C-88B0-66DB-BF50DEE94483}"/>
                  </a:ext>
                </a:extLst>
              </p:cNvPr>
              <p:cNvPicPr/>
              <p:nvPr/>
            </p:nvPicPr>
            <p:blipFill>
              <a:blip r:embed="rId12"/>
              <a:stretch>
                <a:fillRect/>
              </a:stretch>
            </p:blipFill>
            <p:spPr>
              <a:xfrm>
                <a:off x="8316369" y="2463067"/>
                <a:ext cx="848030" cy="717308"/>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7" name="Ink 16">
                <a:extLst>
                  <a:ext uri="{FF2B5EF4-FFF2-40B4-BE49-F238E27FC236}">
                    <a16:creationId xmlns:a16="http://schemas.microsoft.com/office/drawing/2014/main" id="{31E42ADE-3FB0-257F-9423-ADD4A350F92E}"/>
                  </a:ext>
                </a:extLst>
              </p14:cNvPr>
              <p14:cNvContentPartPr/>
              <p14:nvPr/>
            </p14:nvContentPartPr>
            <p14:xfrm>
              <a:off x="9495400" y="2536355"/>
              <a:ext cx="670535" cy="2193222"/>
            </p14:xfrm>
          </p:contentPart>
        </mc:Choice>
        <mc:Fallback xmlns="">
          <p:pic>
            <p:nvPicPr>
              <p:cNvPr id="17" name="Ink 16">
                <a:extLst>
                  <a:ext uri="{FF2B5EF4-FFF2-40B4-BE49-F238E27FC236}">
                    <a16:creationId xmlns:a16="http://schemas.microsoft.com/office/drawing/2014/main" id="{31E42ADE-3FB0-257F-9423-ADD4A350F92E}"/>
                  </a:ext>
                </a:extLst>
              </p:cNvPr>
              <p:cNvPicPr/>
              <p:nvPr/>
            </p:nvPicPr>
            <p:blipFill>
              <a:blip r:embed="rId14"/>
              <a:stretch>
                <a:fillRect/>
              </a:stretch>
            </p:blipFill>
            <p:spPr>
              <a:xfrm>
                <a:off x="9477404" y="2518357"/>
                <a:ext cx="706167" cy="2228858"/>
              </a:xfrm>
              <a:prstGeom prst="rect">
                <a:avLst/>
              </a:prstGeom>
            </p:spPr>
          </p:pic>
        </mc:Fallback>
      </mc:AlternateContent>
      <p:sp>
        <p:nvSpPr>
          <p:cNvPr id="16" name="TextBox 15">
            <a:extLst>
              <a:ext uri="{FF2B5EF4-FFF2-40B4-BE49-F238E27FC236}">
                <a16:creationId xmlns:a16="http://schemas.microsoft.com/office/drawing/2014/main" id="{F717420B-E8A4-734D-9E69-49898B047673}"/>
              </a:ext>
            </a:extLst>
          </p:cNvPr>
          <p:cNvSpPr txBox="1"/>
          <p:nvPr/>
        </p:nvSpPr>
        <p:spPr>
          <a:xfrm>
            <a:off x="837447" y="4886264"/>
            <a:ext cx="2836622" cy="12906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lnSpc>
                <a:spcPct val="90000"/>
              </a:lnSpc>
              <a:spcBef>
                <a:spcPts val="1000"/>
              </a:spcBef>
              <a:buFont typeface="Arial"/>
              <a:buChar char="•"/>
            </a:pPr>
            <a:r>
              <a:rPr lang="en-US" sz="1600"/>
              <a:t>9ml C</a:t>
            </a:r>
            <a:r>
              <a:rPr lang="en-US" sz="1100" baseline="-25000"/>
              <a:t>6</a:t>
            </a:r>
            <a:r>
              <a:rPr lang="en-US" sz="1600"/>
              <a:t>H</a:t>
            </a:r>
            <a:r>
              <a:rPr lang="en-US" sz="1100" baseline="-25000"/>
              <a:t>6</a:t>
            </a:r>
            <a:endParaRPr lang="en-US" sz="1100"/>
          </a:p>
          <a:p>
            <a:pPr marL="342900" indent="-342900">
              <a:lnSpc>
                <a:spcPct val="90000"/>
              </a:lnSpc>
              <a:spcBef>
                <a:spcPts val="1000"/>
              </a:spcBef>
              <a:buFont typeface="Arial"/>
              <a:buChar char="•"/>
            </a:pPr>
            <a:r>
              <a:rPr lang="en-US" sz="1600"/>
              <a:t>8.8ml POCl</a:t>
            </a:r>
            <a:r>
              <a:rPr lang="en-US" sz="1100" baseline="-25000"/>
              <a:t>3</a:t>
            </a:r>
            <a:endParaRPr lang="en-US" sz="1100"/>
          </a:p>
          <a:p>
            <a:pPr marL="342900" indent="-342900">
              <a:lnSpc>
                <a:spcPct val="90000"/>
              </a:lnSpc>
              <a:spcBef>
                <a:spcPts val="1000"/>
              </a:spcBef>
              <a:buFont typeface="Arial"/>
              <a:buChar char="•"/>
            </a:pPr>
            <a:r>
              <a:rPr lang="en-US" sz="1600"/>
              <a:t>12.2ml DMF</a:t>
            </a:r>
          </a:p>
          <a:p>
            <a:pPr algn="l"/>
            <a:endParaRPr lang="en-US"/>
          </a:p>
        </p:txBody>
      </p:sp>
      <p:grpSp>
        <p:nvGrpSpPr>
          <p:cNvPr id="21" name="Group 20">
            <a:extLst>
              <a:ext uri="{FF2B5EF4-FFF2-40B4-BE49-F238E27FC236}">
                <a16:creationId xmlns:a16="http://schemas.microsoft.com/office/drawing/2014/main" id="{AE313594-5498-E6E9-BD27-39791FBD197F}"/>
              </a:ext>
            </a:extLst>
          </p:cNvPr>
          <p:cNvGrpSpPr/>
          <p:nvPr/>
        </p:nvGrpSpPr>
        <p:grpSpPr>
          <a:xfrm>
            <a:off x="2375089" y="4650649"/>
            <a:ext cx="2298325" cy="1662113"/>
            <a:chOff x="2603258" y="4870208"/>
            <a:chExt cx="2070156" cy="1442554"/>
          </a:xfrm>
        </p:grpSpPr>
        <p:pic>
          <p:nvPicPr>
            <p:cNvPr id="19" name="Picture 18" descr="A math equations with numbers&#10;&#10;AI-generated content may be incorrect.">
              <a:extLst>
                <a:ext uri="{FF2B5EF4-FFF2-40B4-BE49-F238E27FC236}">
                  <a16:creationId xmlns:a16="http://schemas.microsoft.com/office/drawing/2014/main" id="{F583926E-113E-5BFE-3724-2BA63209060B}"/>
                </a:ext>
              </a:extLst>
            </p:cNvPr>
            <p:cNvPicPr>
              <a:picLocks noChangeAspect="1"/>
            </p:cNvPicPr>
            <p:nvPr/>
          </p:nvPicPr>
          <p:blipFill>
            <a:blip r:embed="rId15"/>
            <a:stretch>
              <a:fillRect/>
            </a:stretch>
          </p:blipFill>
          <p:spPr>
            <a:xfrm>
              <a:off x="2603258" y="4870208"/>
              <a:ext cx="2069078" cy="716635"/>
            </a:xfrm>
            <a:prstGeom prst="rect">
              <a:avLst/>
            </a:prstGeom>
          </p:spPr>
        </p:pic>
        <p:pic>
          <p:nvPicPr>
            <p:cNvPr id="20" name="Picture 19" descr="A math equation with numbers&#10;&#10;AI-generated content may be incorrect.">
              <a:extLst>
                <a:ext uri="{FF2B5EF4-FFF2-40B4-BE49-F238E27FC236}">
                  <a16:creationId xmlns:a16="http://schemas.microsoft.com/office/drawing/2014/main" id="{2A130E78-FF31-7ADF-61E2-BCC3F048B943}"/>
                </a:ext>
              </a:extLst>
            </p:cNvPr>
            <p:cNvPicPr>
              <a:picLocks noChangeAspect="1"/>
            </p:cNvPicPr>
            <p:nvPr/>
          </p:nvPicPr>
          <p:blipFill>
            <a:blip r:embed="rId16"/>
            <a:stretch>
              <a:fillRect/>
            </a:stretch>
          </p:blipFill>
          <p:spPr>
            <a:xfrm>
              <a:off x="2606487" y="5526222"/>
              <a:ext cx="2066927" cy="786540"/>
            </a:xfrm>
            <a:prstGeom prst="rect">
              <a:avLst/>
            </a:prstGeom>
          </p:spPr>
        </p:pic>
      </p:grpSp>
    </p:spTree>
    <p:extLst>
      <p:ext uri="{BB962C8B-B14F-4D97-AF65-F5344CB8AC3E}">
        <p14:creationId xmlns:p14="http://schemas.microsoft.com/office/powerpoint/2010/main" val="39842743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D9F963-2D4E-EA50-1D6D-0AE4D814C035}"/>
              </a:ext>
            </a:extLst>
          </p:cNvPr>
          <p:cNvSpPr>
            <a:spLocks noGrp="1"/>
          </p:cNvSpPr>
          <p:nvPr>
            <p:ph type="title"/>
          </p:nvPr>
        </p:nvSpPr>
        <p:spPr>
          <a:xfrm>
            <a:off x="838200" y="98659"/>
            <a:ext cx="10515600" cy="890803"/>
          </a:xfrm>
        </p:spPr>
        <p:txBody>
          <a:bodyPr/>
          <a:lstStyle/>
          <a:p>
            <a:r>
              <a:rPr lang="en-US" sz="3600"/>
              <a:t>Step 1</a:t>
            </a:r>
            <a:r>
              <a:rPr lang="en-US"/>
              <a:t> </a:t>
            </a:r>
          </a:p>
        </p:txBody>
      </p:sp>
      <p:sp>
        <p:nvSpPr>
          <p:cNvPr id="3" name="Content Placeholder 2">
            <a:extLst>
              <a:ext uri="{FF2B5EF4-FFF2-40B4-BE49-F238E27FC236}">
                <a16:creationId xmlns:a16="http://schemas.microsoft.com/office/drawing/2014/main" id="{E9A91129-FD33-5FDD-D480-3D922FD9B3C8}"/>
              </a:ext>
            </a:extLst>
          </p:cNvPr>
          <p:cNvSpPr>
            <a:spLocks noGrp="1"/>
          </p:cNvSpPr>
          <p:nvPr>
            <p:ph idx="1"/>
          </p:nvPr>
        </p:nvSpPr>
        <p:spPr>
          <a:xfrm>
            <a:off x="568301" y="1106702"/>
            <a:ext cx="4712926" cy="2693723"/>
          </a:xfrm>
        </p:spPr>
        <p:txBody>
          <a:bodyPr vert="horz" lIns="91440" tIns="45720" rIns="91440" bIns="45720" rtlCol="0" anchor="t">
            <a:normAutofit/>
          </a:bodyPr>
          <a:lstStyle/>
          <a:p>
            <a:r>
              <a:rPr lang="en-US" sz="2000" err="1">
                <a:ea typeface="+mn-lt"/>
                <a:cs typeface="+mn-lt"/>
              </a:rPr>
              <a:t>POCl</a:t>
            </a:r>
            <a:r>
              <a:rPr lang="en-US" sz="2000">
                <a:ea typeface="+mn-lt"/>
                <a:cs typeface="+mn-lt"/>
              </a:rPr>
              <a:t>₃ reacts with DMF, forming a </a:t>
            </a:r>
            <a:r>
              <a:rPr lang="en-US" sz="2000" err="1">
                <a:ea typeface="+mn-lt"/>
                <a:cs typeface="+mn-lt"/>
              </a:rPr>
              <a:t>chloroiminium</a:t>
            </a:r>
            <a:r>
              <a:rPr lang="en-US" sz="2000">
                <a:ea typeface="+mn-lt"/>
                <a:cs typeface="+mn-lt"/>
              </a:rPr>
              <a:t> ion (</a:t>
            </a:r>
            <a:r>
              <a:rPr lang="en-US" sz="2000" err="1">
                <a:ea typeface="+mn-lt"/>
                <a:cs typeface="+mn-lt"/>
              </a:rPr>
              <a:t>Vilsmeier</a:t>
            </a:r>
            <a:r>
              <a:rPr lang="en-US" sz="2000">
                <a:ea typeface="+mn-lt"/>
                <a:cs typeface="+mn-lt"/>
              </a:rPr>
              <a:t> reagent), a strong electrophile. </a:t>
            </a:r>
            <a:endParaRPr lang="en-US"/>
          </a:p>
          <a:p>
            <a:r>
              <a:rPr lang="en-US" sz="2000">
                <a:ea typeface="+mn-lt"/>
                <a:cs typeface="+mn-lt"/>
              </a:rPr>
              <a:t>DMF's oxygen attacks </a:t>
            </a:r>
            <a:r>
              <a:rPr lang="en-US" sz="2000" err="1">
                <a:ea typeface="+mn-lt"/>
                <a:cs typeface="+mn-lt"/>
              </a:rPr>
              <a:t>POCl</a:t>
            </a:r>
            <a:r>
              <a:rPr lang="en-US" sz="2000">
                <a:ea typeface="+mn-lt"/>
                <a:cs typeface="+mn-lt"/>
              </a:rPr>
              <a:t>₃, causing Cl⁻ release and iminium formation. </a:t>
            </a:r>
            <a:endParaRPr lang="en-US"/>
          </a:p>
          <a:p>
            <a:r>
              <a:rPr lang="en-US" sz="2000" err="1">
                <a:ea typeface="+mn-lt"/>
                <a:cs typeface="+mn-lt"/>
              </a:rPr>
              <a:t>POCl</a:t>
            </a:r>
            <a:r>
              <a:rPr lang="en-US" sz="2000">
                <a:ea typeface="+mn-lt"/>
                <a:cs typeface="+mn-lt"/>
              </a:rPr>
              <a:t>₃ is added slowly to control heat, prevent side reactions, and avoid DMF decomposition.</a:t>
            </a:r>
            <a:endParaRPr lang="en-US" sz="2000"/>
          </a:p>
        </p:txBody>
      </p:sp>
      <p:pic>
        <p:nvPicPr>
          <p:cNvPr id="5" name="Picture 4" descr="Vilsmeier-Haack Reaction">
            <a:extLst>
              <a:ext uri="{FF2B5EF4-FFF2-40B4-BE49-F238E27FC236}">
                <a16:creationId xmlns:a16="http://schemas.microsoft.com/office/drawing/2014/main" id="{E6982645-A027-98E6-E486-798B8C961034}"/>
              </a:ext>
            </a:extLst>
          </p:cNvPr>
          <p:cNvPicPr>
            <a:picLocks noChangeAspect="1"/>
          </p:cNvPicPr>
          <p:nvPr/>
        </p:nvPicPr>
        <p:blipFill>
          <a:blip r:embed="rId2"/>
          <a:stretch>
            <a:fillRect/>
          </a:stretch>
        </p:blipFill>
        <p:spPr>
          <a:xfrm>
            <a:off x="6231074" y="912668"/>
            <a:ext cx="5482660" cy="2515562"/>
          </a:xfrm>
          <a:prstGeom prst="rect">
            <a:avLst/>
          </a:prstGeom>
        </p:spPr>
      </p:pic>
      <p:sp>
        <p:nvSpPr>
          <p:cNvPr id="6" name="TextBox 5">
            <a:extLst>
              <a:ext uri="{FF2B5EF4-FFF2-40B4-BE49-F238E27FC236}">
                <a16:creationId xmlns:a16="http://schemas.microsoft.com/office/drawing/2014/main" id="{3840E800-280F-C797-C440-F94591A614DA}"/>
              </a:ext>
            </a:extLst>
          </p:cNvPr>
          <p:cNvSpPr txBox="1"/>
          <p:nvPr/>
        </p:nvSpPr>
        <p:spPr>
          <a:xfrm>
            <a:off x="6347358" y="3429762"/>
            <a:ext cx="5014734"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After this reaction is done, styrene is added.</a:t>
            </a:r>
          </a:p>
        </p:txBody>
      </p:sp>
      <p:pic>
        <p:nvPicPr>
          <p:cNvPr id="7" name="Picture 6" descr="A glass container with ice and a measuring device&#10;&#10;AI-generated content may be incorrect.">
            <a:extLst>
              <a:ext uri="{FF2B5EF4-FFF2-40B4-BE49-F238E27FC236}">
                <a16:creationId xmlns:a16="http://schemas.microsoft.com/office/drawing/2014/main" id="{D33621B5-9BAF-4010-F424-1729B227C27E}"/>
              </a:ext>
            </a:extLst>
          </p:cNvPr>
          <p:cNvPicPr>
            <a:picLocks noChangeAspect="1"/>
          </p:cNvPicPr>
          <p:nvPr/>
        </p:nvPicPr>
        <p:blipFill>
          <a:blip r:embed="rId3"/>
          <a:stretch>
            <a:fillRect/>
          </a:stretch>
        </p:blipFill>
        <p:spPr>
          <a:xfrm>
            <a:off x="836797" y="3599631"/>
            <a:ext cx="3604307" cy="2688038"/>
          </a:xfrm>
          <a:prstGeom prst="rect">
            <a:avLst/>
          </a:prstGeom>
        </p:spPr>
      </p:pic>
      <p:sp>
        <p:nvSpPr>
          <p:cNvPr id="9" name="TextBox 8">
            <a:extLst>
              <a:ext uri="{FF2B5EF4-FFF2-40B4-BE49-F238E27FC236}">
                <a16:creationId xmlns:a16="http://schemas.microsoft.com/office/drawing/2014/main" id="{B17E3A60-B839-24CF-B306-B2BE9CCD2806}"/>
              </a:ext>
            </a:extLst>
          </p:cNvPr>
          <p:cNvSpPr txBox="1"/>
          <p:nvPr/>
        </p:nvSpPr>
        <p:spPr>
          <a:xfrm>
            <a:off x="836927" y="6286093"/>
            <a:ext cx="3738436"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i="1">
                <a:ea typeface="+mn-lt"/>
                <a:cs typeface="+mn-lt"/>
              </a:rPr>
              <a:t>Image of </a:t>
            </a:r>
            <a:r>
              <a:rPr lang="en-US" sz="1600" i="1" err="1">
                <a:ea typeface="+mn-lt"/>
                <a:cs typeface="+mn-lt"/>
              </a:rPr>
              <a:t>Vilsmeier</a:t>
            </a:r>
            <a:r>
              <a:rPr lang="en-US" sz="1600" i="1">
                <a:ea typeface="+mn-lt"/>
                <a:cs typeface="+mn-lt"/>
              </a:rPr>
              <a:t> reagent forming</a:t>
            </a:r>
          </a:p>
        </p:txBody>
      </p:sp>
      <p:pic>
        <p:nvPicPr>
          <p:cNvPr id="10" name="Picture 9" descr="A glass container with liquid in it&#10;&#10;AI-generated content may be incorrect.">
            <a:extLst>
              <a:ext uri="{FF2B5EF4-FFF2-40B4-BE49-F238E27FC236}">
                <a16:creationId xmlns:a16="http://schemas.microsoft.com/office/drawing/2014/main" id="{C2E3A264-AC4A-5386-6A84-C7E8D02C0179}"/>
              </a:ext>
            </a:extLst>
          </p:cNvPr>
          <p:cNvPicPr>
            <a:picLocks noChangeAspect="1"/>
          </p:cNvPicPr>
          <p:nvPr/>
        </p:nvPicPr>
        <p:blipFill>
          <a:blip r:embed="rId4"/>
          <a:stretch>
            <a:fillRect/>
          </a:stretch>
        </p:blipFill>
        <p:spPr>
          <a:xfrm>
            <a:off x="8853575" y="3800651"/>
            <a:ext cx="2287169" cy="3057350"/>
          </a:xfrm>
          <a:prstGeom prst="rect">
            <a:avLst/>
          </a:prstGeom>
        </p:spPr>
      </p:pic>
      <p:sp>
        <p:nvSpPr>
          <p:cNvPr id="11" name="TextBox 10">
            <a:extLst>
              <a:ext uri="{FF2B5EF4-FFF2-40B4-BE49-F238E27FC236}">
                <a16:creationId xmlns:a16="http://schemas.microsoft.com/office/drawing/2014/main" id="{AD855D8B-C5EA-BFF0-A11D-B7DB6431C277}"/>
              </a:ext>
            </a:extLst>
          </p:cNvPr>
          <p:cNvSpPr txBox="1"/>
          <p:nvPr/>
        </p:nvSpPr>
        <p:spPr>
          <a:xfrm>
            <a:off x="7081257" y="4294643"/>
            <a:ext cx="1718454"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panose="020B0604020202020204" pitchFamily="34" charset="0"/>
              <a:buChar char="•"/>
            </a:pPr>
            <a:r>
              <a:rPr lang="en-US"/>
              <a:t>Ice removed</a:t>
            </a:r>
          </a:p>
        </p:txBody>
      </p:sp>
      <p:sp>
        <p:nvSpPr>
          <p:cNvPr id="12" name="TextBox 11">
            <a:extLst>
              <a:ext uri="{FF2B5EF4-FFF2-40B4-BE49-F238E27FC236}">
                <a16:creationId xmlns:a16="http://schemas.microsoft.com/office/drawing/2014/main" id="{FFBBA432-4D35-E956-FFEA-E7A82F003889}"/>
              </a:ext>
            </a:extLst>
          </p:cNvPr>
          <p:cNvSpPr txBox="1"/>
          <p:nvPr/>
        </p:nvSpPr>
        <p:spPr>
          <a:xfrm>
            <a:off x="5580792" y="5159577"/>
            <a:ext cx="3218950"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a:t>Started Heating to 75C</a:t>
            </a:r>
          </a:p>
          <a:p>
            <a:r>
              <a:rPr lang="en-US" sz="1600"/>
              <a:t>Causing the styrene and </a:t>
            </a:r>
            <a:r>
              <a:rPr lang="en-US" sz="1600" err="1"/>
              <a:t>Vilsmeier</a:t>
            </a:r>
            <a:r>
              <a:rPr lang="en-US" sz="1600"/>
              <a:t> Reagent to react.</a:t>
            </a:r>
          </a:p>
        </p:txBody>
      </p:sp>
    </p:spTree>
    <p:extLst>
      <p:ext uri="{BB962C8B-B14F-4D97-AF65-F5344CB8AC3E}">
        <p14:creationId xmlns:p14="http://schemas.microsoft.com/office/powerpoint/2010/main" val="39071630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BC6C5F-30DA-86EF-3EAB-5212549CFDE3}"/>
              </a:ext>
            </a:extLst>
          </p:cNvPr>
          <p:cNvSpPr>
            <a:spLocks noGrp="1"/>
          </p:cNvSpPr>
          <p:nvPr>
            <p:ph type="title"/>
          </p:nvPr>
        </p:nvSpPr>
        <p:spPr>
          <a:xfrm>
            <a:off x="208258" y="346338"/>
            <a:ext cx="6466713" cy="1367029"/>
          </a:xfrm>
        </p:spPr>
        <p:txBody>
          <a:bodyPr anchor="b">
            <a:normAutofit/>
          </a:bodyPr>
          <a:lstStyle/>
          <a:p>
            <a:r>
              <a:rPr lang="en-US" sz="3600"/>
              <a:t>Set up of Formylation Process                                 (Step 2)</a:t>
            </a:r>
          </a:p>
        </p:txBody>
      </p:sp>
      <p:sp>
        <p:nvSpPr>
          <p:cNvPr id="3" name="Content Placeholder 2">
            <a:extLst>
              <a:ext uri="{FF2B5EF4-FFF2-40B4-BE49-F238E27FC236}">
                <a16:creationId xmlns:a16="http://schemas.microsoft.com/office/drawing/2014/main" id="{F75F91AD-302B-4FAD-A80D-21879235E5E3}"/>
              </a:ext>
            </a:extLst>
          </p:cNvPr>
          <p:cNvSpPr>
            <a:spLocks noGrp="1"/>
          </p:cNvSpPr>
          <p:nvPr>
            <p:ph idx="1"/>
          </p:nvPr>
        </p:nvSpPr>
        <p:spPr>
          <a:xfrm>
            <a:off x="578548" y="2270379"/>
            <a:ext cx="3418713" cy="3547872"/>
          </a:xfrm>
        </p:spPr>
        <p:txBody>
          <a:bodyPr vert="horz" lIns="91440" tIns="45720" rIns="91440" bIns="45720" rtlCol="0" anchor="t">
            <a:normAutofit/>
          </a:bodyPr>
          <a:lstStyle/>
          <a:p>
            <a:r>
              <a:rPr lang="en-US" sz="2200"/>
              <a:t>Materials:</a:t>
            </a:r>
          </a:p>
          <a:p>
            <a:r>
              <a:rPr lang="en-US" sz="2200"/>
              <a:t>600ml beaker</a:t>
            </a:r>
          </a:p>
          <a:p>
            <a:r>
              <a:rPr lang="en-US" sz="2200"/>
              <a:t>Small ice bath</a:t>
            </a:r>
          </a:p>
          <a:p>
            <a:r>
              <a:rPr lang="en-US" sz="2200"/>
              <a:t>Heating plate</a:t>
            </a:r>
          </a:p>
          <a:p>
            <a:r>
              <a:rPr lang="en-US" sz="2200"/>
              <a:t>Magnetic Stirrer</a:t>
            </a:r>
          </a:p>
          <a:p>
            <a:r>
              <a:rPr lang="en-US" sz="2200"/>
              <a:t>Watch glass</a:t>
            </a:r>
          </a:p>
        </p:txBody>
      </p:sp>
      <p:pic>
        <p:nvPicPr>
          <p:cNvPr id="4" name="Picture 3">
            <a:extLst>
              <a:ext uri="{FF2B5EF4-FFF2-40B4-BE49-F238E27FC236}">
                <a16:creationId xmlns:a16="http://schemas.microsoft.com/office/drawing/2014/main" id="{9D83F2E0-C138-EDE6-11D8-893311D37FFF}"/>
              </a:ext>
            </a:extLst>
          </p:cNvPr>
          <p:cNvPicPr>
            <a:picLocks noChangeAspect="1"/>
          </p:cNvPicPr>
          <p:nvPr/>
        </p:nvPicPr>
        <p:blipFill>
          <a:blip r:embed="rId2"/>
          <a:srcRect l="71798" t="60113" r="3672" b="2324"/>
          <a:stretch/>
        </p:blipFill>
        <p:spPr>
          <a:xfrm>
            <a:off x="6774720" y="1199740"/>
            <a:ext cx="4490775" cy="5173163"/>
          </a:xfrm>
          <a:prstGeom prst="rect">
            <a:avLst/>
          </a:prstGeom>
        </p:spPr>
      </p:pic>
      <p:sp>
        <p:nvSpPr>
          <p:cNvPr id="5" name="TextBox 4">
            <a:extLst>
              <a:ext uri="{FF2B5EF4-FFF2-40B4-BE49-F238E27FC236}">
                <a16:creationId xmlns:a16="http://schemas.microsoft.com/office/drawing/2014/main" id="{7C8AF853-C84E-E2F4-BBA8-CB303CEF2029}"/>
              </a:ext>
            </a:extLst>
          </p:cNvPr>
          <p:cNvSpPr txBox="1"/>
          <p:nvPr/>
        </p:nvSpPr>
        <p:spPr>
          <a:xfrm>
            <a:off x="4930588" y="3036906"/>
            <a:ext cx="168327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Small Ice Bath</a:t>
            </a:r>
          </a:p>
        </p:txBody>
      </p:sp>
      <p:sp>
        <p:nvSpPr>
          <p:cNvPr id="6" name="TextBox 5">
            <a:extLst>
              <a:ext uri="{FF2B5EF4-FFF2-40B4-BE49-F238E27FC236}">
                <a16:creationId xmlns:a16="http://schemas.microsoft.com/office/drawing/2014/main" id="{E186716B-C976-D585-D80D-2DB341A3B69E}"/>
              </a:ext>
            </a:extLst>
          </p:cNvPr>
          <p:cNvSpPr txBox="1"/>
          <p:nvPr/>
        </p:nvSpPr>
        <p:spPr>
          <a:xfrm>
            <a:off x="4978571" y="4252004"/>
            <a:ext cx="158585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Heating Plate</a:t>
            </a:r>
          </a:p>
        </p:txBody>
      </p:sp>
      <p:sp>
        <p:nvSpPr>
          <p:cNvPr id="7" name="TextBox 6">
            <a:extLst>
              <a:ext uri="{FF2B5EF4-FFF2-40B4-BE49-F238E27FC236}">
                <a16:creationId xmlns:a16="http://schemas.microsoft.com/office/drawing/2014/main" id="{35257AF7-0812-DC66-B8AB-916ED7B5379F}"/>
              </a:ext>
            </a:extLst>
          </p:cNvPr>
          <p:cNvSpPr txBox="1"/>
          <p:nvPr/>
        </p:nvSpPr>
        <p:spPr>
          <a:xfrm>
            <a:off x="7279815" y="581019"/>
            <a:ext cx="154462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600ml Beaker</a:t>
            </a:r>
          </a:p>
        </p:txBody>
      </p:sp>
      <mc:AlternateContent xmlns:mc="http://schemas.openxmlformats.org/markup-compatibility/2006" xmlns:p14="http://schemas.microsoft.com/office/powerpoint/2010/main">
        <mc:Choice Requires="p14">
          <p:contentPart p14:bwMode="auto" r:id="rId3">
            <p14:nvContentPartPr>
              <p14:cNvPr id="8" name="Ink 7">
                <a:extLst>
                  <a:ext uri="{FF2B5EF4-FFF2-40B4-BE49-F238E27FC236}">
                    <a16:creationId xmlns:a16="http://schemas.microsoft.com/office/drawing/2014/main" id="{7DB633FF-AF91-BCCC-6A0D-7D5E48881DB7}"/>
                  </a:ext>
                </a:extLst>
              </p14:cNvPr>
              <p14:cNvContentPartPr/>
              <p14:nvPr/>
            </p14:nvContentPartPr>
            <p14:xfrm>
              <a:off x="8037468" y="899542"/>
              <a:ext cx="7012" cy="1982500"/>
            </p14:xfrm>
          </p:contentPart>
        </mc:Choice>
        <mc:Fallback xmlns="">
          <p:pic>
            <p:nvPicPr>
              <p:cNvPr id="8" name="Ink 7">
                <a:extLst>
                  <a:ext uri="{FF2B5EF4-FFF2-40B4-BE49-F238E27FC236}">
                    <a16:creationId xmlns:a16="http://schemas.microsoft.com/office/drawing/2014/main" id="{7DB633FF-AF91-BCCC-6A0D-7D5E48881DB7}"/>
                  </a:ext>
                </a:extLst>
              </p:cNvPr>
              <p:cNvPicPr/>
              <p:nvPr/>
            </p:nvPicPr>
            <p:blipFill>
              <a:blip r:embed="rId4"/>
              <a:stretch>
                <a:fillRect/>
              </a:stretch>
            </p:blipFill>
            <p:spPr>
              <a:xfrm>
                <a:off x="7686868" y="881545"/>
                <a:ext cx="701200" cy="2018133"/>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0" name="Ink 9">
                <a:extLst>
                  <a:ext uri="{FF2B5EF4-FFF2-40B4-BE49-F238E27FC236}">
                    <a16:creationId xmlns:a16="http://schemas.microsoft.com/office/drawing/2014/main" id="{96AB125B-755C-70BF-06AD-2CE7E727EFA9}"/>
                  </a:ext>
                </a:extLst>
              </p14:cNvPr>
              <p14:cNvContentPartPr/>
              <p14:nvPr/>
            </p14:nvContentPartPr>
            <p14:xfrm>
              <a:off x="6443820" y="3272497"/>
              <a:ext cx="966681" cy="513993"/>
            </p14:xfrm>
          </p:contentPart>
        </mc:Choice>
        <mc:Fallback xmlns="">
          <p:pic>
            <p:nvPicPr>
              <p:cNvPr id="10" name="Ink 9">
                <a:extLst>
                  <a:ext uri="{FF2B5EF4-FFF2-40B4-BE49-F238E27FC236}">
                    <a16:creationId xmlns:a16="http://schemas.microsoft.com/office/drawing/2014/main" id="{96AB125B-755C-70BF-06AD-2CE7E727EFA9}"/>
                  </a:ext>
                </a:extLst>
              </p:cNvPr>
              <p:cNvPicPr/>
              <p:nvPr/>
            </p:nvPicPr>
            <p:blipFill>
              <a:blip r:embed="rId6"/>
              <a:stretch>
                <a:fillRect/>
              </a:stretch>
            </p:blipFill>
            <p:spPr>
              <a:xfrm>
                <a:off x="6425825" y="3254513"/>
                <a:ext cx="1002311" cy="549602"/>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2" name="Ink 11">
                <a:extLst>
                  <a:ext uri="{FF2B5EF4-FFF2-40B4-BE49-F238E27FC236}">
                    <a16:creationId xmlns:a16="http://schemas.microsoft.com/office/drawing/2014/main" id="{8D74BF2C-BC9D-F762-269F-5ABFD5D64DCA}"/>
                  </a:ext>
                </a:extLst>
              </p14:cNvPr>
              <p14:cNvContentPartPr/>
              <p14:nvPr/>
            </p14:nvContentPartPr>
            <p14:xfrm>
              <a:off x="6388206" y="4497017"/>
              <a:ext cx="1157670" cy="467729"/>
            </p14:xfrm>
          </p:contentPart>
        </mc:Choice>
        <mc:Fallback xmlns="">
          <p:pic>
            <p:nvPicPr>
              <p:cNvPr id="12" name="Ink 11">
                <a:extLst>
                  <a:ext uri="{FF2B5EF4-FFF2-40B4-BE49-F238E27FC236}">
                    <a16:creationId xmlns:a16="http://schemas.microsoft.com/office/drawing/2014/main" id="{8D74BF2C-BC9D-F762-269F-5ABFD5D64DCA}"/>
                  </a:ext>
                </a:extLst>
              </p:cNvPr>
              <p:cNvPicPr/>
              <p:nvPr/>
            </p:nvPicPr>
            <p:blipFill>
              <a:blip r:embed="rId8"/>
              <a:stretch>
                <a:fillRect/>
              </a:stretch>
            </p:blipFill>
            <p:spPr>
              <a:xfrm>
                <a:off x="6370213" y="4479027"/>
                <a:ext cx="1193296" cy="503348"/>
              </a:xfrm>
              <a:prstGeom prst="rect">
                <a:avLst/>
              </a:prstGeom>
            </p:spPr>
          </p:pic>
        </mc:Fallback>
      </mc:AlternateContent>
    </p:spTree>
    <p:extLst>
      <p:ext uri="{BB962C8B-B14F-4D97-AF65-F5344CB8AC3E}">
        <p14:creationId xmlns:p14="http://schemas.microsoft.com/office/powerpoint/2010/main" val="1469337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31BF440-39FA-4087-84CC-2EEC0BBDAF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glass container with liquid in it&#10;&#10;AI-generated content may be incorrect.">
            <a:extLst>
              <a:ext uri="{FF2B5EF4-FFF2-40B4-BE49-F238E27FC236}">
                <a16:creationId xmlns:a16="http://schemas.microsoft.com/office/drawing/2014/main" id="{C4F37D54-2DDF-FAF7-E289-730BE1B14C56}"/>
              </a:ext>
            </a:extLst>
          </p:cNvPr>
          <p:cNvPicPr>
            <a:picLocks noChangeAspect="1"/>
          </p:cNvPicPr>
          <p:nvPr/>
        </p:nvPicPr>
        <p:blipFill>
          <a:blip r:embed="rId2"/>
          <a:srcRect t="34774" r="-2" b="3840"/>
          <a:stretch/>
        </p:blipFill>
        <p:spPr>
          <a:xfrm>
            <a:off x="4883025" y="10"/>
            <a:ext cx="7308975" cy="3364982"/>
          </a:xfrm>
          <a:custGeom>
            <a:avLst/>
            <a:gdLst/>
            <a:ahLst/>
            <a:cxnLst/>
            <a:rect l="l" t="t" r="r" b="b"/>
            <a:pathLst>
              <a:path w="7308975" h="3364992">
                <a:moveTo>
                  <a:pt x="0" y="0"/>
                </a:moveTo>
                <a:lnTo>
                  <a:pt x="7308975" y="0"/>
                </a:lnTo>
                <a:lnTo>
                  <a:pt x="7308975" y="3364992"/>
                </a:lnTo>
                <a:lnTo>
                  <a:pt x="1210305" y="3364992"/>
                </a:lnTo>
                <a:lnTo>
                  <a:pt x="1192705" y="2943200"/>
                </a:lnTo>
                <a:cubicBezTo>
                  <a:pt x="1098874" y="1825108"/>
                  <a:pt x="684692" y="821621"/>
                  <a:pt x="62981" y="69271"/>
                </a:cubicBezTo>
                <a:close/>
              </a:path>
            </a:pathLst>
          </a:custGeom>
        </p:spPr>
      </p:pic>
      <p:pic>
        <p:nvPicPr>
          <p:cNvPr id="5" name="Picture 4" descr="A beaker with liquid in it&#10;&#10;AI-generated content may be incorrect.">
            <a:extLst>
              <a:ext uri="{FF2B5EF4-FFF2-40B4-BE49-F238E27FC236}">
                <a16:creationId xmlns:a16="http://schemas.microsoft.com/office/drawing/2014/main" id="{B4C5160D-AF47-E8D6-EFE9-03513A929349}"/>
              </a:ext>
            </a:extLst>
          </p:cNvPr>
          <p:cNvPicPr>
            <a:picLocks noChangeAspect="1"/>
          </p:cNvPicPr>
          <p:nvPr/>
        </p:nvPicPr>
        <p:blipFill>
          <a:blip r:embed="rId3"/>
          <a:srcRect t="48346" b="6766"/>
          <a:stretch/>
        </p:blipFill>
        <p:spPr>
          <a:xfrm>
            <a:off x="4883025" y="3493008"/>
            <a:ext cx="7308975" cy="3364992"/>
          </a:xfrm>
          <a:custGeom>
            <a:avLst/>
            <a:gdLst/>
            <a:ahLst/>
            <a:cxnLst/>
            <a:rect l="l" t="t" r="r" b="b"/>
            <a:pathLst>
              <a:path w="7308975" h="3364992">
                <a:moveTo>
                  <a:pt x="1210305" y="0"/>
                </a:moveTo>
                <a:lnTo>
                  <a:pt x="7308975" y="0"/>
                </a:lnTo>
                <a:lnTo>
                  <a:pt x="7308975" y="3364992"/>
                </a:lnTo>
                <a:lnTo>
                  <a:pt x="0" y="3364992"/>
                </a:lnTo>
                <a:lnTo>
                  <a:pt x="62981" y="3295722"/>
                </a:lnTo>
                <a:cubicBezTo>
                  <a:pt x="684692" y="2543371"/>
                  <a:pt x="1098874" y="1539884"/>
                  <a:pt x="1192705" y="421793"/>
                </a:cubicBezTo>
                <a:close/>
              </a:path>
            </a:pathLst>
          </a:custGeom>
        </p:spPr>
      </p:pic>
      <p:sp useBgFill="1">
        <p:nvSpPr>
          <p:cNvPr id="12" name="Freeform: Shape 11">
            <a:extLst>
              <a:ext uri="{FF2B5EF4-FFF2-40B4-BE49-F238E27FC236}">
                <a16:creationId xmlns:a16="http://schemas.microsoft.com/office/drawing/2014/main" id="{F04E4CBA-303B-48BD-8451-C2701CB0EE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6001" cy="6858000"/>
          </a:xfrm>
          <a:custGeom>
            <a:avLst/>
            <a:gdLst>
              <a:gd name="connsiteX0" fmla="*/ 0 w 6096001"/>
              <a:gd name="connsiteY0" fmla="*/ 0 h 6858000"/>
              <a:gd name="connsiteX1" fmla="*/ 4883024 w 6096001"/>
              <a:gd name="connsiteY1" fmla="*/ 0 h 6858000"/>
              <a:gd name="connsiteX2" fmla="*/ 4946006 w 6096001"/>
              <a:gd name="connsiteY2" fmla="*/ 69271 h 6858000"/>
              <a:gd name="connsiteX3" fmla="*/ 6096001 w 6096001"/>
              <a:gd name="connsiteY3" fmla="*/ 3429000 h 6858000"/>
              <a:gd name="connsiteX4" fmla="*/ 4946006 w 6096001"/>
              <a:gd name="connsiteY4" fmla="*/ 6788730 h 6858000"/>
              <a:gd name="connsiteX5" fmla="*/ 4883024 w 6096001"/>
              <a:gd name="connsiteY5" fmla="*/ 6858000 h 6858000"/>
              <a:gd name="connsiteX6" fmla="*/ 0 w 609600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1" h="6858000">
                <a:moveTo>
                  <a:pt x="0" y="0"/>
                </a:moveTo>
                <a:lnTo>
                  <a:pt x="4883024" y="0"/>
                </a:lnTo>
                <a:lnTo>
                  <a:pt x="4946006" y="69271"/>
                </a:lnTo>
                <a:cubicBezTo>
                  <a:pt x="5656532" y="929100"/>
                  <a:pt x="6096001" y="2116944"/>
                  <a:pt x="6096001" y="3429000"/>
                </a:cubicBezTo>
                <a:cubicBezTo>
                  <a:pt x="6096001" y="4741056"/>
                  <a:pt x="5656532" y="5928900"/>
                  <a:pt x="4946006" y="6788730"/>
                </a:cubicBezTo>
                <a:lnTo>
                  <a:pt x="4883024"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4" name="Freeform: Shape 13">
            <a:extLst>
              <a:ext uri="{FF2B5EF4-FFF2-40B4-BE49-F238E27FC236}">
                <a16:creationId xmlns:a16="http://schemas.microsoft.com/office/drawing/2014/main" id="{F6CA58B3-AFCC-4A40-9882-50D5080879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7332" cy="6858000"/>
          </a:xfrm>
          <a:custGeom>
            <a:avLst/>
            <a:gdLst>
              <a:gd name="connsiteX0" fmla="*/ 0 w 6087332"/>
              <a:gd name="connsiteY0" fmla="*/ 0 h 6858000"/>
              <a:gd name="connsiteX1" fmla="*/ 4874355 w 6087332"/>
              <a:gd name="connsiteY1" fmla="*/ 0 h 6858000"/>
              <a:gd name="connsiteX2" fmla="*/ 4937337 w 6087332"/>
              <a:gd name="connsiteY2" fmla="*/ 69271 h 6858000"/>
              <a:gd name="connsiteX3" fmla="*/ 6087332 w 6087332"/>
              <a:gd name="connsiteY3" fmla="*/ 3429000 h 6858000"/>
              <a:gd name="connsiteX4" fmla="*/ 4937337 w 6087332"/>
              <a:gd name="connsiteY4" fmla="*/ 6788730 h 6858000"/>
              <a:gd name="connsiteX5" fmla="*/ 4874355 w 6087332"/>
              <a:gd name="connsiteY5" fmla="*/ 6858000 h 6858000"/>
              <a:gd name="connsiteX6" fmla="*/ 0 w 608733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87332" h="6858000">
                <a:moveTo>
                  <a:pt x="0" y="0"/>
                </a:moveTo>
                <a:lnTo>
                  <a:pt x="4874355" y="0"/>
                </a:lnTo>
                <a:lnTo>
                  <a:pt x="4937337" y="69271"/>
                </a:lnTo>
                <a:cubicBezTo>
                  <a:pt x="5647863" y="929100"/>
                  <a:pt x="6087332" y="2116944"/>
                  <a:pt x="6087332" y="3429000"/>
                </a:cubicBezTo>
                <a:cubicBezTo>
                  <a:pt x="6087332" y="4741056"/>
                  <a:pt x="5647863" y="5928900"/>
                  <a:pt x="4937337" y="6788730"/>
                </a:cubicBezTo>
                <a:lnTo>
                  <a:pt x="4874355"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 name="Title 1">
            <a:extLst>
              <a:ext uri="{FF2B5EF4-FFF2-40B4-BE49-F238E27FC236}">
                <a16:creationId xmlns:a16="http://schemas.microsoft.com/office/drawing/2014/main" id="{B99CE172-BDE8-BD34-D91A-4818DFC2216B}"/>
              </a:ext>
            </a:extLst>
          </p:cNvPr>
          <p:cNvSpPr>
            <a:spLocks noGrp="1"/>
          </p:cNvSpPr>
          <p:nvPr>
            <p:ph type="title"/>
          </p:nvPr>
        </p:nvSpPr>
        <p:spPr>
          <a:xfrm>
            <a:off x="448056" y="859536"/>
            <a:ext cx="4832802" cy="1243584"/>
          </a:xfrm>
        </p:spPr>
        <p:txBody>
          <a:bodyPr>
            <a:normAutofit/>
          </a:bodyPr>
          <a:lstStyle/>
          <a:p>
            <a:r>
              <a:rPr lang="en-US" sz="3400"/>
              <a:t>Step 2</a:t>
            </a:r>
          </a:p>
        </p:txBody>
      </p:sp>
      <p:sp>
        <p:nvSpPr>
          <p:cNvPr id="16" name="Rectangle 15">
            <a:extLst>
              <a:ext uri="{FF2B5EF4-FFF2-40B4-BE49-F238E27FC236}">
                <a16:creationId xmlns:a16="http://schemas.microsoft.com/office/drawing/2014/main" id="{75C56826-D4E5-42ED-8529-079651CB30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52144"/>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useBgFill="1">
        <p:nvSpPr>
          <p:cNvPr id="18" name="Rectangle 17">
            <a:extLst>
              <a:ext uri="{FF2B5EF4-FFF2-40B4-BE49-F238E27FC236}">
                <a16:creationId xmlns:a16="http://schemas.microsoft.com/office/drawing/2014/main" id="{82095FCE-EF05-4443-B97A-85DEE3A5CA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9544" y="2194560"/>
            <a:ext cx="4892040" cy="18288"/>
          </a:xfrm>
          <a:prstGeom prst="rect">
            <a:avLst/>
          </a:prstGeom>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CA00AE6B-AA30-4CF8-BA6F-339B780AD7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9544" y="2194560"/>
            <a:ext cx="48920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id="{1F4FB783-E92A-006C-DBD8-8BE0C8345EC9}"/>
              </a:ext>
            </a:extLst>
          </p:cNvPr>
          <p:cNvSpPr>
            <a:spLocks noGrp="1"/>
          </p:cNvSpPr>
          <p:nvPr>
            <p:ph idx="1"/>
          </p:nvPr>
        </p:nvSpPr>
        <p:spPr>
          <a:xfrm>
            <a:off x="453104" y="2406637"/>
            <a:ext cx="4893357" cy="3765277"/>
          </a:xfrm>
        </p:spPr>
        <p:txBody>
          <a:bodyPr vert="horz" lIns="91440" tIns="45720" rIns="91440" bIns="45720" rtlCol="0" anchor="t">
            <a:normAutofit/>
          </a:bodyPr>
          <a:lstStyle/>
          <a:p>
            <a:pPr marL="0" indent="0">
              <a:buNone/>
            </a:pPr>
            <a:r>
              <a:rPr lang="en-US" sz="2000" baseline="-25000"/>
              <a:t>The next step was cooling down the reaction, for that I set up another ice bath and started preheating water to 75C for the next step.</a:t>
            </a:r>
          </a:p>
          <a:p>
            <a:pPr marL="0" indent="0">
              <a:buNone/>
            </a:pPr>
            <a:r>
              <a:rPr lang="en-US" sz="2000" baseline="-25000"/>
              <a:t>Once the mixture was poured into the beaker, it started rapidly cooling down and solidifying on the sides. </a:t>
            </a:r>
            <a:endParaRPr lang="en-US">
              <a:ea typeface="Open Sans"/>
              <a:cs typeface="Open Sans"/>
            </a:endParaRPr>
          </a:p>
          <a:p>
            <a:pPr marL="0" indent="0">
              <a:buNone/>
            </a:pPr>
            <a:r>
              <a:rPr lang="en-US" sz="2000" baseline="-25000"/>
              <a:t>At that point I slowly poured in a mixture of Sodium acetate and water.</a:t>
            </a:r>
            <a:endParaRPr lang="en-US" sz="2000"/>
          </a:p>
          <a:p>
            <a:r>
              <a:rPr lang="en-US" sz="1600"/>
              <a:t>28.8g Sodium Acetate  </a:t>
            </a:r>
            <a:r>
              <a:rPr lang="en-US" sz="1600">
                <a:ea typeface="+mn-lt"/>
                <a:cs typeface="+mn-lt"/>
              </a:rPr>
              <a:t>(</a:t>
            </a:r>
            <a:r>
              <a:rPr lang="en-US" sz="1400">
                <a:ea typeface="+mn-lt"/>
                <a:cs typeface="+mn-lt"/>
              </a:rPr>
              <a:t>C</a:t>
            </a:r>
            <a:r>
              <a:rPr lang="en-US" sz="1400" baseline="-25000">
                <a:ea typeface="+mn-lt"/>
                <a:cs typeface="+mn-lt"/>
              </a:rPr>
              <a:t>2</a:t>
            </a:r>
            <a:r>
              <a:rPr lang="en-US" sz="1400">
                <a:ea typeface="+mn-lt"/>
                <a:cs typeface="+mn-lt"/>
              </a:rPr>
              <a:t>H</a:t>
            </a:r>
            <a:r>
              <a:rPr lang="en-US" sz="1400" baseline="-25000">
                <a:ea typeface="+mn-lt"/>
                <a:cs typeface="+mn-lt"/>
              </a:rPr>
              <a:t>3</a:t>
            </a:r>
            <a:r>
              <a:rPr lang="en-US" sz="1400">
                <a:ea typeface="+mn-lt"/>
                <a:cs typeface="+mn-lt"/>
              </a:rPr>
              <a:t>NaO</a:t>
            </a:r>
            <a:r>
              <a:rPr lang="en-US" sz="1400" baseline="-25000">
                <a:ea typeface="+mn-lt"/>
                <a:cs typeface="+mn-lt"/>
              </a:rPr>
              <a:t>2</a:t>
            </a:r>
            <a:r>
              <a:rPr lang="en-US" sz="1400">
                <a:ea typeface="+mn-lt"/>
                <a:cs typeface="+mn-lt"/>
              </a:rPr>
              <a:t>)</a:t>
            </a:r>
            <a:endParaRPr lang="en-US" sz="1600">
              <a:ea typeface="Open Sans"/>
              <a:cs typeface="Open Sans"/>
            </a:endParaRPr>
          </a:p>
          <a:p>
            <a:r>
              <a:rPr lang="en-US" sz="1600"/>
              <a:t> 65ml Water</a:t>
            </a:r>
            <a:endParaRPr lang="en-US" sz="1600">
              <a:latin typeface="Aptos" panose="02110004020202020204"/>
              <a:ea typeface="Open Sans"/>
              <a:cs typeface="Open Sans"/>
            </a:endParaRPr>
          </a:p>
          <a:p>
            <a:pPr marL="0" indent="0">
              <a:buNone/>
            </a:pPr>
            <a:r>
              <a:rPr lang="en-US" sz="2000" baseline="-25000">
                <a:latin typeface="Aptos"/>
                <a:ea typeface="Open Sans"/>
                <a:cs typeface="Open Sans"/>
              </a:rPr>
              <a:t>Cooling stabilizes </a:t>
            </a:r>
            <a:r>
              <a:rPr lang="en-US" sz="2000" baseline="-25000" err="1">
                <a:latin typeface="Aptos"/>
                <a:ea typeface="Open Sans"/>
                <a:cs typeface="Open Sans"/>
              </a:rPr>
              <a:t>Vilsmeier</a:t>
            </a:r>
            <a:r>
              <a:rPr lang="en-US" sz="2000" baseline="-25000">
                <a:latin typeface="Aptos"/>
                <a:ea typeface="Open Sans"/>
                <a:cs typeface="Open Sans"/>
              </a:rPr>
              <a:t> reagent, which prevents decomposition and side reactions.                                                Exposure to moisture results in partial hydrolysis, resulting in solidified layer on the sides.</a:t>
            </a:r>
            <a:br>
              <a:rPr lang="en-US" sz="2000" baseline="-25000">
                <a:latin typeface="Aptos"/>
                <a:ea typeface="Open Sans"/>
                <a:cs typeface="Open Sans"/>
              </a:rPr>
            </a:br>
            <a:endParaRPr lang="en-US" sz="2000" baseline="-25000">
              <a:latin typeface="Aptos"/>
              <a:ea typeface="Open Sans"/>
              <a:cs typeface="Open Sans"/>
            </a:endParaRPr>
          </a:p>
        </p:txBody>
      </p:sp>
    </p:spTree>
    <p:extLst>
      <p:ext uri="{BB962C8B-B14F-4D97-AF65-F5344CB8AC3E}">
        <p14:creationId xmlns:p14="http://schemas.microsoft.com/office/powerpoint/2010/main" val="269859285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1340</Words>
  <Application>Microsoft Office PowerPoint</Application>
  <PresentationFormat>Widescreen</PresentationFormat>
  <Paragraphs>164</Paragraphs>
  <Slides>19</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19</vt:i4>
      </vt:variant>
    </vt:vector>
  </HeadingPairs>
  <TitlesOfParts>
    <vt:vector size="27" baseType="lpstr">
      <vt:lpstr>Aptos</vt:lpstr>
      <vt:lpstr>Aptos Display</vt:lpstr>
      <vt:lpstr>Arial</vt:lpstr>
      <vt:lpstr>Calibri</vt:lpstr>
      <vt:lpstr>Open Sans</vt:lpstr>
      <vt:lpstr>Times New Roman</vt:lpstr>
      <vt:lpstr>WordVisiCarriageReturn_MSFontService</vt:lpstr>
      <vt:lpstr>Office Theme</vt:lpstr>
      <vt:lpstr>Conversion of Polystyrene Plastic into  Cinnamaldehyde </vt:lpstr>
      <vt:lpstr>Introduction</vt:lpstr>
      <vt:lpstr>Collection &amp; Preparation of Polystyrene</vt:lpstr>
      <vt:lpstr>                  Setup of Pyrolysis Process </vt:lpstr>
      <vt:lpstr>Styrene </vt:lpstr>
      <vt:lpstr>Setup of Formylation Process (Step 1)</vt:lpstr>
      <vt:lpstr>Step 1 </vt:lpstr>
      <vt:lpstr>Set up of Formylation Process                                 (Step 2)</vt:lpstr>
      <vt:lpstr>Step 2</vt:lpstr>
      <vt:lpstr>Formylation Process (Step 3)</vt:lpstr>
      <vt:lpstr>Purification Process</vt:lpstr>
      <vt:lpstr>Surprising Byproduct</vt:lpstr>
      <vt:lpstr>Adhesive Capabilities</vt:lpstr>
      <vt:lpstr>Summary of the Adhesive</vt:lpstr>
      <vt:lpstr>Discussion</vt:lpstr>
      <vt:lpstr>Conclusion</vt:lpstr>
      <vt:lpstr>                        Questions?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Charlotte Dudal</cp:lastModifiedBy>
  <cp:revision>1</cp:revision>
  <dcterms:created xsi:type="dcterms:W3CDTF">2025-03-24T09:34:25Z</dcterms:created>
  <dcterms:modified xsi:type="dcterms:W3CDTF">2025-04-02T15:47:20Z</dcterms:modified>
</cp:coreProperties>
</file>