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8.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19.xml" ContentType="application/inkml+xml"/>
  <Override PartName="/ppt/ink/ink20.xml" ContentType="application/inkml+xml"/>
  <Override PartName="/ppt/ink/ink21.xml" ContentType="application/inkml+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22.xml" ContentType="application/inkml+xml"/>
  <Override PartName="/ppt/ink/ink23.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1" r:id="rId4"/>
  </p:sldMasterIdLst>
  <p:notesMasterIdLst>
    <p:notesMasterId r:id="rId34"/>
  </p:notesMasterIdLst>
  <p:sldIdLst>
    <p:sldId id="323" r:id="rId5"/>
    <p:sldId id="256" r:id="rId6"/>
    <p:sldId id="259" r:id="rId7"/>
    <p:sldId id="324" r:id="rId8"/>
    <p:sldId id="260" r:id="rId9"/>
    <p:sldId id="289" r:id="rId10"/>
    <p:sldId id="282" r:id="rId11"/>
    <p:sldId id="332" r:id="rId12"/>
    <p:sldId id="261" r:id="rId13"/>
    <p:sldId id="312" r:id="rId14"/>
    <p:sldId id="313" r:id="rId15"/>
    <p:sldId id="314" r:id="rId16"/>
    <p:sldId id="325" r:id="rId17"/>
    <p:sldId id="326" r:id="rId18"/>
    <p:sldId id="333" r:id="rId19"/>
    <p:sldId id="315" r:id="rId20"/>
    <p:sldId id="317" r:id="rId21"/>
    <p:sldId id="316" r:id="rId22"/>
    <p:sldId id="318" r:id="rId23"/>
    <p:sldId id="328" r:id="rId24"/>
    <p:sldId id="268" r:id="rId25"/>
    <p:sldId id="319" r:id="rId26"/>
    <p:sldId id="331" r:id="rId27"/>
    <p:sldId id="320" r:id="rId28"/>
    <p:sldId id="321" r:id="rId29"/>
    <p:sldId id="281" r:id="rId30"/>
    <p:sldId id="283" r:id="rId31"/>
    <p:sldId id="322" r:id="rId32"/>
    <p:sldId id="330" r:id="rId33"/>
  </p:sldIdLst>
  <p:sldSz cx="9144000" cy="5143500" type="screen16x9"/>
  <p:notesSz cx="6858000" cy="9144000"/>
  <p:embeddedFontLst>
    <p:embeddedFont>
      <p:font typeface="Archivo Black" panose="020B0604020202020204" charset="0"/>
      <p:regular r:id="rId35"/>
    </p:embeddedFont>
    <p:embeddedFont>
      <p:font typeface="Molengo" panose="020B0604020202020204" charset="0"/>
      <p:regular r:id="rId36"/>
    </p:embeddedFont>
    <p:embeddedFont>
      <p:font typeface="Prompt" panose="00000500000000000000" pitchFamily="2" charset="-34"/>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3762E-9CFB-D944-9A13-9B72FEF6B80C}" v="606" dt="2025-03-31T15:57:04.815"/>
    <p1510:client id="{420E48C4-ACF4-0B4E-8CFB-AF7F8E3EF2F2}" v="290" dt="2025-03-31T19:36:01.738"/>
    <p1510:client id="{CD7D2480-5AC0-DDAC-3B48-56E4765EA064}" v="737" dt="2025-03-31T19:39:33.135"/>
  </p1510:revLst>
</p1510:revInfo>
</file>

<file path=ppt/tableStyles.xml><?xml version="1.0" encoding="utf-8"?>
<a:tblStyleLst xmlns:a="http://schemas.openxmlformats.org/drawingml/2006/main" def="{7652C7EE-8584-4FCD-B5C1-14693EAEB3A3}">
  <a:tblStyle styleId="{7652C7EE-8584-4FCD-B5C1-14693EAEB3A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5.fntdata"/><Relationship Id="rId21" Type="http://schemas.openxmlformats.org/officeDocument/2006/relationships/slide" Target="slides/slide17.xml"/><Relationship Id="rId34" Type="http://schemas.openxmlformats.org/officeDocument/2006/relationships/notesMaster" Target="notesMasters/notesMaster1.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3.fntdata"/><Relationship Id="rId40" Type="http://schemas.openxmlformats.org/officeDocument/2006/relationships/font" Target="fonts/font6.fntdata"/><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2.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1.fntdata"/><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4.fntdata"/><Relationship Id="rId20" Type="http://schemas.openxmlformats.org/officeDocument/2006/relationships/slide" Target="slides/slide16.xml"/><Relationship Id="rId41"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8T18:07:18.572"/>
    </inkml:context>
    <inkml:brush xml:id="br0">
      <inkml:brushProperty name="width" value="0.1" units="cm"/>
      <inkml:brushProperty name="height" value="0.1" units="cm"/>
      <inkml:brushProperty name="color" value="#004F8B"/>
    </inkml:brush>
  </inkml:definitions>
  <inkml:trace contextRef="#ctx0" brushRef="#br0">1 1 24575,'0'0'0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38"/>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1 0,'42'90,"-1"0,-6-21,2 2,5-1,8 3</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1:20.542"/>
    </inkml:context>
    <inkml:brush xml:id="br0">
      <inkml:brushProperty name="width" value="0.35" units="cm"/>
      <inkml:brushProperty name="height" value="0.35" units="cm"/>
      <inkml:brushProperty name="color" value="#FFFFFF"/>
    </inkml:brush>
  </inkml:definitions>
  <inkml:trace contextRef="#ctx0" brushRef="#br0">1515 120 24575,'10'0'0,"7"0"0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1:20.550"/>
    </inkml:context>
    <inkml:brush xml:id="br0">
      <inkml:brushProperty name="width" value="0.35" units="cm"/>
      <inkml:brushProperty name="height" value="0.35" units="cm"/>
      <inkml:brushProperty name="color" value="#FFFFFF"/>
    </inkml:brush>
  </inkml:definitions>
  <inkml:trace contextRef="#ctx0" brushRef="#br0">3679 52 24575,'7'10'0</inkml:trace>
  <inkml:trace contextRef="#ctx0" brushRef="#br0" timeOffset="1">3838 330 24575,'11'25'0,"12"22"0,16 44 0,1-14 0,-6-9 0,-2-7 0,-29-55 0</inkml:trace>
  <inkml:trace contextRef="#ctx0" brushRef="#br0" timeOffset="-2">2684 674 24575,'-27'-2'0</inkml:trace>
  <inkml:trace contextRef="#ctx0" brushRef="#br0" timeOffset="-3">2576 653 24575,'-31'-13'0,"-18"4"0,13-1 0,-13-5 0,13 13 0,-13-5 0,13 7 0,-6 0 0,1 0 0,5 0 0,-13 0 0,13-2 0,-4-4 0,21 5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1:20.553"/>
    </inkml:context>
    <inkml:brush xml:id="br0">
      <inkml:brushProperty name="width" value="0.35" units="cm"/>
      <inkml:brushProperty name="height" value="0.35" units="cm"/>
      <inkml:brushProperty name="color" value="#FFFFFF"/>
    </inkml:brush>
  </inkml:definitions>
  <inkml:trace contextRef="#ctx0" brushRef="#br0">2264 409 24575,'26'0'0,"0"0"0,0 0 0,7 0 0,-7 0 0,1 0 0,5 0 0,-13 0 0,13 0 0,-13 0 0,5 0 0,-7 0 0,0 7 0,-7 3 0,-3 7 0,-7-13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1:20.555"/>
    </inkml:context>
    <inkml:brush xml:id="br0">
      <inkml:brushProperty name="width" value="0.35" units="cm"/>
      <inkml:brushProperty name="height" value="0.35" units="cm"/>
      <inkml:brushProperty name="color" value="#FFFFFF"/>
    </inkml:brush>
  </inkml:definitions>
  <inkml:trace contextRef="#ctx0" brushRef="#br0">2247 192 24575,'35'16'0,"-1"13"0,15 22 0,-44-45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1:20.559"/>
    </inkml:context>
    <inkml:brush xml:id="br0">
      <inkml:brushProperty name="width" value="0.35" units="cm"/>
      <inkml:brushProperty name="height" value="0.35" units="cm"/>
      <inkml:brushProperty name="color" value="#FFFFFF"/>
    </inkml:brush>
  </inkml:definitions>
  <inkml:trace contextRef="#ctx0" brushRef="#br0">1 52 24575,'81'45'0,"1"0"0,-23-10 0,-27-15 0</inkml:trace>
  <inkml:trace contextRef="#ctx0" brushRef="#br0" timeOffset="-71220">1465 1 24575,'0'0'0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63"/>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0 1,'51'69,"-1"0,1 1,4 5,2 0,1 2,-11-16,2 0,0 0,3 2,6 5,-55-65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68"/>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0 0,'40'67,"0"0,-1 0,7 1,1-1,2-4,-37-50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08T18:14:21.139"/>
    </inkml:context>
    <inkml:brush xml:id="br0">
      <inkml:brushProperty name="width" value="0.1" units="cm"/>
      <inkml:brushProperty name="height" value="0.1" units="cm"/>
      <inkml:brushProperty name="color" value="#004F8B"/>
    </inkml:brush>
  </inkml:definitions>
  <inkml:trace contextRef="#ctx0" brushRef="#br0">1 0 24575,'0'0'0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31T16:09:50.458"/>
    </inkml:context>
    <inkml:brush xml:id="br0">
      <inkml:brushProperty name="width" value="0.35" units="cm"/>
      <inkml:brushProperty name="height" value="0.35" units="cm"/>
      <inkml:brushProperty name="color" value="#00A0D7"/>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49:53.984"/>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0 0,'0'0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31T16:09:53.327"/>
    </inkml:context>
    <inkml:brush xml:id="br0">
      <inkml:brushProperty name="width" value="0.35" units="cm"/>
      <inkml:brushProperty name="height" value="0.35" units="cm"/>
      <inkml:brushProperty name="color" value="#00A0D7"/>
    </inkml:brush>
  </inkml:definitions>
  <inkml:trace contextRef="#ctx0" brushRef="#br0">1 1 24575,'0'0'0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31T16:09:55.356"/>
    </inkml:context>
    <inkml:brush xml:id="br0">
      <inkml:brushProperty name="width" value="0.35" units="cm"/>
      <inkml:brushProperty name="height" value="0.35" units="cm"/>
      <inkml:brushProperty name="color" value="#00A0D7"/>
    </inkml:brush>
  </inkml:definitions>
  <inkml:trace contextRef="#ctx0" brushRef="#br0">1 0 24575,'0'0'0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9T09:21:09.287"/>
    </inkml:context>
    <inkml:brush xml:id="br0">
      <inkml:brushProperty name="width" value="0.05" units="cm"/>
      <inkml:brushProperty name="height" value="0.05" units="cm"/>
      <inkml:brushProperty name="color" value="#0B868D"/>
      <inkml:brushProperty name="inkEffects" value="ocean"/>
      <inkml:brushProperty name="anchorX" value="0"/>
      <inkml:brushProperty name="anchorY" value="0"/>
      <inkml:brushProperty name="scaleFactor" value="0.5"/>
    </inkml:brush>
  </inkml:definitions>
  <inkml:trace contextRef="#ctx0" brushRef="#br0">0 0 24575,'84'0'0,"-11"0"0,-8 0 0,1 0 0,-1 0 0,4 0 0,-1 0 0,-1 0 0,1 0 0,-6 0 0,8 0 0,2 0 0,-2 0 0,-3 0 0,-8 0 0,-1 0 0,4 0 0,6 0 0,5 0 0,-6 0 0,1 0 0,-6 0 0,1 0 0,-1 0 0,4 0 0,-3 0 0,1 0 0,-12 0 0,5 0 0,-5 0 0,2 0 0,-2 0 0,-9 0 0,4 0 0,0 0 0,0 0 0,3 0 0,-8 0 0,-4 0 0,-2 0 0,-3 0 0,-2 0 0,1 0 0,-1 0 0,-3 0 0,3 0 0,-7 0 0,12 0 0,-4 0 0,9 0 0,-3 0 0,9 0 0,2 0 0,8 0 0,11 0 0,-1 0 0,11 0 0,11 0 0,3 0 0,-38 0 0,1 0 0,-1 0 0,1 0 0,7 0 0,1 0 0,-2 0 0,1 0 0,6 0 0,0 0 0,-3 0 0,0 0 0,2 0 0,1 0 0,0 0 0,-1 0 0,4 0 0,-1 0 0,-3 0 0,-1 0 0,0 0 0,-2 0 0,0 0 0,-1 0 0,0 0 0,-1 0 0,0 0 0,-1 0 0,-1 0 0,0 0 0,-3 0 0,0 0 0,-4 0 0,-2 0 0,0 0 0,-1 0 0,44 0 0,-3 0 0,-2 0 0,1 0 0,-7 0 0,-1 0 0,-9 0 0,1 0 0,-6 0 0,-2 0 0,-9 0 0,4 0 0,-4 0 0,-2 0 0,3 0 0,-6 0 0,5 0 0,-7 0 0,2 0 0,-3 0 0,-2 0 0,0 0 0,-1 0 0,3 0 0,3 0 0,-3 0 0,3 0 0,3 0 0,2 0 0,2 0 0,-1 0 0,2 0 0,-3 0 0,4 0 0,2 0 0,-1 0 0,0 0 0,3 0 0,2 0 0,-3 0 0,4 0 0,-5 0 0,-6 0 0,2 0 0,-7 0 0,5 0 0,-5 0 0,0 0 0,-5 0 0,0 0 0,0 0 0,-2 0 0,-4 0 0,3 0 0,-8 0 0,6 0 0,-6 0 0,1 0 0,-6 0 0,-2 0 0,-3 0 0,-3 0 0,-8 0 0,6 0 0,0 0 0,-4 0 0,-1 0 0,-4 0 0,9 0 0,-4 0 0,-1 0 0,0 0 0,-1 0 0,1 0 0,-1 0 0,-4 0 0,-1 0 0,1 0 0,4 0 0,1 0 0,-6 0 0,1 0 0,-8 0 0,11 0 0,-5 0 0,1 0 0,0 0 0,1 0 0,4 0 0,-4 0 0,-1 0 0,1 0 0,4 0 0,1 0 0,-6 0 0,1 0 0,-6 0 0,5 0 0,-4 0 0,4 0 0,-7 0 0,4 0 0,-7 0 0,0 0 0,7 0 0,-3 0 0,6 0 0,-5 0 0,6 0 0,-1 0 0,6 0 0,-1 0 0,1 0 0,0 0 0,-1 0 0,1 0 0,-1 0 0,1 0 0,0 0 0,-1 0 0,1 0 0,-1 0 0,1 0 0,-7 0 0,5 0 0,-6 0 0,8 0 0,-7 0 0,4 0 0,-2 0 0,-2 0 0,1 0 0,0 0 0,6 0 0,0 0 0,-1 0 0,-6 0 0,5 0 0,-4 0 0,4 0 0,2 0 0,-6 0 0,0 0 0,8 0 0,8 0 0,-7 0 0,2 0 0,-2 0 0,7 0 0,3 0 0,-3 0 0,0 0 0,5 0 0,-3 0 0,9 0 0,-4 0 0,-2 0 0,0 0 0,0 0 0,4 0 0,-4 0 0,9 0 0,-9 0 0,6 0 0,-1 0 0,-3 0 0,4 0 0,-3 0 0,3 0 0,-4 0 0,3 0 0,-1 0 0,1 0 0,-5 0 0,1 0 0,4 0 0,-5 0 0,4 0 0,-4 0 0,7 0 0,4 0 0,3 0 0,2 0 0,1 0 0,4 0 0,4 0 0,6 0 0,1 0 0,-1 0 0,2 0 0,4 0 0,-2 0 0,7 0 0,-2 0 0,2 0 0,-9 0 0,-7 0 0,-8 0 0,-2 0 0,-4 0 0,-12 0 0,4 0 0,-9 0 0,-2 0 0,2 0 0,0 0 0,5 0 0,1 0 0,-8 0 0,-3 0 0,3 0 0,2 0 0,-7 0 0,2 0 0,-7 0 0,7 0 0,-4 0 0,-1 0 0,-1 0 0,1 0 0,-1 0 0,1 0 0,0 0 0,-1 0 0,1 0 0,-1 0 0,-4 0 0,-1 0 0,1 0 0,4 0 0,1 0 0,-1 0 0,-4 0 0,-1 0 0,1 0 0,4 0 0,1 0 0,-1 0 0,-4 0 0,-1 0 0,1 0 0,4 0 0,1 0 0,0 0 0,-1 0 0,1 0 0,-1 0 0,1 0 0,0 0 0,-1 0 0,1 0 0,-8 0 0,6 0 0,-5 0 0,0 0 0,-23 0 0,-12 0 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9T09:21:16.662"/>
    </inkml:context>
    <inkml:brush xml:id="br0">
      <inkml:brushProperty name="width" value="0.05" units="cm"/>
      <inkml:brushProperty name="height" value="0.05" units="cm"/>
      <inkml:brushProperty name="color" value="#0B868D"/>
      <inkml:brushProperty name="inkEffects" value="ocean"/>
      <inkml:brushProperty name="anchorX" value="-14937.79785"/>
      <inkml:brushProperty name="anchorY" value="-14329.06934"/>
      <inkml:brushProperty name="scaleFactor" value="0.5"/>
    </inkml:brush>
  </inkml:definitions>
  <inkml:trace contextRef="#ctx0" brushRef="#br0">1 0 24575,'0'61'0,"0"-4"0,0 0 0,0-3 0,0 3 0,0 1 0,0 2 0,0-2 0,0-3 0,0-5 0,0 2 0,0 2 0,0-2 0,0 2 0,0 3 0,0-1 0,0-4 0,0-5 0,0-1 0,0 0 0,0-10 0,0 0 0,0-4 0,0-6 0,0 0 0,0-2 0,0 2 0,0 9 0,0-4 0,0 0 0,0 0 0,0-8 0,0 8 0,0-3 0,0 3 0,0-2 0,0-3 0,0 6 0,0-1 0,0-5 0,0 5 0,0-5 0,0 0 0,0 7 0,0-7 0,0 9 0,0-4 0,0 2 0,0 9 0,0-11 0,0 5 0,0-4 0,0 9 0,0 1 0,0 5 0,0 5 0,0 0 0,0 0 0,0-5 0,0-1 0,0 1 0,0-5 0,0-1 0,0-6 0,0 2 0,0 6 0,0-1 0,0 10 0,0-11 0,0 8 0,0-8 0,0 4 0,0 2 0,0-5 0,0 0 0,0-6 0,0 6 0,0-6 0,0 6 0,0-11 0,0 5 0,0-5 0,0 11 0,0-11 0,0 6 0,0-8 0,0 8 0,0-6 0,0-5 0,0 9 0,0-4 0,0-2 0,0-3 0,0-7 0,0 2 0,0-2 0,0 2 0,0-4 0,0 11 0,0-7 0,0 0 0,0-6 0,0-4 0,0-1 0,0 1 0,0 4 0,0 1 0,0-1 0,0 1 0,0 48 0,0 13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1-10T17:50:11.335"/>
    </inkml:context>
    <inkml:brush xml:id="br0">
      <inkml:brushProperty name="width" value="0.35" units="cm"/>
      <inkml:brushProperty name="height" value="0.35" units="cm"/>
      <inkml:brushProperty name="color" value="#FFFFFF"/>
    </inkml:brush>
  </inkml:definitions>
  <inkml:trace contextRef="#ctx0" brushRef="#br0">1 0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495"/>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445 789,'-31'-46,"-12"-20,2 1,1 2,2 0,2 1,-9-21,3 4,9 17,4 5,-11-29,15 30,24 73,18 34,-1-7,3 6,11 17,3 3,0-3,0 0,1 1,0 0,4 5,0 0,2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10"/>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182 426,'36'78,"-12"-33,-1 1,17 45,-13-38,-1-3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17"/>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1 1,'36'56,"0"1,-29-46</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20"/>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1 1,'3'5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29"/>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1 1,'34'69,"0"1,0-1,-26-53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5-01-10T17:51:20.535"/>
    </inkml:context>
    <inkml:brush xml:id="br0">
      <inkml:brushProperty name="width" value="0.3" units="cm"/>
      <inkml:brushProperty name="height" value="0.6" units="cm"/>
      <inkml:brushProperty name="color" value="#FEFEFE"/>
      <inkml:brushProperty name="tip" value="rectangle"/>
      <inkml:brushProperty name="rasterOp" value="maskPen"/>
    </inkml:brush>
  </inkml:definitions>
  <inkml:trace contextRef="#ctx0" brushRef="#br0">0 1,'37'75,"-7"-11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gf6c3cfdac7_1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6" name="Google Shape;596;gf6c3cfdac7_1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kern="100">
                <a:effectLst/>
                <a:latin typeface="Aptos" panose="020B0004020202020204" pitchFamily="34" charset="0"/>
                <a:ea typeface="Times New Roman" panose="02020603050405020304" pitchFamily="18" charset="0"/>
                <a:cs typeface="Times New Roman" panose="02020603050405020304" pitchFamily="18" charset="0"/>
              </a:rPr>
              <a:t> TBD</a:t>
            </a:r>
          </a:p>
          <a:p>
            <a:endParaRPr lang="en-US" sz="1100" kern="100">
              <a:effectLst/>
              <a:latin typeface="Aptos" panose="020B0004020202020204" pitchFamily="34" charset="0"/>
              <a:ea typeface="Times New Roman" panose="02020603050405020304" pitchFamily="18" charset="0"/>
              <a:cs typeface="Times New Roman" panose="02020603050405020304" pitchFamily="18" charset="0"/>
            </a:endParaRP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 (Eliza) – Hi, have you guys seen my lipgloss? I think I lost it somewhere around here.</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(Sasha)- Lipgloss? Nope, sorry. </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(Maja) –Eliza, I think you use a bit too much lipgloss to be honest, and it really isn’t necessary for our presentation. </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(Eliza) – How about lipstick?</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(Sasha)- Well you know you shouldn’t use too much lipstick either because that also has quite a lot of micro plastic particles in it. Did you know that every third lipstick contains micro plastic??!</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(Maja) – Yep, Sasha’s right, and micro plastic is also found in eyeshadow, blush, mascara, and bronzer! </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 </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These affect the health of millions of people. And now, I’m sure that we can all agree that these small plastics, are a BIG problem.  (point to slide) </a:t>
            </a:r>
          </a:p>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9"/>
        <p:cNvGrpSpPr/>
        <p:nvPr/>
      </p:nvGrpSpPr>
      <p:grpSpPr>
        <a:xfrm>
          <a:off x="0" y="0"/>
          <a:ext cx="0" cy="0"/>
          <a:chOff x="0" y="0"/>
          <a:chExt cx="0" cy="0"/>
        </a:xfrm>
      </p:grpSpPr>
      <p:sp>
        <p:nvSpPr>
          <p:cNvPr id="1290" name="Google Shape;1290;gf1f2bbfde1_0_6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1" name="Google Shape;1291;gf1f2bbfde1_0_6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gf1f2bbfde1_3_17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9" name="Google Shape;1259;gf1f2bbfde1_3_17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5"/>
        <p:cNvGrpSpPr/>
        <p:nvPr/>
      </p:nvGrpSpPr>
      <p:grpSpPr>
        <a:xfrm>
          <a:off x="0" y="0"/>
          <a:ext cx="0" cy="0"/>
          <a:chOff x="0" y="0"/>
          <a:chExt cx="0" cy="0"/>
        </a:xfrm>
      </p:grpSpPr>
      <p:sp>
        <p:nvSpPr>
          <p:cNvPr id="1246" name="Google Shape;1246;gf1f2bbfde1_3_19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7" name="Google Shape;1247;gf1f2bbfde1_3_19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2"/>
        <p:cNvGrpSpPr/>
        <p:nvPr/>
      </p:nvGrpSpPr>
      <p:grpSpPr>
        <a:xfrm>
          <a:off x="0" y="0"/>
          <a:ext cx="0" cy="0"/>
          <a:chOff x="0" y="0"/>
          <a:chExt cx="0" cy="0"/>
        </a:xfrm>
      </p:grpSpPr>
      <p:sp>
        <p:nvSpPr>
          <p:cNvPr id="1143" name="Google Shape;1143;gf1f2bbfde1_3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4" name="Google Shape;1144;gf1f2bbfde1_3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gf1f2bbfde1_3_17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9" name="Google Shape;1259;gf1f2bbfde1_3_17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a:p>
            <a:r>
              <a:rPr lang="en-US"/>
              <a:t>Bioplastics are plastics made from renewable biological sources like plants, instead of petroleum. They are more eco-friendly, often biodegradable or recyclable. In the 1800s, </a:t>
            </a:r>
            <a:r>
              <a:rPr lang="en-US" err="1"/>
              <a:t>Parkesine</a:t>
            </a:r>
            <a:r>
              <a:rPr lang="en-US"/>
              <a:t>, made from cellulose, was an early attempt at bioplastics. In the 20th century, petroleum-based plastics became dominant. Bioplastics like PLA gained popularity in the 1980s-2000s as eco-friendly alternatives. Biodegradable (e.g., PLA, PHA).  Non-biodegradable but renewable (e.g., bio-based PET). Compostable (e.g., PLA). Benefits- Lower carbon footprint, reduces plastic waste. Challenges- High costs, land use competition, and specific degradation needs.</a:t>
            </a:r>
          </a:p>
          <a:p>
            <a:endParaRPr lang="en-US"/>
          </a:p>
          <a:p>
            <a:endParaRPr lang="en-US"/>
          </a:p>
          <a:p>
            <a:r>
              <a:rPr lang="en-US"/>
              <a:t>Certain enzymes can help break plastic down faster by breaking the long chains of plastic molecules (polymers) into smaller pieces. These enzymes act like molecular scissors, cutting the plastic into smaller fragments that microbes can more easily digest. For example, some bacteria produce enzymes like PETase, which break down PET (a type of plastic used in bottles) by attacking the chemical bonds in the polymer. With these enzymes, it speeds up the natural process of plastic degradation, making it possible for plastic to be broken down in a much shorter time compared to traditional methods. </a:t>
            </a:r>
          </a:p>
        </p:txBody>
      </p:sp>
    </p:spTree>
    <p:extLst>
      <p:ext uri="{BB962C8B-B14F-4D97-AF65-F5344CB8AC3E}">
        <p14:creationId xmlns:p14="http://schemas.microsoft.com/office/powerpoint/2010/main" val="3602903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f1f2bbfde1_0_4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1" name="Google Shape;951;gf1f2bbfde1_0_4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Bioplastic is usually biodegradable. The one we made is. To make the bioplastic, water, cornstarch, vinegar, and glycerol were used.</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Glycerol, also called glycerine, is a non-toxic, edible, and biodegradable substance. Cornstarch is also biodegradable, but cornstarch food packaging takes around 5 months to do so. White vinegar, which is 100% biodegradable and is made of non-toxic ingredients, was also used. Water is obviously good for the environment.</a:t>
            </a:r>
          </a:p>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The recipe was found on the website “</a:t>
            </a:r>
            <a:r>
              <a:rPr lang="en-US" sz="1800" kern="100" err="1">
                <a:effectLst/>
                <a:latin typeface="Aptos" panose="020B0004020202020204" pitchFamily="34" charset="0"/>
                <a:ea typeface="Times New Roman" panose="02020603050405020304" pitchFamily="18" charset="0"/>
                <a:cs typeface="Times New Roman" panose="02020603050405020304" pitchFamily="18" charset="0"/>
              </a:rPr>
              <a:t>wikihow</a:t>
            </a:r>
            <a:r>
              <a:rPr lang="en-US" sz="1800" kern="100">
                <a:effectLst/>
                <a:latin typeface="Aptos" panose="020B0004020202020204" pitchFamily="34" charset="0"/>
                <a:ea typeface="Times New Roman" panose="02020603050405020304" pitchFamily="18" charset="0"/>
                <a:cs typeface="Times New Roman" panose="02020603050405020304" pitchFamily="18" charset="0"/>
              </a:rPr>
              <a:t>” and adapted by us.</a:t>
            </a:r>
          </a:p>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gf1f2bbfde1_0_7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2" name="Google Shape;1372;gf1f2bbfde1_0_7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7"/>
        <p:cNvGrpSpPr/>
        <p:nvPr/>
      </p:nvGrpSpPr>
      <p:grpSpPr>
        <a:xfrm>
          <a:off x="0" y="0"/>
          <a:ext cx="0" cy="0"/>
          <a:chOff x="0" y="0"/>
          <a:chExt cx="0" cy="0"/>
        </a:xfrm>
      </p:grpSpPr>
      <p:sp>
        <p:nvSpPr>
          <p:cNvPr id="1168" name="Google Shape;1168;gf7e99deb4f_0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9" name="Google Shape;1169;gf7e99deb4f_0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a:t>1</a:t>
            </a:r>
            <a:r>
              <a:rPr lang="en-US" baseline="30000"/>
              <a:t>st</a:t>
            </a:r>
            <a:r>
              <a:rPr lang="en-US"/>
              <a:t> try- Everything according to the recipe and method.</a:t>
            </a:r>
          </a:p>
          <a:p>
            <a:r>
              <a:rPr lang="en-US"/>
              <a:t>2</a:t>
            </a:r>
            <a:r>
              <a:rPr lang="en-US" baseline="30000"/>
              <a:t>nd</a:t>
            </a:r>
            <a:r>
              <a:rPr lang="en-US"/>
              <a:t> try- More glycerine.</a:t>
            </a:r>
          </a:p>
          <a:p>
            <a:r>
              <a:rPr lang="en-US"/>
              <a:t>3</a:t>
            </a:r>
            <a:r>
              <a:rPr lang="en-US" baseline="30000"/>
              <a:t>rd</a:t>
            </a:r>
            <a:r>
              <a:rPr lang="en-US"/>
              <a:t> try- beetroot juice.</a:t>
            </a:r>
          </a:p>
          <a:p>
            <a:r>
              <a:rPr lang="en-US"/>
              <a:t>4</a:t>
            </a:r>
            <a:r>
              <a:rPr lang="en-US" baseline="30000"/>
              <a:t>th</a:t>
            </a:r>
            <a:r>
              <a:rPr lang="en-US"/>
              <a:t> try- Coriander and only half of the amount of glycerine used.</a:t>
            </a:r>
          </a:p>
          <a:p>
            <a:r>
              <a:rPr lang="en-US"/>
              <a:t>5</a:t>
            </a:r>
            <a:r>
              <a:rPr lang="en-US" baseline="30000"/>
              <a:t>th</a:t>
            </a:r>
            <a:r>
              <a:rPr lang="en-US"/>
              <a:t> try- raspberry juice and ¼ less glycerine</a:t>
            </a:r>
          </a:p>
          <a:p>
            <a:r>
              <a:rPr lang="en-US"/>
              <a:t>Last try- heated a bit longer and less glycerine</a:t>
            </a:r>
          </a:p>
          <a:p>
            <a:pPr marL="0" lvl="0" indent="0" algn="l" rtl="0">
              <a:spcBef>
                <a:spcPts val="0"/>
              </a:spcBef>
              <a:spcAft>
                <a:spcPts val="0"/>
              </a:spcAft>
              <a:buNone/>
            </a:pPr>
            <a:endParaRPr lang="en-US"/>
          </a:p>
          <a:p>
            <a:pPr marL="0" lvl="0" indent="0" algn="l" rtl="0">
              <a:spcBef>
                <a:spcPts val="0"/>
              </a:spcBef>
              <a:spcAft>
                <a:spcPts val="0"/>
              </a:spcAft>
              <a:buNone/>
            </a:pPr>
            <a:r>
              <a:rPr lang="en-US"/>
              <a:t>What went well- dried quite quickly, only 1 broke apart, all the different variations of the recipe worked out well, they turned out similar to plastic.</a:t>
            </a:r>
          </a:p>
          <a:p>
            <a:pPr marL="0" lvl="0" indent="0" algn="l" rtl="0">
              <a:spcBef>
                <a:spcPts val="0"/>
              </a:spcBef>
              <a:spcAft>
                <a:spcPts val="0"/>
              </a:spcAft>
              <a:buNone/>
            </a:pPr>
            <a:endParaRPr lang="en-US"/>
          </a:p>
          <a:p>
            <a:pPr marL="0" lvl="0" indent="0" algn="l" rtl="0">
              <a:spcBef>
                <a:spcPts val="0"/>
              </a:spcBef>
              <a:spcAft>
                <a:spcPts val="0"/>
              </a:spcAft>
              <a:buNone/>
            </a:pPr>
            <a:r>
              <a:rPr lang="en-US"/>
              <a:t>What could have been better- when drying could have stayed flat and not bend, none breaking, we could have made more different types. </a:t>
            </a:r>
          </a:p>
          <a:p>
            <a:pPr marL="0" lvl="0" indent="0" algn="l" rtl="0">
              <a:spcBef>
                <a:spcPts val="0"/>
              </a:spcBef>
              <a:spcAft>
                <a:spcPts val="0"/>
              </a:spcAft>
              <a:buNone/>
            </a:pPr>
            <a:endParaRPr lang="en-US"/>
          </a:p>
          <a:p>
            <a:pPr marL="0" lvl="0" indent="0" algn="l" rtl="0">
              <a:spcBef>
                <a:spcPts val="0"/>
              </a:spcBef>
              <a:spcAft>
                <a:spcPts val="0"/>
              </a:spcAft>
              <a:buNone/>
            </a:pPr>
            <a:r>
              <a:rPr lang="en-US"/>
              <a:t>If we would repeat this experiment- we would add less glycerine than instructed to the plastics, created bigger shapes, tried more various thicknesses, keep on the heat for a minute or so longer.</a:t>
            </a:r>
          </a:p>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f6c3cfdac7_1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f6c3cfdac7_1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f1b017c262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3" name="Google Shape;693;gf1b017c262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0"/>
        <p:cNvGrpSpPr/>
        <p:nvPr/>
      </p:nvGrpSpPr>
      <p:grpSpPr>
        <a:xfrm>
          <a:off x="0" y="0"/>
          <a:ext cx="0" cy="0"/>
          <a:chOff x="0" y="0"/>
          <a:chExt cx="0" cy="0"/>
        </a:xfrm>
      </p:grpSpPr>
      <p:sp>
        <p:nvSpPr>
          <p:cNvPr id="1371" name="Google Shape;1371;gf1f2bbfde1_0_7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2" name="Google Shape;1372;gf1f2bbfde1_0_7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In 50 years, </a:t>
            </a:r>
            <a:r>
              <a:rPr lang="en-US" err="1"/>
              <a:t>microplastics</a:t>
            </a:r>
            <a:r>
              <a:rPr lang="en-US"/>
              <a:t> could become an even bigger problem. They are already in our oceans, soil, and food, but their levels could increase dramatically. This will harm wildlife, disrupt ecosystems, and cause long-term health problems for humans, such as inflammation or hormonal issues. Crops could also be affected, as </a:t>
            </a:r>
            <a:r>
              <a:rPr lang="en-US" err="1"/>
              <a:t>microplastics</a:t>
            </a:r>
            <a:r>
              <a:rPr lang="en-US"/>
              <a:t> in soil might lower its quality and reduce food production.  The cost of cleaning up </a:t>
            </a:r>
            <a:r>
              <a:rPr lang="en-US" err="1"/>
              <a:t>microplastics</a:t>
            </a:r>
            <a:r>
              <a:rPr lang="en-US"/>
              <a:t> could grow significantly. To prevent this, we need to reduce plastic use, improve recycling, and develop biodegradable alternatives. Without action, </a:t>
            </a:r>
            <a:r>
              <a:rPr lang="en-US" err="1"/>
              <a:t>microplastics</a:t>
            </a:r>
            <a:r>
              <a:rPr lang="en-US"/>
              <a:t> could cause serious environmental and health crises.</a:t>
            </a:r>
            <a:endParaRPr lang="en-US" b="0" i="0" u="none" strike="noStrike">
              <a:solidFill>
                <a:srgbClr val="000000"/>
              </a:solidFill>
              <a:effectLst/>
              <a:latin typeface="-webkit-standard"/>
            </a:endParaRPr>
          </a:p>
          <a:p>
            <a:pPr marL="0" lvl="0" indent="0" algn="l" rtl="0">
              <a:spcBef>
                <a:spcPts val="0"/>
              </a:spcBef>
              <a:spcAft>
                <a:spcPts val="0"/>
              </a:spcAft>
              <a:buNone/>
            </a:pPr>
            <a:r>
              <a:rPr lang="en-US" b="0" i="0" u="none" strike="noStrike">
                <a:solidFill>
                  <a:srgbClr val="000000"/>
                </a:solidFill>
                <a:effectLst/>
                <a:latin typeface="-webkit-standard"/>
              </a:rPr>
              <a:t>Companies might take action on </a:t>
            </a:r>
            <a:r>
              <a:rPr lang="en-US" b="0" i="0" u="none" strike="noStrike" err="1">
                <a:solidFill>
                  <a:srgbClr val="000000"/>
                </a:solidFill>
                <a:effectLst/>
                <a:latin typeface="-webkit-standard"/>
              </a:rPr>
              <a:t>microplastics</a:t>
            </a:r>
            <a:r>
              <a:rPr lang="en-US" b="0" i="0" u="none" strike="noStrike">
                <a:solidFill>
                  <a:srgbClr val="000000"/>
                </a:solidFill>
                <a:effectLst/>
                <a:latin typeface="-webkit-standard"/>
              </a:rPr>
              <a:t> if laws get stricter, consumers demand eco-friendly products, or new sustainable materials are developed. Some businesses are already making changes, but without strong rules and global cooperation, progress could be slow.</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gf1f2bbfde1_0_5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1" name="Google Shape;1421;gf1f2bbfde1_0_5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2"/>
        <p:cNvGrpSpPr/>
        <p:nvPr/>
      </p:nvGrpSpPr>
      <p:grpSpPr>
        <a:xfrm>
          <a:off x="0" y="0"/>
          <a:ext cx="0" cy="0"/>
          <a:chOff x="0" y="0"/>
          <a:chExt cx="0" cy="0"/>
        </a:xfrm>
      </p:grpSpPr>
      <p:sp>
        <p:nvSpPr>
          <p:cNvPr id="713" name="Google Shape;713;gf6c3cfdac7_1_3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4" name="Google Shape;714;gf6c3cfdac7_1_3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8"/>
        <p:cNvGrpSpPr/>
        <p:nvPr/>
      </p:nvGrpSpPr>
      <p:grpSpPr>
        <a:xfrm>
          <a:off x="0" y="0"/>
          <a:ext cx="0" cy="0"/>
          <a:chOff x="0" y="0"/>
          <a:chExt cx="0" cy="0"/>
        </a:xfrm>
      </p:grpSpPr>
      <p:sp>
        <p:nvSpPr>
          <p:cNvPr id="1539" name="Google Shape;1539;gf1f2bbfde1_3_17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0" name="Google Shape;1540;gf1f2bbfde1_3_17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8"/>
        <p:cNvGrpSpPr/>
        <p:nvPr/>
      </p:nvGrpSpPr>
      <p:grpSpPr>
        <a:xfrm>
          <a:off x="0" y="0"/>
          <a:ext cx="0" cy="0"/>
          <a:chOff x="0" y="0"/>
          <a:chExt cx="0" cy="0"/>
        </a:xfrm>
      </p:grpSpPr>
      <p:sp>
        <p:nvSpPr>
          <p:cNvPr id="1379" name="Google Shape;1379;gf1f2bbfde1_0_4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0" name="Google Shape;1380;gf1f2bbfde1_0_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800" kern="100">
                <a:effectLst/>
                <a:latin typeface="Aptos" panose="020B0004020202020204" pitchFamily="34" charset="0"/>
                <a:ea typeface="Times New Roman" panose="02020603050405020304" pitchFamily="18" charset="0"/>
                <a:cs typeface="Times New Roman" panose="02020603050405020304" pitchFamily="18" charset="0"/>
              </a:rPr>
              <a:t>As we already know, micro plastics cause many serious problems to life on Earth. </a:t>
            </a:r>
          </a:p>
          <a:p>
            <a:r>
              <a:rPr lang="en-US" sz="1800" kern="100">
                <a:solidFill>
                  <a:srgbClr val="4C94D8"/>
                </a:solidFill>
                <a:effectLst/>
                <a:latin typeface="Aptos" panose="020B0004020202020204" pitchFamily="34" charset="0"/>
                <a:ea typeface="Times New Roman" panose="02020603050405020304" pitchFamily="18" charset="0"/>
                <a:cs typeface="Times New Roman" panose="02020603050405020304" pitchFamily="18" charset="0"/>
              </a:rPr>
              <a:t>In the human body, </a:t>
            </a:r>
            <a:r>
              <a:rPr lang="en-US"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micro plastics can cause abdominal pain, changes in bowel habits, risks for cancer development. Also, scientists found these plastics in our brain, blood, and even some organs like the liver. </a:t>
            </a:r>
            <a:endParaRPr lang="en-US" sz="1800" kern="100">
              <a:effectLst/>
              <a:latin typeface="Aptos" panose="020B0004020202020204" pitchFamily="34" charset="0"/>
              <a:ea typeface="Times New Roman" panose="02020603050405020304" pitchFamily="18" charset="0"/>
              <a:cs typeface="Times New Roman" panose="02020603050405020304" pitchFamily="18" charset="0"/>
            </a:endParaRPr>
          </a:p>
          <a:p>
            <a:r>
              <a:rPr lang="x-none" sz="1800" kern="100">
                <a:solidFill>
                  <a:srgbClr val="4C94D8"/>
                </a:solidFill>
                <a:effectLst/>
                <a:latin typeface="Aptos" panose="020B0004020202020204" pitchFamily="34" charset="0"/>
                <a:ea typeface="Times New Roman" panose="02020603050405020304" pitchFamily="18" charset="0"/>
                <a:cs typeface="Times New Roman" panose="02020603050405020304" pitchFamily="18" charset="0"/>
              </a:rPr>
              <a:t>In animals, </a:t>
            </a:r>
            <a:r>
              <a:rPr lang="x-none"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micro plastics cause problems with reproduction, make it hard to fight off diseases, </a:t>
            </a:r>
            <a:r>
              <a:rPr lang="en-US"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etc.</a:t>
            </a:r>
            <a:r>
              <a:rPr lang="x-none"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A study shows that at least 267 species of animals are affected, </a:t>
            </a:r>
            <a:r>
              <a:rPr lang="en-US"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most of them</a:t>
            </a:r>
            <a:r>
              <a:rPr lang="x-none"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marine animals.</a:t>
            </a:r>
            <a:endParaRPr lang="en-US" sz="1800" kern="100">
              <a:effectLst/>
              <a:latin typeface="Aptos" panose="020B0004020202020204" pitchFamily="34" charset="0"/>
              <a:ea typeface="Times New Roman" panose="02020603050405020304" pitchFamily="18" charset="0"/>
              <a:cs typeface="Times New Roman" panose="02020603050405020304" pitchFamily="18" charset="0"/>
            </a:endParaRPr>
          </a:p>
          <a:p>
            <a:r>
              <a:rPr lang="x-none" sz="1800" kern="100">
                <a:solidFill>
                  <a:srgbClr val="4C94D8"/>
                </a:solidFill>
                <a:effectLst/>
                <a:latin typeface="Aptos" panose="020B0004020202020204" pitchFamily="34" charset="0"/>
                <a:ea typeface="Times New Roman" panose="02020603050405020304" pitchFamily="18" charset="0"/>
                <a:cs typeface="Times New Roman" panose="02020603050405020304" pitchFamily="18" charset="0"/>
              </a:rPr>
              <a:t>In nature, </a:t>
            </a:r>
            <a:r>
              <a:rPr lang="x-none"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micro plastics cause immense pollution and unclean water sources</a:t>
            </a:r>
            <a:r>
              <a:rPr lang="en-US"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a:t>
            </a:r>
            <a:r>
              <a:rPr lang="x-none" sz="18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making it hard for plants to survive.</a:t>
            </a:r>
            <a:endParaRPr lang="en-US" sz="1800" kern="100">
              <a:effectLst/>
              <a:latin typeface="Aptos" panose="020B0004020202020204" pitchFamily="34" charset="0"/>
              <a:ea typeface="Times New Roman" panose="02020603050405020304" pitchFamily="18" charset="0"/>
              <a:cs typeface="Times New Roman" panose="02020603050405020304" pitchFamily="18" charset="0"/>
            </a:endParaRPr>
          </a:p>
          <a:p>
            <a:r>
              <a:rPr lang="en-US" sz="1100" kern="100">
                <a:solidFill>
                  <a:srgbClr val="4C94D8"/>
                </a:solidFill>
                <a:effectLst/>
                <a:latin typeface="Aptos" panose="020B0004020202020204" pitchFamily="34" charset="0"/>
                <a:ea typeface="Times New Roman" panose="02020603050405020304" pitchFamily="18" charset="0"/>
                <a:cs typeface="Times New Roman" panose="02020603050405020304" pitchFamily="18" charset="0"/>
              </a:rPr>
              <a:t>In food, </a:t>
            </a:r>
            <a:r>
              <a:rPr lang="en-US" sz="1100" kern="100">
                <a:effectLst/>
                <a:latin typeface="Aptos" panose="020B0004020202020204" pitchFamily="34" charset="0"/>
                <a:ea typeface="Times New Roman" panose="02020603050405020304" pitchFamily="18" charset="0"/>
                <a:cs typeface="Times New Roman" panose="02020603050405020304" pitchFamily="18" charset="0"/>
              </a:rPr>
              <a:t>the </a:t>
            </a:r>
            <a:r>
              <a:rPr lang="en-US" sz="11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most likely source of micro plastic is in highly processed protein products like fish sticks, chicken nuggets, and out of drinks-bottled water and beer. A group of researchers from all over Europe decided to conduct an experiment. They found plastic in 5 out of 6 tea brands that they bought in Ireland. 4 of them even seemed to be made of paper, but still plastic was found.</a:t>
            </a:r>
          </a:p>
          <a:p>
            <a:r>
              <a:rPr lang="en-US" sz="11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MORE</a:t>
            </a:r>
          </a:p>
          <a:p>
            <a:r>
              <a:rPr lang="en-US" sz="1100" kern="10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In a study of more than 7000 products from brands including these…, 87% of the products contained micro plastic. This causes health problems to many.</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r>
              <a:rPr lang="en-US"/>
              <a:t>Scientists at RIKEN in Japan have developed a new plastic type which dissolves in saltwater leaving behind save compounds. This new plastic type is made with supramolecular polymers which have reversible bonds that function like sticky notes that can be attached, removed and reattached. The team identified a particular combination that seems to work. This combination is sodium </a:t>
            </a:r>
            <a:r>
              <a:rPr lang="en-US" err="1"/>
              <a:t>hexametaphosphate</a:t>
            </a:r>
            <a:r>
              <a:rPr lang="en-US"/>
              <a:t> and monomers based on </a:t>
            </a:r>
            <a:r>
              <a:rPr lang="en-US" err="1"/>
              <a:t>guanidinium</a:t>
            </a:r>
            <a:r>
              <a:rPr lang="en-US"/>
              <a:t> ions. When this two compounds are mixed in water they form a viscous material that can be dried to form plastics. When the saltwater soaks this plastic the bonds unlock and the material dissolves. The plastic dissolves completely in saltwater in about 8 hours. The team also found that this type of plastic is as good as the normal one, but when this plastic cup is no good for certain liquids because they can dissolve it.</a:t>
            </a:r>
            <a:endParaRPr lang="ru-UA"/>
          </a:p>
        </p:txBody>
      </p:sp>
    </p:spTree>
    <p:extLst>
      <p:ext uri="{BB962C8B-B14F-4D97-AF65-F5344CB8AC3E}">
        <p14:creationId xmlns:p14="http://schemas.microsoft.com/office/powerpoint/2010/main" val="28111244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f1b017c262_0_3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 name="Google Shape;787;gf1b017c262_0_3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4"/>
        <p:cNvGrpSpPr/>
        <p:nvPr/>
      </p:nvGrpSpPr>
      <p:grpSpPr>
        <a:xfrm>
          <a:off x="0" y="0"/>
          <a:ext cx="0" cy="0"/>
          <a:chOff x="0" y="0"/>
          <a:chExt cx="0" cy="0"/>
        </a:xfrm>
      </p:grpSpPr>
      <p:sp>
        <p:nvSpPr>
          <p:cNvPr id="1045" name="Google Shape;1045;gf1f2bbfde1_3_17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6" name="Google Shape;1046;gf1f2bbfde1_3_17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0"/>
        <p:cNvGrpSpPr/>
        <p:nvPr/>
      </p:nvGrpSpPr>
      <p:grpSpPr>
        <a:xfrm>
          <a:off x="0" y="0"/>
          <a:ext cx="0" cy="0"/>
          <a:chOff x="0" y="0"/>
          <a:chExt cx="0" cy="0"/>
        </a:xfrm>
      </p:grpSpPr>
      <p:sp>
        <p:nvSpPr>
          <p:cNvPr id="1481" name="Google Shape;1481;gf1f2bbfde1_3_17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2" name="Google Shape;1482;gf1f2bbfde1_3_17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713225" y="1374450"/>
            <a:ext cx="4526400" cy="1719900"/>
          </a:xfrm>
          <a:prstGeom prst="rect">
            <a:avLst/>
          </a:prstGeom>
        </p:spPr>
        <p:txBody>
          <a:bodyPr spcFirstLastPara="1" wrap="square" lIns="91425" tIns="91425" rIns="91425" bIns="91425" anchor="b" anchorCtr="0">
            <a:noAutofit/>
          </a:bodyPr>
          <a:lstStyle>
            <a:lvl1pPr lvl="0">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713225" y="3094350"/>
            <a:ext cx="4526400" cy="4203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400"/>
              <a:buFont typeface="Montserrat"/>
              <a:buNone/>
              <a:defRPr sz="1800">
                <a:latin typeface="Molengo"/>
                <a:ea typeface="Molengo"/>
                <a:cs typeface="Molengo"/>
                <a:sym typeface="Molengo"/>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1" name="Google Shape;11;p2"/>
          <p:cNvSpPr/>
          <p:nvPr/>
        </p:nvSpPr>
        <p:spPr>
          <a:xfrm>
            <a:off x="713225" y="1754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1006425" y="3506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3" name="Google Shape;13;p2"/>
          <p:cNvSpPr/>
          <p:nvPr/>
        </p:nvSpPr>
        <p:spPr>
          <a:xfrm>
            <a:off x="2591300" y="4583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4225850" y="4122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5" name="Google Shape;15;p2"/>
          <p:cNvSpPr/>
          <p:nvPr/>
        </p:nvSpPr>
        <p:spPr>
          <a:xfrm>
            <a:off x="6003300" y="1127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6" name="Google Shape;16;p2"/>
          <p:cNvSpPr/>
          <p:nvPr/>
        </p:nvSpPr>
        <p:spPr>
          <a:xfrm>
            <a:off x="7792350" y="2693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7" name="Google Shape;17;p2"/>
          <p:cNvSpPr/>
          <p:nvPr/>
        </p:nvSpPr>
        <p:spPr>
          <a:xfrm>
            <a:off x="7275125" y="158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flipH="1">
            <a:off x="8333875" y="44935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flipH="1">
            <a:off x="7948575" y="46686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20" name="Google Shape;20;p2"/>
          <p:cNvSpPr/>
          <p:nvPr/>
        </p:nvSpPr>
        <p:spPr>
          <a:xfrm flipH="1">
            <a:off x="6455800" y="47763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flipH="1">
            <a:off x="4089475" y="49026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flipH="1">
            <a:off x="4729150" y="47303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23" name="Google Shape;23;p2"/>
          <p:cNvSpPr/>
          <p:nvPr/>
        </p:nvSpPr>
        <p:spPr>
          <a:xfrm flipH="1">
            <a:off x="2951700" y="4430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24" name="Google Shape;24;p2"/>
          <p:cNvSpPr/>
          <p:nvPr/>
        </p:nvSpPr>
        <p:spPr>
          <a:xfrm flipH="1">
            <a:off x="1162650" y="4587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25" name="Google Shape;25;p2"/>
          <p:cNvSpPr/>
          <p:nvPr/>
        </p:nvSpPr>
        <p:spPr>
          <a:xfrm flipH="1">
            <a:off x="1771975" y="44768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6"/>
        </a:solidFill>
        <a:effectLst/>
      </p:bgPr>
    </p:bg>
    <p:spTree>
      <p:nvGrpSpPr>
        <p:cNvPr id="1" name="Shape 129"/>
        <p:cNvGrpSpPr/>
        <p:nvPr/>
      </p:nvGrpSpPr>
      <p:grpSpPr>
        <a:xfrm>
          <a:off x="0" y="0"/>
          <a:ext cx="0" cy="0"/>
          <a:chOff x="0" y="0"/>
          <a:chExt cx="0" cy="0"/>
        </a:xfrm>
      </p:grpSpPr>
      <p:sp>
        <p:nvSpPr>
          <p:cNvPr id="130" name="Google Shape;130;p11"/>
          <p:cNvSpPr txBox="1">
            <a:spLocks noGrp="1"/>
          </p:cNvSpPr>
          <p:nvPr>
            <p:ph type="title" hasCustomPrompt="1"/>
          </p:nvPr>
        </p:nvSpPr>
        <p:spPr>
          <a:xfrm>
            <a:off x="713250" y="1170850"/>
            <a:ext cx="77175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solidFill>
                  <a:schemeClr val="dk2"/>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1" name="Google Shape;131;p11"/>
          <p:cNvSpPr txBox="1">
            <a:spLocks noGrp="1"/>
          </p:cNvSpPr>
          <p:nvPr>
            <p:ph type="body" idx="1"/>
          </p:nvPr>
        </p:nvSpPr>
        <p:spPr>
          <a:xfrm>
            <a:off x="713250" y="3134350"/>
            <a:ext cx="7717500" cy="4584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sz="1600">
                <a:solidFill>
                  <a:schemeClr val="dk2"/>
                </a:solidFill>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132" name="Google Shape;132;p11"/>
          <p:cNvSpPr/>
          <p:nvPr/>
        </p:nvSpPr>
        <p:spPr>
          <a:xfrm>
            <a:off x="1322275" y="39900"/>
            <a:ext cx="6435300" cy="6435300"/>
          </a:xfrm>
          <a:prstGeom prst="ellipse">
            <a:avLst/>
          </a:prstGeom>
          <a:noFill/>
          <a:ln w="19050" cap="flat" cmpd="sng">
            <a:solidFill>
              <a:schemeClr val="dk2"/>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1"/>
          <p:cNvSpPr/>
          <p:nvPr/>
        </p:nvSpPr>
        <p:spPr>
          <a:xfrm flipH="1">
            <a:off x="253688" y="731350"/>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34" name="Google Shape;134;p11"/>
          <p:cNvSpPr/>
          <p:nvPr/>
        </p:nvSpPr>
        <p:spPr>
          <a:xfrm flipH="1">
            <a:off x="635838" y="22672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35" name="Google Shape;135;p11"/>
          <p:cNvSpPr/>
          <p:nvPr/>
        </p:nvSpPr>
        <p:spPr>
          <a:xfrm flipH="1">
            <a:off x="1640813" y="2536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1"/>
          <p:cNvSpPr/>
          <p:nvPr/>
        </p:nvSpPr>
        <p:spPr>
          <a:xfrm rot="6120348" flipH="1">
            <a:off x="8184798" y="4582719"/>
            <a:ext cx="188933" cy="188933"/>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37" name="Google Shape;137;p11"/>
          <p:cNvSpPr/>
          <p:nvPr/>
        </p:nvSpPr>
        <p:spPr>
          <a:xfrm rot="6120467" flipH="1">
            <a:off x="7602625" y="4710850"/>
            <a:ext cx="96614" cy="9661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1"/>
          <p:cNvSpPr/>
          <p:nvPr/>
        </p:nvSpPr>
        <p:spPr>
          <a:xfrm rot="6120467" flipH="1">
            <a:off x="8285721" y="3889881"/>
            <a:ext cx="96614" cy="9661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2"/>
        </a:solidFill>
        <a:effectLst/>
      </p:bgPr>
    </p:bg>
    <p:spTree>
      <p:nvGrpSpPr>
        <p:cNvPr id="1" name="Shape 139"/>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
    <p:spTree>
      <p:nvGrpSpPr>
        <p:cNvPr id="1" name="Shape 140"/>
        <p:cNvGrpSpPr/>
        <p:nvPr/>
      </p:nvGrpSpPr>
      <p:grpSpPr>
        <a:xfrm>
          <a:off x="0" y="0"/>
          <a:ext cx="0" cy="0"/>
          <a:chOff x="0" y="0"/>
          <a:chExt cx="0" cy="0"/>
        </a:xfrm>
      </p:grpSpPr>
      <p:sp>
        <p:nvSpPr>
          <p:cNvPr id="141" name="Google Shape;141;p13"/>
          <p:cNvSpPr txBox="1">
            <a:spLocks noGrp="1"/>
          </p:cNvSpPr>
          <p:nvPr>
            <p:ph type="title"/>
          </p:nvPr>
        </p:nvSpPr>
        <p:spPr>
          <a:xfrm>
            <a:off x="1407424" y="1760825"/>
            <a:ext cx="2946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Font typeface="Prompt"/>
              <a:buNone/>
              <a:defRPr sz="2400">
                <a:latin typeface="Prompt"/>
                <a:ea typeface="Prompt"/>
                <a:cs typeface="Prompt"/>
                <a:sym typeface="Prompt"/>
              </a:defRPr>
            </a:lvl2pPr>
            <a:lvl3pPr lvl="2" rtl="0">
              <a:spcBef>
                <a:spcPts val="0"/>
              </a:spcBef>
              <a:spcAft>
                <a:spcPts val="0"/>
              </a:spcAft>
              <a:buSzPts val="2400"/>
              <a:buFont typeface="Prompt"/>
              <a:buNone/>
              <a:defRPr sz="2400">
                <a:latin typeface="Prompt"/>
                <a:ea typeface="Prompt"/>
                <a:cs typeface="Prompt"/>
                <a:sym typeface="Prompt"/>
              </a:defRPr>
            </a:lvl3pPr>
            <a:lvl4pPr lvl="3" rtl="0">
              <a:spcBef>
                <a:spcPts val="0"/>
              </a:spcBef>
              <a:spcAft>
                <a:spcPts val="0"/>
              </a:spcAft>
              <a:buSzPts val="2400"/>
              <a:buFont typeface="Prompt"/>
              <a:buNone/>
              <a:defRPr sz="2400">
                <a:latin typeface="Prompt"/>
                <a:ea typeface="Prompt"/>
                <a:cs typeface="Prompt"/>
                <a:sym typeface="Prompt"/>
              </a:defRPr>
            </a:lvl4pPr>
            <a:lvl5pPr lvl="4" rtl="0">
              <a:spcBef>
                <a:spcPts val="0"/>
              </a:spcBef>
              <a:spcAft>
                <a:spcPts val="0"/>
              </a:spcAft>
              <a:buSzPts val="2400"/>
              <a:buFont typeface="Prompt"/>
              <a:buNone/>
              <a:defRPr sz="2400">
                <a:latin typeface="Prompt"/>
                <a:ea typeface="Prompt"/>
                <a:cs typeface="Prompt"/>
                <a:sym typeface="Prompt"/>
              </a:defRPr>
            </a:lvl5pPr>
            <a:lvl6pPr lvl="5" rtl="0">
              <a:spcBef>
                <a:spcPts val="0"/>
              </a:spcBef>
              <a:spcAft>
                <a:spcPts val="0"/>
              </a:spcAft>
              <a:buSzPts val="2400"/>
              <a:buFont typeface="Prompt"/>
              <a:buNone/>
              <a:defRPr sz="2400">
                <a:latin typeface="Prompt"/>
                <a:ea typeface="Prompt"/>
                <a:cs typeface="Prompt"/>
                <a:sym typeface="Prompt"/>
              </a:defRPr>
            </a:lvl6pPr>
            <a:lvl7pPr lvl="6" rtl="0">
              <a:spcBef>
                <a:spcPts val="0"/>
              </a:spcBef>
              <a:spcAft>
                <a:spcPts val="0"/>
              </a:spcAft>
              <a:buSzPts val="2400"/>
              <a:buFont typeface="Prompt"/>
              <a:buNone/>
              <a:defRPr sz="2400">
                <a:latin typeface="Prompt"/>
                <a:ea typeface="Prompt"/>
                <a:cs typeface="Prompt"/>
                <a:sym typeface="Prompt"/>
              </a:defRPr>
            </a:lvl7pPr>
            <a:lvl8pPr lvl="7" rtl="0">
              <a:spcBef>
                <a:spcPts val="0"/>
              </a:spcBef>
              <a:spcAft>
                <a:spcPts val="0"/>
              </a:spcAft>
              <a:buSzPts val="2400"/>
              <a:buFont typeface="Prompt"/>
              <a:buNone/>
              <a:defRPr sz="2400">
                <a:latin typeface="Prompt"/>
                <a:ea typeface="Prompt"/>
                <a:cs typeface="Prompt"/>
                <a:sym typeface="Prompt"/>
              </a:defRPr>
            </a:lvl8pPr>
            <a:lvl9pPr lvl="8" rtl="0">
              <a:spcBef>
                <a:spcPts val="0"/>
              </a:spcBef>
              <a:spcAft>
                <a:spcPts val="0"/>
              </a:spcAft>
              <a:buSzPts val="2400"/>
              <a:buFont typeface="Prompt"/>
              <a:buNone/>
              <a:defRPr sz="2400">
                <a:latin typeface="Prompt"/>
                <a:ea typeface="Prompt"/>
                <a:cs typeface="Prompt"/>
                <a:sym typeface="Prompt"/>
              </a:defRPr>
            </a:lvl9pPr>
          </a:lstStyle>
          <a:p>
            <a:endParaRPr/>
          </a:p>
        </p:txBody>
      </p:sp>
      <p:sp>
        <p:nvSpPr>
          <p:cNvPr id="142" name="Google Shape;142;p13"/>
          <p:cNvSpPr txBox="1">
            <a:spLocks noGrp="1"/>
          </p:cNvSpPr>
          <p:nvPr>
            <p:ph type="title" idx="2" hasCustomPrompt="1"/>
          </p:nvPr>
        </p:nvSpPr>
        <p:spPr>
          <a:xfrm>
            <a:off x="757588" y="1760825"/>
            <a:ext cx="584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6"/>
                </a:solidFill>
              </a:defRPr>
            </a:lvl1pPr>
            <a:lvl2pPr lvl="1" rtl="0">
              <a:spcBef>
                <a:spcPts val="0"/>
              </a:spcBef>
              <a:spcAft>
                <a:spcPts val="0"/>
              </a:spcAft>
              <a:buSzPts val="3000"/>
              <a:buFont typeface="Prompt"/>
              <a:buNone/>
              <a:defRPr sz="3000">
                <a:latin typeface="Prompt"/>
                <a:ea typeface="Prompt"/>
                <a:cs typeface="Prompt"/>
                <a:sym typeface="Prompt"/>
              </a:defRPr>
            </a:lvl2pPr>
            <a:lvl3pPr lvl="2" rtl="0">
              <a:spcBef>
                <a:spcPts val="0"/>
              </a:spcBef>
              <a:spcAft>
                <a:spcPts val="0"/>
              </a:spcAft>
              <a:buSzPts val="3000"/>
              <a:buFont typeface="Prompt"/>
              <a:buNone/>
              <a:defRPr sz="3000">
                <a:latin typeface="Prompt"/>
                <a:ea typeface="Prompt"/>
                <a:cs typeface="Prompt"/>
                <a:sym typeface="Prompt"/>
              </a:defRPr>
            </a:lvl3pPr>
            <a:lvl4pPr lvl="3" rtl="0">
              <a:spcBef>
                <a:spcPts val="0"/>
              </a:spcBef>
              <a:spcAft>
                <a:spcPts val="0"/>
              </a:spcAft>
              <a:buSzPts val="3000"/>
              <a:buFont typeface="Prompt"/>
              <a:buNone/>
              <a:defRPr sz="3000">
                <a:latin typeface="Prompt"/>
                <a:ea typeface="Prompt"/>
                <a:cs typeface="Prompt"/>
                <a:sym typeface="Prompt"/>
              </a:defRPr>
            </a:lvl4pPr>
            <a:lvl5pPr lvl="4" rtl="0">
              <a:spcBef>
                <a:spcPts val="0"/>
              </a:spcBef>
              <a:spcAft>
                <a:spcPts val="0"/>
              </a:spcAft>
              <a:buSzPts val="3000"/>
              <a:buFont typeface="Prompt"/>
              <a:buNone/>
              <a:defRPr sz="3000">
                <a:latin typeface="Prompt"/>
                <a:ea typeface="Prompt"/>
                <a:cs typeface="Prompt"/>
                <a:sym typeface="Prompt"/>
              </a:defRPr>
            </a:lvl5pPr>
            <a:lvl6pPr lvl="5" rtl="0">
              <a:spcBef>
                <a:spcPts val="0"/>
              </a:spcBef>
              <a:spcAft>
                <a:spcPts val="0"/>
              </a:spcAft>
              <a:buSzPts val="3000"/>
              <a:buFont typeface="Prompt"/>
              <a:buNone/>
              <a:defRPr sz="3000">
                <a:latin typeface="Prompt"/>
                <a:ea typeface="Prompt"/>
                <a:cs typeface="Prompt"/>
                <a:sym typeface="Prompt"/>
              </a:defRPr>
            </a:lvl6pPr>
            <a:lvl7pPr lvl="6" rtl="0">
              <a:spcBef>
                <a:spcPts val="0"/>
              </a:spcBef>
              <a:spcAft>
                <a:spcPts val="0"/>
              </a:spcAft>
              <a:buSzPts val="3000"/>
              <a:buFont typeface="Prompt"/>
              <a:buNone/>
              <a:defRPr sz="3000">
                <a:latin typeface="Prompt"/>
                <a:ea typeface="Prompt"/>
                <a:cs typeface="Prompt"/>
                <a:sym typeface="Prompt"/>
              </a:defRPr>
            </a:lvl7pPr>
            <a:lvl8pPr lvl="7" rtl="0">
              <a:spcBef>
                <a:spcPts val="0"/>
              </a:spcBef>
              <a:spcAft>
                <a:spcPts val="0"/>
              </a:spcAft>
              <a:buSzPts val="3000"/>
              <a:buFont typeface="Prompt"/>
              <a:buNone/>
              <a:defRPr sz="3000">
                <a:latin typeface="Prompt"/>
                <a:ea typeface="Prompt"/>
                <a:cs typeface="Prompt"/>
                <a:sym typeface="Prompt"/>
              </a:defRPr>
            </a:lvl8pPr>
            <a:lvl9pPr lvl="8" rtl="0">
              <a:spcBef>
                <a:spcPts val="0"/>
              </a:spcBef>
              <a:spcAft>
                <a:spcPts val="0"/>
              </a:spcAft>
              <a:buSzPts val="3000"/>
              <a:buFont typeface="Prompt"/>
              <a:buNone/>
              <a:defRPr sz="3000">
                <a:latin typeface="Prompt"/>
                <a:ea typeface="Prompt"/>
                <a:cs typeface="Prompt"/>
                <a:sym typeface="Prompt"/>
              </a:defRPr>
            </a:lvl9pPr>
          </a:lstStyle>
          <a:p>
            <a:r>
              <a:t>xx%</a:t>
            </a:r>
          </a:p>
        </p:txBody>
      </p:sp>
      <p:sp>
        <p:nvSpPr>
          <p:cNvPr id="143" name="Google Shape;143;p13"/>
          <p:cNvSpPr txBox="1">
            <a:spLocks noGrp="1"/>
          </p:cNvSpPr>
          <p:nvPr>
            <p:ph type="subTitle" idx="1"/>
          </p:nvPr>
        </p:nvSpPr>
        <p:spPr>
          <a:xfrm>
            <a:off x="1407486" y="2271150"/>
            <a:ext cx="2946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4" name="Google Shape;144;p13"/>
          <p:cNvSpPr txBox="1">
            <a:spLocks noGrp="1"/>
          </p:cNvSpPr>
          <p:nvPr>
            <p:ph type="title" idx="3"/>
          </p:nvPr>
        </p:nvSpPr>
        <p:spPr>
          <a:xfrm>
            <a:off x="1407424" y="3079325"/>
            <a:ext cx="2946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Font typeface="Prompt"/>
              <a:buNone/>
              <a:defRPr sz="2400">
                <a:latin typeface="Prompt"/>
                <a:ea typeface="Prompt"/>
                <a:cs typeface="Prompt"/>
                <a:sym typeface="Prompt"/>
              </a:defRPr>
            </a:lvl2pPr>
            <a:lvl3pPr lvl="2" rtl="0">
              <a:spcBef>
                <a:spcPts val="0"/>
              </a:spcBef>
              <a:spcAft>
                <a:spcPts val="0"/>
              </a:spcAft>
              <a:buSzPts val="2400"/>
              <a:buFont typeface="Prompt"/>
              <a:buNone/>
              <a:defRPr sz="2400">
                <a:latin typeface="Prompt"/>
                <a:ea typeface="Prompt"/>
                <a:cs typeface="Prompt"/>
                <a:sym typeface="Prompt"/>
              </a:defRPr>
            </a:lvl3pPr>
            <a:lvl4pPr lvl="3" rtl="0">
              <a:spcBef>
                <a:spcPts val="0"/>
              </a:spcBef>
              <a:spcAft>
                <a:spcPts val="0"/>
              </a:spcAft>
              <a:buSzPts val="2400"/>
              <a:buFont typeface="Prompt"/>
              <a:buNone/>
              <a:defRPr sz="2400">
                <a:latin typeface="Prompt"/>
                <a:ea typeface="Prompt"/>
                <a:cs typeface="Prompt"/>
                <a:sym typeface="Prompt"/>
              </a:defRPr>
            </a:lvl4pPr>
            <a:lvl5pPr lvl="4" rtl="0">
              <a:spcBef>
                <a:spcPts val="0"/>
              </a:spcBef>
              <a:spcAft>
                <a:spcPts val="0"/>
              </a:spcAft>
              <a:buSzPts val="2400"/>
              <a:buFont typeface="Prompt"/>
              <a:buNone/>
              <a:defRPr sz="2400">
                <a:latin typeface="Prompt"/>
                <a:ea typeface="Prompt"/>
                <a:cs typeface="Prompt"/>
                <a:sym typeface="Prompt"/>
              </a:defRPr>
            </a:lvl5pPr>
            <a:lvl6pPr lvl="5" rtl="0">
              <a:spcBef>
                <a:spcPts val="0"/>
              </a:spcBef>
              <a:spcAft>
                <a:spcPts val="0"/>
              </a:spcAft>
              <a:buSzPts val="2400"/>
              <a:buFont typeface="Prompt"/>
              <a:buNone/>
              <a:defRPr sz="2400">
                <a:latin typeface="Prompt"/>
                <a:ea typeface="Prompt"/>
                <a:cs typeface="Prompt"/>
                <a:sym typeface="Prompt"/>
              </a:defRPr>
            </a:lvl6pPr>
            <a:lvl7pPr lvl="6" rtl="0">
              <a:spcBef>
                <a:spcPts val="0"/>
              </a:spcBef>
              <a:spcAft>
                <a:spcPts val="0"/>
              </a:spcAft>
              <a:buSzPts val="2400"/>
              <a:buFont typeface="Prompt"/>
              <a:buNone/>
              <a:defRPr sz="2400">
                <a:latin typeface="Prompt"/>
                <a:ea typeface="Prompt"/>
                <a:cs typeface="Prompt"/>
                <a:sym typeface="Prompt"/>
              </a:defRPr>
            </a:lvl7pPr>
            <a:lvl8pPr lvl="7" rtl="0">
              <a:spcBef>
                <a:spcPts val="0"/>
              </a:spcBef>
              <a:spcAft>
                <a:spcPts val="0"/>
              </a:spcAft>
              <a:buSzPts val="2400"/>
              <a:buFont typeface="Prompt"/>
              <a:buNone/>
              <a:defRPr sz="2400">
                <a:latin typeface="Prompt"/>
                <a:ea typeface="Prompt"/>
                <a:cs typeface="Prompt"/>
                <a:sym typeface="Prompt"/>
              </a:defRPr>
            </a:lvl8pPr>
            <a:lvl9pPr lvl="8" rtl="0">
              <a:spcBef>
                <a:spcPts val="0"/>
              </a:spcBef>
              <a:spcAft>
                <a:spcPts val="0"/>
              </a:spcAft>
              <a:buSzPts val="2400"/>
              <a:buFont typeface="Prompt"/>
              <a:buNone/>
              <a:defRPr sz="2400">
                <a:latin typeface="Prompt"/>
                <a:ea typeface="Prompt"/>
                <a:cs typeface="Prompt"/>
                <a:sym typeface="Prompt"/>
              </a:defRPr>
            </a:lvl9pPr>
          </a:lstStyle>
          <a:p>
            <a:endParaRPr/>
          </a:p>
        </p:txBody>
      </p:sp>
      <p:sp>
        <p:nvSpPr>
          <p:cNvPr id="145" name="Google Shape;145;p13"/>
          <p:cNvSpPr txBox="1">
            <a:spLocks noGrp="1"/>
          </p:cNvSpPr>
          <p:nvPr>
            <p:ph type="title" idx="4" hasCustomPrompt="1"/>
          </p:nvPr>
        </p:nvSpPr>
        <p:spPr>
          <a:xfrm>
            <a:off x="757588" y="3079325"/>
            <a:ext cx="584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6"/>
                </a:solidFill>
              </a:defRPr>
            </a:lvl1pPr>
            <a:lvl2pPr lvl="1" rtl="0">
              <a:spcBef>
                <a:spcPts val="0"/>
              </a:spcBef>
              <a:spcAft>
                <a:spcPts val="0"/>
              </a:spcAft>
              <a:buSzPts val="3000"/>
              <a:buFont typeface="Prompt"/>
              <a:buNone/>
              <a:defRPr sz="3000">
                <a:latin typeface="Prompt"/>
                <a:ea typeface="Prompt"/>
                <a:cs typeface="Prompt"/>
                <a:sym typeface="Prompt"/>
              </a:defRPr>
            </a:lvl2pPr>
            <a:lvl3pPr lvl="2" rtl="0">
              <a:spcBef>
                <a:spcPts val="0"/>
              </a:spcBef>
              <a:spcAft>
                <a:spcPts val="0"/>
              </a:spcAft>
              <a:buSzPts val="3000"/>
              <a:buFont typeface="Prompt"/>
              <a:buNone/>
              <a:defRPr sz="3000">
                <a:latin typeface="Prompt"/>
                <a:ea typeface="Prompt"/>
                <a:cs typeface="Prompt"/>
                <a:sym typeface="Prompt"/>
              </a:defRPr>
            </a:lvl3pPr>
            <a:lvl4pPr lvl="3" rtl="0">
              <a:spcBef>
                <a:spcPts val="0"/>
              </a:spcBef>
              <a:spcAft>
                <a:spcPts val="0"/>
              </a:spcAft>
              <a:buSzPts val="3000"/>
              <a:buFont typeface="Prompt"/>
              <a:buNone/>
              <a:defRPr sz="3000">
                <a:latin typeface="Prompt"/>
                <a:ea typeface="Prompt"/>
                <a:cs typeface="Prompt"/>
                <a:sym typeface="Prompt"/>
              </a:defRPr>
            </a:lvl4pPr>
            <a:lvl5pPr lvl="4" rtl="0">
              <a:spcBef>
                <a:spcPts val="0"/>
              </a:spcBef>
              <a:spcAft>
                <a:spcPts val="0"/>
              </a:spcAft>
              <a:buSzPts val="3000"/>
              <a:buFont typeface="Prompt"/>
              <a:buNone/>
              <a:defRPr sz="3000">
                <a:latin typeface="Prompt"/>
                <a:ea typeface="Prompt"/>
                <a:cs typeface="Prompt"/>
                <a:sym typeface="Prompt"/>
              </a:defRPr>
            </a:lvl5pPr>
            <a:lvl6pPr lvl="5" rtl="0">
              <a:spcBef>
                <a:spcPts val="0"/>
              </a:spcBef>
              <a:spcAft>
                <a:spcPts val="0"/>
              </a:spcAft>
              <a:buSzPts val="3000"/>
              <a:buFont typeface="Prompt"/>
              <a:buNone/>
              <a:defRPr sz="3000">
                <a:latin typeface="Prompt"/>
                <a:ea typeface="Prompt"/>
                <a:cs typeface="Prompt"/>
                <a:sym typeface="Prompt"/>
              </a:defRPr>
            </a:lvl6pPr>
            <a:lvl7pPr lvl="6" rtl="0">
              <a:spcBef>
                <a:spcPts val="0"/>
              </a:spcBef>
              <a:spcAft>
                <a:spcPts val="0"/>
              </a:spcAft>
              <a:buSzPts val="3000"/>
              <a:buFont typeface="Prompt"/>
              <a:buNone/>
              <a:defRPr sz="3000">
                <a:latin typeface="Prompt"/>
                <a:ea typeface="Prompt"/>
                <a:cs typeface="Prompt"/>
                <a:sym typeface="Prompt"/>
              </a:defRPr>
            </a:lvl7pPr>
            <a:lvl8pPr lvl="7" rtl="0">
              <a:spcBef>
                <a:spcPts val="0"/>
              </a:spcBef>
              <a:spcAft>
                <a:spcPts val="0"/>
              </a:spcAft>
              <a:buSzPts val="3000"/>
              <a:buFont typeface="Prompt"/>
              <a:buNone/>
              <a:defRPr sz="3000">
                <a:latin typeface="Prompt"/>
                <a:ea typeface="Prompt"/>
                <a:cs typeface="Prompt"/>
                <a:sym typeface="Prompt"/>
              </a:defRPr>
            </a:lvl8pPr>
            <a:lvl9pPr lvl="8" rtl="0">
              <a:spcBef>
                <a:spcPts val="0"/>
              </a:spcBef>
              <a:spcAft>
                <a:spcPts val="0"/>
              </a:spcAft>
              <a:buSzPts val="3000"/>
              <a:buFont typeface="Prompt"/>
              <a:buNone/>
              <a:defRPr sz="3000">
                <a:latin typeface="Prompt"/>
                <a:ea typeface="Prompt"/>
                <a:cs typeface="Prompt"/>
                <a:sym typeface="Prompt"/>
              </a:defRPr>
            </a:lvl9pPr>
          </a:lstStyle>
          <a:p>
            <a:r>
              <a:t>xx%</a:t>
            </a:r>
          </a:p>
        </p:txBody>
      </p:sp>
      <p:sp>
        <p:nvSpPr>
          <p:cNvPr id="146" name="Google Shape;146;p13"/>
          <p:cNvSpPr txBox="1">
            <a:spLocks noGrp="1"/>
          </p:cNvSpPr>
          <p:nvPr>
            <p:ph type="subTitle" idx="5"/>
          </p:nvPr>
        </p:nvSpPr>
        <p:spPr>
          <a:xfrm>
            <a:off x="1407486" y="3589650"/>
            <a:ext cx="2946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47" name="Google Shape;147;p13"/>
          <p:cNvSpPr txBox="1">
            <a:spLocks noGrp="1"/>
          </p:cNvSpPr>
          <p:nvPr>
            <p:ph type="title" idx="6"/>
          </p:nvPr>
        </p:nvSpPr>
        <p:spPr>
          <a:xfrm>
            <a:off x="5528874" y="1760825"/>
            <a:ext cx="2946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Font typeface="Prompt"/>
              <a:buNone/>
              <a:defRPr sz="2400">
                <a:latin typeface="Prompt"/>
                <a:ea typeface="Prompt"/>
                <a:cs typeface="Prompt"/>
                <a:sym typeface="Prompt"/>
              </a:defRPr>
            </a:lvl2pPr>
            <a:lvl3pPr lvl="2" rtl="0">
              <a:spcBef>
                <a:spcPts val="0"/>
              </a:spcBef>
              <a:spcAft>
                <a:spcPts val="0"/>
              </a:spcAft>
              <a:buSzPts val="2400"/>
              <a:buFont typeface="Prompt"/>
              <a:buNone/>
              <a:defRPr sz="2400">
                <a:latin typeface="Prompt"/>
                <a:ea typeface="Prompt"/>
                <a:cs typeface="Prompt"/>
                <a:sym typeface="Prompt"/>
              </a:defRPr>
            </a:lvl3pPr>
            <a:lvl4pPr lvl="3" rtl="0">
              <a:spcBef>
                <a:spcPts val="0"/>
              </a:spcBef>
              <a:spcAft>
                <a:spcPts val="0"/>
              </a:spcAft>
              <a:buSzPts val="2400"/>
              <a:buFont typeface="Prompt"/>
              <a:buNone/>
              <a:defRPr sz="2400">
                <a:latin typeface="Prompt"/>
                <a:ea typeface="Prompt"/>
                <a:cs typeface="Prompt"/>
                <a:sym typeface="Prompt"/>
              </a:defRPr>
            </a:lvl4pPr>
            <a:lvl5pPr lvl="4" rtl="0">
              <a:spcBef>
                <a:spcPts val="0"/>
              </a:spcBef>
              <a:spcAft>
                <a:spcPts val="0"/>
              </a:spcAft>
              <a:buSzPts val="2400"/>
              <a:buFont typeface="Prompt"/>
              <a:buNone/>
              <a:defRPr sz="2400">
                <a:latin typeface="Prompt"/>
                <a:ea typeface="Prompt"/>
                <a:cs typeface="Prompt"/>
                <a:sym typeface="Prompt"/>
              </a:defRPr>
            </a:lvl5pPr>
            <a:lvl6pPr lvl="5" rtl="0">
              <a:spcBef>
                <a:spcPts val="0"/>
              </a:spcBef>
              <a:spcAft>
                <a:spcPts val="0"/>
              </a:spcAft>
              <a:buSzPts val="2400"/>
              <a:buFont typeface="Prompt"/>
              <a:buNone/>
              <a:defRPr sz="2400">
                <a:latin typeface="Prompt"/>
                <a:ea typeface="Prompt"/>
                <a:cs typeface="Prompt"/>
                <a:sym typeface="Prompt"/>
              </a:defRPr>
            </a:lvl6pPr>
            <a:lvl7pPr lvl="6" rtl="0">
              <a:spcBef>
                <a:spcPts val="0"/>
              </a:spcBef>
              <a:spcAft>
                <a:spcPts val="0"/>
              </a:spcAft>
              <a:buSzPts val="2400"/>
              <a:buFont typeface="Prompt"/>
              <a:buNone/>
              <a:defRPr sz="2400">
                <a:latin typeface="Prompt"/>
                <a:ea typeface="Prompt"/>
                <a:cs typeface="Prompt"/>
                <a:sym typeface="Prompt"/>
              </a:defRPr>
            </a:lvl7pPr>
            <a:lvl8pPr lvl="7" rtl="0">
              <a:spcBef>
                <a:spcPts val="0"/>
              </a:spcBef>
              <a:spcAft>
                <a:spcPts val="0"/>
              </a:spcAft>
              <a:buSzPts val="2400"/>
              <a:buFont typeface="Prompt"/>
              <a:buNone/>
              <a:defRPr sz="2400">
                <a:latin typeface="Prompt"/>
                <a:ea typeface="Prompt"/>
                <a:cs typeface="Prompt"/>
                <a:sym typeface="Prompt"/>
              </a:defRPr>
            </a:lvl8pPr>
            <a:lvl9pPr lvl="8" rtl="0">
              <a:spcBef>
                <a:spcPts val="0"/>
              </a:spcBef>
              <a:spcAft>
                <a:spcPts val="0"/>
              </a:spcAft>
              <a:buSzPts val="2400"/>
              <a:buFont typeface="Prompt"/>
              <a:buNone/>
              <a:defRPr sz="2400">
                <a:latin typeface="Prompt"/>
                <a:ea typeface="Prompt"/>
                <a:cs typeface="Prompt"/>
                <a:sym typeface="Prompt"/>
              </a:defRPr>
            </a:lvl9pPr>
          </a:lstStyle>
          <a:p>
            <a:endParaRPr/>
          </a:p>
        </p:txBody>
      </p:sp>
      <p:sp>
        <p:nvSpPr>
          <p:cNvPr id="148" name="Google Shape;148;p13"/>
          <p:cNvSpPr txBox="1">
            <a:spLocks noGrp="1"/>
          </p:cNvSpPr>
          <p:nvPr>
            <p:ph type="title" idx="7" hasCustomPrompt="1"/>
          </p:nvPr>
        </p:nvSpPr>
        <p:spPr>
          <a:xfrm>
            <a:off x="4879038" y="1760825"/>
            <a:ext cx="584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6"/>
                </a:solidFill>
              </a:defRPr>
            </a:lvl1pPr>
            <a:lvl2pPr lvl="1" rtl="0">
              <a:spcBef>
                <a:spcPts val="0"/>
              </a:spcBef>
              <a:spcAft>
                <a:spcPts val="0"/>
              </a:spcAft>
              <a:buSzPts val="3000"/>
              <a:buFont typeface="Prompt"/>
              <a:buNone/>
              <a:defRPr sz="3000">
                <a:latin typeface="Prompt"/>
                <a:ea typeface="Prompt"/>
                <a:cs typeface="Prompt"/>
                <a:sym typeface="Prompt"/>
              </a:defRPr>
            </a:lvl2pPr>
            <a:lvl3pPr lvl="2" rtl="0">
              <a:spcBef>
                <a:spcPts val="0"/>
              </a:spcBef>
              <a:spcAft>
                <a:spcPts val="0"/>
              </a:spcAft>
              <a:buSzPts val="3000"/>
              <a:buFont typeface="Prompt"/>
              <a:buNone/>
              <a:defRPr sz="3000">
                <a:latin typeface="Prompt"/>
                <a:ea typeface="Prompt"/>
                <a:cs typeface="Prompt"/>
                <a:sym typeface="Prompt"/>
              </a:defRPr>
            </a:lvl3pPr>
            <a:lvl4pPr lvl="3" rtl="0">
              <a:spcBef>
                <a:spcPts val="0"/>
              </a:spcBef>
              <a:spcAft>
                <a:spcPts val="0"/>
              </a:spcAft>
              <a:buSzPts val="3000"/>
              <a:buFont typeface="Prompt"/>
              <a:buNone/>
              <a:defRPr sz="3000">
                <a:latin typeface="Prompt"/>
                <a:ea typeface="Prompt"/>
                <a:cs typeface="Prompt"/>
                <a:sym typeface="Prompt"/>
              </a:defRPr>
            </a:lvl4pPr>
            <a:lvl5pPr lvl="4" rtl="0">
              <a:spcBef>
                <a:spcPts val="0"/>
              </a:spcBef>
              <a:spcAft>
                <a:spcPts val="0"/>
              </a:spcAft>
              <a:buSzPts val="3000"/>
              <a:buFont typeface="Prompt"/>
              <a:buNone/>
              <a:defRPr sz="3000">
                <a:latin typeface="Prompt"/>
                <a:ea typeface="Prompt"/>
                <a:cs typeface="Prompt"/>
                <a:sym typeface="Prompt"/>
              </a:defRPr>
            </a:lvl5pPr>
            <a:lvl6pPr lvl="5" rtl="0">
              <a:spcBef>
                <a:spcPts val="0"/>
              </a:spcBef>
              <a:spcAft>
                <a:spcPts val="0"/>
              </a:spcAft>
              <a:buSzPts val="3000"/>
              <a:buFont typeface="Prompt"/>
              <a:buNone/>
              <a:defRPr sz="3000">
                <a:latin typeface="Prompt"/>
                <a:ea typeface="Prompt"/>
                <a:cs typeface="Prompt"/>
                <a:sym typeface="Prompt"/>
              </a:defRPr>
            </a:lvl6pPr>
            <a:lvl7pPr lvl="6" rtl="0">
              <a:spcBef>
                <a:spcPts val="0"/>
              </a:spcBef>
              <a:spcAft>
                <a:spcPts val="0"/>
              </a:spcAft>
              <a:buSzPts val="3000"/>
              <a:buFont typeface="Prompt"/>
              <a:buNone/>
              <a:defRPr sz="3000">
                <a:latin typeface="Prompt"/>
                <a:ea typeface="Prompt"/>
                <a:cs typeface="Prompt"/>
                <a:sym typeface="Prompt"/>
              </a:defRPr>
            </a:lvl7pPr>
            <a:lvl8pPr lvl="7" rtl="0">
              <a:spcBef>
                <a:spcPts val="0"/>
              </a:spcBef>
              <a:spcAft>
                <a:spcPts val="0"/>
              </a:spcAft>
              <a:buSzPts val="3000"/>
              <a:buFont typeface="Prompt"/>
              <a:buNone/>
              <a:defRPr sz="3000">
                <a:latin typeface="Prompt"/>
                <a:ea typeface="Prompt"/>
                <a:cs typeface="Prompt"/>
                <a:sym typeface="Prompt"/>
              </a:defRPr>
            </a:lvl8pPr>
            <a:lvl9pPr lvl="8" rtl="0">
              <a:spcBef>
                <a:spcPts val="0"/>
              </a:spcBef>
              <a:spcAft>
                <a:spcPts val="0"/>
              </a:spcAft>
              <a:buSzPts val="3000"/>
              <a:buFont typeface="Prompt"/>
              <a:buNone/>
              <a:defRPr sz="3000">
                <a:latin typeface="Prompt"/>
                <a:ea typeface="Prompt"/>
                <a:cs typeface="Prompt"/>
                <a:sym typeface="Prompt"/>
              </a:defRPr>
            </a:lvl9pPr>
          </a:lstStyle>
          <a:p>
            <a:r>
              <a:t>xx%</a:t>
            </a:r>
          </a:p>
        </p:txBody>
      </p:sp>
      <p:sp>
        <p:nvSpPr>
          <p:cNvPr id="149" name="Google Shape;149;p13"/>
          <p:cNvSpPr txBox="1">
            <a:spLocks noGrp="1"/>
          </p:cNvSpPr>
          <p:nvPr>
            <p:ph type="subTitle" idx="8"/>
          </p:nvPr>
        </p:nvSpPr>
        <p:spPr>
          <a:xfrm>
            <a:off x="5528936" y="2271150"/>
            <a:ext cx="2946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0" name="Google Shape;150;p13"/>
          <p:cNvSpPr txBox="1">
            <a:spLocks noGrp="1"/>
          </p:cNvSpPr>
          <p:nvPr>
            <p:ph type="title" idx="9"/>
          </p:nvPr>
        </p:nvSpPr>
        <p:spPr>
          <a:xfrm>
            <a:off x="5528874" y="3079325"/>
            <a:ext cx="29463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2000"/>
            </a:lvl1pPr>
            <a:lvl2pPr lvl="1" rtl="0">
              <a:spcBef>
                <a:spcPts val="0"/>
              </a:spcBef>
              <a:spcAft>
                <a:spcPts val="0"/>
              </a:spcAft>
              <a:buSzPts val="2400"/>
              <a:buFont typeface="Prompt"/>
              <a:buNone/>
              <a:defRPr sz="2400">
                <a:latin typeface="Prompt"/>
                <a:ea typeface="Prompt"/>
                <a:cs typeface="Prompt"/>
                <a:sym typeface="Prompt"/>
              </a:defRPr>
            </a:lvl2pPr>
            <a:lvl3pPr lvl="2" rtl="0">
              <a:spcBef>
                <a:spcPts val="0"/>
              </a:spcBef>
              <a:spcAft>
                <a:spcPts val="0"/>
              </a:spcAft>
              <a:buSzPts val="2400"/>
              <a:buFont typeface="Prompt"/>
              <a:buNone/>
              <a:defRPr sz="2400">
                <a:latin typeface="Prompt"/>
                <a:ea typeface="Prompt"/>
                <a:cs typeface="Prompt"/>
                <a:sym typeface="Prompt"/>
              </a:defRPr>
            </a:lvl3pPr>
            <a:lvl4pPr lvl="3" rtl="0">
              <a:spcBef>
                <a:spcPts val="0"/>
              </a:spcBef>
              <a:spcAft>
                <a:spcPts val="0"/>
              </a:spcAft>
              <a:buSzPts val="2400"/>
              <a:buFont typeface="Prompt"/>
              <a:buNone/>
              <a:defRPr sz="2400">
                <a:latin typeface="Prompt"/>
                <a:ea typeface="Prompt"/>
                <a:cs typeface="Prompt"/>
                <a:sym typeface="Prompt"/>
              </a:defRPr>
            </a:lvl4pPr>
            <a:lvl5pPr lvl="4" rtl="0">
              <a:spcBef>
                <a:spcPts val="0"/>
              </a:spcBef>
              <a:spcAft>
                <a:spcPts val="0"/>
              </a:spcAft>
              <a:buSzPts val="2400"/>
              <a:buFont typeface="Prompt"/>
              <a:buNone/>
              <a:defRPr sz="2400">
                <a:latin typeface="Prompt"/>
                <a:ea typeface="Prompt"/>
                <a:cs typeface="Prompt"/>
                <a:sym typeface="Prompt"/>
              </a:defRPr>
            </a:lvl5pPr>
            <a:lvl6pPr lvl="5" rtl="0">
              <a:spcBef>
                <a:spcPts val="0"/>
              </a:spcBef>
              <a:spcAft>
                <a:spcPts val="0"/>
              </a:spcAft>
              <a:buSzPts val="2400"/>
              <a:buFont typeface="Prompt"/>
              <a:buNone/>
              <a:defRPr sz="2400">
                <a:latin typeface="Prompt"/>
                <a:ea typeface="Prompt"/>
                <a:cs typeface="Prompt"/>
                <a:sym typeface="Prompt"/>
              </a:defRPr>
            </a:lvl6pPr>
            <a:lvl7pPr lvl="6" rtl="0">
              <a:spcBef>
                <a:spcPts val="0"/>
              </a:spcBef>
              <a:spcAft>
                <a:spcPts val="0"/>
              </a:spcAft>
              <a:buSzPts val="2400"/>
              <a:buFont typeface="Prompt"/>
              <a:buNone/>
              <a:defRPr sz="2400">
                <a:latin typeface="Prompt"/>
                <a:ea typeface="Prompt"/>
                <a:cs typeface="Prompt"/>
                <a:sym typeface="Prompt"/>
              </a:defRPr>
            </a:lvl7pPr>
            <a:lvl8pPr lvl="7" rtl="0">
              <a:spcBef>
                <a:spcPts val="0"/>
              </a:spcBef>
              <a:spcAft>
                <a:spcPts val="0"/>
              </a:spcAft>
              <a:buSzPts val="2400"/>
              <a:buFont typeface="Prompt"/>
              <a:buNone/>
              <a:defRPr sz="2400">
                <a:latin typeface="Prompt"/>
                <a:ea typeface="Prompt"/>
                <a:cs typeface="Prompt"/>
                <a:sym typeface="Prompt"/>
              </a:defRPr>
            </a:lvl8pPr>
            <a:lvl9pPr lvl="8" rtl="0">
              <a:spcBef>
                <a:spcPts val="0"/>
              </a:spcBef>
              <a:spcAft>
                <a:spcPts val="0"/>
              </a:spcAft>
              <a:buSzPts val="2400"/>
              <a:buFont typeface="Prompt"/>
              <a:buNone/>
              <a:defRPr sz="2400">
                <a:latin typeface="Prompt"/>
                <a:ea typeface="Prompt"/>
                <a:cs typeface="Prompt"/>
                <a:sym typeface="Prompt"/>
              </a:defRPr>
            </a:lvl9pPr>
          </a:lstStyle>
          <a:p>
            <a:endParaRPr/>
          </a:p>
        </p:txBody>
      </p:sp>
      <p:sp>
        <p:nvSpPr>
          <p:cNvPr id="151" name="Google Shape;151;p13"/>
          <p:cNvSpPr txBox="1">
            <a:spLocks noGrp="1"/>
          </p:cNvSpPr>
          <p:nvPr>
            <p:ph type="title" idx="13" hasCustomPrompt="1"/>
          </p:nvPr>
        </p:nvSpPr>
        <p:spPr>
          <a:xfrm>
            <a:off x="4879038" y="3079325"/>
            <a:ext cx="584400" cy="527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accent6"/>
                </a:solidFill>
              </a:defRPr>
            </a:lvl1pPr>
            <a:lvl2pPr lvl="1" rtl="0">
              <a:spcBef>
                <a:spcPts val="0"/>
              </a:spcBef>
              <a:spcAft>
                <a:spcPts val="0"/>
              </a:spcAft>
              <a:buSzPts val="3000"/>
              <a:buFont typeface="Prompt"/>
              <a:buNone/>
              <a:defRPr sz="3000">
                <a:latin typeface="Prompt"/>
                <a:ea typeface="Prompt"/>
                <a:cs typeface="Prompt"/>
                <a:sym typeface="Prompt"/>
              </a:defRPr>
            </a:lvl2pPr>
            <a:lvl3pPr lvl="2" rtl="0">
              <a:spcBef>
                <a:spcPts val="0"/>
              </a:spcBef>
              <a:spcAft>
                <a:spcPts val="0"/>
              </a:spcAft>
              <a:buSzPts val="3000"/>
              <a:buFont typeface="Prompt"/>
              <a:buNone/>
              <a:defRPr sz="3000">
                <a:latin typeface="Prompt"/>
                <a:ea typeface="Prompt"/>
                <a:cs typeface="Prompt"/>
                <a:sym typeface="Prompt"/>
              </a:defRPr>
            </a:lvl3pPr>
            <a:lvl4pPr lvl="3" rtl="0">
              <a:spcBef>
                <a:spcPts val="0"/>
              </a:spcBef>
              <a:spcAft>
                <a:spcPts val="0"/>
              </a:spcAft>
              <a:buSzPts val="3000"/>
              <a:buFont typeface="Prompt"/>
              <a:buNone/>
              <a:defRPr sz="3000">
                <a:latin typeface="Prompt"/>
                <a:ea typeface="Prompt"/>
                <a:cs typeface="Prompt"/>
                <a:sym typeface="Prompt"/>
              </a:defRPr>
            </a:lvl4pPr>
            <a:lvl5pPr lvl="4" rtl="0">
              <a:spcBef>
                <a:spcPts val="0"/>
              </a:spcBef>
              <a:spcAft>
                <a:spcPts val="0"/>
              </a:spcAft>
              <a:buSzPts val="3000"/>
              <a:buFont typeface="Prompt"/>
              <a:buNone/>
              <a:defRPr sz="3000">
                <a:latin typeface="Prompt"/>
                <a:ea typeface="Prompt"/>
                <a:cs typeface="Prompt"/>
                <a:sym typeface="Prompt"/>
              </a:defRPr>
            </a:lvl5pPr>
            <a:lvl6pPr lvl="5" rtl="0">
              <a:spcBef>
                <a:spcPts val="0"/>
              </a:spcBef>
              <a:spcAft>
                <a:spcPts val="0"/>
              </a:spcAft>
              <a:buSzPts val="3000"/>
              <a:buFont typeface="Prompt"/>
              <a:buNone/>
              <a:defRPr sz="3000">
                <a:latin typeface="Prompt"/>
                <a:ea typeface="Prompt"/>
                <a:cs typeface="Prompt"/>
                <a:sym typeface="Prompt"/>
              </a:defRPr>
            </a:lvl6pPr>
            <a:lvl7pPr lvl="6" rtl="0">
              <a:spcBef>
                <a:spcPts val="0"/>
              </a:spcBef>
              <a:spcAft>
                <a:spcPts val="0"/>
              </a:spcAft>
              <a:buSzPts val="3000"/>
              <a:buFont typeface="Prompt"/>
              <a:buNone/>
              <a:defRPr sz="3000">
                <a:latin typeface="Prompt"/>
                <a:ea typeface="Prompt"/>
                <a:cs typeface="Prompt"/>
                <a:sym typeface="Prompt"/>
              </a:defRPr>
            </a:lvl7pPr>
            <a:lvl8pPr lvl="7" rtl="0">
              <a:spcBef>
                <a:spcPts val="0"/>
              </a:spcBef>
              <a:spcAft>
                <a:spcPts val="0"/>
              </a:spcAft>
              <a:buSzPts val="3000"/>
              <a:buFont typeface="Prompt"/>
              <a:buNone/>
              <a:defRPr sz="3000">
                <a:latin typeface="Prompt"/>
                <a:ea typeface="Prompt"/>
                <a:cs typeface="Prompt"/>
                <a:sym typeface="Prompt"/>
              </a:defRPr>
            </a:lvl8pPr>
            <a:lvl9pPr lvl="8" rtl="0">
              <a:spcBef>
                <a:spcPts val="0"/>
              </a:spcBef>
              <a:spcAft>
                <a:spcPts val="0"/>
              </a:spcAft>
              <a:buSzPts val="3000"/>
              <a:buFont typeface="Prompt"/>
              <a:buNone/>
              <a:defRPr sz="3000">
                <a:latin typeface="Prompt"/>
                <a:ea typeface="Prompt"/>
                <a:cs typeface="Prompt"/>
                <a:sym typeface="Prompt"/>
              </a:defRPr>
            </a:lvl9pPr>
          </a:lstStyle>
          <a:p>
            <a:r>
              <a:t>xx%</a:t>
            </a:r>
          </a:p>
        </p:txBody>
      </p:sp>
      <p:sp>
        <p:nvSpPr>
          <p:cNvPr id="152" name="Google Shape;152;p13"/>
          <p:cNvSpPr txBox="1">
            <a:spLocks noGrp="1"/>
          </p:cNvSpPr>
          <p:nvPr>
            <p:ph type="subTitle" idx="14"/>
          </p:nvPr>
        </p:nvSpPr>
        <p:spPr>
          <a:xfrm>
            <a:off x="5528936" y="3589650"/>
            <a:ext cx="29463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a:endParaRPr/>
          </a:p>
        </p:txBody>
      </p:sp>
      <p:sp>
        <p:nvSpPr>
          <p:cNvPr id="153" name="Google Shape;153;p13"/>
          <p:cNvSpPr txBox="1">
            <a:spLocks noGrp="1"/>
          </p:cNvSpPr>
          <p:nvPr>
            <p:ph type="title" idx="15"/>
          </p:nvPr>
        </p:nvSpPr>
        <p:spPr>
          <a:xfrm>
            <a:off x="713250" y="539500"/>
            <a:ext cx="7717500" cy="572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154" name="Google Shape;154;p13"/>
          <p:cNvGrpSpPr/>
          <p:nvPr/>
        </p:nvGrpSpPr>
        <p:grpSpPr>
          <a:xfrm>
            <a:off x="253688" y="179613"/>
            <a:ext cx="8418700" cy="837625"/>
            <a:chOff x="253688" y="179613"/>
            <a:chExt cx="8418700" cy="837625"/>
          </a:xfrm>
        </p:grpSpPr>
        <p:sp>
          <p:nvSpPr>
            <p:cNvPr id="155" name="Google Shape;155;p13"/>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56" name="Google Shape;156;p13"/>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57" name="Google Shape;157;p13"/>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59" name="Google Shape;159;p13"/>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1" name="Google Shape;161;p13"/>
          <p:cNvSpPr/>
          <p:nvPr/>
        </p:nvSpPr>
        <p:spPr>
          <a:xfrm flipH="1">
            <a:off x="5628138" y="44255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flipH="1">
            <a:off x="3755313" y="44730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flipH="1">
            <a:off x="4690038" y="46085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64" name="Google Shape;164;p13"/>
          <p:cNvSpPr/>
          <p:nvPr/>
        </p:nvSpPr>
        <p:spPr>
          <a:xfrm flipH="1">
            <a:off x="1513213" y="47050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65" name="Google Shape;165;p13"/>
          <p:cNvSpPr/>
          <p:nvPr/>
        </p:nvSpPr>
        <p:spPr>
          <a:xfrm flipH="1">
            <a:off x="635838" y="4489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66" name="Google Shape;166;p13"/>
          <p:cNvSpPr/>
          <p:nvPr/>
        </p:nvSpPr>
        <p:spPr>
          <a:xfrm flipH="1">
            <a:off x="2681188" y="47510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flipH="1">
            <a:off x="8430738" y="44713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68" name="Google Shape;168;p13"/>
          <p:cNvSpPr/>
          <p:nvPr/>
        </p:nvSpPr>
        <p:spPr>
          <a:xfrm flipH="1">
            <a:off x="6627388" y="47050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69" name="Google Shape;169;p13"/>
          <p:cNvSpPr/>
          <p:nvPr/>
        </p:nvSpPr>
        <p:spPr>
          <a:xfrm flipH="1">
            <a:off x="7343063" y="4442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70"/>
        <p:cNvGrpSpPr/>
        <p:nvPr/>
      </p:nvGrpSpPr>
      <p:grpSpPr>
        <a:xfrm>
          <a:off x="0" y="0"/>
          <a:ext cx="0" cy="0"/>
          <a:chOff x="0" y="0"/>
          <a:chExt cx="0" cy="0"/>
        </a:xfrm>
      </p:grpSpPr>
      <p:sp>
        <p:nvSpPr>
          <p:cNvPr id="171" name="Google Shape;171;p14"/>
          <p:cNvSpPr txBox="1">
            <a:spLocks noGrp="1"/>
          </p:cNvSpPr>
          <p:nvPr>
            <p:ph type="title"/>
          </p:nvPr>
        </p:nvSpPr>
        <p:spPr>
          <a:xfrm>
            <a:off x="3778800" y="2256838"/>
            <a:ext cx="4652100" cy="14025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72" name="Google Shape;172;p14"/>
          <p:cNvSpPr txBox="1">
            <a:spLocks noGrp="1"/>
          </p:cNvSpPr>
          <p:nvPr>
            <p:ph type="subTitle" idx="1"/>
          </p:nvPr>
        </p:nvSpPr>
        <p:spPr>
          <a:xfrm>
            <a:off x="3778800" y="3732475"/>
            <a:ext cx="4652100" cy="4422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3" name="Google Shape;173;p14"/>
          <p:cNvSpPr txBox="1">
            <a:spLocks noGrp="1"/>
          </p:cNvSpPr>
          <p:nvPr>
            <p:ph type="title" idx="2" hasCustomPrompt="1"/>
          </p:nvPr>
        </p:nvSpPr>
        <p:spPr>
          <a:xfrm>
            <a:off x="5958300" y="631411"/>
            <a:ext cx="2472600" cy="14025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6"/>
              </a:buClr>
              <a:buSzPts val="12000"/>
              <a:buNone/>
              <a:defRPr sz="10000" b="1">
                <a:solidFill>
                  <a:schemeClr val="accent6"/>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74" name="Google Shape;174;p14"/>
          <p:cNvSpPr/>
          <p:nvPr/>
        </p:nvSpPr>
        <p:spPr>
          <a:xfrm rot="10800000" flipH="1">
            <a:off x="6076238" y="481598"/>
            <a:ext cx="2236725" cy="1702125"/>
          </a:xfrm>
          <a:custGeom>
            <a:avLst/>
            <a:gdLst/>
            <a:ahLst/>
            <a:cxnLst/>
            <a:rect l="l" t="t" r="r" b="b"/>
            <a:pathLst>
              <a:path w="89469" h="68085" extrusionOk="0">
                <a:moveTo>
                  <a:pt x="31121" y="2386"/>
                </a:moveTo>
                <a:cubicBezTo>
                  <a:pt x="21629" y="4758"/>
                  <a:pt x="8745" y="3654"/>
                  <a:pt x="3319" y="11796"/>
                </a:cubicBezTo>
                <a:cubicBezTo>
                  <a:pt x="-3188" y="21560"/>
                  <a:pt x="1068" y="36374"/>
                  <a:pt x="6313" y="46870"/>
                </a:cubicBezTo>
                <a:cubicBezTo>
                  <a:pt x="9829" y="53907"/>
                  <a:pt x="15859" y="60962"/>
                  <a:pt x="23422" y="63124"/>
                </a:cubicBezTo>
                <a:cubicBezTo>
                  <a:pt x="28115" y="64466"/>
                  <a:pt x="33150" y="64034"/>
                  <a:pt x="37965" y="64835"/>
                </a:cubicBezTo>
                <a:cubicBezTo>
                  <a:pt x="47252" y="66380"/>
                  <a:pt x="58123" y="70534"/>
                  <a:pt x="66196" y="65690"/>
                </a:cubicBezTo>
                <a:cubicBezTo>
                  <a:pt x="79329" y="57809"/>
                  <a:pt x="93285" y="40012"/>
                  <a:pt x="88438" y="25483"/>
                </a:cubicBezTo>
                <a:cubicBezTo>
                  <a:pt x="83105" y="9495"/>
                  <a:pt x="61235" y="675"/>
                  <a:pt x="44381" y="675"/>
                </a:cubicBezTo>
                <a:cubicBezTo>
                  <a:pt x="39924" y="675"/>
                  <a:pt x="33114" y="-1600"/>
                  <a:pt x="31121" y="2386"/>
                </a:cubicBezTo>
              </a:path>
            </a:pathLst>
          </a:custGeom>
          <a:noFill/>
          <a:ln w="19050" cap="flat" cmpd="sng">
            <a:solidFill>
              <a:schemeClr val="accent5"/>
            </a:solidFill>
            <a:prstDash val="dot"/>
            <a:round/>
            <a:headEnd type="none" w="med" len="med"/>
            <a:tailEnd type="none" w="med" len="med"/>
          </a:ln>
        </p:spPr>
      </p:sp>
      <p:sp>
        <p:nvSpPr>
          <p:cNvPr id="175" name="Google Shape;175;p14"/>
          <p:cNvSpPr/>
          <p:nvPr/>
        </p:nvSpPr>
        <p:spPr>
          <a:xfrm rot="-5400000">
            <a:off x="-852753" y="600172"/>
            <a:ext cx="5409126" cy="3797280"/>
          </a:xfrm>
          <a:prstGeom prst="flowChartDocument">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4"/>
          <p:cNvSpPr/>
          <p:nvPr/>
        </p:nvSpPr>
        <p:spPr>
          <a:xfrm>
            <a:off x="1803363" y="3252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4"/>
          <p:cNvSpPr/>
          <p:nvPr/>
        </p:nvSpPr>
        <p:spPr>
          <a:xfrm>
            <a:off x="2505575" y="809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78" name="Google Shape;178;p14"/>
          <p:cNvSpPr/>
          <p:nvPr/>
        </p:nvSpPr>
        <p:spPr>
          <a:xfrm>
            <a:off x="957075" y="45147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4"/>
          <p:cNvSpPr/>
          <p:nvPr/>
        </p:nvSpPr>
        <p:spPr>
          <a:xfrm>
            <a:off x="209200" y="20058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4"/>
          <p:cNvSpPr/>
          <p:nvPr/>
        </p:nvSpPr>
        <p:spPr>
          <a:xfrm>
            <a:off x="2005775" y="45147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81" name="Google Shape;181;p14"/>
          <p:cNvSpPr/>
          <p:nvPr/>
        </p:nvSpPr>
        <p:spPr>
          <a:xfrm>
            <a:off x="2604925" y="27998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4"/>
          <p:cNvSpPr/>
          <p:nvPr/>
        </p:nvSpPr>
        <p:spPr>
          <a:xfrm>
            <a:off x="209200" y="11147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4"/>
          <p:cNvSpPr/>
          <p:nvPr/>
        </p:nvSpPr>
        <p:spPr>
          <a:xfrm>
            <a:off x="845438" y="5407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84" name="Google Shape;184;p14"/>
          <p:cNvSpPr/>
          <p:nvPr/>
        </p:nvSpPr>
        <p:spPr>
          <a:xfrm>
            <a:off x="2909463" y="22568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85" name="Google Shape;185;p14"/>
          <p:cNvSpPr/>
          <p:nvPr/>
        </p:nvSpPr>
        <p:spPr>
          <a:xfrm>
            <a:off x="2911300" y="44686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2">
  <p:cSld name="SECTION_HEADER_2">
    <p:spTree>
      <p:nvGrpSpPr>
        <p:cNvPr id="1" name="Shape 186"/>
        <p:cNvGrpSpPr/>
        <p:nvPr/>
      </p:nvGrpSpPr>
      <p:grpSpPr>
        <a:xfrm>
          <a:off x="0" y="0"/>
          <a:ext cx="0" cy="0"/>
          <a:chOff x="0" y="0"/>
          <a:chExt cx="0" cy="0"/>
        </a:xfrm>
      </p:grpSpPr>
      <p:sp>
        <p:nvSpPr>
          <p:cNvPr id="187" name="Google Shape;187;p15"/>
          <p:cNvSpPr txBox="1">
            <a:spLocks noGrp="1"/>
          </p:cNvSpPr>
          <p:nvPr>
            <p:ph type="title"/>
          </p:nvPr>
        </p:nvSpPr>
        <p:spPr>
          <a:xfrm>
            <a:off x="2364750" y="2305674"/>
            <a:ext cx="4414500" cy="1180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4200"/>
              <a:buNone/>
              <a:defRPr sz="40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88" name="Google Shape;188;p15"/>
          <p:cNvSpPr txBox="1">
            <a:spLocks noGrp="1"/>
          </p:cNvSpPr>
          <p:nvPr>
            <p:ph type="subTitle" idx="1"/>
          </p:nvPr>
        </p:nvSpPr>
        <p:spPr>
          <a:xfrm>
            <a:off x="2324275" y="3741825"/>
            <a:ext cx="4506300" cy="432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89" name="Google Shape;189;p15"/>
          <p:cNvSpPr txBox="1">
            <a:spLocks noGrp="1"/>
          </p:cNvSpPr>
          <p:nvPr>
            <p:ph type="title" idx="2" hasCustomPrompt="1"/>
          </p:nvPr>
        </p:nvSpPr>
        <p:spPr>
          <a:xfrm>
            <a:off x="3408750" y="684586"/>
            <a:ext cx="2326500" cy="12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6"/>
              </a:buClr>
              <a:buSzPts val="12000"/>
              <a:buNone/>
              <a:defRPr sz="10000" b="1">
                <a:solidFill>
                  <a:schemeClr val="accent6"/>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90" name="Google Shape;190;p15"/>
          <p:cNvSpPr/>
          <p:nvPr/>
        </p:nvSpPr>
        <p:spPr>
          <a:xfrm rot="-5400000">
            <a:off x="7226650" y="47593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5"/>
          <p:cNvSpPr/>
          <p:nvPr/>
        </p:nvSpPr>
        <p:spPr>
          <a:xfrm rot="-5400000">
            <a:off x="8336275" y="42169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92" name="Google Shape;192;p15"/>
          <p:cNvSpPr/>
          <p:nvPr/>
        </p:nvSpPr>
        <p:spPr>
          <a:xfrm rot="-5400000">
            <a:off x="8487025" y="20624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5"/>
          <p:cNvSpPr/>
          <p:nvPr/>
        </p:nvSpPr>
        <p:spPr>
          <a:xfrm rot="-5400000">
            <a:off x="8187050" y="9823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94" name="Google Shape;194;p15"/>
          <p:cNvSpPr/>
          <p:nvPr/>
        </p:nvSpPr>
        <p:spPr>
          <a:xfrm rot="5400000" flipH="1">
            <a:off x="1863675" y="46624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5"/>
          <p:cNvSpPr/>
          <p:nvPr/>
        </p:nvSpPr>
        <p:spPr>
          <a:xfrm rot="5400000" flipH="1">
            <a:off x="868125" y="31092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5"/>
          <p:cNvSpPr/>
          <p:nvPr/>
        </p:nvSpPr>
        <p:spPr>
          <a:xfrm rot="5400000" flipH="1">
            <a:off x="767950" y="39114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97" name="Google Shape;197;p15"/>
          <p:cNvSpPr/>
          <p:nvPr/>
        </p:nvSpPr>
        <p:spPr>
          <a:xfrm rot="5400000" flipH="1">
            <a:off x="582225" y="23350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98" name="Google Shape;198;p15"/>
          <p:cNvSpPr/>
          <p:nvPr/>
        </p:nvSpPr>
        <p:spPr>
          <a:xfrm rot="5400000" flipH="1">
            <a:off x="1375100" y="3505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99" name="Google Shape;199;p15"/>
          <p:cNvSpPr/>
          <p:nvPr/>
        </p:nvSpPr>
        <p:spPr>
          <a:xfrm rot="5400000" flipH="1">
            <a:off x="771225" y="1179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5"/>
          <p:cNvSpPr/>
          <p:nvPr/>
        </p:nvSpPr>
        <p:spPr>
          <a:xfrm rot="5400000" flipH="1">
            <a:off x="8298025" y="3063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01" name="Google Shape;201;p15"/>
          <p:cNvSpPr/>
          <p:nvPr/>
        </p:nvSpPr>
        <p:spPr>
          <a:xfrm rot="5400000" flipH="1">
            <a:off x="2880375" y="1615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02" name="Google Shape;202;p15"/>
          <p:cNvSpPr/>
          <p:nvPr/>
        </p:nvSpPr>
        <p:spPr>
          <a:xfrm rot="-5400000">
            <a:off x="5053750" y="47593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5"/>
          <p:cNvSpPr/>
          <p:nvPr/>
        </p:nvSpPr>
        <p:spPr>
          <a:xfrm rot="-5400000">
            <a:off x="7323550" y="442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5"/>
          <p:cNvSpPr/>
          <p:nvPr/>
        </p:nvSpPr>
        <p:spPr>
          <a:xfrm rot="10800000" flipH="1">
            <a:off x="3453638" y="457223"/>
            <a:ext cx="2236725" cy="1702125"/>
          </a:xfrm>
          <a:custGeom>
            <a:avLst/>
            <a:gdLst/>
            <a:ahLst/>
            <a:cxnLst/>
            <a:rect l="l" t="t" r="r" b="b"/>
            <a:pathLst>
              <a:path w="89469" h="68085" extrusionOk="0">
                <a:moveTo>
                  <a:pt x="31121" y="2386"/>
                </a:moveTo>
                <a:cubicBezTo>
                  <a:pt x="21629" y="4758"/>
                  <a:pt x="8745" y="3654"/>
                  <a:pt x="3319" y="11796"/>
                </a:cubicBezTo>
                <a:cubicBezTo>
                  <a:pt x="-3188" y="21560"/>
                  <a:pt x="1068" y="36374"/>
                  <a:pt x="6313" y="46870"/>
                </a:cubicBezTo>
                <a:cubicBezTo>
                  <a:pt x="9829" y="53907"/>
                  <a:pt x="15859" y="60962"/>
                  <a:pt x="23422" y="63124"/>
                </a:cubicBezTo>
                <a:cubicBezTo>
                  <a:pt x="28115" y="64466"/>
                  <a:pt x="33150" y="64034"/>
                  <a:pt x="37965" y="64835"/>
                </a:cubicBezTo>
                <a:cubicBezTo>
                  <a:pt x="47252" y="66380"/>
                  <a:pt x="58123" y="70534"/>
                  <a:pt x="66196" y="65690"/>
                </a:cubicBezTo>
                <a:cubicBezTo>
                  <a:pt x="79329" y="57809"/>
                  <a:pt x="93285" y="40012"/>
                  <a:pt x="88438" y="25483"/>
                </a:cubicBezTo>
                <a:cubicBezTo>
                  <a:pt x="83105" y="9495"/>
                  <a:pt x="61235" y="675"/>
                  <a:pt x="44381" y="675"/>
                </a:cubicBezTo>
                <a:cubicBezTo>
                  <a:pt x="39924" y="675"/>
                  <a:pt x="33114" y="-1600"/>
                  <a:pt x="31121" y="2386"/>
                </a:cubicBezTo>
              </a:path>
            </a:pathLst>
          </a:custGeom>
          <a:noFill/>
          <a:ln w="19050" cap="flat" cmpd="sng">
            <a:solidFill>
              <a:schemeClr val="accent5"/>
            </a:solidFill>
            <a:prstDash val="dot"/>
            <a:round/>
            <a:headEnd type="none" w="med" len="med"/>
            <a:tailEnd type="none" w="med" len="med"/>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3">
  <p:cSld name="SECTION_HEADER_3">
    <p:spTree>
      <p:nvGrpSpPr>
        <p:cNvPr id="1" name="Shape 205"/>
        <p:cNvGrpSpPr/>
        <p:nvPr/>
      </p:nvGrpSpPr>
      <p:grpSpPr>
        <a:xfrm>
          <a:off x="0" y="0"/>
          <a:ext cx="0" cy="0"/>
          <a:chOff x="0" y="0"/>
          <a:chExt cx="0" cy="0"/>
        </a:xfrm>
      </p:grpSpPr>
      <p:sp>
        <p:nvSpPr>
          <p:cNvPr id="206" name="Google Shape;206;p16"/>
          <p:cNvSpPr txBox="1">
            <a:spLocks noGrp="1"/>
          </p:cNvSpPr>
          <p:nvPr>
            <p:ph type="title"/>
          </p:nvPr>
        </p:nvSpPr>
        <p:spPr>
          <a:xfrm>
            <a:off x="3245100" y="1595150"/>
            <a:ext cx="4506300" cy="1402500"/>
          </a:xfrm>
          <a:prstGeom prst="rect">
            <a:avLst/>
          </a:prstGeom>
        </p:spPr>
        <p:txBody>
          <a:bodyPr spcFirstLastPara="1" wrap="square" lIns="91425" tIns="91425" rIns="91425" bIns="91425" anchor="ctr" anchorCtr="0">
            <a:noAutofit/>
          </a:bodyPr>
          <a:lstStyle>
            <a:lvl1pPr lvl="0"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207" name="Google Shape;207;p16"/>
          <p:cNvSpPr txBox="1">
            <a:spLocks noGrp="1"/>
          </p:cNvSpPr>
          <p:nvPr>
            <p:ph type="subTitle" idx="1"/>
          </p:nvPr>
        </p:nvSpPr>
        <p:spPr>
          <a:xfrm>
            <a:off x="3245100" y="3104050"/>
            <a:ext cx="4506300" cy="444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08" name="Google Shape;208;p16"/>
          <p:cNvSpPr txBox="1">
            <a:spLocks noGrp="1"/>
          </p:cNvSpPr>
          <p:nvPr>
            <p:ph type="title" idx="2" hasCustomPrompt="1"/>
          </p:nvPr>
        </p:nvSpPr>
        <p:spPr>
          <a:xfrm>
            <a:off x="718800" y="1643450"/>
            <a:ext cx="2221500" cy="1402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b="1">
                <a:solidFill>
                  <a:schemeClr val="accent6"/>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209" name="Google Shape;209;p16"/>
          <p:cNvGrpSpPr/>
          <p:nvPr/>
        </p:nvGrpSpPr>
        <p:grpSpPr>
          <a:xfrm flipH="1">
            <a:off x="501988" y="391025"/>
            <a:ext cx="7983900" cy="468513"/>
            <a:chOff x="635838" y="4425525"/>
            <a:chExt cx="7983900" cy="468513"/>
          </a:xfrm>
        </p:grpSpPr>
        <p:sp>
          <p:nvSpPr>
            <p:cNvPr id="210" name="Google Shape;210;p16"/>
            <p:cNvSpPr/>
            <p:nvPr/>
          </p:nvSpPr>
          <p:spPr>
            <a:xfrm flipH="1">
              <a:off x="5628138" y="44255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6"/>
            <p:cNvSpPr/>
            <p:nvPr/>
          </p:nvSpPr>
          <p:spPr>
            <a:xfrm flipH="1">
              <a:off x="3755313" y="44730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6"/>
            <p:cNvSpPr/>
            <p:nvPr/>
          </p:nvSpPr>
          <p:spPr>
            <a:xfrm flipH="1">
              <a:off x="4690038" y="46085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13" name="Google Shape;213;p16"/>
            <p:cNvSpPr/>
            <p:nvPr/>
          </p:nvSpPr>
          <p:spPr>
            <a:xfrm flipH="1">
              <a:off x="1513213" y="47050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14" name="Google Shape;214;p16"/>
            <p:cNvSpPr/>
            <p:nvPr/>
          </p:nvSpPr>
          <p:spPr>
            <a:xfrm flipH="1">
              <a:off x="635838" y="4489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15" name="Google Shape;215;p16"/>
            <p:cNvSpPr/>
            <p:nvPr/>
          </p:nvSpPr>
          <p:spPr>
            <a:xfrm flipH="1">
              <a:off x="2681188" y="47510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p:nvPr/>
          </p:nvSpPr>
          <p:spPr>
            <a:xfrm flipH="1">
              <a:off x="8430738" y="44713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17" name="Google Shape;217;p16"/>
            <p:cNvSpPr/>
            <p:nvPr/>
          </p:nvSpPr>
          <p:spPr>
            <a:xfrm flipH="1">
              <a:off x="6627388" y="47050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18" name="Google Shape;218;p16"/>
            <p:cNvSpPr/>
            <p:nvPr/>
          </p:nvSpPr>
          <p:spPr>
            <a:xfrm flipH="1">
              <a:off x="7343063" y="4442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9" name="Google Shape;219;p16"/>
          <p:cNvSpPr/>
          <p:nvPr/>
        </p:nvSpPr>
        <p:spPr>
          <a:xfrm rot="10800000" flipH="1">
            <a:off x="711187" y="1493636"/>
            <a:ext cx="2236725" cy="1702125"/>
          </a:xfrm>
          <a:custGeom>
            <a:avLst/>
            <a:gdLst/>
            <a:ahLst/>
            <a:cxnLst/>
            <a:rect l="l" t="t" r="r" b="b"/>
            <a:pathLst>
              <a:path w="89469" h="68085" extrusionOk="0">
                <a:moveTo>
                  <a:pt x="31121" y="2386"/>
                </a:moveTo>
                <a:cubicBezTo>
                  <a:pt x="21629" y="4758"/>
                  <a:pt x="8745" y="3654"/>
                  <a:pt x="3319" y="11796"/>
                </a:cubicBezTo>
                <a:cubicBezTo>
                  <a:pt x="-3188" y="21560"/>
                  <a:pt x="1068" y="36374"/>
                  <a:pt x="6313" y="46870"/>
                </a:cubicBezTo>
                <a:cubicBezTo>
                  <a:pt x="9829" y="53907"/>
                  <a:pt x="15859" y="60962"/>
                  <a:pt x="23422" y="63124"/>
                </a:cubicBezTo>
                <a:cubicBezTo>
                  <a:pt x="28115" y="64466"/>
                  <a:pt x="33150" y="64034"/>
                  <a:pt x="37965" y="64835"/>
                </a:cubicBezTo>
                <a:cubicBezTo>
                  <a:pt x="47252" y="66380"/>
                  <a:pt x="58123" y="70534"/>
                  <a:pt x="66196" y="65690"/>
                </a:cubicBezTo>
                <a:cubicBezTo>
                  <a:pt x="79329" y="57809"/>
                  <a:pt x="93285" y="40012"/>
                  <a:pt x="88438" y="25483"/>
                </a:cubicBezTo>
                <a:cubicBezTo>
                  <a:pt x="83105" y="9495"/>
                  <a:pt x="61235" y="675"/>
                  <a:pt x="44381" y="675"/>
                </a:cubicBezTo>
                <a:cubicBezTo>
                  <a:pt x="39924" y="675"/>
                  <a:pt x="33114" y="-1600"/>
                  <a:pt x="31121" y="2386"/>
                </a:cubicBezTo>
              </a:path>
            </a:pathLst>
          </a:custGeom>
          <a:noFill/>
          <a:ln w="19050" cap="flat" cmpd="sng">
            <a:solidFill>
              <a:schemeClr val="accent5"/>
            </a:solidFill>
            <a:prstDash val="dot"/>
            <a:round/>
            <a:headEnd type="none" w="med" len="med"/>
            <a:tailEnd type="none" w="med" len="med"/>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Quote">
  <p:cSld name="BLANK_1_1">
    <p:bg>
      <p:bgPr>
        <a:solidFill>
          <a:schemeClr val="accent6"/>
        </a:solidFill>
        <a:effectLst/>
      </p:bgPr>
    </p:bg>
    <p:spTree>
      <p:nvGrpSpPr>
        <p:cNvPr id="1" name="Shape 220"/>
        <p:cNvGrpSpPr/>
        <p:nvPr/>
      </p:nvGrpSpPr>
      <p:grpSpPr>
        <a:xfrm>
          <a:off x="0" y="0"/>
          <a:ext cx="0" cy="0"/>
          <a:chOff x="0" y="0"/>
          <a:chExt cx="0" cy="0"/>
        </a:xfrm>
      </p:grpSpPr>
      <p:sp>
        <p:nvSpPr>
          <p:cNvPr id="221" name="Google Shape;221;p17"/>
          <p:cNvSpPr txBox="1">
            <a:spLocks noGrp="1"/>
          </p:cNvSpPr>
          <p:nvPr>
            <p:ph type="title"/>
          </p:nvPr>
        </p:nvSpPr>
        <p:spPr>
          <a:xfrm>
            <a:off x="1768499" y="3206175"/>
            <a:ext cx="56229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000">
                <a:solidFill>
                  <a:schemeClr val="dk2"/>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222" name="Google Shape;222;p17"/>
          <p:cNvSpPr txBox="1">
            <a:spLocks noGrp="1"/>
          </p:cNvSpPr>
          <p:nvPr>
            <p:ph type="subTitle" idx="1"/>
          </p:nvPr>
        </p:nvSpPr>
        <p:spPr>
          <a:xfrm>
            <a:off x="1768500" y="1486575"/>
            <a:ext cx="5622900" cy="1740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500"/>
              <a:buNone/>
              <a:defRPr sz="2500">
                <a:solidFill>
                  <a:schemeClr val="dk2"/>
                </a:solidFill>
              </a:defRPr>
            </a:lvl1pPr>
            <a:lvl2pPr lvl="1" algn="ctr" rtl="0">
              <a:lnSpc>
                <a:spcPct val="100000"/>
              </a:lnSpc>
              <a:spcBef>
                <a:spcPts val="0"/>
              </a:spcBef>
              <a:spcAft>
                <a:spcPts val="0"/>
              </a:spcAft>
              <a:buSzPts val="2500"/>
              <a:buNone/>
              <a:defRPr sz="2500"/>
            </a:lvl2pPr>
            <a:lvl3pPr lvl="2" algn="ctr" rtl="0">
              <a:lnSpc>
                <a:spcPct val="100000"/>
              </a:lnSpc>
              <a:spcBef>
                <a:spcPts val="0"/>
              </a:spcBef>
              <a:spcAft>
                <a:spcPts val="0"/>
              </a:spcAft>
              <a:buSzPts val="2500"/>
              <a:buNone/>
              <a:defRPr sz="2500"/>
            </a:lvl3pPr>
            <a:lvl4pPr lvl="3" algn="ctr" rtl="0">
              <a:lnSpc>
                <a:spcPct val="100000"/>
              </a:lnSpc>
              <a:spcBef>
                <a:spcPts val="0"/>
              </a:spcBef>
              <a:spcAft>
                <a:spcPts val="0"/>
              </a:spcAft>
              <a:buSzPts val="2500"/>
              <a:buNone/>
              <a:defRPr sz="2500"/>
            </a:lvl4pPr>
            <a:lvl5pPr lvl="4" algn="ctr" rtl="0">
              <a:lnSpc>
                <a:spcPct val="100000"/>
              </a:lnSpc>
              <a:spcBef>
                <a:spcPts val="0"/>
              </a:spcBef>
              <a:spcAft>
                <a:spcPts val="0"/>
              </a:spcAft>
              <a:buSzPts val="2500"/>
              <a:buNone/>
              <a:defRPr sz="2500"/>
            </a:lvl5pPr>
            <a:lvl6pPr lvl="5" algn="ctr" rtl="0">
              <a:lnSpc>
                <a:spcPct val="100000"/>
              </a:lnSpc>
              <a:spcBef>
                <a:spcPts val="0"/>
              </a:spcBef>
              <a:spcAft>
                <a:spcPts val="0"/>
              </a:spcAft>
              <a:buSzPts val="2500"/>
              <a:buNone/>
              <a:defRPr sz="2500"/>
            </a:lvl6pPr>
            <a:lvl7pPr lvl="6" algn="ctr" rtl="0">
              <a:lnSpc>
                <a:spcPct val="100000"/>
              </a:lnSpc>
              <a:spcBef>
                <a:spcPts val="0"/>
              </a:spcBef>
              <a:spcAft>
                <a:spcPts val="0"/>
              </a:spcAft>
              <a:buSzPts val="2500"/>
              <a:buNone/>
              <a:defRPr sz="2500"/>
            </a:lvl7pPr>
            <a:lvl8pPr lvl="7" algn="ctr" rtl="0">
              <a:lnSpc>
                <a:spcPct val="100000"/>
              </a:lnSpc>
              <a:spcBef>
                <a:spcPts val="0"/>
              </a:spcBef>
              <a:spcAft>
                <a:spcPts val="0"/>
              </a:spcAft>
              <a:buSzPts val="2500"/>
              <a:buNone/>
              <a:defRPr sz="2500"/>
            </a:lvl8pPr>
            <a:lvl9pPr lvl="8" algn="ctr" rtl="0">
              <a:lnSpc>
                <a:spcPct val="100000"/>
              </a:lnSpc>
              <a:spcBef>
                <a:spcPts val="0"/>
              </a:spcBef>
              <a:spcAft>
                <a:spcPts val="0"/>
              </a:spcAft>
              <a:buSzPts val="2500"/>
              <a:buNone/>
              <a:defRPr sz="2500"/>
            </a:lvl9pPr>
          </a:lstStyle>
          <a:p>
            <a:endParaRPr/>
          </a:p>
        </p:txBody>
      </p:sp>
      <p:sp>
        <p:nvSpPr>
          <p:cNvPr id="223" name="Google Shape;223;p17"/>
          <p:cNvSpPr/>
          <p:nvPr/>
        </p:nvSpPr>
        <p:spPr>
          <a:xfrm rot="10800000" flipH="1">
            <a:off x="713225" y="2587088"/>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7"/>
          <p:cNvSpPr/>
          <p:nvPr/>
        </p:nvSpPr>
        <p:spPr>
          <a:xfrm rot="10800000" flipH="1">
            <a:off x="1843400" y="3738063"/>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7"/>
          <p:cNvSpPr/>
          <p:nvPr/>
        </p:nvSpPr>
        <p:spPr>
          <a:xfrm rot="10800000" flipH="1">
            <a:off x="3888275" y="4289313"/>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7"/>
          <p:cNvSpPr/>
          <p:nvPr/>
        </p:nvSpPr>
        <p:spPr>
          <a:xfrm rot="10800000" flipH="1">
            <a:off x="7802150" y="3300388"/>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27" name="Google Shape;227;p17"/>
          <p:cNvSpPr/>
          <p:nvPr/>
        </p:nvSpPr>
        <p:spPr>
          <a:xfrm rot="10800000" flipH="1">
            <a:off x="5227425" y="4419563"/>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28" name="Google Shape;228;p17"/>
          <p:cNvSpPr/>
          <p:nvPr/>
        </p:nvSpPr>
        <p:spPr>
          <a:xfrm rot="10800000" flipH="1">
            <a:off x="6907950" y="4289313"/>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7"/>
          <p:cNvSpPr/>
          <p:nvPr/>
        </p:nvSpPr>
        <p:spPr>
          <a:xfrm rot="10800000">
            <a:off x="7460375" y="776938"/>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7"/>
          <p:cNvSpPr/>
          <p:nvPr/>
        </p:nvSpPr>
        <p:spPr>
          <a:xfrm rot="10800000">
            <a:off x="5133500" y="587938"/>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31" name="Google Shape;231;p17"/>
          <p:cNvSpPr/>
          <p:nvPr/>
        </p:nvSpPr>
        <p:spPr>
          <a:xfrm rot="-5400000" flipH="1">
            <a:off x="810113" y="8777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7"/>
          <p:cNvSpPr/>
          <p:nvPr/>
        </p:nvSpPr>
        <p:spPr>
          <a:xfrm rot="4973176" flipH="1">
            <a:off x="8441739" y="1773865"/>
            <a:ext cx="188955" cy="188955"/>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33" name="Google Shape;233;p17"/>
          <p:cNvSpPr/>
          <p:nvPr/>
        </p:nvSpPr>
        <p:spPr>
          <a:xfrm rot="4973817" flipH="1">
            <a:off x="8593136" y="4560062"/>
            <a:ext cx="97045" cy="97045"/>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7"/>
          <p:cNvSpPr/>
          <p:nvPr/>
        </p:nvSpPr>
        <p:spPr>
          <a:xfrm rot="10800000" flipH="1">
            <a:off x="618725" y="451407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text">
  <p:cSld name="CUSTOM">
    <p:spTree>
      <p:nvGrpSpPr>
        <p:cNvPr id="1" name="Shape 235"/>
        <p:cNvGrpSpPr/>
        <p:nvPr/>
      </p:nvGrpSpPr>
      <p:grpSpPr>
        <a:xfrm>
          <a:off x="0" y="0"/>
          <a:ext cx="0" cy="0"/>
          <a:chOff x="0" y="0"/>
          <a:chExt cx="0" cy="0"/>
        </a:xfrm>
      </p:grpSpPr>
      <p:sp>
        <p:nvSpPr>
          <p:cNvPr id="236" name="Google Shape;236;p18"/>
          <p:cNvSpPr txBox="1">
            <a:spLocks noGrp="1"/>
          </p:cNvSpPr>
          <p:nvPr>
            <p:ph type="subTitle" idx="1"/>
          </p:nvPr>
        </p:nvSpPr>
        <p:spPr>
          <a:xfrm>
            <a:off x="1980000" y="3036600"/>
            <a:ext cx="5184000" cy="681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37" name="Google Shape;237;p18"/>
          <p:cNvSpPr txBox="1">
            <a:spLocks noGrp="1"/>
          </p:cNvSpPr>
          <p:nvPr>
            <p:ph type="title"/>
          </p:nvPr>
        </p:nvSpPr>
        <p:spPr>
          <a:xfrm>
            <a:off x="1552200" y="1231500"/>
            <a:ext cx="6039600" cy="1659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12000">
                <a:solidFill>
                  <a:schemeClr val="accent6"/>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38" name="Google Shape;238;p18"/>
          <p:cNvSpPr/>
          <p:nvPr/>
        </p:nvSpPr>
        <p:spPr>
          <a:xfrm>
            <a:off x="1162650" y="265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8"/>
          <p:cNvSpPr/>
          <p:nvPr/>
        </p:nvSpPr>
        <p:spPr>
          <a:xfrm>
            <a:off x="1647025" y="15731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8"/>
          <p:cNvSpPr/>
          <p:nvPr/>
        </p:nvSpPr>
        <p:spPr>
          <a:xfrm>
            <a:off x="3888275" y="9894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8"/>
          <p:cNvSpPr/>
          <p:nvPr/>
        </p:nvSpPr>
        <p:spPr>
          <a:xfrm>
            <a:off x="2783600" y="9893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42" name="Google Shape;242;p18"/>
          <p:cNvSpPr/>
          <p:nvPr/>
        </p:nvSpPr>
        <p:spPr>
          <a:xfrm>
            <a:off x="7318950" y="1384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43" name="Google Shape;243;p18"/>
          <p:cNvSpPr/>
          <p:nvPr/>
        </p:nvSpPr>
        <p:spPr>
          <a:xfrm>
            <a:off x="5076125" y="1156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44" name="Google Shape;244;p18"/>
          <p:cNvSpPr/>
          <p:nvPr/>
        </p:nvSpPr>
        <p:spPr>
          <a:xfrm>
            <a:off x="6259600" y="115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8"/>
          <p:cNvSpPr/>
          <p:nvPr/>
        </p:nvSpPr>
        <p:spPr>
          <a:xfrm flipH="1">
            <a:off x="6876875" y="39094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8"/>
          <p:cNvSpPr/>
          <p:nvPr/>
        </p:nvSpPr>
        <p:spPr>
          <a:xfrm flipH="1">
            <a:off x="5003825" y="4197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47" name="Google Shape;247;p18"/>
          <p:cNvSpPr/>
          <p:nvPr/>
        </p:nvSpPr>
        <p:spPr>
          <a:xfrm rot="-5400000">
            <a:off x="1693063" y="36610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8"/>
          <p:cNvSpPr/>
          <p:nvPr/>
        </p:nvSpPr>
        <p:spPr>
          <a:xfrm rot="-5400000">
            <a:off x="3526238" y="40063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49" name="Google Shape;249;p18"/>
          <p:cNvSpPr/>
          <p:nvPr/>
        </p:nvSpPr>
        <p:spPr>
          <a:xfrm rot="5826824">
            <a:off x="8016514" y="2764668"/>
            <a:ext cx="188955" cy="188955"/>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50" name="Google Shape;250;p18"/>
          <p:cNvSpPr/>
          <p:nvPr/>
        </p:nvSpPr>
        <p:spPr>
          <a:xfrm rot="5826183">
            <a:off x="7825936" y="2191755"/>
            <a:ext cx="97045" cy="97045"/>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8"/>
          <p:cNvSpPr/>
          <p:nvPr/>
        </p:nvSpPr>
        <p:spPr>
          <a:xfrm rot="-5400000">
            <a:off x="1709238" y="22588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52" name="Google Shape;252;p18"/>
          <p:cNvSpPr/>
          <p:nvPr/>
        </p:nvSpPr>
        <p:spPr>
          <a:xfrm>
            <a:off x="1354350" y="210850"/>
            <a:ext cx="6435300" cy="6435300"/>
          </a:xfrm>
          <a:prstGeom prst="ellipse">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spTree>
      <p:nvGrpSpPr>
        <p:cNvPr id="1" name="Shape 253"/>
        <p:cNvGrpSpPr/>
        <p:nvPr/>
      </p:nvGrpSpPr>
      <p:grpSpPr>
        <a:xfrm>
          <a:off x="0" y="0"/>
          <a:ext cx="0" cy="0"/>
          <a:chOff x="0" y="0"/>
          <a:chExt cx="0" cy="0"/>
        </a:xfrm>
      </p:grpSpPr>
      <p:sp>
        <p:nvSpPr>
          <p:cNvPr id="254" name="Google Shape;254;p19"/>
          <p:cNvSpPr txBox="1">
            <a:spLocks noGrp="1"/>
          </p:cNvSpPr>
          <p:nvPr>
            <p:ph type="subTitle" idx="1"/>
          </p:nvPr>
        </p:nvSpPr>
        <p:spPr>
          <a:xfrm>
            <a:off x="1682350" y="3602075"/>
            <a:ext cx="2143200" cy="4341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000"/>
              <a:buFont typeface="Archivo Black"/>
              <a:buNone/>
              <a:defRPr sz="2000">
                <a:solidFill>
                  <a:schemeClr val="lt1"/>
                </a:solidFill>
                <a:latin typeface="Archivo Black"/>
                <a:ea typeface="Archivo Black"/>
                <a:cs typeface="Archivo Black"/>
                <a:sym typeface="Archivo Black"/>
              </a:defRPr>
            </a:lvl1pPr>
            <a:lvl2pPr lvl="1"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2pPr>
            <a:lvl3pPr lvl="2"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3pPr>
            <a:lvl4pPr lvl="3"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4pPr>
            <a:lvl5pPr lvl="4"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5pPr>
            <a:lvl6pPr lvl="5"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6pPr>
            <a:lvl7pPr lvl="6"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7pPr>
            <a:lvl8pPr lvl="7"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8pPr>
            <a:lvl9pPr lvl="8"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9pPr>
          </a:lstStyle>
          <a:p>
            <a:endParaRPr/>
          </a:p>
        </p:txBody>
      </p:sp>
      <p:sp>
        <p:nvSpPr>
          <p:cNvPr id="255" name="Google Shape;255;p19"/>
          <p:cNvSpPr txBox="1">
            <a:spLocks noGrp="1"/>
          </p:cNvSpPr>
          <p:nvPr>
            <p:ph type="subTitle" idx="2"/>
          </p:nvPr>
        </p:nvSpPr>
        <p:spPr>
          <a:xfrm>
            <a:off x="5456625" y="3601600"/>
            <a:ext cx="2143200" cy="4341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lnSpc>
                <a:spcPct val="100000"/>
              </a:lnSpc>
              <a:spcBef>
                <a:spcPts val="0"/>
              </a:spcBef>
              <a:spcAft>
                <a:spcPts val="0"/>
              </a:spcAft>
              <a:buSzPts val="2000"/>
              <a:buFont typeface="Archivo Black"/>
              <a:buNone/>
              <a:defRPr sz="2000">
                <a:solidFill>
                  <a:schemeClr val="lt1"/>
                </a:solidFill>
                <a:latin typeface="Archivo Black"/>
                <a:ea typeface="Archivo Black"/>
                <a:cs typeface="Archivo Black"/>
                <a:sym typeface="Archivo Black"/>
              </a:defRPr>
            </a:lvl1pPr>
            <a:lvl2pPr lvl="1"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2pPr>
            <a:lvl3pPr lvl="2"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3pPr>
            <a:lvl4pPr lvl="3"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4pPr>
            <a:lvl5pPr lvl="4"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5pPr>
            <a:lvl6pPr lvl="5"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6pPr>
            <a:lvl7pPr lvl="6"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7pPr>
            <a:lvl8pPr lvl="7"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8pPr>
            <a:lvl9pPr lvl="8" algn="ctr" rtl="0">
              <a:lnSpc>
                <a:spcPct val="100000"/>
              </a:lnSpc>
              <a:spcBef>
                <a:spcPts val="0"/>
              </a:spcBef>
              <a:spcAft>
                <a:spcPts val="0"/>
              </a:spcAft>
              <a:buSzPts val="2000"/>
              <a:buFont typeface="Archivo Black"/>
              <a:buNone/>
              <a:defRPr sz="2000">
                <a:latin typeface="Archivo Black"/>
                <a:ea typeface="Archivo Black"/>
                <a:cs typeface="Archivo Black"/>
                <a:sym typeface="Archivo Black"/>
              </a:defRPr>
            </a:lvl9pPr>
          </a:lstStyle>
          <a:p>
            <a:endParaRPr/>
          </a:p>
        </p:txBody>
      </p:sp>
      <p:sp>
        <p:nvSpPr>
          <p:cNvPr id="256" name="Google Shape;256;p19"/>
          <p:cNvSpPr txBox="1">
            <a:spLocks noGrp="1"/>
          </p:cNvSpPr>
          <p:nvPr>
            <p:ph type="subTitle" idx="3"/>
          </p:nvPr>
        </p:nvSpPr>
        <p:spPr>
          <a:xfrm>
            <a:off x="1682350" y="4109125"/>
            <a:ext cx="2143200" cy="48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7" name="Google Shape;257;p19"/>
          <p:cNvSpPr txBox="1">
            <a:spLocks noGrp="1"/>
          </p:cNvSpPr>
          <p:nvPr>
            <p:ph type="subTitle" idx="4"/>
          </p:nvPr>
        </p:nvSpPr>
        <p:spPr>
          <a:xfrm>
            <a:off x="5456625" y="4118600"/>
            <a:ext cx="2143200" cy="482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58" name="Google Shape;258;p19"/>
          <p:cNvSpPr txBox="1">
            <a:spLocks noGrp="1"/>
          </p:cNvSpPr>
          <p:nvPr>
            <p:ph type="title"/>
          </p:nvPr>
        </p:nvSpPr>
        <p:spPr>
          <a:xfrm>
            <a:off x="713225" y="539500"/>
            <a:ext cx="7717500" cy="565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59" name="Google Shape;259;p19"/>
          <p:cNvSpPr/>
          <p:nvPr/>
        </p:nvSpPr>
        <p:spPr>
          <a:xfrm rot="-5400000">
            <a:off x="439150" y="46936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9"/>
          <p:cNvSpPr/>
          <p:nvPr/>
        </p:nvSpPr>
        <p:spPr>
          <a:xfrm rot="-5400000">
            <a:off x="568250" y="37736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61" name="Google Shape;261;p19"/>
          <p:cNvSpPr/>
          <p:nvPr/>
        </p:nvSpPr>
        <p:spPr>
          <a:xfrm rot="-5400000">
            <a:off x="536050" y="21525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9"/>
          <p:cNvSpPr/>
          <p:nvPr/>
        </p:nvSpPr>
        <p:spPr>
          <a:xfrm rot="-5400000">
            <a:off x="614300" y="352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9"/>
          <p:cNvSpPr/>
          <p:nvPr/>
        </p:nvSpPr>
        <p:spPr>
          <a:xfrm rot="-5400000">
            <a:off x="439150" y="11851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64" name="Google Shape;264;p19"/>
          <p:cNvSpPr/>
          <p:nvPr/>
        </p:nvSpPr>
        <p:spPr>
          <a:xfrm rot="5400000" flipH="1">
            <a:off x="8565650" y="47160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9"/>
          <p:cNvSpPr/>
          <p:nvPr/>
        </p:nvSpPr>
        <p:spPr>
          <a:xfrm rot="5400000" flipH="1">
            <a:off x="8662550" y="3087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9"/>
          <p:cNvSpPr/>
          <p:nvPr/>
        </p:nvSpPr>
        <p:spPr>
          <a:xfrm rot="5400000" flipH="1">
            <a:off x="8616500" y="39114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67" name="Google Shape;267;p19"/>
          <p:cNvSpPr/>
          <p:nvPr/>
        </p:nvSpPr>
        <p:spPr>
          <a:xfrm rot="5400000" flipH="1">
            <a:off x="8430775" y="23350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68" name="Google Shape;268;p19"/>
          <p:cNvSpPr/>
          <p:nvPr/>
        </p:nvSpPr>
        <p:spPr>
          <a:xfrm rot="5400000" flipH="1">
            <a:off x="8430775" y="3306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69" name="Google Shape;269;p19"/>
          <p:cNvSpPr/>
          <p:nvPr/>
        </p:nvSpPr>
        <p:spPr>
          <a:xfrm rot="5400000" flipH="1">
            <a:off x="8619775" y="1179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p:cSld name="BLANK_1_1_1_2">
    <p:spTree>
      <p:nvGrpSpPr>
        <p:cNvPr id="1" name="Shape 270"/>
        <p:cNvGrpSpPr/>
        <p:nvPr/>
      </p:nvGrpSpPr>
      <p:grpSpPr>
        <a:xfrm>
          <a:off x="0" y="0"/>
          <a:ext cx="0" cy="0"/>
          <a:chOff x="0" y="0"/>
          <a:chExt cx="0" cy="0"/>
        </a:xfrm>
      </p:grpSpPr>
      <p:sp>
        <p:nvSpPr>
          <p:cNvPr id="271" name="Google Shape;271;p20"/>
          <p:cNvSpPr txBox="1">
            <a:spLocks noGrp="1"/>
          </p:cNvSpPr>
          <p:nvPr>
            <p:ph type="title"/>
          </p:nvPr>
        </p:nvSpPr>
        <p:spPr>
          <a:xfrm>
            <a:off x="948563" y="2445297"/>
            <a:ext cx="2336400" cy="4443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2" name="Google Shape;272;p20"/>
          <p:cNvSpPr txBox="1">
            <a:spLocks noGrp="1"/>
          </p:cNvSpPr>
          <p:nvPr>
            <p:ph type="subTitle" idx="1"/>
          </p:nvPr>
        </p:nvSpPr>
        <p:spPr>
          <a:xfrm>
            <a:off x="948588" y="2981829"/>
            <a:ext cx="2336400" cy="65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3" name="Google Shape;273;p20"/>
          <p:cNvSpPr txBox="1">
            <a:spLocks noGrp="1"/>
          </p:cNvSpPr>
          <p:nvPr>
            <p:ph type="title" idx="2"/>
          </p:nvPr>
        </p:nvSpPr>
        <p:spPr>
          <a:xfrm>
            <a:off x="3403750" y="2445298"/>
            <a:ext cx="2336400" cy="4443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4" name="Google Shape;274;p20"/>
          <p:cNvSpPr txBox="1">
            <a:spLocks noGrp="1"/>
          </p:cNvSpPr>
          <p:nvPr>
            <p:ph type="subTitle" idx="3"/>
          </p:nvPr>
        </p:nvSpPr>
        <p:spPr>
          <a:xfrm>
            <a:off x="3403775" y="2981828"/>
            <a:ext cx="2336400" cy="65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5" name="Google Shape;275;p20"/>
          <p:cNvSpPr txBox="1">
            <a:spLocks noGrp="1"/>
          </p:cNvSpPr>
          <p:nvPr>
            <p:ph type="title" idx="4"/>
          </p:nvPr>
        </p:nvSpPr>
        <p:spPr>
          <a:xfrm>
            <a:off x="5858963" y="2448198"/>
            <a:ext cx="2336400" cy="4443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6" name="Google Shape;276;p20"/>
          <p:cNvSpPr txBox="1">
            <a:spLocks noGrp="1"/>
          </p:cNvSpPr>
          <p:nvPr>
            <p:ph type="subTitle" idx="5"/>
          </p:nvPr>
        </p:nvSpPr>
        <p:spPr>
          <a:xfrm>
            <a:off x="5858988" y="2981829"/>
            <a:ext cx="2336400" cy="654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77" name="Google Shape;277;p20"/>
          <p:cNvSpPr txBox="1">
            <a:spLocks noGrp="1"/>
          </p:cNvSpPr>
          <p:nvPr>
            <p:ph type="title" idx="6"/>
          </p:nvPr>
        </p:nvSpPr>
        <p:spPr>
          <a:xfrm>
            <a:off x="713225" y="539500"/>
            <a:ext cx="7717500" cy="565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278" name="Google Shape;278;p20"/>
          <p:cNvGrpSpPr/>
          <p:nvPr/>
        </p:nvGrpSpPr>
        <p:grpSpPr>
          <a:xfrm flipH="1">
            <a:off x="635838" y="4425525"/>
            <a:ext cx="7983900" cy="468513"/>
            <a:chOff x="635838" y="4425525"/>
            <a:chExt cx="7983900" cy="468513"/>
          </a:xfrm>
        </p:grpSpPr>
        <p:sp>
          <p:nvSpPr>
            <p:cNvPr id="279" name="Google Shape;279;p20"/>
            <p:cNvSpPr/>
            <p:nvPr/>
          </p:nvSpPr>
          <p:spPr>
            <a:xfrm flipH="1">
              <a:off x="5628138" y="44255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20"/>
            <p:cNvSpPr/>
            <p:nvPr/>
          </p:nvSpPr>
          <p:spPr>
            <a:xfrm flipH="1">
              <a:off x="3755313" y="44730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20"/>
            <p:cNvSpPr/>
            <p:nvPr/>
          </p:nvSpPr>
          <p:spPr>
            <a:xfrm flipH="1">
              <a:off x="4690038" y="46085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82" name="Google Shape;282;p20"/>
            <p:cNvSpPr/>
            <p:nvPr/>
          </p:nvSpPr>
          <p:spPr>
            <a:xfrm flipH="1">
              <a:off x="1513213" y="47050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83" name="Google Shape;283;p20"/>
            <p:cNvSpPr/>
            <p:nvPr/>
          </p:nvSpPr>
          <p:spPr>
            <a:xfrm flipH="1">
              <a:off x="635838" y="4489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84" name="Google Shape;284;p20"/>
            <p:cNvSpPr/>
            <p:nvPr/>
          </p:nvSpPr>
          <p:spPr>
            <a:xfrm flipH="1">
              <a:off x="2681188" y="47510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20"/>
            <p:cNvSpPr/>
            <p:nvPr/>
          </p:nvSpPr>
          <p:spPr>
            <a:xfrm flipH="1">
              <a:off x="8430738" y="44713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86" name="Google Shape;286;p20"/>
            <p:cNvSpPr/>
            <p:nvPr/>
          </p:nvSpPr>
          <p:spPr>
            <a:xfrm flipH="1">
              <a:off x="6627388" y="47050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87" name="Google Shape;287;p20"/>
            <p:cNvSpPr/>
            <p:nvPr/>
          </p:nvSpPr>
          <p:spPr>
            <a:xfrm flipH="1">
              <a:off x="7343063" y="4442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8" name="Google Shape;288;p20"/>
          <p:cNvGrpSpPr/>
          <p:nvPr/>
        </p:nvGrpSpPr>
        <p:grpSpPr>
          <a:xfrm flipH="1">
            <a:off x="253688" y="226725"/>
            <a:ext cx="8418700" cy="790513"/>
            <a:chOff x="253688" y="226725"/>
            <a:chExt cx="8418700" cy="790513"/>
          </a:xfrm>
        </p:grpSpPr>
        <p:sp>
          <p:nvSpPr>
            <p:cNvPr id="289" name="Google Shape;289;p20"/>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90" name="Google Shape;290;p20"/>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91" name="Google Shape;291;p20"/>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292" name="Google Shape;292;p20"/>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93" name="Google Shape;293;p20"/>
          <p:cNvSpPr/>
          <p:nvPr/>
        </p:nvSpPr>
        <p:spPr>
          <a:xfrm>
            <a:off x="386363" y="16419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20"/>
          <p:cNvSpPr/>
          <p:nvPr/>
        </p:nvSpPr>
        <p:spPr>
          <a:xfrm>
            <a:off x="8715488" y="1545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6"/>
        <p:cNvGrpSpPr/>
        <p:nvPr/>
      </p:nvGrpSpPr>
      <p:grpSpPr>
        <a:xfrm>
          <a:off x="0" y="0"/>
          <a:ext cx="0" cy="0"/>
          <a:chOff x="0" y="0"/>
          <a:chExt cx="0" cy="0"/>
        </a:xfrm>
      </p:grpSpPr>
      <p:sp>
        <p:nvSpPr>
          <p:cNvPr id="27" name="Google Shape;27;p3"/>
          <p:cNvSpPr txBox="1">
            <a:spLocks noGrp="1"/>
          </p:cNvSpPr>
          <p:nvPr>
            <p:ph type="title"/>
          </p:nvPr>
        </p:nvSpPr>
        <p:spPr>
          <a:xfrm>
            <a:off x="713369" y="2249438"/>
            <a:ext cx="5078400" cy="13311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8" name="Google Shape;28;p3"/>
          <p:cNvSpPr txBox="1">
            <a:spLocks noGrp="1"/>
          </p:cNvSpPr>
          <p:nvPr>
            <p:ph type="subTitle" idx="1"/>
          </p:nvPr>
        </p:nvSpPr>
        <p:spPr>
          <a:xfrm>
            <a:off x="713375" y="3744325"/>
            <a:ext cx="3858600" cy="509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2100"/>
              <a:buNone/>
              <a:defRPr sz="1600">
                <a:solidFill>
                  <a:schemeClr val="dk1"/>
                </a:solidFill>
                <a:latin typeface="Molengo"/>
                <a:ea typeface="Molengo"/>
                <a:cs typeface="Molengo"/>
                <a:sym typeface="Molengo"/>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29" name="Google Shape;29;p3"/>
          <p:cNvSpPr txBox="1">
            <a:spLocks noGrp="1"/>
          </p:cNvSpPr>
          <p:nvPr>
            <p:ph type="title" idx="2" hasCustomPrompt="1"/>
          </p:nvPr>
        </p:nvSpPr>
        <p:spPr>
          <a:xfrm>
            <a:off x="713225" y="539500"/>
            <a:ext cx="2033100" cy="1390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2000"/>
              <a:buNone/>
              <a:defRPr sz="10000" b="1">
                <a:solidFill>
                  <a:schemeClr val="accent6"/>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30" name="Google Shape;30;p3"/>
          <p:cNvSpPr/>
          <p:nvPr/>
        </p:nvSpPr>
        <p:spPr>
          <a:xfrm rot="10800000" flipH="1">
            <a:off x="713237" y="383548"/>
            <a:ext cx="2236725" cy="1702125"/>
          </a:xfrm>
          <a:custGeom>
            <a:avLst/>
            <a:gdLst/>
            <a:ahLst/>
            <a:cxnLst/>
            <a:rect l="l" t="t" r="r" b="b"/>
            <a:pathLst>
              <a:path w="89469" h="68085" extrusionOk="0">
                <a:moveTo>
                  <a:pt x="31121" y="2386"/>
                </a:moveTo>
                <a:cubicBezTo>
                  <a:pt x="21629" y="4758"/>
                  <a:pt x="8745" y="3654"/>
                  <a:pt x="3319" y="11796"/>
                </a:cubicBezTo>
                <a:cubicBezTo>
                  <a:pt x="-3188" y="21560"/>
                  <a:pt x="1068" y="36374"/>
                  <a:pt x="6313" y="46870"/>
                </a:cubicBezTo>
                <a:cubicBezTo>
                  <a:pt x="9829" y="53907"/>
                  <a:pt x="15859" y="60962"/>
                  <a:pt x="23422" y="63124"/>
                </a:cubicBezTo>
                <a:cubicBezTo>
                  <a:pt x="28115" y="64466"/>
                  <a:pt x="33150" y="64034"/>
                  <a:pt x="37965" y="64835"/>
                </a:cubicBezTo>
                <a:cubicBezTo>
                  <a:pt x="47252" y="66380"/>
                  <a:pt x="58123" y="70534"/>
                  <a:pt x="66196" y="65690"/>
                </a:cubicBezTo>
                <a:cubicBezTo>
                  <a:pt x="79329" y="57809"/>
                  <a:pt x="93285" y="40012"/>
                  <a:pt x="88438" y="25483"/>
                </a:cubicBezTo>
                <a:cubicBezTo>
                  <a:pt x="83105" y="9495"/>
                  <a:pt x="61235" y="675"/>
                  <a:pt x="44381" y="675"/>
                </a:cubicBezTo>
                <a:cubicBezTo>
                  <a:pt x="39924" y="675"/>
                  <a:pt x="33114" y="-1600"/>
                  <a:pt x="31121" y="2386"/>
                </a:cubicBezTo>
              </a:path>
            </a:pathLst>
          </a:custGeom>
          <a:noFill/>
          <a:ln w="19050" cap="flat" cmpd="sng">
            <a:solidFill>
              <a:schemeClr val="accent5"/>
            </a:solidFill>
            <a:prstDash val="dot"/>
            <a:round/>
            <a:headEnd type="none" w="med" len="med"/>
            <a:tailEnd type="none" w="med" len="med"/>
          </a:ln>
        </p:spPr>
      </p:sp>
      <p:sp>
        <p:nvSpPr>
          <p:cNvPr id="31" name="Google Shape;31;p3"/>
          <p:cNvSpPr/>
          <p:nvPr/>
        </p:nvSpPr>
        <p:spPr>
          <a:xfrm rot="5400000" flipH="1">
            <a:off x="4938447" y="600172"/>
            <a:ext cx="5409126" cy="3797280"/>
          </a:xfrm>
          <a:prstGeom prst="flowChartDocument">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7845775" y="723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3" name="Google Shape;33;p3"/>
          <p:cNvSpPr/>
          <p:nvPr/>
        </p:nvSpPr>
        <p:spPr>
          <a:xfrm>
            <a:off x="6407950" y="44612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3"/>
          <p:cNvSpPr/>
          <p:nvPr/>
        </p:nvSpPr>
        <p:spPr>
          <a:xfrm>
            <a:off x="6504850" y="26121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7137200" y="46439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6" name="Google Shape;36;p3"/>
          <p:cNvSpPr/>
          <p:nvPr/>
        </p:nvSpPr>
        <p:spPr>
          <a:xfrm>
            <a:off x="8091350" y="45140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hree columns 1">
  <p:cSld name="BLANK_1_1_1_2_1">
    <p:spTree>
      <p:nvGrpSpPr>
        <p:cNvPr id="1" name="Shape 295"/>
        <p:cNvGrpSpPr/>
        <p:nvPr/>
      </p:nvGrpSpPr>
      <p:grpSpPr>
        <a:xfrm>
          <a:off x="0" y="0"/>
          <a:ext cx="0" cy="0"/>
          <a:chOff x="0" y="0"/>
          <a:chExt cx="0" cy="0"/>
        </a:xfrm>
      </p:grpSpPr>
      <p:sp>
        <p:nvSpPr>
          <p:cNvPr id="296" name="Google Shape;296;p21"/>
          <p:cNvSpPr txBox="1">
            <a:spLocks noGrp="1"/>
          </p:cNvSpPr>
          <p:nvPr>
            <p:ph type="title"/>
          </p:nvPr>
        </p:nvSpPr>
        <p:spPr>
          <a:xfrm>
            <a:off x="720000" y="2938326"/>
            <a:ext cx="2336400" cy="6558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7" name="Google Shape;297;p21"/>
          <p:cNvSpPr txBox="1">
            <a:spLocks noGrp="1"/>
          </p:cNvSpPr>
          <p:nvPr>
            <p:ph type="subTitle" idx="1"/>
          </p:nvPr>
        </p:nvSpPr>
        <p:spPr>
          <a:xfrm>
            <a:off x="719975" y="3563675"/>
            <a:ext cx="2336400" cy="71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98" name="Google Shape;298;p21"/>
          <p:cNvSpPr txBox="1">
            <a:spLocks noGrp="1"/>
          </p:cNvSpPr>
          <p:nvPr>
            <p:ph type="title" idx="2"/>
          </p:nvPr>
        </p:nvSpPr>
        <p:spPr>
          <a:xfrm>
            <a:off x="3403800" y="2938562"/>
            <a:ext cx="2336400" cy="6558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9" name="Google Shape;299;p21"/>
          <p:cNvSpPr txBox="1">
            <a:spLocks noGrp="1"/>
          </p:cNvSpPr>
          <p:nvPr>
            <p:ph type="subTitle" idx="3"/>
          </p:nvPr>
        </p:nvSpPr>
        <p:spPr>
          <a:xfrm>
            <a:off x="3403775" y="3563675"/>
            <a:ext cx="2336400" cy="71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0" name="Google Shape;300;p21"/>
          <p:cNvSpPr txBox="1">
            <a:spLocks noGrp="1"/>
          </p:cNvSpPr>
          <p:nvPr>
            <p:ph type="title" idx="4"/>
          </p:nvPr>
        </p:nvSpPr>
        <p:spPr>
          <a:xfrm>
            <a:off x="6087600" y="2938565"/>
            <a:ext cx="2336400" cy="6558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01" name="Google Shape;301;p21"/>
          <p:cNvSpPr txBox="1">
            <a:spLocks noGrp="1"/>
          </p:cNvSpPr>
          <p:nvPr>
            <p:ph type="subTitle" idx="5"/>
          </p:nvPr>
        </p:nvSpPr>
        <p:spPr>
          <a:xfrm>
            <a:off x="6087575" y="3563675"/>
            <a:ext cx="2336400" cy="71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2" name="Google Shape;302;p21"/>
          <p:cNvSpPr txBox="1">
            <a:spLocks noGrp="1"/>
          </p:cNvSpPr>
          <p:nvPr>
            <p:ph type="title" idx="6" hasCustomPrompt="1"/>
          </p:nvPr>
        </p:nvSpPr>
        <p:spPr>
          <a:xfrm>
            <a:off x="719725" y="2458869"/>
            <a:ext cx="2336400" cy="527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303" name="Google Shape;303;p21"/>
          <p:cNvSpPr txBox="1">
            <a:spLocks noGrp="1"/>
          </p:cNvSpPr>
          <p:nvPr>
            <p:ph type="title" idx="7" hasCustomPrompt="1"/>
          </p:nvPr>
        </p:nvSpPr>
        <p:spPr>
          <a:xfrm>
            <a:off x="6087575" y="2458869"/>
            <a:ext cx="2336400" cy="527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304" name="Google Shape;304;p21"/>
          <p:cNvSpPr txBox="1">
            <a:spLocks noGrp="1"/>
          </p:cNvSpPr>
          <p:nvPr>
            <p:ph type="title" idx="8" hasCustomPrompt="1"/>
          </p:nvPr>
        </p:nvSpPr>
        <p:spPr>
          <a:xfrm>
            <a:off x="3403650" y="2458869"/>
            <a:ext cx="2336400" cy="5271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305" name="Google Shape;305;p21"/>
          <p:cNvSpPr txBox="1">
            <a:spLocks noGrp="1"/>
          </p:cNvSpPr>
          <p:nvPr>
            <p:ph type="title" idx="9"/>
          </p:nvPr>
        </p:nvSpPr>
        <p:spPr>
          <a:xfrm>
            <a:off x="713225" y="539500"/>
            <a:ext cx="7717500" cy="56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06" name="Google Shape;306;p21"/>
          <p:cNvSpPr/>
          <p:nvPr/>
        </p:nvSpPr>
        <p:spPr>
          <a:xfrm rot="-8592176" flipH="1">
            <a:off x="7763771" y="4691888"/>
            <a:ext cx="188820" cy="18882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07" name="Google Shape;307;p21"/>
          <p:cNvSpPr/>
          <p:nvPr/>
        </p:nvSpPr>
        <p:spPr>
          <a:xfrm rot="7179418" flipH="1">
            <a:off x="8628582" y="4374252"/>
            <a:ext cx="97008" cy="97008"/>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21"/>
          <p:cNvSpPr/>
          <p:nvPr/>
        </p:nvSpPr>
        <p:spPr>
          <a:xfrm rot="-5400000" flipH="1">
            <a:off x="384738" y="44889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21"/>
          <p:cNvSpPr/>
          <p:nvPr/>
        </p:nvSpPr>
        <p:spPr>
          <a:xfrm rot="-5400000" flipH="1">
            <a:off x="1052738" y="4691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10" name="Google Shape;310;p21"/>
          <p:cNvSpPr/>
          <p:nvPr/>
        </p:nvSpPr>
        <p:spPr>
          <a:xfrm rot="2207824" flipH="1">
            <a:off x="224182" y="1202796"/>
            <a:ext cx="188820" cy="18882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11" name="Google Shape;311;p21"/>
          <p:cNvSpPr/>
          <p:nvPr/>
        </p:nvSpPr>
        <p:spPr>
          <a:xfrm rot="-3620582" flipH="1">
            <a:off x="270084" y="315244"/>
            <a:ext cx="97008" cy="97008"/>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21"/>
          <p:cNvSpPr/>
          <p:nvPr/>
        </p:nvSpPr>
        <p:spPr>
          <a:xfrm rot="5400000" flipH="1">
            <a:off x="8743236" y="1324979"/>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13" name="Google Shape;313;p21"/>
          <p:cNvSpPr/>
          <p:nvPr/>
        </p:nvSpPr>
        <p:spPr>
          <a:xfrm rot="5400000" flipH="1">
            <a:off x="8835336" y="429904"/>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four columns 2">
  <p:cSld name="BLANK_1_1_1_1_3">
    <p:spTree>
      <p:nvGrpSpPr>
        <p:cNvPr id="1" name="Shape 314"/>
        <p:cNvGrpSpPr/>
        <p:nvPr/>
      </p:nvGrpSpPr>
      <p:grpSpPr>
        <a:xfrm>
          <a:off x="0" y="0"/>
          <a:ext cx="0" cy="0"/>
          <a:chOff x="0" y="0"/>
          <a:chExt cx="0" cy="0"/>
        </a:xfrm>
      </p:grpSpPr>
      <p:sp>
        <p:nvSpPr>
          <p:cNvPr id="315" name="Google Shape;315;p22"/>
          <p:cNvSpPr txBox="1">
            <a:spLocks noGrp="1"/>
          </p:cNvSpPr>
          <p:nvPr>
            <p:ph type="title"/>
          </p:nvPr>
        </p:nvSpPr>
        <p:spPr>
          <a:xfrm>
            <a:off x="1195788" y="1892425"/>
            <a:ext cx="26298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6" name="Google Shape;316;p22"/>
          <p:cNvSpPr txBox="1">
            <a:spLocks noGrp="1"/>
          </p:cNvSpPr>
          <p:nvPr>
            <p:ph type="subTitle" idx="1"/>
          </p:nvPr>
        </p:nvSpPr>
        <p:spPr>
          <a:xfrm>
            <a:off x="1195836" y="2437650"/>
            <a:ext cx="2629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7" name="Google Shape;317;p22"/>
          <p:cNvSpPr txBox="1">
            <a:spLocks noGrp="1"/>
          </p:cNvSpPr>
          <p:nvPr>
            <p:ph type="title" idx="2"/>
          </p:nvPr>
        </p:nvSpPr>
        <p:spPr>
          <a:xfrm>
            <a:off x="5318263" y="1892425"/>
            <a:ext cx="26298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18" name="Google Shape;318;p22"/>
          <p:cNvSpPr txBox="1">
            <a:spLocks noGrp="1"/>
          </p:cNvSpPr>
          <p:nvPr>
            <p:ph type="subTitle" idx="3"/>
          </p:nvPr>
        </p:nvSpPr>
        <p:spPr>
          <a:xfrm>
            <a:off x="5318312" y="2437650"/>
            <a:ext cx="2629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19" name="Google Shape;319;p22"/>
          <p:cNvSpPr txBox="1">
            <a:spLocks noGrp="1"/>
          </p:cNvSpPr>
          <p:nvPr>
            <p:ph type="title" idx="4"/>
          </p:nvPr>
        </p:nvSpPr>
        <p:spPr>
          <a:xfrm>
            <a:off x="1195788" y="3578800"/>
            <a:ext cx="26298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0" name="Google Shape;320;p22"/>
          <p:cNvSpPr txBox="1">
            <a:spLocks noGrp="1"/>
          </p:cNvSpPr>
          <p:nvPr>
            <p:ph type="subTitle" idx="5"/>
          </p:nvPr>
        </p:nvSpPr>
        <p:spPr>
          <a:xfrm>
            <a:off x="1195811" y="4123775"/>
            <a:ext cx="2629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1" name="Google Shape;321;p22"/>
          <p:cNvSpPr txBox="1">
            <a:spLocks noGrp="1"/>
          </p:cNvSpPr>
          <p:nvPr>
            <p:ph type="title" idx="6"/>
          </p:nvPr>
        </p:nvSpPr>
        <p:spPr>
          <a:xfrm>
            <a:off x="5318375" y="3578800"/>
            <a:ext cx="26298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2" name="Google Shape;322;p22"/>
          <p:cNvSpPr txBox="1">
            <a:spLocks noGrp="1"/>
          </p:cNvSpPr>
          <p:nvPr>
            <p:ph type="subTitle" idx="7"/>
          </p:nvPr>
        </p:nvSpPr>
        <p:spPr>
          <a:xfrm>
            <a:off x="5318388" y="4123775"/>
            <a:ext cx="26298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23" name="Google Shape;323;p22"/>
          <p:cNvSpPr txBox="1">
            <a:spLocks noGrp="1"/>
          </p:cNvSpPr>
          <p:nvPr>
            <p:ph type="title" idx="8"/>
          </p:nvPr>
        </p:nvSpPr>
        <p:spPr>
          <a:xfrm>
            <a:off x="713225" y="539500"/>
            <a:ext cx="7717500" cy="56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24" name="Google Shape;324;p22"/>
          <p:cNvGrpSpPr/>
          <p:nvPr/>
        </p:nvGrpSpPr>
        <p:grpSpPr>
          <a:xfrm>
            <a:off x="253688" y="179613"/>
            <a:ext cx="8418700" cy="837625"/>
            <a:chOff x="253688" y="179613"/>
            <a:chExt cx="8418700" cy="837625"/>
          </a:xfrm>
        </p:grpSpPr>
        <p:sp>
          <p:nvSpPr>
            <p:cNvPr id="325" name="Google Shape;325;p22"/>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26" name="Google Shape;326;p22"/>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27" name="Google Shape;327;p22"/>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2"/>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29" name="Google Shape;329;p22"/>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2"/>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1">
  <p:cSld name="TITLE_AND_BODY_1">
    <p:spTree>
      <p:nvGrpSpPr>
        <p:cNvPr id="1" name="Shape 331"/>
        <p:cNvGrpSpPr/>
        <p:nvPr/>
      </p:nvGrpSpPr>
      <p:grpSpPr>
        <a:xfrm>
          <a:off x="0" y="0"/>
          <a:ext cx="0" cy="0"/>
          <a:chOff x="0" y="0"/>
          <a:chExt cx="0" cy="0"/>
        </a:xfrm>
      </p:grpSpPr>
      <p:sp>
        <p:nvSpPr>
          <p:cNvPr id="332" name="Google Shape;332;p23"/>
          <p:cNvSpPr txBox="1">
            <a:spLocks noGrp="1"/>
          </p:cNvSpPr>
          <p:nvPr>
            <p:ph type="title"/>
          </p:nvPr>
        </p:nvSpPr>
        <p:spPr>
          <a:xfrm>
            <a:off x="713225" y="1321650"/>
            <a:ext cx="3491700" cy="15450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33" name="Google Shape;333;p23"/>
          <p:cNvSpPr txBox="1">
            <a:spLocks noGrp="1"/>
          </p:cNvSpPr>
          <p:nvPr>
            <p:ph type="body" idx="1"/>
          </p:nvPr>
        </p:nvSpPr>
        <p:spPr>
          <a:xfrm>
            <a:off x="713225" y="2920350"/>
            <a:ext cx="3491700" cy="9015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AutoNum type="arabicPeriod"/>
              <a:defRPr sz="1400"/>
            </a:lvl1pPr>
            <a:lvl2pPr marL="914400" lvl="1" indent="-317500" rtl="0">
              <a:spcBef>
                <a:spcPts val="0"/>
              </a:spcBef>
              <a:spcAft>
                <a:spcPts val="0"/>
              </a:spcAft>
              <a:buSzPts val="1400"/>
              <a:buAutoNum type="alphaLcPeriod"/>
              <a:defRPr/>
            </a:lvl2pPr>
            <a:lvl3pPr marL="1371600" lvl="2" indent="-317500" rtl="0">
              <a:spcBef>
                <a:spcPts val="0"/>
              </a:spcBef>
              <a:spcAft>
                <a:spcPts val="0"/>
              </a:spcAft>
              <a:buSzPts val="1400"/>
              <a:buAutoNum type="romanLcPeriod"/>
              <a:defRPr/>
            </a:lvl3pPr>
            <a:lvl4pPr marL="1828800" lvl="3" indent="-317500" rtl="0">
              <a:spcBef>
                <a:spcPts val="0"/>
              </a:spcBef>
              <a:spcAft>
                <a:spcPts val="0"/>
              </a:spcAft>
              <a:buSzPts val="1400"/>
              <a:buAutoNum type="arabicPeriod"/>
              <a:defRPr/>
            </a:lvl4pPr>
            <a:lvl5pPr marL="2286000" lvl="4" indent="-317500" rtl="0">
              <a:spcBef>
                <a:spcPts val="0"/>
              </a:spcBef>
              <a:spcAft>
                <a:spcPts val="0"/>
              </a:spcAft>
              <a:buSzPts val="1400"/>
              <a:buAutoNum type="alphaLcPeriod"/>
              <a:defRPr/>
            </a:lvl5pPr>
            <a:lvl6pPr marL="2743200" lvl="5" indent="-317500" rtl="0">
              <a:spcBef>
                <a:spcPts val="0"/>
              </a:spcBef>
              <a:spcAft>
                <a:spcPts val="0"/>
              </a:spcAft>
              <a:buSzPts val="1400"/>
              <a:buAutoNum type="romanLcPeriod"/>
              <a:defRPr/>
            </a:lvl6pPr>
            <a:lvl7pPr marL="3200400" lvl="6" indent="-317500" rtl="0">
              <a:spcBef>
                <a:spcPts val="0"/>
              </a:spcBef>
              <a:spcAft>
                <a:spcPts val="0"/>
              </a:spcAft>
              <a:buSzPts val="1400"/>
              <a:buAutoNum type="arabicPeriod"/>
              <a:defRPr/>
            </a:lvl7pPr>
            <a:lvl8pPr marL="3657600" lvl="7" indent="-317500" rtl="0">
              <a:spcBef>
                <a:spcPts val="0"/>
              </a:spcBef>
              <a:spcAft>
                <a:spcPts val="0"/>
              </a:spcAft>
              <a:buSzPts val="1400"/>
              <a:buAutoNum type="alphaLcPeriod"/>
              <a:defRPr/>
            </a:lvl8pPr>
            <a:lvl9pPr marL="4114800" lvl="8" indent="-317500" rtl="0">
              <a:spcBef>
                <a:spcPts val="0"/>
              </a:spcBef>
              <a:spcAft>
                <a:spcPts val="0"/>
              </a:spcAft>
              <a:buSzPts val="1400"/>
              <a:buAutoNum type="romanLcPeriod"/>
              <a:defRPr/>
            </a:lvl9pPr>
          </a:lstStyle>
          <a:p>
            <a:endParaRPr/>
          </a:p>
        </p:txBody>
      </p:sp>
      <p:sp>
        <p:nvSpPr>
          <p:cNvPr id="334" name="Google Shape;334;p23"/>
          <p:cNvSpPr/>
          <p:nvPr/>
        </p:nvSpPr>
        <p:spPr>
          <a:xfrm rot="10800000" flipH="1">
            <a:off x="8650125" y="12210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3"/>
          <p:cNvSpPr/>
          <p:nvPr/>
        </p:nvSpPr>
        <p:spPr>
          <a:xfrm rot="-5400000" flipH="1">
            <a:off x="400838" y="4075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3"/>
          <p:cNvSpPr/>
          <p:nvPr/>
        </p:nvSpPr>
        <p:spPr>
          <a:xfrm rot="-5400000" flipH="1">
            <a:off x="7978663" y="630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37" name="Google Shape;337;p23"/>
          <p:cNvSpPr/>
          <p:nvPr/>
        </p:nvSpPr>
        <p:spPr>
          <a:xfrm rot="10800000" flipH="1">
            <a:off x="8336275" y="45140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38" name="Google Shape;338;p23"/>
          <p:cNvSpPr/>
          <p:nvPr/>
        </p:nvSpPr>
        <p:spPr>
          <a:xfrm rot="4973817" flipH="1">
            <a:off x="8820061" y="3778387"/>
            <a:ext cx="97045" cy="97045"/>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3"/>
          <p:cNvSpPr/>
          <p:nvPr/>
        </p:nvSpPr>
        <p:spPr>
          <a:xfrm rot="-5400000" flipH="1">
            <a:off x="935788" y="5044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40" name="Google Shape;340;p23"/>
          <p:cNvSpPr/>
          <p:nvPr/>
        </p:nvSpPr>
        <p:spPr>
          <a:xfrm rot="10800000" flipH="1">
            <a:off x="618725" y="45967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41" name="Google Shape;341;p23"/>
          <p:cNvSpPr/>
          <p:nvPr/>
        </p:nvSpPr>
        <p:spPr>
          <a:xfrm rot="10800000" flipH="1">
            <a:off x="1250000" y="4514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3"/>
          <p:cNvSpPr/>
          <p:nvPr/>
        </p:nvSpPr>
        <p:spPr>
          <a:xfrm rot="10800000" flipH="1">
            <a:off x="7459050" y="4514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ext 3">
  <p:cSld name="TITLE_AND_BODY_1_1">
    <p:spTree>
      <p:nvGrpSpPr>
        <p:cNvPr id="1" name="Shape 343"/>
        <p:cNvGrpSpPr/>
        <p:nvPr/>
      </p:nvGrpSpPr>
      <p:grpSpPr>
        <a:xfrm>
          <a:off x="0" y="0"/>
          <a:ext cx="0" cy="0"/>
          <a:chOff x="0" y="0"/>
          <a:chExt cx="0" cy="0"/>
        </a:xfrm>
      </p:grpSpPr>
      <p:sp>
        <p:nvSpPr>
          <p:cNvPr id="344" name="Google Shape;344;p24"/>
          <p:cNvSpPr txBox="1">
            <a:spLocks noGrp="1"/>
          </p:cNvSpPr>
          <p:nvPr>
            <p:ph type="title"/>
          </p:nvPr>
        </p:nvSpPr>
        <p:spPr>
          <a:xfrm>
            <a:off x="713225" y="1925775"/>
            <a:ext cx="3858900" cy="670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45" name="Google Shape;345;p24"/>
          <p:cNvSpPr txBox="1">
            <a:spLocks noGrp="1"/>
          </p:cNvSpPr>
          <p:nvPr>
            <p:ph type="body" idx="1"/>
          </p:nvPr>
        </p:nvSpPr>
        <p:spPr>
          <a:xfrm>
            <a:off x="713225" y="2596300"/>
            <a:ext cx="3858900" cy="10389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AutoNum type="arabicPeriod"/>
              <a:defRPr sz="1400"/>
            </a:lvl1pPr>
            <a:lvl2pPr marL="914400" lvl="1" indent="-317500" rtl="0">
              <a:spcBef>
                <a:spcPts val="0"/>
              </a:spcBef>
              <a:spcAft>
                <a:spcPts val="0"/>
              </a:spcAft>
              <a:buSzPts val="1400"/>
              <a:buAutoNum type="alphaLcPeriod"/>
              <a:defRPr/>
            </a:lvl2pPr>
            <a:lvl3pPr marL="1371600" lvl="2" indent="-317500" rtl="0">
              <a:spcBef>
                <a:spcPts val="0"/>
              </a:spcBef>
              <a:spcAft>
                <a:spcPts val="0"/>
              </a:spcAft>
              <a:buSzPts val="1400"/>
              <a:buAutoNum type="romanLcPeriod"/>
              <a:defRPr/>
            </a:lvl3pPr>
            <a:lvl4pPr marL="1828800" lvl="3" indent="-317500" rtl="0">
              <a:spcBef>
                <a:spcPts val="0"/>
              </a:spcBef>
              <a:spcAft>
                <a:spcPts val="0"/>
              </a:spcAft>
              <a:buSzPts val="1400"/>
              <a:buAutoNum type="arabicPeriod"/>
              <a:defRPr/>
            </a:lvl4pPr>
            <a:lvl5pPr marL="2286000" lvl="4" indent="-317500" rtl="0">
              <a:spcBef>
                <a:spcPts val="0"/>
              </a:spcBef>
              <a:spcAft>
                <a:spcPts val="0"/>
              </a:spcAft>
              <a:buSzPts val="1400"/>
              <a:buAutoNum type="alphaLcPeriod"/>
              <a:defRPr/>
            </a:lvl5pPr>
            <a:lvl6pPr marL="2743200" lvl="5" indent="-317500" rtl="0">
              <a:spcBef>
                <a:spcPts val="0"/>
              </a:spcBef>
              <a:spcAft>
                <a:spcPts val="0"/>
              </a:spcAft>
              <a:buSzPts val="1400"/>
              <a:buAutoNum type="romanLcPeriod"/>
              <a:defRPr/>
            </a:lvl6pPr>
            <a:lvl7pPr marL="3200400" lvl="6" indent="-317500" rtl="0">
              <a:spcBef>
                <a:spcPts val="0"/>
              </a:spcBef>
              <a:spcAft>
                <a:spcPts val="0"/>
              </a:spcAft>
              <a:buSzPts val="1400"/>
              <a:buAutoNum type="arabicPeriod"/>
              <a:defRPr/>
            </a:lvl7pPr>
            <a:lvl8pPr marL="3657600" lvl="7" indent="-317500" rtl="0">
              <a:spcBef>
                <a:spcPts val="0"/>
              </a:spcBef>
              <a:spcAft>
                <a:spcPts val="0"/>
              </a:spcAft>
              <a:buSzPts val="1400"/>
              <a:buAutoNum type="alphaLcPeriod"/>
              <a:defRPr/>
            </a:lvl8pPr>
            <a:lvl9pPr marL="4114800" lvl="8" indent="-317500" rtl="0">
              <a:spcBef>
                <a:spcPts val="0"/>
              </a:spcBef>
              <a:spcAft>
                <a:spcPts val="0"/>
              </a:spcAft>
              <a:buSzPts val="1400"/>
              <a:buAutoNum type="romanLcPeriod"/>
              <a:defRPr/>
            </a:lvl9pPr>
          </a:lstStyle>
          <a:p>
            <a:endParaRPr/>
          </a:p>
        </p:txBody>
      </p:sp>
      <p:sp>
        <p:nvSpPr>
          <p:cNvPr id="346" name="Google Shape;346;p24"/>
          <p:cNvSpPr/>
          <p:nvPr/>
        </p:nvSpPr>
        <p:spPr>
          <a:xfrm>
            <a:off x="777525" y="45155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24"/>
          <p:cNvSpPr/>
          <p:nvPr/>
        </p:nvSpPr>
        <p:spPr>
          <a:xfrm>
            <a:off x="1070725" y="46906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48" name="Google Shape;348;p24"/>
          <p:cNvSpPr/>
          <p:nvPr/>
        </p:nvSpPr>
        <p:spPr>
          <a:xfrm>
            <a:off x="2655600" y="47983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24"/>
          <p:cNvSpPr/>
          <p:nvPr/>
        </p:nvSpPr>
        <p:spPr>
          <a:xfrm>
            <a:off x="5021925" y="49246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24"/>
          <p:cNvSpPr/>
          <p:nvPr/>
        </p:nvSpPr>
        <p:spPr>
          <a:xfrm>
            <a:off x="4290150" y="47523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51" name="Google Shape;351;p24"/>
          <p:cNvSpPr/>
          <p:nvPr/>
        </p:nvSpPr>
        <p:spPr>
          <a:xfrm>
            <a:off x="6324775" y="4798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52" name="Google Shape;352;p24"/>
          <p:cNvSpPr/>
          <p:nvPr/>
        </p:nvSpPr>
        <p:spPr>
          <a:xfrm>
            <a:off x="7856650" y="4609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53" name="Google Shape;353;p24"/>
          <p:cNvSpPr/>
          <p:nvPr/>
        </p:nvSpPr>
        <p:spPr>
          <a:xfrm>
            <a:off x="8818175" y="4418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24"/>
          <p:cNvSpPr/>
          <p:nvPr/>
        </p:nvSpPr>
        <p:spPr>
          <a:xfrm flipH="1">
            <a:off x="7884450" y="2186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24"/>
          <p:cNvSpPr/>
          <p:nvPr/>
        </p:nvSpPr>
        <p:spPr>
          <a:xfrm flipH="1">
            <a:off x="7499150" y="3937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56" name="Google Shape;356;p24"/>
          <p:cNvSpPr/>
          <p:nvPr/>
        </p:nvSpPr>
        <p:spPr>
          <a:xfrm flipH="1">
            <a:off x="6006375" y="5014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24"/>
          <p:cNvSpPr/>
          <p:nvPr/>
        </p:nvSpPr>
        <p:spPr>
          <a:xfrm flipH="1">
            <a:off x="3640050" y="6277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24"/>
          <p:cNvSpPr/>
          <p:nvPr/>
        </p:nvSpPr>
        <p:spPr>
          <a:xfrm flipH="1">
            <a:off x="4279725" y="4554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59" name="Google Shape;359;p24"/>
          <p:cNvSpPr/>
          <p:nvPr/>
        </p:nvSpPr>
        <p:spPr>
          <a:xfrm flipH="1">
            <a:off x="2502275" y="1559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60" name="Google Shape;360;p24"/>
          <p:cNvSpPr/>
          <p:nvPr/>
        </p:nvSpPr>
        <p:spPr>
          <a:xfrm flipH="1">
            <a:off x="713225" y="3124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361" name="Google Shape;361;p24"/>
          <p:cNvSpPr/>
          <p:nvPr/>
        </p:nvSpPr>
        <p:spPr>
          <a:xfrm flipH="1">
            <a:off x="1322550" y="201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4">
  <p:cSld name="TITLE_AND_BODY_1_1_1">
    <p:spTree>
      <p:nvGrpSpPr>
        <p:cNvPr id="1" name="Shape 362"/>
        <p:cNvGrpSpPr/>
        <p:nvPr/>
      </p:nvGrpSpPr>
      <p:grpSpPr>
        <a:xfrm>
          <a:off x="0" y="0"/>
          <a:ext cx="0" cy="0"/>
          <a:chOff x="0" y="0"/>
          <a:chExt cx="0" cy="0"/>
        </a:xfrm>
      </p:grpSpPr>
      <p:sp>
        <p:nvSpPr>
          <p:cNvPr id="363" name="Google Shape;363;p25"/>
          <p:cNvSpPr txBox="1">
            <a:spLocks noGrp="1"/>
          </p:cNvSpPr>
          <p:nvPr>
            <p:ph type="title"/>
          </p:nvPr>
        </p:nvSpPr>
        <p:spPr>
          <a:xfrm>
            <a:off x="4572000" y="1925775"/>
            <a:ext cx="3858900" cy="6705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364" name="Google Shape;364;p25"/>
          <p:cNvSpPr txBox="1">
            <a:spLocks noGrp="1"/>
          </p:cNvSpPr>
          <p:nvPr>
            <p:ph type="body" idx="1"/>
          </p:nvPr>
        </p:nvSpPr>
        <p:spPr>
          <a:xfrm>
            <a:off x="4572000" y="2596300"/>
            <a:ext cx="3858900" cy="10389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AutoNum type="arabicPeriod"/>
              <a:defRPr sz="1400"/>
            </a:lvl1pPr>
            <a:lvl2pPr marL="914400" lvl="1" indent="-317500" rtl="0">
              <a:spcBef>
                <a:spcPts val="0"/>
              </a:spcBef>
              <a:spcAft>
                <a:spcPts val="0"/>
              </a:spcAft>
              <a:buSzPts val="1400"/>
              <a:buAutoNum type="alphaLcPeriod"/>
              <a:defRPr/>
            </a:lvl2pPr>
            <a:lvl3pPr marL="1371600" lvl="2" indent="-317500" rtl="0">
              <a:spcBef>
                <a:spcPts val="0"/>
              </a:spcBef>
              <a:spcAft>
                <a:spcPts val="0"/>
              </a:spcAft>
              <a:buSzPts val="1400"/>
              <a:buAutoNum type="romanLcPeriod"/>
              <a:defRPr/>
            </a:lvl3pPr>
            <a:lvl4pPr marL="1828800" lvl="3" indent="-317500" rtl="0">
              <a:spcBef>
                <a:spcPts val="0"/>
              </a:spcBef>
              <a:spcAft>
                <a:spcPts val="0"/>
              </a:spcAft>
              <a:buSzPts val="1400"/>
              <a:buAutoNum type="arabicPeriod"/>
              <a:defRPr/>
            </a:lvl4pPr>
            <a:lvl5pPr marL="2286000" lvl="4" indent="-317500" rtl="0">
              <a:spcBef>
                <a:spcPts val="0"/>
              </a:spcBef>
              <a:spcAft>
                <a:spcPts val="0"/>
              </a:spcAft>
              <a:buSzPts val="1400"/>
              <a:buAutoNum type="alphaLcPeriod"/>
              <a:defRPr/>
            </a:lvl5pPr>
            <a:lvl6pPr marL="2743200" lvl="5" indent="-317500" rtl="0">
              <a:spcBef>
                <a:spcPts val="0"/>
              </a:spcBef>
              <a:spcAft>
                <a:spcPts val="0"/>
              </a:spcAft>
              <a:buSzPts val="1400"/>
              <a:buAutoNum type="romanLcPeriod"/>
              <a:defRPr/>
            </a:lvl6pPr>
            <a:lvl7pPr marL="3200400" lvl="6" indent="-317500" rtl="0">
              <a:spcBef>
                <a:spcPts val="0"/>
              </a:spcBef>
              <a:spcAft>
                <a:spcPts val="0"/>
              </a:spcAft>
              <a:buSzPts val="1400"/>
              <a:buAutoNum type="arabicPeriod"/>
              <a:defRPr/>
            </a:lvl7pPr>
            <a:lvl8pPr marL="3657600" lvl="7" indent="-317500" rtl="0">
              <a:spcBef>
                <a:spcPts val="0"/>
              </a:spcBef>
              <a:spcAft>
                <a:spcPts val="0"/>
              </a:spcAft>
              <a:buSzPts val="1400"/>
              <a:buAutoNum type="alphaLcPeriod"/>
              <a:defRPr/>
            </a:lvl8pPr>
            <a:lvl9pPr marL="4114800" lvl="8" indent="-317500" rtl="0">
              <a:spcBef>
                <a:spcPts val="0"/>
              </a:spcBef>
              <a:spcAft>
                <a:spcPts val="0"/>
              </a:spcAft>
              <a:buSzPts val="1400"/>
              <a:buAutoNum type="romanLcPeriod"/>
              <a:defRPr/>
            </a:lvl9pPr>
          </a:lstStyle>
          <a:p>
            <a:endParaRPr/>
          </a:p>
        </p:txBody>
      </p:sp>
      <p:sp>
        <p:nvSpPr>
          <p:cNvPr id="365" name="Google Shape;365;p25"/>
          <p:cNvSpPr/>
          <p:nvPr/>
        </p:nvSpPr>
        <p:spPr>
          <a:xfrm rot="-5400000">
            <a:off x="-681298" y="428722"/>
            <a:ext cx="5409126" cy="4140180"/>
          </a:xfrm>
          <a:prstGeom prst="flowChartDocument">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25"/>
          <p:cNvSpPr/>
          <p:nvPr/>
        </p:nvSpPr>
        <p:spPr>
          <a:xfrm flipH="1">
            <a:off x="1808600" y="576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25"/>
          <p:cNvSpPr/>
          <p:nvPr/>
        </p:nvSpPr>
        <p:spPr>
          <a:xfrm flipH="1">
            <a:off x="618725" y="4449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68" name="Google Shape;368;p25"/>
          <p:cNvSpPr/>
          <p:nvPr/>
        </p:nvSpPr>
        <p:spPr>
          <a:xfrm flipH="1">
            <a:off x="1462725" y="47491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25"/>
          <p:cNvSpPr/>
          <p:nvPr/>
        </p:nvSpPr>
        <p:spPr>
          <a:xfrm flipH="1">
            <a:off x="3296850" y="30672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25"/>
          <p:cNvSpPr/>
          <p:nvPr/>
        </p:nvSpPr>
        <p:spPr>
          <a:xfrm flipH="1">
            <a:off x="3296850" y="47030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71" name="Google Shape;371;p25"/>
          <p:cNvSpPr/>
          <p:nvPr/>
        </p:nvSpPr>
        <p:spPr>
          <a:xfrm flipH="1">
            <a:off x="668100" y="27096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25"/>
          <p:cNvSpPr/>
          <p:nvPr/>
        </p:nvSpPr>
        <p:spPr>
          <a:xfrm flipH="1">
            <a:off x="3199950" y="21068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25"/>
          <p:cNvSpPr/>
          <p:nvPr/>
        </p:nvSpPr>
        <p:spPr>
          <a:xfrm flipH="1">
            <a:off x="2658800" y="5300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74" name="Google Shape;374;p25"/>
          <p:cNvSpPr/>
          <p:nvPr/>
        </p:nvSpPr>
        <p:spPr>
          <a:xfrm flipH="1">
            <a:off x="269625" y="16275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75" name="Google Shape;375;p25"/>
          <p:cNvSpPr/>
          <p:nvPr/>
        </p:nvSpPr>
        <p:spPr>
          <a:xfrm flipH="1">
            <a:off x="479100" y="38282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six columns ">
  <p:cSld name="BLANK_1_1_1_1_1_2_1">
    <p:spTree>
      <p:nvGrpSpPr>
        <p:cNvPr id="1" name="Shape 376"/>
        <p:cNvGrpSpPr/>
        <p:nvPr/>
      </p:nvGrpSpPr>
      <p:grpSpPr>
        <a:xfrm>
          <a:off x="0" y="0"/>
          <a:ext cx="0" cy="0"/>
          <a:chOff x="0" y="0"/>
          <a:chExt cx="0" cy="0"/>
        </a:xfrm>
      </p:grpSpPr>
      <p:sp>
        <p:nvSpPr>
          <p:cNvPr id="377" name="Google Shape;377;p26"/>
          <p:cNvSpPr txBox="1">
            <a:spLocks noGrp="1"/>
          </p:cNvSpPr>
          <p:nvPr>
            <p:ph type="title"/>
          </p:nvPr>
        </p:nvSpPr>
        <p:spPr>
          <a:xfrm>
            <a:off x="720025" y="1901975"/>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78" name="Google Shape;378;p26"/>
          <p:cNvSpPr txBox="1">
            <a:spLocks noGrp="1"/>
          </p:cNvSpPr>
          <p:nvPr>
            <p:ph type="subTitle" idx="1"/>
          </p:nvPr>
        </p:nvSpPr>
        <p:spPr>
          <a:xfrm>
            <a:off x="719996" y="2425225"/>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79" name="Google Shape;379;p26"/>
          <p:cNvSpPr txBox="1">
            <a:spLocks noGrp="1"/>
          </p:cNvSpPr>
          <p:nvPr>
            <p:ph type="title" idx="2"/>
          </p:nvPr>
        </p:nvSpPr>
        <p:spPr>
          <a:xfrm>
            <a:off x="3504550" y="1901975"/>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0" name="Google Shape;380;p26"/>
          <p:cNvSpPr txBox="1">
            <a:spLocks noGrp="1"/>
          </p:cNvSpPr>
          <p:nvPr>
            <p:ph type="subTitle" idx="3"/>
          </p:nvPr>
        </p:nvSpPr>
        <p:spPr>
          <a:xfrm>
            <a:off x="3504516" y="2425225"/>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81" name="Google Shape;381;p26"/>
          <p:cNvSpPr txBox="1">
            <a:spLocks noGrp="1"/>
          </p:cNvSpPr>
          <p:nvPr>
            <p:ph type="title" idx="4"/>
          </p:nvPr>
        </p:nvSpPr>
        <p:spPr>
          <a:xfrm>
            <a:off x="720059" y="3603187"/>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2" name="Google Shape;382;p26"/>
          <p:cNvSpPr txBox="1">
            <a:spLocks noGrp="1"/>
          </p:cNvSpPr>
          <p:nvPr>
            <p:ph type="subTitle" idx="5"/>
          </p:nvPr>
        </p:nvSpPr>
        <p:spPr>
          <a:xfrm>
            <a:off x="720034" y="4123763"/>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83" name="Google Shape;383;p26"/>
          <p:cNvSpPr txBox="1">
            <a:spLocks noGrp="1"/>
          </p:cNvSpPr>
          <p:nvPr>
            <p:ph type="title" idx="6"/>
          </p:nvPr>
        </p:nvSpPr>
        <p:spPr>
          <a:xfrm>
            <a:off x="3504580" y="3603187"/>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4" name="Google Shape;384;p26"/>
          <p:cNvSpPr txBox="1">
            <a:spLocks noGrp="1"/>
          </p:cNvSpPr>
          <p:nvPr>
            <p:ph type="subTitle" idx="7"/>
          </p:nvPr>
        </p:nvSpPr>
        <p:spPr>
          <a:xfrm>
            <a:off x="3504553" y="4123763"/>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85" name="Google Shape;385;p26"/>
          <p:cNvSpPr txBox="1">
            <a:spLocks noGrp="1"/>
          </p:cNvSpPr>
          <p:nvPr>
            <p:ph type="title" idx="8"/>
          </p:nvPr>
        </p:nvSpPr>
        <p:spPr>
          <a:xfrm>
            <a:off x="6289025" y="1901975"/>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6" name="Google Shape;386;p26"/>
          <p:cNvSpPr txBox="1">
            <a:spLocks noGrp="1"/>
          </p:cNvSpPr>
          <p:nvPr>
            <p:ph type="subTitle" idx="9"/>
          </p:nvPr>
        </p:nvSpPr>
        <p:spPr>
          <a:xfrm>
            <a:off x="6288992" y="2425225"/>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87" name="Google Shape;387;p26"/>
          <p:cNvSpPr txBox="1">
            <a:spLocks noGrp="1"/>
          </p:cNvSpPr>
          <p:nvPr>
            <p:ph type="title" idx="13"/>
          </p:nvPr>
        </p:nvSpPr>
        <p:spPr>
          <a:xfrm>
            <a:off x="6289058" y="3603187"/>
            <a:ext cx="2135100" cy="444300"/>
          </a:xfrm>
          <a:prstGeom prst="rect">
            <a:avLst/>
          </a:prstGeom>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88" name="Google Shape;388;p26"/>
          <p:cNvSpPr txBox="1">
            <a:spLocks noGrp="1"/>
          </p:cNvSpPr>
          <p:nvPr>
            <p:ph type="subTitle" idx="14"/>
          </p:nvPr>
        </p:nvSpPr>
        <p:spPr>
          <a:xfrm>
            <a:off x="6289029" y="4123763"/>
            <a:ext cx="2135100" cy="484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89" name="Google Shape;389;p26"/>
          <p:cNvSpPr txBox="1">
            <a:spLocks noGrp="1"/>
          </p:cNvSpPr>
          <p:nvPr>
            <p:ph type="title" idx="15"/>
          </p:nvPr>
        </p:nvSpPr>
        <p:spPr>
          <a:xfrm>
            <a:off x="713225" y="539500"/>
            <a:ext cx="7717500" cy="5652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25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390" name="Google Shape;390;p26"/>
          <p:cNvGrpSpPr/>
          <p:nvPr/>
        </p:nvGrpSpPr>
        <p:grpSpPr>
          <a:xfrm>
            <a:off x="253688" y="179613"/>
            <a:ext cx="8418700" cy="837625"/>
            <a:chOff x="253688" y="179613"/>
            <a:chExt cx="8418700" cy="837625"/>
          </a:xfrm>
        </p:grpSpPr>
        <p:sp>
          <p:nvSpPr>
            <p:cNvPr id="391" name="Google Shape;391;p26"/>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92" name="Google Shape;392;p26"/>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93" name="Google Shape;393;p26"/>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6"/>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395" name="Google Shape;395;p26"/>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6"/>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Numbers and text">
  <p:cSld name="BLANK_1_1_1_1_1_1">
    <p:spTree>
      <p:nvGrpSpPr>
        <p:cNvPr id="1" name="Shape 397"/>
        <p:cNvGrpSpPr/>
        <p:nvPr/>
      </p:nvGrpSpPr>
      <p:grpSpPr>
        <a:xfrm>
          <a:off x="0" y="0"/>
          <a:ext cx="0" cy="0"/>
          <a:chOff x="0" y="0"/>
          <a:chExt cx="0" cy="0"/>
        </a:xfrm>
      </p:grpSpPr>
      <p:sp>
        <p:nvSpPr>
          <p:cNvPr id="398" name="Google Shape;398;p27"/>
          <p:cNvSpPr txBox="1">
            <a:spLocks noGrp="1"/>
          </p:cNvSpPr>
          <p:nvPr>
            <p:ph type="title" hasCustomPrompt="1"/>
          </p:nvPr>
        </p:nvSpPr>
        <p:spPr>
          <a:xfrm>
            <a:off x="4406299" y="1234850"/>
            <a:ext cx="2837700" cy="828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200"/>
              <a:buNone/>
              <a:defRPr sz="5000">
                <a:solidFill>
                  <a:schemeClr val="accent6"/>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399" name="Google Shape;399;p27"/>
          <p:cNvSpPr txBox="1">
            <a:spLocks noGrp="1"/>
          </p:cNvSpPr>
          <p:nvPr>
            <p:ph type="subTitle" idx="1"/>
          </p:nvPr>
        </p:nvSpPr>
        <p:spPr>
          <a:xfrm>
            <a:off x="7266825" y="1426375"/>
            <a:ext cx="10965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0" name="Google Shape;400;p27"/>
          <p:cNvSpPr txBox="1">
            <a:spLocks noGrp="1"/>
          </p:cNvSpPr>
          <p:nvPr>
            <p:ph type="title" idx="2" hasCustomPrompt="1"/>
          </p:nvPr>
        </p:nvSpPr>
        <p:spPr>
          <a:xfrm>
            <a:off x="4406299" y="2157600"/>
            <a:ext cx="2837700" cy="828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200"/>
              <a:buNone/>
              <a:defRPr sz="5000">
                <a:solidFill>
                  <a:schemeClr val="accent6"/>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01" name="Google Shape;401;p27"/>
          <p:cNvSpPr txBox="1">
            <a:spLocks noGrp="1"/>
          </p:cNvSpPr>
          <p:nvPr>
            <p:ph type="subTitle" idx="3"/>
          </p:nvPr>
        </p:nvSpPr>
        <p:spPr>
          <a:xfrm>
            <a:off x="7266825" y="2349113"/>
            <a:ext cx="10965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2" name="Google Shape;402;p27"/>
          <p:cNvSpPr txBox="1">
            <a:spLocks noGrp="1"/>
          </p:cNvSpPr>
          <p:nvPr>
            <p:ph type="title" idx="4" hasCustomPrompt="1"/>
          </p:nvPr>
        </p:nvSpPr>
        <p:spPr>
          <a:xfrm>
            <a:off x="4406310" y="3080350"/>
            <a:ext cx="2837700" cy="8283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200"/>
              <a:buNone/>
              <a:defRPr sz="5000">
                <a:solidFill>
                  <a:schemeClr val="accent6"/>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03" name="Google Shape;403;p27"/>
          <p:cNvSpPr txBox="1">
            <a:spLocks noGrp="1"/>
          </p:cNvSpPr>
          <p:nvPr>
            <p:ph type="subTitle" idx="5"/>
          </p:nvPr>
        </p:nvSpPr>
        <p:spPr>
          <a:xfrm>
            <a:off x="7266825" y="3271875"/>
            <a:ext cx="10965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4" name="Google Shape;404;p27"/>
          <p:cNvSpPr txBox="1">
            <a:spLocks noGrp="1"/>
          </p:cNvSpPr>
          <p:nvPr>
            <p:ph type="title" idx="6"/>
          </p:nvPr>
        </p:nvSpPr>
        <p:spPr>
          <a:xfrm>
            <a:off x="713225" y="539500"/>
            <a:ext cx="2976000" cy="2186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atin typeface="Archivo Black"/>
                <a:ea typeface="Archivo Black"/>
                <a:cs typeface="Archivo Black"/>
                <a:sym typeface="Archivo Black"/>
              </a:defRPr>
            </a:lvl1pPr>
            <a:lvl2pPr lvl="1">
              <a:spcBef>
                <a:spcPts val="0"/>
              </a:spcBef>
              <a:spcAft>
                <a:spcPts val="0"/>
              </a:spcAft>
              <a:buSzPts val="2800"/>
              <a:buNone/>
              <a:defRPr>
                <a:latin typeface="Molengo"/>
                <a:ea typeface="Molengo"/>
                <a:cs typeface="Molengo"/>
                <a:sym typeface="Molengo"/>
              </a:defRPr>
            </a:lvl2pPr>
            <a:lvl3pPr lvl="2">
              <a:spcBef>
                <a:spcPts val="0"/>
              </a:spcBef>
              <a:spcAft>
                <a:spcPts val="0"/>
              </a:spcAft>
              <a:buSzPts val="2800"/>
              <a:buNone/>
              <a:defRPr>
                <a:latin typeface="Molengo"/>
                <a:ea typeface="Molengo"/>
                <a:cs typeface="Molengo"/>
                <a:sym typeface="Molengo"/>
              </a:defRPr>
            </a:lvl3pPr>
            <a:lvl4pPr lvl="3">
              <a:spcBef>
                <a:spcPts val="0"/>
              </a:spcBef>
              <a:spcAft>
                <a:spcPts val="0"/>
              </a:spcAft>
              <a:buSzPts val="2800"/>
              <a:buNone/>
              <a:defRPr>
                <a:latin typeface="Molengo"/>
                <a:ea typeface="Molengo"/>
                <a:cs typeface="Molengo"/>
                <a:sym typeface="Molengo"/>
              </a:defRPr>
            </a:lvl4pPr>
            <a:lvl5pPr lvl="4">
              <a:spcBef>
                <a:spcPts val="0"/>
              </a:spcBef>
              <a:spcAft>
                <a:spcPts val="0"/>
              </a:spcAft>
              <a:buSzPts val="2800"/>
              <a:buNone/>
              <a:defRPr>
                <a:latin typeface="Molengo"/>
                <a:ea typeface="Molengo"/>
                <a:cs typeface="Molengo"/>
                <a:sym typeface="Molengo"/>
              </a:defRPr>
            </a:lvl5pPr>
            <a:lvl6pPr lvl="5">
              <a:spcBef>
                <a:spcPts val="0"/>
              </a:spcBef>
              <a:spcAft>
                <a:spcPts val="0"/>
              </a:spcAft>
              <a:buSzPts val="2800"/>
              <a:buNone/>
              <a:defRPr>
                <a:latin typeface="Molengo"/>
                <a:ea typeface="Molengo"/>
                <a:cs typeface="Molengo"/>
                <a:sym typeface="Molengo"/>
              </a:defRPr>
            </a:lvl6pPr>
            <a:lvl7pPr lvl="6">
              <a:spcBef>
                <a:spcPts val="0"/>
              </a:spcBef>
              <a:spcAft>
                <a:spcPts val="0"/>
              </a:spcAft>
              <a:buSzPts val="2800"/>
              <a:buNone/>
              <a:defRPr>
                <a:latin typeface="Molengo"/>
                <a:ea typeface="Molengo"/>
                <a:cs typeface="Molengo"/>
                <a:sym typeface="Molengo"/>
              </a:defRPr>
            </a:lvl7pPr>
            <a:lvl8pPr lvl="7">
              <a:spcBef>
                <a:spcPts val="0"/>
              </a:spcBef>
              <a:spcAft>
                <a:spcPts val="0"/>
              </a:spcAft>
              <a:buSzPts val="2800"/>
              <a:buNone/>
              <a:defRPr>
                <a:latin typeface="Molengo"/>
                <a:ea typeface="Molengo"/>
                <a:cs typeface="Molengo"/>
                <a:sym typeface="Molengo"/>
              </a:defRPr>
            </a:lvl8pPr>
            <a:lvl9pPr lvl="8">
              <a:spcBef>
                <a:spcPts val="0"/>
              </a:spcBef>
              <a:spcAft>
                <a:spcPts val="0"/>
              </a:spcAft>
              <a:buSzPts val="2800"/>
              <a:buNone/>
              <a:defRPr>
                <a:latin typeface="Molengo"/>
                <a:ea typeface="Molengo"/>
                <a:cs typeface="Molengo"/>
                <a:sym typeface="Molengo"/>
              </a:defRPr>
            </a:lvl9pPr>
          </a:lstStyle>
          <a:p>
            <a:endParaRPr/>
          </a:p>
        </p:txBody>
      </p:sp>
      <p:sp>
        <p:nvSpPr>
          <p:cNvPr id="405" name="Google Shape;405;p27"/>
          <p:cNvSpPr/>
          <p:nvPr/>
        </p:nvSpPr>
        <p:spPr>
          <a:xfrm>
            <a:off x="7161250" y="56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7"/>
          <p:cNvSpPr/>
          <p:nvPr/>
        </p:nvSpPr>
        <p:spPr>
          <a:xfrm>
            <a:off x="7845775" y="723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07" name="Google Shape;407;p27"/>
          <p:cNvSpPr/>
          <p:nvPr/>
        </p:nvSpPr>
        <p:spPr>
          <a:xfrm>
            <a:off x="8705025" y="4415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08" name="Google Shape;408;p27"/>
          <p:cNvSpPr/>
          <p:nvPr/>
        </p:nvSpPr>
        <p:spPr>
          <a:xfrm>
            <a:off x="4644225" y="23491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7"/>
          <p:cNvSpPr/>
          <p:nvPr/>
        </p:nvSpPr>
        <p:spPr>
          <a:xfrm>
            <a:off x="3967725" y="40892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10" name="Google Shape;410;p27"/>
          <p:cNvSpPr/>
          <p:nvPr/>
        </p:nvSpPr>
        <p:spPr>
          <a:xfrm>
            <a:off x="8797125" y="32718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7"/>
          <p:cNvSpPr/>
          <p:nvPr/>
        </p:nvSpPr>
        <p:spPr>
          <a:xfrm>
            <a:off x="5212500" y="7693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7"/>
          <p:cNvSpPr/>
          <p:nvPr/>
        </p:nvSpPr>
        <p:spPr>
          <a:xfrm>
            <a:off x="6218950" y="5207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13" name="Google Shape;413;p27"/>
          <p:cNvSpPr/>
          <p:nvPr/>
        </p:nvSpPr>
        <p:spPr>
          <a:xfrm>
            <a:off x="8608125" y="1618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14" name="Google Shape;414;p27"/>
          <p:cNvSpPr/>
          <p:nvPr/>
        </p:nvSpPr>
        <p:spPr>
          <a:xfrm>
            <a:off x="5115600" y="44612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7"/>
          <p:cNvSpPr/>
          <p:nvPr/>
        </p:nvSpPr>
        <p:spPr>
          <a:xfrm>
            <a:off x="7809175" y="44246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16" name="Google Shape;416;p27"/>
          <p:cNvSpPr/>
          <p:nvPr/>
        </p:nvSpPr>
        <p:spPr>
          <a:xfrm rot="5400000" flipH="1">
            <a:off x="3821028" y="-311882"/>
            <a:ext cx="5349240" cy="5767254"/>
          </a:xfrm>
          <a:prstGeom prst="flowChartDocument">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Numbers and text 1">
  <p:cSld name="BLANK_1_1_1_1_1_1_3">
    <p:bg>
      <p:bgPr>
        <a:solidFill>
          <a:schemeClr val="accent6"/>
        </a:solidFill>
        <a:effectLst/>
      </p:bgPr>
    </p:bg>
    <p:spTree>
      <p:nvGrpSpPr>
        <p:cNvPr id="1" name="Shape 417"/>
        <p:cNvGrpSpPr/>
        <p:nvPr/>
      </p:nvGrpSpPr>
      <p:grpSpPr>
        <a:xfrm>
          <a:off x="0" y="0"/>
          <a:ext cx="0" cy="0"/>
          <a:chOff x="0" y="0"/>
          <a:chExt cx="0" cy="0"/>
        </a:xfrm>
      </p:grpSpPr>
      <p:sp>
        <p:nvSpPr>
          <p:cNvPr id="418" name="Google Shape;418;p28"/>
          <p:cNvSpPr txBox="1">
            <a:spLocks noGrp="1"/>
          </p:cNvSpPr>
          <p:nvPr>
            <p:ph type="title" hasCustomPrompt="1"/>
          </p:nvPr>
        </p:nvSpPr>
        <p:spPr>
          <a:xfrm>
            <a:off x="1887600" y="574600"/>
            <a:ext cx="53685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5000">
                <a:solidFill>
                  <a:schemeClr val="dk2"/>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19" name="Google Shape;419;p28"/>
          <p:cNvSpPr txBox="1">
            <a:spLocks noGrp="1"/>
          </p:cNvSpPr>
          <p:nvPr>
            <p:ph type="subTitle" idx="1"/>
          </p:nvPr>
        </p:nvSpPr>
        <p:spPr>
          <a:xfrm>
            <a:off x="1887750" y="1402900"/>
            <a:ext cx="53685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20" name="Google Shape;420;p28"/>
          <p:cNvSpPr txBox="1">
            <a:spLocks noGrp="1"/>
          </p:cNvSpPr>
          <p:nvPr>
            <p:ph type="title" idx="2" hasCustomPrompt="1"/>
          </p:nvPr>
        </p:nvSpPr>
        <p:spPr>
          <a:xfrm>
            <a:off x="1887750" y="1935000"/>
            <a:ext cx="53685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5000">
                <a:solidFill>
                  <a:schemeClr val="dk2"/>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1" name="Google Shape;421;p28"/>
          <p:cNvSpPr txBox="1">
            <a:spLocks noGrp="1"/>
          </p:cNvSpPr>
          <p:nvPr>
            <p:ph type="subTitle" idx="3"/>
          </p:nvPr>
        </p:nvSpPr>
        <p:spPr>
          <a:xfrm>
            <a:off x="1887744" y="2763300"/>
            <a:ext cx="5368500" cy="445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22" name="Google Shape;422;p28"/>
          <p:cNvSpPr txBox="1">
            <a:spLocks noGrp="1"/>
          </p:cNvSpPr>
          <p:nvPr>
            <p:ph type="title" idx="4" hasCustomPrompt="1"/>
          </p:nvPr>
        </p:nvSpPr>
        <p:spPr>
          <a:xfrm>
            <a:off x="1887749" y="3295400"/>
            <a:ext cx="5368500" cy="8283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200"/>
              <a:buNone/>
              <a:defRPr sz="5000">
                <a:solidFill>
                  <a:schemeClr val="dk2"/>
                </a:solidFill>
              </a:defRPr>
            </a:lvl1pPr>
            <a:lvl2pPr lvl="1" algn="ctr" rtl="0">
              <a:spcBef>
                <a:spcPts val="0"/>
              </a:spcBef>
              <a:spcAft>
                <a:spcPts val="0"/>
              </a:spcAft>
              <a:buSzPts val="6200"/>
              <a:buNone/>
              <a:defRPr sz="6200"/>
            </a:lvl2pPr>
            <a:lvl3pPr lvl="2" algn="ctr" rtl="0">
              <a:spcBef>
                <a:spcPts val="0"/>
              </a:spcBef>
              <a:spcAft>
                <a:spcPts val="0"/>
              </a:spcAft>
              <a:buSzPts val="6200"/>
              <a:buNone/>
              <a:defRPr sz="6200"/>
            </a:lvl3pPr>
            <a:lvl4pPr lvl="3" algn="ctr" rtl="0">
              <a:spcBef>
                <a:spcPts val="0"/>
              </a:spcBef>
              <a:spcAft>
                <a:spcPts val="0"/>
              </a:spcAft>
              <a:buSzPts val="6200"/>
              <a:buNone/>
              <a:defRPr sz="6200"/>
            </a:lvl4pPr>
            <a:lvl5pPr lvl="4" algn="ctr" rtl="0">
              <a:spcBef>
                <a:spcPts val="0"/>
              </a:spcBef>
              <a:spcAft>
                <a:spcPts val="0"/>
              </a:spcAft>
              <a:buSzPts val="6200"/>
              <a:buNone/>
              <a:defRPr sz="6200"/>
            </a:lvl5pPr>
            <a:lvl6pPr lvl="5" algn="ctr" rtl="0">
              <a:spcBef>
                <a:spcPts val="0"/>
              </a:spcBef>
              <a:spcAft>
                <a:spcPts val="0"/>
              </a:spcAft>
              <a:buSzPts val="6200"/>
              <a:buNone/>
              <a:defRPr sz="6200"/>
            </a:lvl6pPr>
            <a:lvl7pPr lvl="6" algn="ctr" rtl="0">
              <a:spcBef>
                <a:spcPts val="0"/>
              </a:spcBef>
              <a:spcAft>
                <a:spcPts val="0"/>
              </a:spcAft>
              <a:buSzPts val="6200"/>
              <a:buNone/>
              <a:defRPr sz="6200"/>
            </a:lvl7pPr>
            <a:lvl8pPr lvl="7" algn="ctr" rtl="0">
              <a:spcBef>
                <a:spcPts val="0"/>
              </a:spcBef>
              <a:spcAft>
                <a:spcPts val="0"/>
              </a:spcAft>
              <a:buSzPts val="6200"/>
              <a:buNone/>
              <a:defRPr sz="6200"/>
            </a:lvl8pPr>
            <a:lvl9pPr lvl="8" algn="ctr" rtl="0">
              <a:spcBef>
                <a:spcPts val="0"/>
              </a:spcBef>
              <a:spcAft>
                <a:spcPts val="0"/>
              </a:spcAft>
              <a:buSzPts val="6200"/>
              <a:buNone/>
              <a:defRPr sz="6200"/>
            </a:lvl9pPr>
          </a:lstStyle>
          <a:p>
            <a:r>
              <a:t>xx%</a:t>
            </a:r>
          </a:p>
        </p:txBody>
      </p:sp>
      <p:sp>
        <p:nvSpPr>
          <p:cNvPr id="423" name="Google Shape;423;p28"/>
          <p:cNvSpPr txBox="1">
            <a:spLocks noGrp="1"/>
          </p:cNvSpPr>
          <p:nvPr>
            <p:ph type="subTitle" idx="5"/>
          </p:nvPr>
        </p:nvSpPr>
        <p:spPr>
          <a:xfrm>
            <a:off x="1887744" y="4123700"/>
            <a:ext cx="5368500" cy="445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2"/>
                </a:solidFill>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24" name="Google Shape;424;p28"/>
          <p:cNvSpPr/>
          <p:nvPr/>
        </p:nvSpPr>
        <p:spPr>
          <a:xfrm>
            <a:off x="7820178" y="22672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25" name="Google Shape;425;p28"/>
          <p:cNvSpPr/>
          <p:nvPr/>
        </p:nvSpPr>
        <p:spPr>
          <a:xfrm>
            <a:off x="6907303" y="2536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8"/>
          <p:cNvSpPr/>
          <p:nvPr/>
        </p:nvSpPr>
        <p:spPr>
          <a:xfrm rot="-6120348">
            <a:off x="271285" y="4582719"/>
            <a:ext cx="188933" cy="188933"/>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27" name="Google Shape;427;p28"/>
          <p:cNvSpPr/>
          <p:nvPr/>
        </p:nvSpPr>
        <p:spPr>
          <a:xfrm rot="-6120467">
            <a:off x="262681" y="3889881"/>
            <a:ext cx="96614" cy="9661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8"/>
          <p:cNvSpPr/>
          <p:nvPr/>
        </p:nvSpPr>
        <p:spPr>
          <a:xfrm rot="-6120467">
            <a:off x="945776" y="4710850"/>
            <a:ext cx="96614" cy="96614"/>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8"/>
          <p:cNvSpPr/>
          <p:nvPr/>
        </p:nvSpPr>
        <p:spPr>
          <a:xfrm>
            <a:off x="1322275" y="39900"/>
            <a:ext cx="6435300" cy="6435300"/>
          </a:xfrm>
          <a:prstGeom prst="ellipse">
            <a:avLst/>
          </a:prstGeom>
          <a:noFill/>
          <a:ln w="19050" cap="flat" cmpd="sng">
            <a:solidFill>
              <a:schemeClr val="dk2"/>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8"/>
          <p:cNvSpPr/>
          <p:nvPr/>
        </p:nvSpPr>
        <p:spPr>
          <a:xfrm>
            <a:off x="8202328" y="731350"/>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31"/>
        <p:cNvGrpSpPr/>
        <p:nvPr/>
      </p:nvGrpSpPr>
      <p:grpSpPr>
        <a:xfrm>
          <a:off x="0" y="0"/>
          <a:ext cx="0" cy="0"/>
          <a:chOff x="0" y="0"/>
          <a:chExt cx="0" cy="0"/>
        </a:xfrm>
      </p:grpSpPr>
      <p:sp>
        <p:nvSpPr>
          <p:cNvPr id="432" name="Google Shape;432;p29"/>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33" name="Google Shape;433;p29"/>
          <p:cNvSpPr/>
          <p:nvPr/>
        </p:nvSpPr>
        <p:spPr>
          <a:xfrm rot="-5400000">
            <a:off x="235550" y="46623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9"/>
          <p:cNvSpPr/>
          <p:nvPr/>
        </p:nvSpPr>
        <p:spPr>
          <a:xfrm rot="-5400000">
            <a:off x="364650" y="3742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35" name="Google Shape;435;p29"/>
          <p:cNvSpPr/>
          <p:nvPr/>
        </p:nvSpPr>
        <p:spPr>
          <a:xfrm rot="-5400000">
            <a:off x="332450" y="21212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9"/>
          <p:cNvSpPr/>
          <p:nvPr/>
        </p:nvSpPr>
        <p:spPr>
          <a:xfrm rot="-5400000">
            <a:off x="410700" y="3216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9"/>
          <p:cNvSpPr/>
          <p:nvPr/>
        </p:nvSpPr>
        <p:spPr>
          <a:xfrm rot="-5400000">
            <a:off x="235550" y="11538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38" name="Google Shape;438;p29"/>
          <p:cNvSpPr/>
          <p:nvPr/>
        </p:nvSpPr>
        <p:spPr>
          <a:xfrm rot="5400000" flipH="1">
            <a:off x="8732675" y="47359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9"/>
          <p:cNvSpPr/>
          <p:nvPr/>
        </p:nvSpPr>
        <p:spPr>
          <a:xfrm rot="5400000" flipH="1">
            <a:off x="8829575" y="31077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9"/>
          <p:cNvSpPr/>
          <p:nvPr/>
        </p:nvSpPr>
        <p:spPr>
          <a:xfrm rot="5400000" flipH="1">
            <a:off x="8783525" y="3931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41" name="Google Shape;441;p29"/>
          <p:cNvSpPr/>
          <p:nvPr/>
        </p:nvSpPr>
        <p:spPr>
          <a:xfrm rot="5400000" flipH="1">
            <a:off x="8597800" y="23549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42" name="Google Shape;442;p29"/>
          <p:cNvSpPr/>
          <p:nvPr/>
        </p:nvSpPr>
        <p:spPr>
          <a:xfrm rot="5400000" flipH="1">
            <a:off x="8597800" y="3505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43" name="Google Shape;443;p29"/>
          <p:cNvSpPr/>
          <p:nvPr/>
        </p:nvSpPr>
        <p:spPr>
          <a:xfrm rot="5400000" flipH="1">
            <a:off x="8786800" y="11998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444"/>
        <p:cNvGrpSpPr/>
        <p:nvPr/>
      </p:nvGrpSpPr>
      <p:grpSpPr>
        <a:xfrm>
          <a:off x="0" y="0"/>
          <a:ext cx="0" cy="0"/>
          <a:chOff x="0" y="0"/>
          <a:chExt cx="0" cy="0"/>
        </a:xfrm>
      </p:grpSpPr>
      <p:sp>
        <p:nvSpPr>
          <p:cNvPr id="445" name="Google Shape;445;p30"/>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46" name="Google Shape;446;p30"/>
          <p:cNvGrpSpPr/>
          <p:nvPr/>
        </p:nvGrpSpPr>
        <p:grpSpPr>
          <a:xfrm flipH="1">
            <a:off x="253688" y="179613"/>
            <a:ext cx="8418700" cy="837625"/>
            <a:chOff x="253688" y="179613"/>
            <a:chExt cx="8418700" cy="837625"/>
          </a:xfrm>
        </p:grpSpPr>
        <p:sp>
          <p:nvSpPr>
            <p:cNvPr id="447" name="Google Shape;447;p30"/>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48" name="Google Shape;448;p30"/>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49" name="Google Shape;449;p30"/>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30"/>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51" name="Google Shape;451;p30"/>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30"/>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7"/>
        <p:cNvGrpSpPr/>
        <p:nvPr/>
      </p:nvGrpSpPr>
      <p:grpSpPr>
        <a:xfrm>
          <a:off x="0" y="0"/>
          <a:ext cx="0" cy="0"/>
          <a:chOff x="0" y="0"/>
          <a:chExt cx="0" cy="0"/>
        </a:xfrm>
      </p:grpSpPr>
      <p:sp>
        <p:nvSpPr>
          <p:cNvPr id="38" name="Google Shape;38;p4"/>
          <p:cNvSpPr/>
          <p:nvPr/>
        </p:nvSpPr>
        <p:spPr>
          <a:xfrm>
            <a:off x="-44650" y="-29575"/>
            <a:ext cx="9280800" cy="52143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4"/>
              </a:solidFill>
            </a:endParaRPr>
          </a:p>
        </p:txBody>
      </p:sp>
      <p:sp>
        <p:nvSpPr>
          <p:cNvPr id="39" name="Google Shape;39;p4"/>
          <p:cNvSpPr txBox="1">
            <a:spLocks noGrp="1"/>
          </p:cNvSpPr>
          <p:nvPr>
            <p:ph type="title"/>
          </p:nvPr>
        </p:nvSpPr>
        <p:spPr>
          <a:xfrm>
            <a:off x="713225" y="539500"/>
            <a:ext cx="7717500" cy="559500"/>
          </a:xfrm>
          <a:prstGeom prst="rect">
            <a:avLst/>
          </a:prstGeom>
          <a:noFill/>
        </p:spPr>
        <p:txBody>
          <a:bodyPr spcFirstLastPara="1" wrap="square" lIns="91425" tIns="91425" rIns="91425" bIns="91425" anchor="ctr" anchorCtr="0">
            <a:noAutofit/>
          </a:bodyPr>
          <a:lstStyle>
            <a:lvl1pPr lvl="0">
              <a:spcBef>
                <a:spcPts val="0"/>
              </a:spcBef>
              <a:spcAft>
                <a:spcPts val="0"/>
              </a:spcAft>
              <a:buClr>
                <a:schemeClr val="dk2"/>
              </a:buClr>
              <a:buSzPts val="3000"/>
              <a:buNone/>
              <a:defRPr>
                <a:solidFill>
                  <a:schemeClr val="dk2"/>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0" name="Google Shape;40;p4"/>
          <p:cNvSpPr txBox="1">
            <a:spLocks noGrp="1"/>
          </p:cNvSpPr>
          <p:nvPr>
            <p:ph type="body" idx="1"/>
          </p:nvPr>
        </p:nvSpPr>
        <p:spPr>
          <a:xfrm>
            <a:off x="713225" y="1230743"/>
            <a:ext cx="7717500" cy="33381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Font typeface="Molengo"/>
              <a:buAutoNum type="arabicPeriod"/>
              <a:defRPr sz="1200">
                <a:latin typeface="Molengo"/>
                <a:ea typeface="Molengo"/>
                <a:cs typeface="Molengo"/>
                <a:sym typeface="Molengo"/>
              </a:defRPr>
            </a:lvl1pPr>
            <a:lvl2pPr marL="914400" lvl="1" indent="-317500">
              <a:spcBef>
                <a:spcPts val="0"/>
              </a:spcBef>
              <a:spcAft>
                <a:spcPts val="0"/>
              </a:spcAft>
              <a:buSzPts val="1400"/>
              <a:buFont typeface="Molengo"/>
              <a:buAutoNum type="alphaLcPeriod"/>
              <a:defRPr>
                <a:latin typeface="Molengo"/>
                <a:ea typeface="Molengo"/>
                <a:cs typeface="Molengo"/>
                <a:sym typeface="Molengo"/>
              </a:defRPr>
            </a:lvl2pPr>
            <a:lvl3pPr marL="1371600" lvl="2" indent="-317500">
              <a:spcBef>
                <a:spcPts val="0"/>
              </a:spcBef>
              <a:spcAft>
                <a:spcPts val="0"/>
              </a:spcAft>
              <a:buSzPts val="1400"/>
              <a:buFont typeface="Molengo"/>
              <a:buAutoNum type="romanLcPeriod"/>
              <a:defRPr>
                <a:latin typeface="Molengo"/>
                <a:ea typeface="Molengo"/>
                <a:cs typeface="Molengo"/>
                <a:sym typeface="Molengo"/>
              </a:defRPr>
            </a:lvl3pPr>
            <a:lvl4pPr marL="1828800" lvl="3" indent="-317500">
              <a:spcBef>
                <a:spcPts val="0"/>
              </a:spcBef>
              <a:spcAft>
                <a:spcPts val="0"/>
              </a:spcAft>
              <a:buSzPts val="1400"/>
              <a:buFont typeface="Molengo"/>
              <a:buAutoNum type="arabicPeriod"/>
              <a:defRPr>
                <a:latin typeface="Molengo"/>
                <a:ea typeface="Molengo"/>
                <a:cs typeface="Molengo"/>
                <a:sym typeface="Molengo"/>
              </a:defRPr>
            </a:lvl4pPr>
            <a:lvl5pPr marL="2286000" lvl="4" indent="-317500">
              <a:spcBef>
                <a:spcPts val="0"/>
              </a:spcBef>
              <a:spcAft>
                <a:spcPts val="0"/>
              </a:spcAft>
              <a:buSzPts val="1400"/>
              <a:buFont typeface="Molengo"/>
              <a:buAutoNum type="alphaLcPeriod"/>
              <a:defRPr>
                <a:latin typeface="Molengo"/>
                <a:ea typeface="Molengo"/>
                <a:cs typeface="Molengo"/>
                <a:sym typeface="Molengo"/>
              </a:defRPr>
            </a:lvl5pPr>
            <a:lvl6pPr marL="2743200" lvl="5" indent="-317500">
              <a:spcBef>
                <a:spcPts val="0"/>
              </a:spcBef>
              <a:spcAft>
                <a:spcPts val="0"/>
              </a:spcAft>
              <a:buSzPts val="1400"/>
              <a:buFont typeface="Molengo"/>
              <a:buAutoNum type="romanLcPeriod"/>
              <a:defRPr>
                <a:latin typeface="Molengo"/>
                <a:ea typeface="Molengo"/>
                <a:cs typeface="Molengo"/>
                <a:sym typeface="Molengo"/>
              </a:defRPr>
            </a:lvl6pPr>
            <a:lvl7pPr marL="3200400" lvl="6" indent="-317500">
              <a:spcBef>
                <a:spcPts val="0"/>
              </a:spcBef>
              <a:spcAft>
                <a:spcPts val="0"/>
              </a:spcAft>
              <a:buSzPts val="1400"/>
              <a:buFont typeface="Molengo"/>
              <a:buAutoNum type="arabicPeriod"/>
              <a:defRPr>
                <a:latin typeface="Molengo"/>
                <a:ea typeface="Molengo"/>
                <a:cs typeface="Molengo"/>
                <a:sym typeface="Molengo"/>
              </a:defRPr>
            </a:lvl7pPr>
            <a:lvl8pPr marL="3657600" lvl="7" indent="-317500">
              <a:spcBef>
                <a:spcPts val="0"/>
              </a:spcBef>
              <a:spcAft>
                <a:spcPts val="0"/>
              </a:spcAft>
              <a:buSzPts val="1400"/>
              <a:buFont typeface="Molengo"/>
              <a:buAutoNum type="alphaLcPeriod"/>
              <a:defRPr>
                <a:latin typeface="Molengo"/>
                <a:ea typeface="Molengo"/>
                <a:cs typeface="Molengo"/>
                <a:sym typeface="Molengo"/>
              </a:defRPr>
            </a:lvl8pPr>
            <a:lvl9pPr marL="4114800" lvl="8" indent="-317500">
              <a:spcBef>
                <a:spcPts val="0"/>
              </a:spcBef>
              <a:spcAft>
                <a:spcPts val="0"/>
              </a:spcAft>
              <a:buSzPts val="1400"/>
              <a:buFont typeface="Molengo"/>
              <a:buAutoNum type="romanLcPeriod"/>
              <a:defRPr>
                <a:latin typeface="Molengo"/>
                <a:ea typeface="Molengo"/>
                <a:cs typeface="Molengo"/>
                <a:sym typeface="Molengo"/>
              </a:defRPr>
            </a:lvl9pPr>
          </a:lstStyle>
          <a:p>
            <a:endParaRPr/>
          </a:p>
        </p:txBody>
      </p:sp>
      <p:sp>
        <p:nvSpPr>
          <p:cNvPr id="41" name="Google Shape;41;p4"/>
          <p:cNvSpPr/>
          <p:nvPr/>
        </p:nvSpPr>
        <p:spPr>
          <a:xfrm rot="-5400000">
            <a:off x="235550" y="46623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2" name="Google Shape;42;p4"/>
          <p:cNvSpPr/>
          <p:nvPr/>
        </p:nvSpPr>
        <p:spPr>
          <a:xfrm rot="-5400000">
            <a:off x="364650" y="374232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3" name="Google Shape;43;p4"/>
          <p:cNvSpPr/>
          <p:nvPr/>
        </p:nvSpPr>
        <p:spPr>
          <a:xfrm rot="-5400000">
            <a:off x="332450" y="2121225"/>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4" name="Google Shape;44;p4"/>
          <p:cNvSpPr/>
          <p:nvPr/>
        </p:nvSpPr>
        <p:spPr>
          <a:xfrm rot="-5400000">
            <a:off x="410700" y="32165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5" name="Google Shape;45;p4"/>
          <p:cNvSpPr/>
          <p:nvPr/>
        </p:nvSpPr>
        <p:spPr>
          <a:xfrm rot="-5400000">
            <a:off x="235550" y="115382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6" name="Google Shape;46;p4"/>
          <p:cNvSpPr/>
          <p:nvPr/>
        </p:nvSpPr>
        <p:spPr>
          <a:xfrm rot="5400000" flipH="1">
            <a:off x="8597800" y="4560125"/>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7" name="Google Shape;47;p4"/>
          <p:cNvSpPr/>
          <p:nvPr/>
        </p:nvSpPr>
        <p:spPr>
          <a:xfrm rot="5400000" flipH="1">
            <a:off x="8829575" y="31077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8" name="Google Shape;48;p4"/>
          <p:cNvSpPr/>
          <p:nvPr/>
        </p:nvSpPr>
        <p:spPr>
          <a:xfrm rot="5400000" flipH="1">
            <a:off x="8597800" y="2354900"/>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49" name="Google Shape;49;p4"/>
          <p:cNvSpPr/>
          <p:nvPr/>
        </p:nvSpPr>
        <p:spPr>
          <a:xfrm rot="5400000" flipH="1">
            <a:off x="8597800" y="350500"/>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50" name="Google Shape;50;p4"/>
          <p:cNvSpPr/>
          <p:nvPr/>
        </p:nvSpPr>
        <p:spPr>
          <a:xfrm rot="5400000" flipH="1">
            <a:off x="8786800" y="1199875"/>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
        <p:nvSpPr>
          <p:cNvPr id="51" name="Google Shape;51;p4"/>
          <p:cNvSpPr/>
          <p:nvPr/>
        </p:nvSpPr>
        <p:spPr>
          <a:xfrm rot="5400000" flipH="1">
            <a:off x="8336275" y="374232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2"/>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453"/>
        <p:cNvGrpSpPr/>
        <p:nvPr/>
      </p:nvGrpSpPr>
      <p:grpSpPr>
        <a:xfrm>
          <a:off x="0" y="0"/>
          <a:ext cx="0" cy="0"/>
          <a:chOff x="0" y="0"/>
          <a:chExt cx="0" cy="0"/>
        </a:xfrm>
      </p:grpSpPr>
      <p:sp>
        <p:nvSpPr>
          <p:cNvPr id="454" name="Google Shape;454;p31"/>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55" name="Google Shape;455;p31"/>
          <p:cNvSpPr/>
          <p:nvPr/>
        </p:nvSpPr>
        <p:spPr>
          <a:xfrm flipH="1">
            <a:off x="8185088" y="2241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56" name="Google Shape;456;p31"/>
          <p:cNvSpPr/>
          <p:nvPr/>
        </p:nvSpPr>
        <p:spPr>
          <a:xfrm flipH="1">
            <a:off x="8746738" y="12925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31"/>
          <p:cNvSpPr/>
          <p:nvPr/>
        </p:nvSpPr>
        <p:spPr>
          <a:xfrm flipH="1">
            <a:off x="8746738" y="6364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31"/>
          <p:cNvSpPr/>
          <p:nvPr/>
        </p:nvSpPr>
        <p:spPr>
          <a:xfrm flipH="1">
            <a:off x="440388" y="2702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31"/>
          <p:cNvSpPr/>
          <p:nvPr/>
        </p:nvSpPr>
        <p:spPr>
          <a:xfrm flipH="1">
            <a:off x="251388" y="10989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60" name="Google Shape;460;p31"/>
          <p:cNvSpPr/>
          <p:nvPr/>
        </p:nvSpPr>
        <p:spPr>
          <a:xfrm flipH="1">
            <a:off x="8746738" y="46085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61" name="Google Shape;461;p31"/>
          <p:cNvSpPr/>
          <p:nvPr/>
        </p:nvSpPr>
        <p:spPr>
          <a:xfrm flipH="1">
            <a:off x="8088188" y="47975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only 4">
  <p:cSld name="TITLE_ONLY_4">
    <p:spTree>
      <p:nvGrpSpPr>
        <p:cNvPr id="1" name="Shape 462"/>
        <p:cNvGrpSpPr/>
        <p:nvPr/>
      </p:nvGrpSpPr>
      <p:grpSpPr>
        <a:xfrm>
          <a:off x="0" y="0"/>
          <a:ext cx="0" cy="0"/>
          <a:chOff x="0" y="0"/>
          <a:chExt cx="0" cy="0"/>
        </a:xfrm>
      </p:grpSpPr>
      <p:sp>
        <p:nvSpPr>
          <p:cNvPr id="463" name="Google Shape;463;p32"/>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64" name="Google Shape;464;p32"/>
          <p:cNvSpPr/>
          <p:nvPr/>
        </p:nvSpPr>
        <p:spPr>
          <a:xfrm rot="-5400000" flipH="1">
            <a:off x="173613" y="6797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65" name="Google Shape;465;p32"/>
          <p:cNvSpPr/>
          <p:nvPr/>
        </p:nvSpPr>
        <p:spPr>
          <a:xfrm rot="-5400000" flipH="1">
            <a:off x="1241963" y="2102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32"/>
          <p:cNvSpPr/>
          <p:nvPr/>
        </p:nvSpPr>
        <p:spPr>
          <a:xfrm rot="-5400000" flipH="1">
            <a:off x="585863" y="2102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32"/>
          <p:cNvSpPr/>
          <p:nvPr/>
        </p:nvSpPr>
        <p:spPr>
          <a:xfrm flipH="1">
            <a:off x="8830713" y="2102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32"/>
          <p:cNvSpPr/>
          <p:nvPr/>
        </p:nvSpPr>
        <p:spPr>
          <a:xfrm flipH="1">
            <a:off x="8641713" y="10389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69" name="Google Shape;469;p32"/>
          <p:cNvSpPr/>
          <p:nvPr/>
        </p:nvSpPr>
        <p:spPr>
          <a:xfrm flipH="1">
            <a:off x="8641713" y="44220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70" name="Google Shape;470;p32"/>
          <p:cNvSpPr/>
          <p:nvPr/>
        </p:nvSpPr>
        <p:spPr>
          <a:xfrm flipH="1">
            <a:off x="362613" y="44681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5">
  <p:cSld name="TITLE_ONLY_5">
    <p:spTree>
      <p:nvGrpSpPr>
        <p:cNvPr id="1" name="Shape 471"/>
        <p:cNvGrpSpPr/>
        <p:nvPr/>
      </p:nvGrpSpPr>
      <p:grpSpPr>
        <a:xfrm>
          <a:off x="0" y="0"/>
          <a:ext cx="0" cy="0"/>
          <a:chOff x="0" y="0"/>
          <a:chExt cx="0" cy="0"/>
        </a:xfrm>
      </p:grpSpPr>
      <p:sp>
        <p:nvSpPr>
          <p:cNvPr id="472" name="Google Shape;472;p33"/>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473" name="Google Shape;473;p33"/>
          <p:cNvGrpSpPr/>
          <p:nvPr/>
        </p:nvGrpSpPr>
        <p:grpSpPr>
          <a:xfrm>
            <a:off x="253688" y="179613"/>
            <a:ext cx="8418700" cy="837625"/>
            <a:chOff x="253688" y="179613"/>
            <a:chExt cx="8418700" cy="837625"/>
          </a:xfrm>
        </p:grpSpPr>
        <p:sp>
          <p:nvSpPr>
            <p:cNvPr id="474" name="Google Shape;474;p33"/>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75" name="Google Shape;475;p33"/>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76" name="Google Shape;476;p33"/>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33"/>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78" name="Google Shape;478;p33"/>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33"/>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80" name="Google Shape;480;p33"/>
          <p:cNvSpPr/>
          <p:nvPr/>
        </p:nvSpPr>
        <p:spPr>
          <a:xfrm>
            <a:off x="362613" y="44220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81" name="Google Shape;481;p33"/>
          <p:cNvSpPr/>
          <p:nvPr/>
        </p:nvSpPr>
        <p:spPr>
          <a:xfrm>
            <a:off x="8733813" y="44681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6">
  <p:cSld name="TITLE_ONLY_6">
    <p:spTree>
      <p:nvGrpSpPr>
        <p:cNvPr id="1" name="Shape 482"/>
        <p:cNvGrpSpPr/>
        <p:nvPr/>
      </p:nvGrpSpPr>
      <p:grpSpPr>
        <a:xfrm>
          <a:off x="0" y="0"/>
          <a:ext cx="0" cy="0"/>
          <a:chOff x="0" y="0"/>
          <a:chExt cx="0" cy="0"/>
        </a:xfrm>
      </p:grpSpPr>
      <p:sp>
        <p:nvSpPr>
          <p:cNvPr id="483" name="Google Shape;483;p34"/>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84" name="Google Shape;484;p34"/>
          <p:cNvSpPr/>
          <p:nvPr/>
        </p:nvSpPr>
        <p:spPr>
          <a:xfrm rot="10800000">
            <a:off x="282588" y="426176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85" name="Google Shape;485;p34"/>
          <p:cNvSpPr/>
          <p:nvPr/>
        </p:nvSpPr>
        <p:spPr>
          <a:xfrm rot="10800000">
            <a:off x="664738" y="47663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86" name="Google Shape;486;p34"/>
          <p:cNvSpPr/>
          <p:nvPr/>
        </p:nvSpPr>
        <p:spPr>
          <a:xfrm rot="10800000">
            <a:off x="1669713" y="4831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34"/>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88" name="Google Shape;488;p34"/>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34"/>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ly 7">
  <p:cSld name="TITLE_ONLY_7">
    <p:spTree>
      <p:nvGrpSpPr>
        <p:cNvPr id="1" name="Shape 490"/>
        <p:cNvGrpSpPr/>
        <p:nvPr/>
      </p:nvGrpSpPr>
      <p:grpSpPr>
        <a:xfrm>
          <a:off x="0" y="0"/>
          <a:ext cx="0" cy="0"/>
          <a:chOff x="0" y="0"/>
          <a:chExt cx="0" cy="0"/>
        </a:xfrm>
      </p:grpSpPr>
      <p:sp>
        <p:nvSpPr>
          <p:cNvPr id="491" name="Google Shape;491;p35"/>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92" name="Google Shape;492;p35"/>
          <p:cNvSpPr/>
          <p:nvPr/>
        </p:nvSpPr>
        <p:spPr>
          <a:xfrm rot="-8592176" flipH="1">
            <a:off x="7763771" y="4691888"/>
            <a:ext cx="188820" cy="18882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93" name="Google Shape;493;p35"/>
          <p:cNvSpPr/>
          <p:nvPr/>
        </p:nvSpPr>
        <p:spPr>
          <a:xfrm rot="7179418" flipH="1">
            <a:off x="8628582" y="4374252"/>
            <a:ext cx="97008" cy="97008"/>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35"/>
          <p:cNvSpPr/>
          <p:nvPr/>
        </p:nvSpPr>
        <p:spPr>
          <a:xfrm rot="-5400000" flipH="1">
            <a:off x="384738" y="44889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35"/>
          <p:cNvSpPr/>
          <p:nvPr/>
        </p:nvSpPr>
        <p:spPr>
          <a:xfrm rot="2207824" flipH="1">
            <a:off x="1099182" y="203346"/>
            <a:ext cx="188820" cy="18882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96" name="Google Shape;496;p35"/>
          <p:cNvSpPr/>
          <p:nvPr/>
        </p:nvSpPr>
        <p:spPr>
          <a:xfrm rot="-3620582" flipH="1">
            <a:off x="270084" y="315244"/>
            <a:ext cx="97008" cy="97008"/>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35"/>
          <p:cNvSpPr/>
          <p:nvPr/>
        </p:nvSpPr>
        <p:spPr>
          <a:xfrm rot="5400000" flipH="1">
            <a:off x="8862661" y="392254"/>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35"/>
          <p:cNvSpPr/>
          <p:nvPr/>
        </p:nvSpPr>
        <p:spPr>
          <a:xfrm rot="5400000" flipH="1">
            <a:off x="7810036" y="203254"/>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499" name="Google Shape;499;p35"/>
          <p:cNvSpPr/>
          <p:nvPr/>
        </p:nvSpPr>
        <p:spPr>
          <a:xfrm rot="-5400000" flipH="1">
            <a:off x="1052738" y="4691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8">
  <p:cSld name="TITLE_ONLY_8">
    <p:spTree>
      <p:nvGrpSpPr>
        <p:cNvPr id="1" name="Shape 500"/>
        <p:cNvGrpSpPr/>
        <p:nvPr/>
      </p:nvGrpSpPr>
      <p:grpSpPr>
        <a:xfrm>
          <a:off x="0" y="0"/>
          <a:ext cx="0" cy="0"/>
          <a:chOff x="0" y="0"/>
          <a:chExt cx="0" cy="0"/>
        </a:xfrm>
      </p:grpSpPr>
      <p:sp>
        <p:nvSpPr>
          <p:cNvPr id="501" name="Google Shape;501;p36"/>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grpSp>
        <p:nvGrpSpPr>
          <p:cNvPr id="502" name="Google Shape;502;p36"/>
          <p:cNvGrpSpPr/>
          <p:nvPr/>
        </p:nvGrpSpPr>
        <p:grpSpPr>
          <a:xfrm>
            <a:off x="253688" y="179613"/>
            <a:ext cx="8418700" cy="837625"/>
            <a:chOff x="253688" y="179613"/>
            <a:chExt cx="8418700" cy="837625"/>
          </a:xfrm>
        </p:grpSpPr>
        <p:sp>
          <p:nvSpPr>
            <p:cNvPr id="503" name="Google Shape;503;p36"/>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04" name="Google Shape;504;p36"/>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05" name="Google Shape;505;p36"/>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36"/>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07" name="Google Shape;507;p36"/>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36"/>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9">
  <p:cSld name="TITLE_ONLY_9">
    <p:spTree>
      <p:nvGrpSpPr>
        <p:cNvPr id="1" name="Shape 509"/>
        <p:cNvGrpSpPr/>
        <p:nvPr/>
      </p:nvGrpSpPr>
      <p:grpSpPr>
        <a:xfrm>
          <a:off x="0" y="0"/>
          <a:ext cx="0" cy="0"/>
          <a:chOff x="0" y="0"/>
          <a:chExt cx="0" cy="0"/>
        </a:xfrm>
      </p:grpSpPr>
      <p:sp>
        <p:nvSpPr>
          <p:cNvPr id="510" name="Google Shape;510;p37"/>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ext  2">
  <p:cSld name="TITLE_AND_BODY_2">
    <p:spTree>
      <p:nvGrpSpPr>
        <p:cNvPr id="1" name="Shape 511"/>
        <p:cNvGrpSpPr/>
        <p:nvPr/>
      </p:nvGrpSpPr>
      <p:grpSpPr>
        <a:xfrm>
          <a:off x="0" y="0"/>
          <a:ext cx="0" cy="0"/>
          <a:chOff x="0" y="0"/>
          <a:chExt cx="0" cy="0"/>
        </a:xfrm>
      </p:grpSpPr>
      <p:sp>
        <p:nvSpPr>
          <p:cNvPr id="512" name="Google Shape;512;p38"/>
          <p:cNvSpPr txBox="1">
            <a:spLocks noGrp="1"/>
          </p:cNvSpPr>
          <p:nvPr>
            <p:ph type="title"/>
          </p:nvPr>
        </p:nvSpPr>
        <p:spPr>
          <a:xfrm>
            <a:off x="713225" y="539500"/>
            <a:ext cx="7717500" cy="565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13" name="Google Shape;513;p38"/>
          <p:cNvSpPr txBox="1">
            <a:spLocks noGrp="1"/>
          </p:cNvSpPr>
          <p:nvPr>
            <p:ph type="body" idx="1"/>
          </p:nvPr>
        </p:nvSpPr>
        <p:spPr>
          <a:xfrm>
            <a:off x="713250" y="1300038"/>
            <a:ext cx="7717500" cy="3315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514" name="Google Shape;514;p38"/>
          <p:cNvSpPr/>
          <p:nvPr/>
        </p:nvSpPr>
        <p:spPr>
          <a:xfrm rot="5400000">
            <a:off x="8565650" y="330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38"/>
          <p:cNvSpPr/>
          <p:nvPr/>
        </p:nvSpPr>
        <p:spPr>
          <a:xfrm rot="5400000">
            <a:off x="8662550" y="1958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38"/>
          <p:cNvSpPr/>
          <p:nvPr/>
        </p:nvSpPr>
        <p:spPr>
          <a:xfrm rot="5400000">
            <a:off x="8616500" y="10430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17" name="Google Shape;517;p38"/>
          <p:cNvSpPr/>
          <p:nvPr/>
        </p:nvSpPr>
        <p:spPr>
          <a:xfrm rot="5400000">
            <a:off x="8430775" y="26195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18" name="Google Shape;518;p38"/>
          <p:cNvSpPr/>
          <p:nvPr/>
        </p:nvSpPr>
        <p:spPr>
          <a:xfrm rot="5400000">
            <a:off x="8430775" y="46239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19" name="Google Shape;519;p38"/>
          <p:cNvSpPr/>
          <p:nvPr/>
        </p:nvSpPr>
        <p:spPr>
          <a:xfrm rot="5400000">
            <a:off x="8619775" y="38666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38"/>
          <p:cNvSpPr/>
          <p:nvPr/>
        </p:nvSpPr>
        <p:spPr>
          <a:xfrm rot="-5400000" flipH="1">
            <a:off x="439150" y="352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38"/>
          <p:cNvSpPr/>
          <p:nvPr/>
        </p:nvSpPr>
        <p:spPr>
          <a:xfrm rot="-5400000" flipH="1">
            <a:off x="330650" y="1769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22" name="Google Shape;522;p38"/>
          <p:cNvSpPr/>
          <p:nvPr/>
        </p:nvSpPr>
        <p:spPr>
          <a:xfrm rot="-5400000" flipH="1">
            <a:off x="536050" y="28940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38"/>
          <p:cNvSpPr/>
          <p:nvPr/>
        </p:nvSpPr>
        <p:spPr>
          <a:xfrm rot="-5400000" flipH="1">
            <a:off x="614300" y="46936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38"/>
          <p:cNvSpPr/>
          <p:nvPr/>
        </p:nvSpPr>
        <p:spPr>
          <a:xfrm rot="-5400000" flipH="1">
            <a:off x="439150" y="3769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wo columns 2">
  <p:cSld name="TITLE_AND_BODY_2_1">
    <p:spTree>
      <p:nvGrpSpPr>
        <p:cNvPr id="1" name="Shape 525"/>
        <p:cNvGrpSpPr/>
        <p:nvPr/>
      </p:nvGrpSpPr>
      <p:grpSpPr>
        <a:xfrm>
          <a:off x="0" y="0"/>
          <a:ext cx="0" cy="0"/>
          <a:chOff x="0" y="0"/>
          <a:chExt cx="0" cy="0"/>
        </a:xfrm>
      </p:grpSpPr>
      <p:sp>
        <p:nvSpPr>
          <p:cNvPr id="526" name="Google Shape;526;p39"/>
          <p:cNvSpPr txBox="1">
            <a:spLocks noGrp="1"/>
          </p:cNvSpPr>
          <p:nvPr>
            <p:ph type="title"/>
          </p:nvPr>
        </p:nvSpPr>
        <p:spPr>
          <a:xfrm>
            <a:off x="713225" y="539500"/>
            <a:ext cx="7717500" cy="565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7" name="Google Shape;527;p39"/>
          <p:cNvSpPr txBox="1">
            <a:spLocks noGrp="1"/>
          </p:cNvSpPr>
          <p:nvPr>
            <p:ph type="body" idx="1"/>
          </p:nvPr>
        </p:nvSpPr>
        <p:spPr>
          <a:xfrm>
            <a:off x="713225" y="1292975"/>
            <a:ext cx="3691500" cy="3315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528" name="Google Shape;528;p39"/>
          <p:cNvSpPr txBox="1">
            <a:spLocks noGrp="1"/>
          </p:cNvSpPr>
          <p:nvPr>
            <p:ph type="body" idx="2"/>
          </p:nvPr>
        </p:nvSpPr>
        <p:spPr>
          <a:xfrm>
            <a:off x="4739400" y="1292975"/>
            <a:ext cx="3691500" cy="3315600"/>
          </a:xfrm>
          <a:prstGeom prst="rect">
            <a:avLst/>
          </a:prstGeom>
        </p:spPr>
        <p:txBody>
          <a:bodyPr spcFirstLastPara="1" wrap="square" lIns="91425" tIns="91425" rIns="91425" bIns="91425" anchor="t" anchorCtr="0">
            <a:noAutofit/>
          </a:bodyPr>
          <a:lstStyle>
            <a:lvl1pPr marL="457200" lvl="0" indent="-317500" rtl="0">
              <a:lnSpc>
                <a:spcPct val="100000"/>
              </a:lnSpc>
              <a:spcBef>
                <a:spcPts val="0"/>
              </a:spcBef>
              <a:spcAft>
                <a:spcPts val="0"/>
              </a:spcAft>
              <a:buSzPts val="1400"/>
              <a:buChar char="●"/>
              <a:defRPr sz="1400"/>
            </a:lvl1pPr>
            <a:lvl2pPr marL="914400" lvl="1" indent="-317500" rtl="0">
              <a:lnSpc>
                <a:spcPct val="100000"/>
              </a:lnSpc>
              <a:spcBef>
                <a:spcPts val="0"/>
              </a:spcBef>
              <a:spcAft>
                <a:spcPts val="0"/>
              </a:spcAft>
              <a:buSzPts val="1400"/>
              <a:buChar char="○"/>
              <a:defRPr/>
            </a:lvl2pPr>
            <a:lvl3pPr marL="1371600" lvl="2" indent="-317500" rtl="0">
              <a:lnSpc>
                <a:spcPct val="100000"/>
              </a:lnSpc>
              <a:spcBef>
                <a:spcPts val="0"/>
              </a:spcBef>
              <a:spcAft>
                <a:spcPts val="0"/>
              </a:spcAft>
              <a:buSzPts val="1400"/>
              <a:buChar char="■"/>
              <a:defRPr/>
            </a:lvl3pPr>
            <a:lvl4pPr marL="1828800" lvl="3" indent="-317500" rtl="0">
              <a:lnSpc>
                <a:spcPct val="100000"/>
              </a:lnSpc>
              <a:spcBef>
                <a:spcPts val="0"/>
              </a:spcBef>
              <a:spcAft>
                <a:spcPts val="0"/>
              </a:spcAft>
              <a:buSzPts val="1400"/>
              <a:buChar char="●"/>
              <a:defRPr/>
            </a:lvl4pPr>
            <a:lvl5pPr marL="2286000" lvl="4" indent="-317500" rtl="0">
              <a:lnSpc>
                <a:spcPct val="100000"/>
              </a:lnSpc>
              <a:spcBef>
                <a:spcPts val="0"/>
              </a:spcBef>
              <a:spcAft>
                <a:spcPts val="0"/>
              </a:spcAft>
              <a:buSzPts val="1400"/>
              <a:buChar char="○"/>
              <a:defRPr/>
            </a:lvl5pPr>
            <a:lvl6pPr marL="2743200" lvl="5" indent="-317500" rtl="0">
              <a:lnSpc>
                <a:spcPct val="100000"/>
              </a:lnSpc>
              <a:spcBef>
                <a:spcPts val="0"/>
              </a:spcBef>
              <a:spcAft>
                <a:spcPts val="0"/>
              </a:spcAft>
              <a:buSzPts val="1400"/>
              <a:buChar char="■"/>
              <a:defRPr/>
            </a:lvl6pPr>
            <a:lvl7pPr marL="3200400" lvl="6" indent="-317500" rtl="0">
              <a:lnSpc>
                <a:spcPct val="100000"/>
              </a:lnSpc>
              <a:spcBef>
                <a:spcPts val="0"/>
              </a:spcBef>
              <a:spcAft>
                <a:spcPts val="0"/>
              </a:spcAft>
              <a:buSzPts val="1400"/>
              <a:buChar char="●"/>
              <a:defRPr/>
            </a:lvl7pPr>
            <a:lvl8pPr marL="3657600" lvl="7" indent="-317500" rtl="0">
              <a:lnSpc>
                <a:spcPct val="100000"/>
              </a:lnSpc>
              <a:spcBef>
                <a:spcPts val="0"/>
              </a:spcBef>
              <a:spcAft>
                <a:spcPts val="0"/>
              </a:spcAft>
              <a:buSzPts val="1400"/>
              <a:buChar char="○"/>
              <a:defRPr/>
            </a:lvl8pPr>
            <a:lvl9pPr marL="4114800" lvl="8" indent="-317500" rtl="0">
              <a:lnSpc>
                <a:spcPct val="100000"/>
              </a:lnSpc>
              <a:spcBef>
                <a:spcPts val="0"/>
              </a:spcBef>
              <a:spcAft>
                <a:spcPts val="0"/>
              </a:spcAft>
              <a:buSzPts val="1400"/>
              <a:buChar char="■"/>
              <a:defRPr/>
            </a:lvl9pPr>
          </a:lstStyle>
          <a:p>
            <a:endParaRPr/>
          </a:p>
        </p:txBody>
      </p:sp>
      <p:sp>
        <p:nvSpPr>
          <p:cNvPr id="529" name="Google Shape;529;p39"/>
          <p:cNvSpPr/>
          <p:nvPr/>
        </p:nvSpPr>
        <p:spPr>
          <a:xfrm rot="10800000">
            <a:off x="7948575" y="3799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30" name="Google Shape;530;p39"/>
          <p:cNvSpPr/>
          <p:nvPr/>
        </p:nvSpPr>
        <p:spPr>
          <a:xfrm rot="10800000">
            <a:off x="6455800" y="3643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39"/>
          <p:cNvSpPr/>
          <p:nvPr/>
        </p:nvSpPr>
        <p:spPr>
          <a:xfrm rot="10800000">
            <a:off x="4089475" y="2380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39"/>
          <p:cNvSpPr/>
          <p:nvPr/>
        </p:nvSpPr>
        <p:spPr>
          <a:xfrm rot="10800000">
            <a:off x="4729150" y="3182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33" name="Google Shape;533;p39"/>
          <p:cNvSpPr/>
          <p:nvPr/>
        </p:nvSpPr>
        <p:spPr>
          <a:xfrm rot="10800000">
            <a:off x="2694525" y="272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34" name="Google Shape;534;p39"/>
          <p:cNvSpPr/>
          <p:nvPr/>
        </p:nvSpPr>
        <p:spPr>
          <a:xfrm rot="10800000">
            <a:off x="1162650" y="162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35" name="Google Shape;535;p39"/>
          <p:cNvSpPr/>
          <p:nvPr/>
        </p:nvSpPr>
        <p:spPr>
          <a:xfrm rot="10800000">
            <a:off x="321625" y="425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39"/>
          <p:cNvSpPr/>
          <p:nvPr/>
        </p:nvSpPr>
        <p:spPr>
          <a:xfrm rot="10800000">
            <a:off x="8333875" y="6471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39"/>
          <p:cNvSpPr/>
          <p:nvPr/>
        </p:nvSpPr>
        <p:spPr>
          <a:xfrm rot="10800000">
            <a:off x="8333875" y="47637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39"/>
          <p:cNvSpPr/>
          <p:nvPr/>
        </p:nvSpPr>
        <p:spPr>
          <a:xfrm rot="10800000">
            <a:off x="7948575" y="44965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39" name="Google Shape;539;p39"/>
          <p:cNvSpPr/>
          <p:nvPr/>
        </p:nvSpPr>
        <p:spPr>
          <a:xfrm rot="10800000">
            <a:off x="6455800" y="44809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39"/>
          <p:cNvSpPr/>
          <p:nvPr/>
        </p:nvSpPr>
        <p:spPr>
          <a:xfrm rot="10800000">
            <a:off x="4089475" y="4354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39"/>
          <p:cNvSpPr/>
          <p:nvPr/>
        </p:nvSpPr>
        <p:spPr>
          <a:xfrm rot="10800000">
            <a:off x="4729150" y="44348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42" name="Google Shape;542;p39"/>
          <p:cNvSpPr/>
          <p:nvPr/>
        </p:nvSpPr>
        <p:spPr>
          <a:xfrm rot="10800000">
            <a:off x="2951700" y="4734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43" name="Google Shape;543;p39"/>
          <p:cNvSpPr/>
          <p:nvPr/>
        </p:nvSpPr>
        <p:spPr>
          <a:xfrm rot="10800000">
            <a:off x="1162650" y="4577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44" name="Google Shape;544;p39"/>
          <p:cNvSpPr/>
          <p:nvPr/>
        </p:nvSpPr>
        <p:spPr>
          <a:xfrm rot="10800000">
            <a:off x="1771975" y="47804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hanks">
  <p:cSld name="BLANK_1_1_1_1_1_1_2">
    <p:spTree>
      <p:nvGrpSpPr>
        <p:cNvPr id="1" name="Shape 545"/>
        <p:cNvGrpSpPr/>
        <p:nvPr/>
      </p:nvGrpSpPr>
      <p:grpSpPr>
        <a:xfrm>
          <a:off x="0" y="0"/>
          <a:ext cx="0" cy="0"/>
          <a:chOff x="0" y="0"/>
          <a:chExt cx="0" cy="0"/>
        </a:xfrm>
      </p:grpSpPr>
      <p:sp>
        <p:nvSpPr>
          <p:cNvPr id="546" name="Google Shape;546;p40"/>
          <p:cNvSpPr txBox="1">
            <a:spLocks noGrp="1"/>
          </p:cNvSpPr>
          <p:nvPr>
            <p:ph type="subTitle" idx="1"/>
          </p:nvPr>
        </p:nvSpPr>
        <p:spPr>
          <a:xfrm>
            <a:off x="2642550" y="1681375"/>
            <a:ext cx="3858900" cy="1121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547" name="Google Shape;547;p40"/>
          <p:cNvSpPr txBox="1"/>
          <p:nvPr/>
        </p:nvSpPr>
        <p:spPr>
          <a:xfrm>
            <a:off x="2642550" y="3471975"/>
            <a:ext cx="3858900" cy="883500"/>
          </a:xfrm>
          <a:prstGeom prst="rect">
            <a:avLst/>
          </a:prstGeom>
          <a:noFill/>
          <a:ln>
            <a:noFill/>
          </a:ln>
        </p:spPr>
        <p:txBody>
          <a:bodyPr spcFirstLastPara="1" wrap="square" lIns="91425" tIns="91425" rIns="91425" bIns="91425" anchor="ctr" anchorCtr="0">
            <a:noAutofit/>
          </a:bodyPr>
          <a:lstStyle/>
          <a:p>
            <a:pPr marL="0" lvl="0" indent="0" algn="ctr" rtl="0">
              <a:spcBef>
                <a:spcPts val="300"/>
              </a:spcBef>
              <a:spcAft>
                <a:spcPts val="0"/>
              </a:spcAft>
              <a:buNone/>
            </a:pPr>
            <a:r>
              <a:rPr lang="en" sz="1200">
                <a:solidFill>
                  <a:schemeClr val="dk1"/>
                </a:solidFill>
                <a:latin typeface="Molengo"/>
                <a:ea typeface="Molengo"/>
                <a:cs typeface="Molengo"/>
                <a:sym typeface="Molengo"/>
              </a:rPr>
              <a:t>CREDITS: This presentation template was created by </a:t>
            </a:r>
            <a:r>
              <a:rPr lang="en" sz="1200">
                <a:solidFill>
                  <a:schemeClr val="dk1"/>
                </a:solidFill>
                <a:uFill>
                  <a:noFill/>
                </a:uFill>
                <a:latin typeface="Molengo"/>
                <a:ea typeface="Molengo"/>
                <a:cs typeface="Molengo"/>
                <a:sym typeface="Molengo"/>
                <a:hlinkClick r:id="rId2">
                  <a:extLst>
                    <a:ext uri="{A12FA001-AC4F-418D-AE19-62706E023703}">
                      <ahyp:hlinkClr xmlns:ahyp="http://schemas.microsoft.com/office/drawing/2018/hyperlinkcolor" val="tx"/>
                    </a:ext>
                  </a:extLst>
                </a:hlinkClick>
              </a:rPr>
              <a:t>Slidesgo</a:t>
            </a:r>
            <a:r>
              <a:rPr lang="en" sz="1200">
                <a:solidFill>
                  <a:schemeClr val="dk1"/>
                </a:solidFill>
                <a:latin typeface="Molengo"/>
                <a:ea typeface="Molengo"/>
                <a:cs typeface="Molengo"/>
                <a:sym typeface="Molengo"/>
              </a:rPr>
              <a:t>, including icons by </a:t>
            </a:r>
            <a:r>
              <a:rPr lang="en" sz="1200">
                <a:solidFill>
                  <a:schemeClr val="dk1"/>
                </a:solidFill>
                <a:uFill>
                  <a:noFill/>
                </a:uFill>
                <a:latin typeface="Molengo"/>
                <a:ea typeface="Molengo"/>
                <a:cs typeface="Molengo"/>
                <a:sym typeface="Molengo"/>
                <a:hlinkClick r:id="rId3">
                  <a:extLst>
                    <a:ext uri="{A12FA001-AC4F-418D-AE19-62706E023703}">
                      <ahyp:hlinkClr xmlns:ahyp="http://schemas.microsoft.com/office/drawing/2018/hyperlinkcolor" val="tx"/>
                    </a:ext>
                  </a:extLst>
                </a:hlinkClick>
              </a:rPr>
              <a:t>Flaticon</a:t>
            </a:r>
            <a:r>
              <a:rPr lang="en" sz="1200">
                <a:solidFill>
                  <a:schemeClr val="dk1"/>
                </a:solidFill>
                <a:latin typeface="Molengo"/>
                <a:ea typeface="Molengo"/>
                <a:cs typeface="Molengo"/>
                <a:sym typeface="Molengo"/>
              </a:rPr>
              <a:t> and infographics &amp; images by </a:t>
            </a:r>
            <a:r>
              <a:rPr lang="en" sz="1200">
                <a:solidFill>
                  <a:schemeClr val="dk1"/>
                </a:solidFill>
                <a:uFill>
                  <a:noFill/>
                </a:uFill>
                <a:latin typeface="Molengo"/>
                <a:ea typeface="Molengo"/>
                <a:cs typeface="Molengo"/>
                <a:sym typeface="Molengo"/>
                <a:hlinkClick r:id="rId4">
                  <a:extLst>
                    <a:ext uri="{A12FA001-AC4F-418D-AE19-62706E023703}">
                      <ahyp:hlinkClr xmlns:ahyp="http://schemas.microsoft.com/office/drawing/2018/hyperlinkcolor" val="tx"/>
                    </a:ext>
                  </a:extLst>
                </a:hlinkClick>
              </a:rPr>
              <a:t>Freepik</a:t>
            </a:r>
            <a:endParaRPr sz="1200">
              <a:solidFill>
                <a:schemeClr val="dk1"/>
              </a:solidFill>
              <a:latin typeface="Molengo"/>
              <a:ea typeface="Molengo"/>
              <a:cs typeface="Molengo"/>
              <a:sym typeface="Molengo"/>
            </a:endParaRPr>
          </a:p>
        </p:txBody>
      </p:sp>
      <p:sp>
        <p:nvSpPr>
          <p:cNvPr id="548" name="Google Shape;548;p40"/>
          <p:cNvSpPr txBox="1">
            <a:spLocks noGrp="1"/>
          </p:cNvSpPr>
          <p:nvPr>
            <p:ph type="ctrTitle"/>
          </p:nvPr>
        </p:nvSpPr>
        <p:spPr>
          <a:xfrm>
            <a:off x="1884450" y="710275"/>
            <a:ext cx="5375100" cy="7017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5200"/>
              <a:buNone/>
              <a:defRPr sz="80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549" name="Google Shape;549;p40"/>
          <p:cNvSpPr/>
          <p:nvPr/>
        </p:nvSpPr>
        <p:spPr>
          <a:xfrm rot="-5400000">
            <a:off x="311750" y="46623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0"/>
          <p:cNvSpPr/>
          <p:nvPr/>
        </p:nvSpPr>
        <p:spPr>
          <a:xfrm rot="-5400000">
            <a:off x="440850" y="3742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51" name="Google Shape;551;p40"/>
          <p:cNvSpPr/>
          <p:nvPr/>
        </p:nvSpPr>
        <p:spPr>
          <a:xfrm rot="-5400000">
            <a:off x="408650" y="21212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0"/>
          <p:cNvSpPr/>
          <p:nvPr/>
        </p:nvSpPr>
        <p:spPr>
          <a:xfrm rot="-5400000">
            <a:off x="486900" y="3216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0"/>
          <p:cNvSpPr/>
          <p:nvPr/>
        </p:nvSpPr>
        <p:spPr>
          <a:xfrm rot="-5400000">
            <a:off x="311750" y="11538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54" name="Google Shape;554;p40"/>
          <p:cNvSpPr/>
          <p:nvPr/>
        </p:nvSpPr>
        <p:spPr>
          <a:xfrm rot="5400000" flipH="1">
            <a:off x="8565650" y="47160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0"/>
          <p:cNvSpPr/>
          <p:nvPr/>
        </p:nvSpPr>
        <p:spPr>
          <a:xfrm rot="5400000" flipH="1">
            <a:off x="8662550" y="3087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0"/>
          <p:cNvSpPr/>
          <p:nvPr/>
        </p:nvSpPr>
        <p:spPr>
          <a:xfrm rot="5400000" flipH="1">
            <a:off x="8616500" y="39114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57" name="Google Shape;557;p40"/>
          <p:cNvSpPr/>
          <p:nvPr/>
        </p:nvSpPr>
        <p:spPr>
          <a:xfrm rot="5400000" flipH="1">
            <a:off x="8430775" y="23350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58" name="Google Shape;558;p40"/>
          <p:cNvSpPr/>
          <p:nvPr/>
        </p:nvSpPr>
        <p:spPr>
          <a:xfrm rot="5400000" flipH="1">
            <a:off x="8430775" y="3306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59" name="Google Shape;559;p40"/>
          <p:cNvSpPr/>
          <p:nvPr/>
        </p:nvSpPr>
        <p:spPr>
          <a:xfrm rot="5400000" flipH="1">
            <a:off x="8619775" y="1179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5"/>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54" name="Google Shape;54;p5"/>
          <p:cNvSpPr txBox="1">
            <a:spLocks noGrp="1"/>
          </p:cNvSpPr>
          <p:nvPr>
            <p:ph type="body" idx="1"/>
          </p:nvPr>
        </p:nvSpPr>
        <p:spPr>
          <a:xfrm>
            <a:off x="1178550" y="3016913"/>
            <a:ext cx="2976000" cy="11961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5" name="Google Shape;55;p5"/>
          <p:cNvSpPr txBox="1">
            <a:spLocks noGrp="1"/>
          </p:cNvSpPr>
          <p:nvPr>
            <p:ph type="body" idx="2"/>
          </p:nvPr>
        </p:nvSpPr>
        <p:spPr>
          <a:xfrm>
            <a:off x="4989450" y="3016838"/>
            <a:ext cx="2976000" cy="11961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6" name="Google Shape;56;p5"/>
          <p:cNvSpPr txBox="1">
            <a:spLocks noGrp="1"/>
          </p:cNvSpPr>
          <p:nvPr>
            <p:ph type="title" idx="3"/>
          </p:nvPr>
        </p:nvSpPr>
        <p:spPr>
          <a:xfrm>
            <a:off x="1178554" y="2540113"/>
            <a:ext cx="29760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57" name="Google Shape;57;p5"/>
          <p:cNvSpPr txBox="1">
            <a:spLocks noGrp="1"/>
          </p:cNvSpPr>
          <p:nvPr>
            <p:ph type="title" idx="4"/>
          </p:nvPr>
        </p:nvSpPr>
        <p:spPr>
          <a:xfrm>
            <a:off x="4989454" y="2540138"/>
            <a:ext cx="2976000" cy="484800"/>
          </a:xfrm>
          <a:prstGeom prst="rect">
            <a:avLst/>
          </a:prstGeom>
          <a:noFill/>
          <a:ln>
            <a:noFill/>
          </a:ln>
        </p:spPr>
        <p:txBody>
          <a:bodyPr spcFirstLastPara="1" wrap="square" lIns="91425" tIns="91425" rIns="91425" bIns="91425" anchor="ctr" anchorCtr="0">
            <a:noAutofit/>
          </a:bodyPr>
          <a:lstStyle>
            <a:lvl1pPr lvl="0" algn="ctr" rtl="0">
              <a:spcBef>
                <a:spcPts val="0"/>
              </a:spcBef>
              <a:spcAft>
                <a:spcPts val="0"/>
              </a:spcAft>
              <a:buSzPts val="2500"/>
              <a:buNone/>
              <a:defRPr sz="2000">
                <a:solidFill>
                  <a:schemeClr val="lt1"/>
                </a:solidFill>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grpSp>
        <p:nvGrpSpPr>
          <p:cNvPr id="58" name="Google Shape;58;p5"/>
          <p:cNvGrpSpPr/>
          <p:nvPr/>
        </p:nvGrpSpPr>
        <p:grpSpPr>
          <a:xfrm>
            <a:off x="253688" y="179613"/>
            <a:ext cx="8418700" cy="837625"/>
            <a:chOff x="253688" y="179613"/>
            <a:chExt cx="8418700" cy="837625"/>
          </a:xfrm>
        </p:grpSpPr>
        <p:sp>
          <p:nvSpPr>
            <p:cNvPr id="59" name="Google Shape;59;p5"/>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60" name="Google Shape;60;p5"/>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61" name="Google Shape;61;p5"/>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5"/>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63" name="Google Shape;63;p5"/>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5"/>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Google Shape;65;p5"/>
          <p:cNvSpPr/>
          <p:nvPr/>
        </p:nvSpPr>
        <p:spPr>
          <a:xfrm rot="10800000">
            <a:off x="5628138" y="47971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rot="10800000">
            <a:off x="3755313" y="474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5"/>
          <p:cNvSpPr/>
          <p:nvPr/>
        </p:nvSpPr>
        <p:spPr>
          <a:xfrm rot="10800000">
            <a:off x="4690038" y="45219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68" name="Google Shape;68;p5"/>
          <p:cNvSpPr/>
          <p:nvPr/>
        </p:nvSpPr>
        <p:spPr>
          <a:xfrm rot="10800000">
            <a:off x="1513213" y="44255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69" name="Google Shape;69;p5"/>
          <p:cNvSpPr/>
          <p:nvPr/>
        </p:nvSpPr>
        <p:spPr>
          <a:xfrm rot="10800000">
            <a:off x="635838" y="464138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70" name="Google Shape;70;p5"/>
          <p:cNvSpPr/>
          <p:nvPr/>
        </p:nvSpPr>
        <p:spPr>
          <a:xfrm rot="10800000">
            <a:off x="2681188" y="44715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5"/>
          <p:cNvSpPr/>
          <p:nvPr/>
        </p:nvSpPr>
        <p:spPr>
          <a:xfrm rot="10800000">
            <a:off x="8430738" y="46592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72" name="Google Shape;72;p5"/>
          <p:cNvSpPr/>
          <p:nvPr/>
        </p:nvSpPr>
        <p:spPr>
          <a:xfrm rot="10800000">
            <a:off x="6627388" y="44255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73" name="Google Shape;73;p5"/>
          <p:cNvSpPr/>
          <p:nvPr/>
        </p:nvSpPr>
        <p:spPr>
          <a:xfrm rot="10800000">
            <a:off x="7343063" y="4780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ackground">
  <p:cSld name="BLANK_1_1_1_1_1_1_1">
    <p:bg>
      <p:bgPr>
        <a:solidFill>
          <a:schemeClr val="accent6"/>
        </a:solidFill>
        <a:effectLst/>
      </p:bgPr>
    </p:bg>
    <p:spTree>
      <p:nvGrpSpPr>
        <p:cNvPr id="1" name="Shape 560"/>
        <p:cNvGrpSpPr/>
        <p:nvPr/>
      </p:nvGrpSpPr>
      <p:grpSpPr>
        <a:xfrm>
          <a:off x="0" y="0"/>
          <a:ext cx="0" cy="0"/>
          <a:chOff x="0" y="0"/>
          <a:chExt cx="0" cy="0"/>
        </a:xfrm>
      </p:grpSpPr>
      <p:sp>
        <p:nvSpPr>
          <p:cNvPr id="561" name="Google Shape;561;p41"/>
          <p:cNvSpPr/>
          <p:nvPr/>
        </p:nvSpPr>
        <p:spPr>
          <a:xfrm rot="10800000" flipH="1">
            <a:off x="713225" y="2587088"/>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1"/>
          <p:cNvSpPr/>
          <p:nvPr/>
        </p:nvSpPr>
        <p:spPr>
          <a:xfrm rot="-5400000" flipH="1">
            <a:off x="810113" y="87770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1"/>
          <p:cNvSpPr/>
          <p:nvPr/>
        </p:nvSpPr>
        <p:spPr>
          <a:xfrm rot="10800000" flipH="1">
            <a:off x="618725" y="4514075"/>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64" name="Google Shape;564;p41"/>
          <p:cNvSpPr/>
          <p:nvPr/>
        </p:nvSpPr>
        <p:spPr>
          <a:xfrm>
            <a:off x="8455650" y="2741950"/>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1"/>
          <p:cNvSpPr/>
          <p:nvPr/>
        </p:nvSpPr>
        <p:spPr>
          <a:xfrm rot="-5400000">
            <a:off x="8552538" y="4451338"/>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1"/>
          <p:cNvSpPr/>
          <p:nvPr/>
        </p:nvSpPr>
        <p:spPr>
          <a:xfrm>
            <a:off x="8361150" y="722863"/>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67" name="Google Shape;567;p41"/>
          <p:cNvSpPr/>
          <p:nvPr/>
        </p:nvSpPr>
        <p:spPr>
          <a:xfrm>
            <a:off x="8118625" y="1886638"/>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68" name="Google Shape;568;p41"/>
          <p:cNvSpPr/>
          <p:nvPr/>
        </p:nvSpPr>
        <p:spPr>
          <a:xfrm>
            <a:off x="1027750" y="1576688"/>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69" name="Google Shape;569;p41"/>
          <p:cNvSpPr/>
          <p:nvPr/>
        </p:nvSpPr>
        <p:spPr>
          <a:xfrm>
            <a:off x="907025" y="3674738"/>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570" name="Google Shape;570;p41"/>
          <p:cNvSpPr/>
          <p:nvPr/>
        </p:nvSpPr>
        <p:spPr>
          <a:xfrm rot="-5400000">
            <a:off x="8164663" y="3863738"/>
            <a:ext cx="96900" cy="969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Background 1">
  <p:cSld name="BLANK_1_1_1_1_1_1_1_1">
    <p:spTree>
      <p:nvGrpSpPr>
        <p:cNvPr id="1" name="Shape 571"/>
        <p:cNvGrpSpPr/>
        <p:nvPr/>
      </p:nvGrpSpPr>
      <p:grpSpPr>
        <a:xfrm>
          <a:off x="0" y="0"/>
          <a:ext cx="0" cy="0"/>
          <a:chOff x="0" y="0"/>
          <a:chExt cx="0" cy="0"/>
        </a:xfrm>
      </p:grpSpPr>
      <p:sp>
        <p:nvSpPr>
          <p:cNvPr id="572" name="Google Shape;572;p42"/>
          <p:cNvSpPr/>
          <p:nvPr/>
        </p:nvSpPr>
        <p:spPr>
          <a:xfrm flipH="1">
            <a:off x="7884450" y="2186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2"/>
          <p:cNvSpPr/>
          <p:nvPr/>
        </p:nvSpPr>
        <p:spPr>
          <a:xfrm flipH="1">
            <a:off x="7499150" y="3937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74" name="Google Shape;574;p42"/>
          <p:cNvSpPr/>
          <p:nvPr/>
        </p:nvSpPr>
        <p:spPr>
          <a:xfrm flipH="1">
            <a:off x="6006375" y="5014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42"/>
          <p:cNvSpPr/>
          <p:nvPr/>
        </p:nvSpPr>
        <p:spPr>
          <a:xfrm flipH="1">
            <a:off x="3640050" y="6277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42"/>
          <p:cNvSpPr/>
          <p:nvPr/>
        </p:nvSpPr>
        <p:spPr>
          <a:xfrm flipH="1">
            <a:off x="4279725" y="4554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77" name="Google Shape;577;p42"/>
          <p:cNvSpPr/>
          <p:nvPr/>
        </p:nvSpPr>
        <p:spPr>
          <a:xfrm flipH="1">
            <a:off x="2502275" y="1559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78" name="Google Shape;578;p42"/>
          <p:cNvSpPr/>
          <p:nvPr/>
        </p:nvSpPr>
        <p:spPr>
          <a:xfrm flipH="1">
            <a:off x="713225" y="3124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79" name="Google Shape;579;p42"/>
          <p:cNvSpPr/>
          <p:nvPr/>
        </p:nvSpPr>
        <p:spPr>
          <a:xfrm flipH="1">
            <a:off x="1322550" y="2019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42"/>
          <p:cNvSpPr/>
          <p:nvPr/>
        </p:nvSpPr>
        <p:spPr>
          <a:xfrm>
            <a:off x="777525" y="45155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42"/>
          <p:cNvSpPr/>
          <p:nvPr/>
        </p:nvSpPr>
        <p:spPr>
          <a:xfrm>
            <a:off x="1070725" y="46906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82" name="Google Shape;582;p42"/>
          <p:cNvSpPr/>
          <p:nvPr/>
        </p:nvSpPr>
        <p:spPr>
          <a:xfrm>
            <a:off x="2655600" y="47983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42"/>
          <p:cNvSpPr/>
          <p:nvPr/>
        </p:nvSpPr>
        <p:spPr>
          <a:xfrm>
            <a:off x="5021925" y="49246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42"/>
          <p:cNvSpPr/>
          <p:nvPr/>
        </p:nvSpPr>
        <p:spPr>
          <a:xfrm>
            <a:off x="4290150" y="47523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85" name="Google Shape;585;p42"/>
          <p:cNvSpPr/>
          <p:nvPr/>
        </p:nvSpPr>
        <p:spPr>
          <a:xfrm>
            <a:off x="6324775" y="4798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86" name="Google Shape;586;p42"/>
          <p:cNvSpPr/>
          <p:nvPr/>
        </p:nvSpPr>
        <p:spPr>
          <a:xfrm>
            <a:off x="7856650" y="4609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587" name="Google Shape;587;p42"/>
          <p:cNvSpPr/>
          <p:nvPr/>
        </p:nvSpPr>
        <p:spPr>
          <a:xfrm>
            <a:off x="8818175" y="4418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6"/>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lvl1pPr lvl="0" algn="ctr">
              <a:spcBef>
                <a:spcPts val="0"/>
              </a:spcBef>
              <a:spcAft>
                <a:spcPts val="0"/>
              </a:spcAft>
              <a:buSzPts val="3000"/>
              <a:buNone/>
              <a:defRPr>
                <a:solidFill>
                  <a:schemeClr val="lt1"/>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grpSp>
        <p:nvGrpSpPr>
          <p:cNvPr id="76" name="Google Shape;76;p6"/>
          <p:cNvGrpSpPr/>
          <p:nvPr/>
        </p:nvGrpSpPr>
        <p:grpSpPr>
          <a:xfrm>
            <a:off x="253688" y="179613"/>
            <a:ext cx="8418700" cy="837625"/>
            <a:chOff x="253688" y="179613"/>
            <a:chExt cx="8418700" cy="837625"/>
          </a:xfrm>
        </p:grpSpPr>
        <p:sp>
          <p:nvSpPr>
            <p:cNvPr id="77" name="Google Shape;77;p6"/>
            <p:cNvSpPr/>
            <p:nvPr/>
          </p:nvSpPr>
          <p:spPr>
            <a:xfrm flipH="1">
              <a:off x="253688" y="7313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78" name="Google Shape;78;p6"/>
            <p:cNvSpPr/>
            <p:nvPr/>
          </p:nvSpPr>
          <p:spPr>
            <a:xfrm flipH="1">
              <a:off x="635838" y="2267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79" name="Google Shape;79;p6"/>
            <p:cNvSpPr/>
            <p:nvPr/>
          </p:nvSpPr>
          <p:spPr>
            <a:xfrm flipH="1">
              <a:off x="1640813" y="253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6"/>
            <p:cNvSpPr/>
            <p:nvPr/>
          </p:nvSpPr>
          <p:spPr>
            <a:xfrm flipH="1">
              <a:off x="8319163" y="2765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81" name="Google Shape;81;p6"/>
            <p:cNvSpPr/>
            <p:nvPr/>
          </p:nvSpPr>
          <p:spPr>
            <a:xfrm flipH="1">
              <a:off x="7343063" y="17961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6"/>
            <p:cNvSpPr/>
            <p:nvPr/>
          </p:nvSpPr>
          <p:spPr>
            <a:xfrm flipH="1">
              <a:off x="8575488" y="92033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 name="Google Shape;83;p6"/>
          <p:cNvGrpSpPr/>
          <p:nvPr/>
        </p:nvGrpSpPr>
        <p:grpSpPr>
          <a:xfrm>
            <a:off x="635838" y="4425525"/>
            <a:ext cx="7983900" cy="468513"/>
            <a:chOff x="635838" y="4425525"/>
            <a:chExt cx="7983900" cy="468513"/>
          </a:xfrm>
        </p:grpSpPr>
        <p:sp>
          <p:nvSpPr>
            <p:cNvPr id="84" name="Google Shape;84;p6"/>
            <p:cNvSpPr/>
            <p:nvPr/>
          </p:nvSpPr>
          <p:spPr>
            <a:xfrm flipH="1">
              <a:off x="5628138" y="44255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6"/>
            <p:cNvSpPr/>
            <p:nvPr/>
          </p:nvSpPr>
          <p:spPr>
            <a:xfrm flipH="1">
              <a:off x="3755313" y="44730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6"/>
            <p:cNvSpPr/>
            <p:nvPr/>
          </p:nvSpPr>
          <p:spPr>
            <a:xfrm flipH="1">
              <a:off x="4690038" y="46085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87" name="Google Shape;87;p6"/>
            <p:cNvSpPr/>
            <p:nvPr/>
          </p:nvSpPr>
          <p:spPr>
            <a:xfrm flipH="1">
              <a:off x="1513213" y="4705038"/>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88" name="Google Shape;88;p6"/>
            <p:cNvSpPr/>
            <p:nvPr/>
          </p:nvSpPr>
          <p:spPr>
            <a:xfrm flipH="1">
              <a:off x="635838" y="448917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89" name="Google Shape;89;p6"/>
            <p:cNvSpPr/>
            <p:nvPr/>
          </p:nvSpPr>
          <p:spPr>
            <a:xfrm flipH="1">
              <a:off x="2681188" y="4751088"/>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6"/>
            <p:cNvSpPr/>
            <p:nvPr/>
          </p:nvSpPr>
          <p:spPr>
            <a:xfrm flipH="1">
              <a:off x="8430738" y="4471313"/>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91" name="Google Shape;91;p6"/>
            <p:cNvSpPr/>
            <p:nvPr/>
          </p:nvSpPr>
          <p:spPr>
            <a:xfrm flipH="1">
              <a:off x="6627388" y="47050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92" name="Google Shape;92;p6"/>
            <p:cNvSpPr/>
            <p:nvPr/>
          </p:nvSpPr>
          <p:spPr>
            <a:xfrm flipH="1">
              <a:off x="7343063" y="4442063"/>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3"/>
        <p:cNvGrpSpPr/>
        <p:nvPr/>
      </p:nvGrpSpPr>
      <p:grpSpPr>
        <a:xfrm>
          <a:off x="0" y="0"/>
          <a:ext cx="0" cy="0"/>
          <a:chOff x="0" y="0"/>
          <a:chExt cx="0" cy="0"/>
        </a:xfrm>
      </p:grpSpPr>
      <p:sp>
        <p:nvSpPr>
          <p:cNvPr id="94" name="Google Shape;94;p7"/>
          <p:cNvSpPr txBox="1">
            <a:spLocks noGrp="1"/>
          </p:cNvSpPr>
          <p:nvPr>
            <p:ph type="title"/>
          </p:nvPr>
        </p:nvSpPr>
        <p:spPr>
          <a:xfrm>
            <a:off x="713225" y="539488"/>
            <a:ext cx="3858900" cy="572700"/>
          </a:xfrm>
          <a:prstGeom prst="rect">
            <a:avLst/>
          </a:prstGeom>
        </p:spPr>
        <p:txBody>
          <a:bodyPr spcFirstLastPara="1" wrap="square" lIns="91425" tIns="91425" rIns="91425" bIns="91425" anchor="ctr" anchorCtr="0">
            <a:noAutofit/>
          </a:bodyPr>
          <a:lstStyle>
            <a:lvl1pPr lvl="0">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95" name="Google Shape;95;p7"/>
          <p:cNvSpPr txBox="1">
            <a:spLocks noGrp="1"/>
          </p:cNvSpPr>
          <p:nvPr>
            <p:ph type="body" idx="1"/>
          </p:nvPr>
        </p:nvSpPr>
        <p:spPr>
          <a:xfrm>
            <a:off x="713225" y="1428097"/>
            <a:ext cx="3858900" cy="26415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Clr>
                <a:schemeClr val="accent6"/>
              </a:buClr>
              <a:buSzPts val="1200"/>
              <a:buChar char="●"/>
              <a:defRPr/>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96" name="Google Shape;96;p7"/>
          <p:cNvSpPr/>
          <p:nvPr/>
        </p:nvSpPr>
        <p:spPr>
          <a:xfrm rot="5400000">
            <a:off x="4683003" y="550093"/>
            <a:ext cx="5349240" cy="4043304"/>
          </a:xfrm>
          <a:prstGeom prst="flowChartDocument">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7"/>
          <p:cNvSpPr/>
          <p:nvPr/>
        </p:nvSpPr>
        <p:spPr>
          <a:xfrm>
            <a:off x="7161250" y="56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7"/>
          <p:cNvSpPr/>
          <p:nvPr/>
        </p:nvSpPr>
        <p:spPr>
          <a:xfrm>
            <a:off x="7845775" y="723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99" name="Google Shape;99;p7"/>
          <p:cNvSpPr/>
          <p:nvPr/>
        </p:nvSpPr>
        <p:spPr>
          <a:xfrm>
            <a:off x="8398650" y="38190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00" name="Google Shape;100;p7"/>
          <p:cNvSpPr/>
          <p:nvPr/>
        </p:nvSpPr>
        <p:spPr>
          <a:xfrm>
            <a:off x="5906025" y="19064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7"/>
          <p:cNvSpPr/>
          <p:nvPr/>
        </p:nvSpPr>
        <p:spPr>
          <a:xfrm>
            <a:off x="7702600" y="44152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02" name="Google Shape;102;p7"/>
          <p:cNvSpPr/>
          <p:nvPr/>
        </p:nvSpPr>
        <p:spPr>
          <a:xfrm>
            <a:off x="8301750" y="27004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7"/>
          <p:cNvSpPr/>
          <p:nvPr/>
        </p:nvSpPr>
        <p:spPr>
          <a:xfrm>
            <a:off x="5906025" y="10153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7"/>
          <p:cNvSpPr/>
          <p:nvPr/>
        </p:nvSpPr>
        <p:spPr>
          <a:xfrm>
            <a:off x="6218950" y="52075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05" name="Google Shape;105;p7"/>
          <p:cNvSpPr/>
          <p:nvPr/>
        </p:nvSpPr>
        <p:spPr>
          <a:xfrm>
            <a:off x="8608125" y="1618325"/>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06" name="Google Shape;106;p7"/>
          <p:cNvSpPr/>
          <p:nvPr/>
        </p:nvSpPr>
        <p:spPr>
          <a:xfrm>
            <a:off x="6653900" y="441522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107"/>
        <p:cNvGrpSpPr/>
        <p:nvPr/>
      </p:nvGrpSpPr>
      <p:grpSpPr>
        <a:xfrm>
          <a:off x="0" y="0"/>
          <a:ext cx="0" cy="0"/>
          <a:chOff x="0" y="0"/>
          <a:chExt cx="0" cy="0"/>
        </a:xfrm>
      </p:grpSpPr>
      <p:sp>
        <p:nvSpPr>
          <p:cNvPr id="108" name="Google Shape;108;p8"/>
          <p:cNvSpPr txBox="1">
            <a:spLocks noGrp="1"/>
          </p:cNvSpPr>
          <p:nvPr>
            <p:ph type="title"/>
          </p:nvPr>
        </p:nvSpPr>
        <p:spPr>
          <a:xfrm>
            <a:off x="1242975" y="539500"/>
            <a:ext cx="6549300" cy="40692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dk2"/>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09" name="Google Shape;109;p8"/>
          <p:cNvSpPr/>
          <p:nvPr/>
        </p:nvSpPr>
        <p:spPr>
          <a:xfrm>
            <a:off x="1322275" y="-645900"/>
            <a:ext cx="6435300" cy="6435300"/>
          </a:xfrm>
          <a:prstGeom prst="ellipse">
            <a:avLst/>
          </a:prstGeom>
          <a:noFill/>
          <a:ln w="19050" cap="flat" cmpd="sng">
            <a:solidFill>
              <a:schemeClr val="dk2"/>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8"/>
          <p:cNvSpPr/>
          <p:nvPr/>
        </p:nvSpPr>
        <p:spPr>
          <a:xfrm>
            <a:off x="999725" y="2656800"/>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a:off x="2979025" y="341525"/>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8"/>
          <p:cNvSpPr/>
          <p:nvPr/>
        </p:nvSpPr>
        <p:spPr>
          <a:xfrm>
            <a:off x="3618350" y="926875"/>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8"/>
          <p:cNvSpPr/>
          <p:nvPr/>
        </p:nvSpPr>
        <p:spPr>
          <a:xfrm>
            <a:off x="5003825" y="737875"/>
            <a:ext cx="189000" cy="189000"/>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14" name="Google Shape;114;p8"/>
          <p:cNvSpPr/>
          <p:nvPr/>
        </p:nvSpPr>
        <p:spPr>
          <a:xfrm>
            <a:off x="6550525" y="829975"/>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8"/>
          <p:cNvSpPr/>
          <p:nvPr/>
        </p:nvSpPr>
        <p:spPr>
          <a:xfrm flipH="1">
            <a:off x="6876875" y="3909450"/>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8"/>
          <p:cNvSpPr/>
          <p:nvPr/>
        </p:nvSpPr>
        <p:spPr>
          <a:xfrm flipH="1">
            <a:off x="5003825" y="4197225"/>
            <a:ext cx="189000" cy="189000"/>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17" name="Google Shape;117;p8"/>
          <p:cNvSpPr/>
          <p:nvPr/>
        </p:nvSpPr>
        <p:spPr>
          <a:xfrm rot="-5400000">
            <a:off x="2184288" y="3909438"/>
            <a:ext cx="96900" cy="96900"/>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8"/>
          <p:cNvSpPr/>
          <p:nvPr/>
        </p:nvSpPr>
        <p:spPr>
          <a:xfrm rot="-5400000">
            <a:off x="3715238" y="4514063"/>
            <a:ext cx="189000" cy="189000"/>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19" name="Google Shape;119;p8"/>
          <p:cNvSpPr/>
          <p:nvPr/>
        </p:nvSpPr>
        <p:spPr>
          <a:xfrm rot="-5400000">
            <a:off x="2138238" y="2764638"/>
            <a:ext cx="189000" cy="189000"/>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20" name="Google Shape;120;p8"/>
          <p:cNvSpPr/>
          <p:nvPr/>
        </p:nvSpPr>
        <p:spPr>
          <a:xfrm rot="5826824">
            <a:off x="8016514" y="2764668"/>
            <a:ext cx="188955" cy="188955"/>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
        <p:nvSpPr>
          <p:cNvPr id="121" name="Google Shape;121;p8"/>
          <p:cNvSpPr/>
          <p:nvPr/>
        </p:nvSpPr>
        <p:spPr>
          <a:xfrm rot="5826183">
            <a:off x="7902886" y="1353880"/>
            <a:ext cx="97045" cy="97045"/>
          </a:xfrm>
          <a:prstGeom prst="ellipse">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8"/>
          <p:cNvSpPr/>
          <p:nvPr/>
        </p:nvSpPr>
        <p:spPr>
          <a:xfrm>
            <a:off x="6973775" y="2703775"/>
            <a:ext cx="189000" cy="189000"/>
          </a:xfrm>
          <a:prstGeom prst="mathMultiply">
            <a:avLst>
              <a:gd name="adj1" fmla="val 23520"/>
            </a:avLst>
          </a:prstGeom>
          <a:solidFill>
            <a:schemeClr val="dk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3"/>
        <p:cNvGrpSpPr/>
        <p:nvPr/>
      </p:nvGrpSpPr>
      <p:grpSpPr>
        <a:xfrm>
          <a:off x="0" y="0"/>
          <a:ext cx="0" cy="0"/>
          <a:chOff x="0" y="0"/>
          <a:chExt cx="0" cy="0"/>
        </a:xfrm>
      </p:grpSpPr>
      <p:sp>
        <p:nvSpPr>
          <p:cNvPr id="124" name="Google Shape;124;p9"/>
          <p:cNvSpPr txBox="1">
            <a:spLocks noGrp="1"/>
          </p:cNvSpPr>
          <p:nvPr>
            <p:ph type="title"/>
          </p:nvPr>
        </p:nvSpPr>
        <p:spPr>
          <a:xfrm>
            <a:off x="713225" y="1233175"/>
            <a:ext cx="35976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25" name="Google Shape;125;p9"/>
          <p:cNvSpPr txBox="1">
            <a:spLocks noGrp="1"/>
          </p:cNvSpPr>
          <p:nvPr>
            <p:ph type="subTitle" idx="1"/>
          </p:nvPr>
        </p:nvSpPr>
        <p:spPr>
          <a:xfrm>
            <a:off x="713225" y="2803075"/>
            <a:ext cx="35976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26" name="Google Shape;126;p9"/>
          <p:cNvSpPr txBox="1">
            <a:spLocks noGrp="1"/>
          </p:cNvSpPr>
          <p:nvPr>
            <p:ph type="body" idx="2"/>
          </p:nvPr>
        </p:nvSpPr>
        <p:spPr>
          <a:xfrm>
            <a:off x="4939500" y="724075"/>
            <a:ext cx="3491400" cy="3695100"/>
          </a:xfrm>
          <a:prstGeom prst="rect">
            <a:avLst/>
          </a:prstGeom>
        </p:spPr>
        <p:txBody>
          <a:bodyPr spcFirstLastPara="1" wrap="square" lIns="91425" tIns="91425" rIns="91425" bIns="91425" anchor="ctr" anchorCtr="0">
            <a:noAutofit/>
          </a:bodyPr>
          <a:lstStyle>
            <a:lvl1pPr marL="457200" lvl="0" indent="-317500">
              <a:spcBef>
                <a:spcPts val="0"/>
              </a:spcBef>
              <a:spcAft>
                <a:spcPts val="0"/>
              </a:spcAft>
              <a:buSzPts val="14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dk2"/>
        </a:solidFill>
        <a:effectLst/>
      </p:bgPr>
    </p:bg>
    <p:spTree>
      <p:nvGrpSpPr>
        <p:cNvPr id="1" name="Shape 127"/>
        <p:cNvGrpSpPr/>
        <p:nvPr/>
      </p:nvGrpSpPr>
      <p:grpSpPr>
        <a:xfrm>
          <a:off x="0" y="0"/>
          <a:ext cx="0" cy="0"/>
          <a:chOff x="0" y="0"/>
          <a:chExt cx="0" cy="0"/>
        </a:xfrm>
      </p:grpSpPr>
      <p:sp>
        <p:nvSpPr>
          <p:cNvPr id="128" name="Google Shape;128;p10"/>
          <p:cNvSpPr txBox="1">
            <a:spLocks noGrp="1"/>
          </p:cNvSpPr>
          <p:nvPr>
            <p:ph type="body" idx="1"/>
          </p:nvPr>
        </p:nvSpPr>
        <p:spPr>
          <a:xfrm>
            <a:off x="5625675" y="539500"/>
            <a:ext cx="2858400" cy="1839300"/>
          </a:xfrm>
          <a:prstGeom prst="rect">
            <a:avLst/>
          </a:prstGeom>
        </p:spPr>
        <p:txBody>
          <a:bodyPr spcFirstLastPara="1" wrap="square" lIns="91425" tIns="91425" rIns="91425" bIns="91425" anchor="ctr" anchorCtr="0">
            <a:noAutofit/>
          </a:bodyPr>
          <a:lstStyle>
            <a:lvl1pPr marL="457200" lvl="0" indent="-228600" algn="ctr">
              <a:lnSpc>
                <a:spcPct val="100000"/>
              </a:lnSpc>
              <a:spcBef>
                <a:spcPts val="0"/>
              </a:spcBef>
              <a:spcAft>
                <a:spcPts val="0"/>
              </a:spcAft>
              <a:buSzPts val="1400"/>
              <a:buNone/>
              <a:defRPr sz="2400">
                <a:solidFill>
                  <a:schemeClr val="dk2"/>
                </a:solidFill>
                <a:latin typeface="Archivo Black"/>
                <a:ea typeface="Archivo Black"/>
                <a:cs typeface="Archivo Black"/>
                <a:sym typeface="Archivo Black"/>
              </a:defRPr>
            </a:lvl1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539500"/>
            <a:ext cx="7717500" cy="5595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chemeClr val="accent5"/>
              </a:buClr>
              <a:buSzPts val="3000"/>
              <a:buFont typeface="Prompt"/>
              <a:buNone/>
              <a:defRPr sz="3000" b="1">
                <a:solidFill>
                  <a:schemeClr val="accent5"/>
                </a:solidFill>
                <a:latin typeface="Prompt"/>
                <a:ea typeface="Prompt"/>
                <a:cs typeface="Prompt"/>
                <a:sym typeface="Prompt"/>
              </a:defRPr>
            </a:lvl1pPr>
            <a:lvl2pPr lvl="1">
              <a:spcBef>
                <a:spcPts val="0"/>
              </a:spcBef>
              <a:spcAft>
                <a:spcPts val="0"/>
              </a:spcAft>
              <a:buClr>
                <a:schemeClr val="accent5"/>
              </a:buClr>
              <a:buSzPts val="2800"/>
              <a:buNone/>
              <a:defRPr sz="2800">
                <a:solidFill>
                  <a:schemeClr val="accent5"/>
                </a:solidFill>
              </a:defRPr>
            </a:lvl2pPr>
            <a:lvl3pPr lvl="2">
              <a:spcBef>
                <a:spcPts val="0"/>
              </a:spcBef>
              <a:spcAft>
                <a:spcPts val="0"/>
              </a:spcAft>
              <a:buClr>
                <a:schemeClr val="accent5"/>
              </a:buClr>
              <a:buSzPts val="2800"/>
              <a:buNone/>
              <a:defRPr sz="2800">
                <a:solidFill>
                  <a:schemeClr val="accent5"/>
                </a:solidFill>
              </a:defRPr>
            </a:lvl3pPr>
            <a:lvl4pPr lvl="3">
              <a:spcBef>
                <a:spcPts val="0"/>
              </a:spcBef>
              <a:spcAft>
                <a:spcPts val="0"/>
              </a:spcAft>
              <a:buClr>
                <a:schemeClr val="accent5"/>
              </a:buClr>
              <a:buSzPts val="2800"/>
              <a:buNone/>
              <a:defRPr sz="2800">
                <a:solidFill>
                  <a:schemeClr val="accent5"/>
                </a:solidFill>
              </a:defRPr>
            </a:lvl4pPr>
            <a:lvl5pPr lvl="4">
              <a:spcBef>
                <a:spcPts val="0"/>
              </a:spcBef>
              <a:spcAft>
                <a:spcPts val="0"/>
              </a:spcAft>
              <a:buClr>
                <a:schemeClr val="accent5"/>
              </a:buClr>
              <a:buSzPts val="2800"/>
              <a:buNone/>
              <a:defRPr sz="2800">
                <a:solidFill>
                  <a:schemeClr val="accent5"/>
                </a:solidFill>
              </a:defRPr>
            </a:lvl5pPr>
            <a:lvl6pPr lvl="5">
              <a:spcBef>
                <a:spcPts val="0"/>
              </a:spcBef>
              <a:spcAft>
                <a:spcPts val="0"/>
              </a:spcAft>
              <a:buClr>
                <a:schemeClr val="accent5"/>
              </a:buClr>
              <a:buSzPts val="2800"/>
              <a:buNone/>
              <a:defRPr sz="2800">
                <a:solidFill>
                  <a:schemeClr val="accent5"/>
                </a:solidFill>
              </a:defRPr>
            </a:lvl6pPr>
            <a:lvl7pPr lvl="6">
              <a:spcBef>
                <a:spcPts val="0"/>
              </a:spcBef>
              <a:spcAft>
                <a:spcPts val="0"/>
              </a:spcAft>
              <a:buClr>
                <a:schemeClr val="accent5"/>
              </a:buClr>
              <a:buSzPts val="2800"/>
              <a:buNone/>
              <a:defRPr sz="2800">
                <a:solidFill>
                  <a:schemeClr val="accent5"/>
                </a:solidFill>
              </a:defRPr>
            </a:lvl7pPr>
            <a:lvl8pPr lvl="7">
              <a:spcBef>
                <a:spcPts val="0"/>
              </a:spcBef>
              <a:spcAft>
                <a:spcPts val="0"/>
              </a:spcAft>
              <a:buClr>
                <a:schemeClr val="accent5"/>
              </a:buClr>
              <a:buSzPts val="2800"/>
              <a:buNone/>
              <a:defRPr sz="2800">
                <a:solidFill>
                  <a:schemeClr val="accent5"/>
                </a:solidFill>
              </a:defRPr>
            </a:lvl8pPr>
            <a:lvl9pPr lvl="8">
              <a:spcBef>
                <a:spcPts val="0"/>
              </a:spcBef>
              <a:spcAft>
                <a:spcPts val="0"/>
              </a:spcAft>
              <a:buClr>
                <a:schemeClr val="accent5"/>
              </a:buClr>
              <a:buSzPts val="2800"/>
              <a:buNone/>
              <a:defRPr sz="2800">
                <a:solidFill>
                  <a:schemeClr val="accent5"/>
                </a:solidFill>
              </a:defRPr>
            </a:lvl9pPr>
          </a:lstStyle>
          <a:p>
            <a:endParaRPr/>
          </a:p>
        </p:txBody>
      </p:sp>
      <p:sp>
        <p:nvSpPr>
          <p:cNvPr id="7" name="Google Shape;7;p1"/>
          <p:cNvSpPr txBox="1">
            <a:spLocks noGrp="1"/>
          </p:cNvSpPr>
          <p:nvPr>
            <p:ph type="body" idx="1"/>
          </p:nvPr>
        </p:nvSpPr>
        <p:spPr>
          <a:xfrm>
            <a:off x="713225" y="1230743"/>
            <a:ext cx="7717500" cy="3338100"/>
          </a:xfrm>
          <a:prstGeom prst="rect">
            <a:avLst/>
          </a:prstGeom>
          <a:noFill/>
          <a:ln>
            <a:noFill/>
          </a:ln>
        </p:spPr>
        <p:txBody>
          <a:bodyPr spcFirstLastPara="1" wrap="square" lIns="91425" tIns="91425" rIns="91425" bIns="91425" anchor="t" anchorCtr="0">
            <a:noAutofit/>
          </a:bodyPr>
          <a:lstStyle>
            <a:lvl1pPr marL="457200" lvl="0"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1pPr>
            <a:lvl2pPr marL="914400" lvl="1"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2pPr>
            <a:lvl3pPr marL="1371600" lvl="2"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3pPr>
            <a:lvl4pPr marL="1828800" lvl="3"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4pPr>
            <a:lvl5pPr marL="2286000" lvl="4"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5pPr>
            <a:lvl6pPr marL="2743200" lvl="5"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6pPr>
            <a:lvl7pPr marL="3200400" lvl="6"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7pPr>
            <a:lvl8pPr marL="3657600" lvl="7"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8pPr>
            <a:lvl9pPr marL="4114800" lvl="8" indent="-317500">
              <a:lnSpc>
                <a:spcPct val="100000"/>
              </a:lnSpc>
              <a:spcBef>
                <a:spcPts val="0"/>
              </a:spcBef>
              <a:spcAft>
                <a:spcPts val="0"/>
              </a:spcAft>
              <a:buClr>
                <a:schemeClr val="dk1"/>
              </a:buClr>
              <a:buSzPts val="1400"/>
              <a:buFont typeface="Molengo"/>
              <a:buChar char="■"/>
              <a:defRPr>
                <a:solidFill>
                  <a:schemeClr val="dk1"/>
                </a:solidFill>
                <a:latin typeface="Molengo"/>
                <a:ea typeface="Molengo"/>
                <a:cs typeface="Molengo"/>
                <a:sym typeface="Moleng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449">
          <p15:clr>
            <a:srgbClr val="EA4335"/>
          </p15:clr>
        </p15:guide>
        <p15:guide id="2" pos="5311">
          <p15:clr>
            <a:srgbClr val="EA4335"/>
          </p15:clr>
        </p15:guide>
        <p15:guide id="3" pos="2880">
          <p15:clr>
            <a:srgbClr val="EA4335"/>
          </p15:clr>
        </p15:guide>
        <p15:guide id="4" orient="horz" pos="340">
          <p15:clr>
            <a:srgbClr val="EA4335"/>
          </p15:clr>
        </p15:guide>
        <p15:guide id="5" orient="horz" pos="2903">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2.svg"/></Relationships>
</file>

<file path=ppt/slides/_rels/slide1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customXml" Target="../ink/ink19.xml"/><Relationship Id="rId2" Type="http://schemas.openxmlformats.org/officeDocument/2006/relationships/notesSlide" Target="../notesSlides/notesSlide10.xml"/><Relationship Id="rId1" Type="http://schemas.openxmlformats.org/officeDocument/2006/relationships/slideLayout" Target="../slideLayouts/slideLayout33.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customXml" Target="../ink/ink21.xml"/><Relationship Id="rId4" Type="http://schemas.openxmlformats.org/officeDocument/2006/relationships/image" Target="../media/image24.png"/><Relationship Id="rId9" Type="http://schemas.openxmlformats.org/officeDocument/2006/relationships/customXml" Target="../ink/ink20.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3.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docs.google.com/spreadsheets/d/1H3DoSopfnEOXEfsFm2cxfzZzUTYR375NibSJa_SCRzs/copy#gid=0" TargetMode="External"/><Relationship Id="rId2" Type="http://schemas.openxmlformats.org/officeDocument/2006/relationships/notesSlide" Target="../notesSlides/notesSlide12.xml"/><Relationship Id="rId1" Type="http://schemas.openxmlformats.org/officeDocument/2006/relationships/slideLayout" Target="../slideLayouts/slideLayout3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ustomXml" Target="../ink/ink22.xml"/><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image" Target="../media/image350.png"/><Relationship Id="rId5" Type="http://schemas.openxmlformats.org/officeDocument/2006/relationships/customXml" Target="../ink/ink23.xml"/><Relationship Id="rId4" Type="http://schemas.openxmlformats.org/officeDocument/2006/relationships/image" Target="../media/image340.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7.xml"/><Relationship Id="rId1" Type="http://schemas.openxmlformats.org/officeDocument/2006/relationships/slideLayout" Target="../slideLayouts/slideLayout2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2.xml"/><Relationship Id="rId4" Type="http://schemas.openxmlformats.org/officeDocument/2006/relationships/image" Target="../media/image49.jpeg"/></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50.png"/><Relationship Id="rId7"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3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2.sv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22.xml"/><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hyperlink" Target="https://www.sciencedirect.com/science/article/abs/pii/S0045653522004830#:~:text=Polypropylene%20microplastic%20particles%20are%20one,are%20unknown%20in%20aquatic%20biota." TargetMode="External"/><Relationship Id="rId3" Type="http://schemas.openxmlformats.org/officeDocument/2006/relationships/hyperlink" Target="https://www.cnet.com/health/7-places-microplastics-are-secretly-hiding-in-your-kitchen-and-easy-swaps/" TargetMode="External"/><Relationship Id="rId7" Type="http://schemas.openxmlformats.org/officeDocument/2006/relationships/hyperlink" Target="https://joint-research-centre.ec.europa.eu/jrc-news-and-updates/new-methodology-measure-microplastics-eus-drinking-water-2024-04-23_en" TargetMode="External"/><Relationship Id="rId2" Type="http://schemas.openxmlformats.org/officeDocument/2006/relationships/hyperlink" Target="https://www.sciencedirect.com/science/article/pii/S2772397624000042#:~:text=In%201950%2C%20plastic%20production%20was,400.3%20million%20tons%20in%202022." TargetMode="External"/><Relationship Id="rId1" Type="http://schemas.openxmlformats.org/officeDocument/2006/relationships/slideLayout" Target="../slideLayouts/slideLayout5.xml"/><Relationship Id="rId6" Type="http://schemas.openxmlformats.org/officeDocument/2006/relationships/hyperlink" Target="https://en.wikipedia.org/wiki/Polyethylene" TargetMode="External"/><Relationship Id="rId5" Type="http://schemas.openxmlformats.org/officeDocument/2006/relationships/hyperlink" Target="https://www.britannica.com/science/plastic" TargetMode="External"/><Relationship Id="rId10" Type="http://schemas.openxmlformats.org/officeDocument/2006/relationships/hyperlink" Target="https://magazine.hms.harvard.edu/articles/microplastics-everywhere#:~:text=Studies%20in%20cell%20cultures%2C%20marine,meconium%2C%20an%20infant's%20first%20stool." TargetMode="External"/><Relationship Id="rId4" Type="http://schemas.openxmlformats.org/officeDocument/2006/relationships/hyperlink" Target="https://www.foodandwine.com/microplastics-in-tea-bags-study-8770478" TargetMode="External"/><Relationship Id="rId9" Type="http://schemas.openxmlformats.org/officeDocument/2006/relationships/hyperlink" Target="https://en.wikipedia.org/wiki/Polypropylen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3" Type="http://schemas.openxmlformats.org/officeDocument/2006/relationships/customXml" Target="../ink/ink7.xml"/><Relationship Id="rId18" Type="http://schemas.openxmlformats.org/officeDocument/2006/relationships/image" Target="../media/image11.png"/><Relationship Id="rId26" Type="http://schemas.openxmlformats.org/officeDocument/2006/relationships/image" Target="../media/image15.png"/><Relationship Id="rId3" Type="http://schemas.openxmlformats.org/officeDocument/2006/relationships/customXml" Target="../ink/ink2.xml"/><Relationship Id="rId21" Type="http://schemas.openxmlformats.org/officeDocument/2006/relationships/customXml" Target="../ink/ink11.xml"/><Relationship Id="rId34" Type="http://schemas.openxmlformats.org/officeDocument/2006/relationships/image" Target="../media/image19.png"/><Relationship Id="rId7" Type="http://schemas.openxmlformats.org/officeDocument/2006/relationships/customXml" Target="../ink/ink4.xml"/><Relationship Id="rId12" Type="http://schemas.openxmlformats.org/officeDocument/2006/relationships/image" Target="../media/image8.png"/><Relationship Id="rId17" Type="http://schemas.openxmlformats.org/officeDocument/2006/relationships/customXml" Target="../ink/ink9.xml"/><Relationship Id="rId25" Type="http://schemas.openxmlformats.org/officeDocument/2006/relationships/customXml" Target="../ink/ink13.xml"/><Relationship Id="rId33" Type="http://schemas.openxmlformats.org/officeDocument/2006/relationships/customXml" Target="../ink/ink17.xml"/><Relationship Id="rId2" Type="http://schemas.openxmlformats.org/officeDocument/2006/relationships/notesSlide" Target="../notesSlides/notesSlide3.xml"/><Relationship Id="rId16" Type="http://schemas.openxmlformats.org/officeDocument/2006/relationships/image" Target="../media/image10.png"/><Relationship Id="rId20" Type="http://schemas.openxmlformats.org/officeDocument/2006/relationships/image" Target="../media/image12.png"/><Relationship Id="rId29" Type="http://schemas.openxmlformats.org/officeDocument/2006/relationships/customXml" Target="../ink/ink15.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customXml" Target="../ink/ink6.xml"/><Relationship Id="rId24" Type="http://schemas.openxmlformats.org/officeDocument/2006/relationships/image" Target="../media/image14.png"/><Relationship Id="rId32" Type="http://schemas.openxmlformats.org/officeDocument/2006/relationships/image" Target="../media/image18.png"/><Relationship Id="rId5" Type="http://schemas.openxmlformats.org/officeDocument/2006/relationships/customXml" Target="../ink/ink3.xml"/><Relationship Id="rId15" Type="http://schemas.openxmlformats.org/officeDocument/2006/relationships/customXml" Target="../ink/ink8.xml"/><Relationship Id="rId23" Type="http://schemas.openxmlformats.org/officeDocument/2006/relationships/customXml" Target="../ink/ink12.xml"/><Relationship Id="rId28" Type="http://schemas.openxmlformats.org/officeDocument/2006/relationships/image" Target="../media/image16.png"/><Relationship Id="rId10" Type="http://schemas.openxmlformats.org/officeDocument/2006/relationships/image" Target="../media/image7.png"/><Relationship Id="rId19" Type="http://schemas.openxmlformats.org/officeDocument/2006/relationships/customXml" Target="../ink/ink10.xml"/><Relationship Id="rId31" Type="http://schemas.openxmlformats.org/officeDocument/2006/relationships/customXml" Target="../ink/ink16.xml"/><Relationship Id="rId4" Type="http://schemas.openxmlformats.org/officeDocument/2006/relationships/image" Target="../media/image4.png"/><Relationship Id="rId9" Type="http://schemas.openxmlformats.org/officeDocument/2006/relationships/customXml" Target="../ink/ink5.xml"/><Relationship Id="rId14" Type="http://schemas.openxmlformats.org/officeDocument/2006/relationships/image" Target="../media/image9.png"/><Relationship Id="rId22" Type="http://schemas.openxmlformats.org/officeDocument/2006/relationships/image" Target="../media/image13.png"/><Relationship Id="rId27" Type="http://schemas.openxmlformats.org/officeDocument/2006/relationships/customXml" Target="../ink/ink14.xml"/><Relationship Id="rId30" Type="http://schemas.openxmlformats.org/officeDocument/2006/relationships/image" Target="../media/image17.png"/><Relationship Id="rId8"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customXml" Target="../ink/ink18.xml"/><Relationship Id="rId2" Type="http://schemas.openxmlformats.org/officeDocument/2006/relationships/notesSlide" Target="../notesSlides/notesSlide5.xml"/><Relationship Id="rId1" Type="http://schemas.openxmlformats.org/officeDocument/2006/relationships/slideLayout" Target="../slideLayouts/slideLayout26.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C25545-35A8-92E7-016E-1161F1419079}"/>
              </a:ext>
            </a:extLst>
          </p:cNvPr>
          <p:cNvPicPr>
            <a:picLocks noChangeAspect="1"/>
          </p:cNvPicPr>
          <p:nvPr/>
        </p:nvPicPr>
        <p:blipFill>
          <a:blip r:embed="rId2"/>
          <a:stretch>
            <a:fillRect/>
          </a:stretch>
        </p:blipFill>
        <p:spPr>
          <a:xfrm>
            <a:off x="-78673" y="-101150"/>
            <a:ext cx="9350797" cy="5372212"/>
          </a:xfrm>
          <a:prstGeom prst="rect">
            <a:avLst/>
          </a:prstGeom>
        </p:spPr>
      </p:pic>
    </p:spTree>
    <p:extLst>
      <p:ext uri="{BB962C8B-B14F-4D97-AF65-F5344CB8AC3E}">
        <p14:creationId xmlns:p14="http://schemas.microsoft.com/office/powerpoint/2010/main" val="4260088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7"/>
        <p:cNvGrpSpPr/>
        <p:nvPr/>
      </p:nvGrpSpPr>
      <p:grpSpPr>
        <a:xfrm>
          <a:off x="0" y="0"/>
          <a:ext cx="0" cy="0"/>
          <a:chOff x="0" y="0"/>
          <a:chExt cx="0" cy="0"/>
        </a:xfrm>
      </p:grpSpPr>
      <p:sp>
        <p:nvSpPr>
          <p:cNvPr id="1048" name="Google Shape;1048;p62"/>
          <p:cNvSpPr txBox="1">
            <a:spLocks noGrp="1"/>
          </p:cNvSpPr>
          <p:nvPr>
            <p:ph type="title"/>
          </p:nvPr>
        </p:nvSpPr>
        <p:spPr>
          <a:xfrm>
            <a:off x="2364750" y="2751904"/>
            <a:ext cx="4414500" cy="118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Survey</a:t>
            </a:r>
            <a:endParaRPr/>
          </a:p>
        </p:txBody>
      </p:sp>
      <p:sp>
        <p:nvSpPr>
          <p:cNvPr id="1050" name="Google Shape;1050;p62"/>
          <p:cNvSpPr txBox="1">
            <a:spLocks noGrp="1"/>
          </p:cNvSpPr>
          <p:nvPr>
            <p:ph type="title" idx="2"/>
          </p:nvPr>
        </p:nvSpPr>
        <p:spPr>
          <a:xfrm>
            <a:off x="3408750" y="684586"/>
            <a:ext cx="2326500" cy="12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grpSp>
        <p:nvGrpSpPr>
          <p:cNvPr id="1051" name="Google Shape;1051;p62"/>
          <p:cNvGrpSpPr/>
          <p:nvPr/>
        </p:nvGrpSpPr>
        <p:grpSpPr>
          <a:xfrm>
            <a:off x="6615147" y="1419824"/>
            <a:ext cx="805314" cy="1169155"/>
            <a:chOff x="6647297" y="1345149"/>
            <a:chExt cx="805314" cy="1169155"/>
          </a:xfrm>
        </p:grpSpPr>
        <p:sp>
          <p:nvSpPr>
            <p:cNvPr id="1052" name="Google Shape;1052;p62"/>
            <p:cNvSpPr/>
            <p:nvPr/>
          </p:nvSpPr>
          <p:spPr>
            <a:xfrm rot="-1601866">
              <a:off x="6861453" y="1442418"/>
              <a:ext cx="377001" cy="1042783"/>
            </a:xfrm>
            <a:custGeom>
              <a:avLst/>
              <a:gdLst/>
              <a:ahLst/>
              <a:cxnLst/>
              <a:rect l="l" t="t" r="r" b="b"/>
              <a:pathLst>
                <a:path w="33961" h="93936" extrusionOk="0">
                  <a:moveTo>
                    <a:pt x="16993" y="1"/>
                  </a:moveTo>
                  <a:cubicBezTo>
                    <a:pt x="12657" y="1"/>
                    <a:pt x="5765" y="2432"/>
                    <a:pt x="5765" y="2432"/>
                  </a:cubicBezTo>
                  <a:lnTo>
                    <a:pt x="928" y="89776"/>
                  </a:lnTo>
                  <a:lnTo>
                    <a:pt x="1" y="93936"/>
                  </a:lnTo>
                  <a:lnTo>
                    <a:pt x="33961" y="93936"/>
                  </a:lnTo>
                  <a:lnTo>
                    <a:pt x="33058" y="89776"/>
                  </a:lnTo>
                  <a:lnTo>
                    <a:pt x="28221" y="2432"/>
                  </a:lnTo>
                  <a:cubicBezTo>
                    <a:pt x="28221" y="2432"/>
                    <a:pt x="21329" y="1"/>
                    <a:pt x="1699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62"/>
            <p:cNvSpPr/>
            <p:nvPr/>
          </p:nvSpPr>
          <p:spPr>
            <a:xfrm rot="-1601866">
              <a:off x="6719982" y="1367395"/>
              <a:ext cx="133556" cy="145523"/>
            </a:xfrm>
            <a:custGeom>
              <a:avLst/>
              <a:gdLst/>
              <a:ahLst/>
              <a:cxnLst/>
              <a:rect l="l" t="t" r="r" b="b"/>
              <a:pathLst>
                <a:path w="12031" h="13109" extrusionOk="0">
                  <a:moveTo>
                    <a:pt x="6015" y="1"/>
                  </a:moveTo>
                  <a:cubicBezTo>
                    <a:pt x="2957" y="1"/>
                    <a:pt x="1980" y="1354"/>
                    <a:pt x="1980" y="1354"/>
                  </a:cubicBezTo>
                  <a:lnTo>
                    <a:pt x="0" y="13108"/>
                  </a:lnTo>
                  <a:lnTo>
                    <a:pt x="12030" y="13108"/>
                  </a:lnTo>
                  <a:lnTo>
                    <a:pt x="10050" y="1354"/>
                  </a:lnTo>
                  <a:cubicBezTo>
                    <a:pt x="10050" y="1354"/>
                    <a:pt x="9048" y="1"/>
                    <a:pt x="601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62"/>
            <p:cNvSpPr/>
            <p:nvPr/>
          </p:nvSpPr>
          <p:spPr>
            <a:xfrm rot="-1601866">
              <a:off x="6914254" y="1509636"/>
              <a:ext cx="262649" cy="890322"/>
            </a:xfrm>
            <a:custGeom>
              <a:avLst/>
              <a:gdLst/>
              <a:ahLst/>
              <a:cxnLst/>
              <a:rect l="l" t="t" r="r" b="b"/>
              <a:pathLst>
                <a:path w="23660" h="80202" extrusionOk="0">
                  <a:moveTo>
                    <a:pt x="11830" y="1"/>
                  </a:moveTo>
                  <a:cubicBezTo>
                    <a:pt x="8021" y="1"/>
                    <a:pt x="3760" y="1805"/>
                    <a:pt x="3760" y="1805"/>
                  </a:cubicBezTo>
                  <a:cubicBezTo>
                    <a:pt x="3760" y="1805"/>
                    <a:pt x="1554" y="50627"/>
                    <a:pt x="0" y="77495"/>
                  </a:cubicBezTo>
                  <a:cubicBezTo>
                    <a:pt x="3760" y="79775"/>
                    <a:pt x="11830" y="80201"/>
                    <a:pt x="11830" y="80201"/>
                  </a:cubicBezTo>
                  <a:cubicBezTo>
                    <a:pt x="11830" y="80201"/>
                    <a:pt x="19875" y="79775"/>
                    <a:pt x="23660" y="77495"/>
                  </a:cubicBezTo>
                  <a:cubicBezTo>
                    <a:pt x="22081" y="50627"/>
                    <a:pt x="19900" y="1805"/>
                    <a:pt x="19900" y="1805"/>
                  </a:cubicBezTo>
                  <a:cubicBezTo>
                    <a:pt x="19900" y="1805"/>
                    <a:pt x="15640" y="1"/>
                    <a:pt x="118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5" name="Google Shape;1055;p62"/>
          <p:cNvGrpSpPr/>
          <p:nvPr/>
        </p:nvGrpSpPr>
        <p:grpSpPr>
          <a:xfrm rot="3386280" flipH="1">
            <a:off x="1993948" y="1414677"/>
            <a:ext cx="805413" cy="1080262"/>
            <a:chOff x="708300" y="349250"/>
            <a:chExt cx="2163575" cy="2901900"/>
          </a:xfrm>
        </p:grpSpPr>
        <p:sp>
          <p:nvSpPr>
            <p:cNvPr id="1056" name="Google Shape;1056;p62"/>
            <p:cNvSpPr/>
            <p:nvPr/>
          </p:nvSpPr>
          <p:spPr>
            <a:xfrm>
              <a:off x="2285375" y="791600"/>
              <a:ext cx="290750" cy="181725"/>
            </a:xfrm>
            <a:custGeom>
              <a:avLst/>
              <a:gdLst/>
              <a:ahLst/>
              <a:cxnLst/>
              <a:rect l="l" t="t" r="r" b="b"/>
              <a:pathLst>
                <a:path w="11630" h="7269" extrusionOk="0">
                  <a:moveTo>
                    <a:pt x="928" y="0"/>
                  </a:moveTo>
                  <a:lnTo>
                    <a:pt x="1" y="1830"/>
                  </a:lnTo>
                  <a:lnTo>
                    <a:pt x="10803" y="7269"/>
                  </a:lnTo>
                  <a:lnTo>
                    <a:pt x="11630" y="5464"/>
                  </a:lnTo>
                  <a:lnTo>
                    <a:pt x="9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62"/>
            <p:cNvSpPr/>
            <p:nvPr/>
          </p:nvSpPr>
          <p:spPr>
            <a:xfrm>
              <a:off x="2312950" y="737075"/>
              <a:ext cx="290750" cy="182375"/>
            </a:xfrm>
            <a:custGeom>
              <a:avLst/>
              <a:gdLst/>
              <a:ahLst/>
              <a:cxnLst/>
              <a:rect l="l" t="t" r="r" b="b"/>
              <a:pathLst>
                <a:path w="11630" h="7295" extrusionOk="0">
                  <a:moveTo>
                    <a:pt x="903" y="1"/>
                  </a:moveTo>
                  <a:lnTo>
                    <a:pt x="0" y="1831"/>
                  </a:lnTo>
                  <a:lnTo>
                    <a:pt x="10777" y="7294"/>
                  </a:lnTo>
                  <a:lnTo>
                    <a:pt x="11630" y="5490"/>
                  </a:lnTo>
                  <a:lnTo>
                    <a:pt x="903"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62"/>
            <p:cNvSpPr/>
            <p:nvPr/>
          </p:nvSpPr>
          <p:spPr>
            <a:xfrm>
              <a:off x="2339900" y="683200"/>
              <a:ext cx="290750" cy="182350"/>
            </a:xfrm>
            <a:custGeom>
              <a:avLst/>
              <a:gdLst/>
              <a:ahLst/>
              <a:cxnLst/>
              <a:rect l="l" t="t" r="r" b="b"/>
              <a:pathLst>
                <a:path w="11630" h="7294" extrusionOk="0">
                  <a:moveTo>
                    <a:pt x="927" y="1"/>
                  </a:moveTo>
                  <a:lnTo>
                    <a:pt x="0" y="1830"/>
                  </a:lnTo>
                  <a:lnTo>
                    <a:pt x="10802" y="7294"/>
                  </a:lnTo>
                  <a:lnTo>
                    <a:pt x="11629" y="5464"/>
                  </a:lnTo>
                  <a:lnTo>
                    <a:pt x="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62"/>
            <p:cNvSpPr/>
            <p:nvPr/>
          </p:nvSpPr>
          <p:spPr>
            <a:xfrm>
              <a:off x="2368725" y="626175"/>
              <a:ext cx="290750" cy="182375"/>
            </a:xfrm>
            <a:custGeom>
              <a:avLst/>
              <a:gdLst/>
              <a:ahLst/>
              <a:cxnLst/>
              <a:rect l="l" t="t" r="r" b="b"/>
              <a:pathLst>
                <a:path w="11630" h="7295" extrusionOk="0">
                  <a:moveTo>
                    <a:pt x="902" y="1"/>
                  </a:moveTo>
                  <a:lnTo>
                    <a:pt x="0" y="1830"/>
                  </a:lnTo>
                  <a:lnTo>
                    <a:pt x="10777" y="7294"/>
                  </a:lnTo>
                  <a:lnTo>
                    <a:pt x="11629" y="5490"/>
                  </a:lnTo>
                  <a:lnTo>
                    <a:pt x="90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62"/>
            <p:cNvSpPr/>
            <p:nvPr/>
          </p:nvSpPr>
          <p:spPr>
            <a:xfrm>
              <a:off x="2396275" y="570425"/>
              <a:ext cx="290750" cy="182350"/>
            </a:xfrm>
            <a:custGeom>
              <a:avLst/>
              <a:gdLst/>
              <a:ahLst/>
              <a:cxnLst/>
              <a:rect l="l" t="t" r="r" b="b"/>
              <a:pathLst>
                <a:path w="11630" h="7294" extrusionOk="0">
                  <a:moveTo>
                    <a:pt x="928" y="0"/>
                  </a:moveTo>
                  <a:lnTo>
                    <a:pt x="1" y="1830"/>
                  </a:lnTo>
                  <a:lnTo>
                    <a:pt x="10803" y="7293"/>
                  </a:lnTo>
                  <a:lnTo>
                    <a:pt x="11630" y="5489"/>
                  </a:lnTo>
                  <a:lnTo>
                    <a:pt x="9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62"/>
            <p:cNvSpPr/>
            <p:nvPr/>
          </p:nvSpPr>
          <p:spPr>
            <a:xfrm>
              <a:off x="2423850" y="515900"/>
              <a:ext cx="290750" cy="182375"/>
            </a:xfrm>
            <a:custGeom>
              <a:avLst/>
              <a:gdLst/>
              <a:ahLst/>
              <a:cxnLst/>
              <a:rect l="l" t="t" r="r" b="b"/>
              <a:pathLst>
                <a:path w="11630" h="7295" extrusionOk="0">
                  <a:moveTo>
                    <a:pt x="928" y="1"/>
                  </a:moveTo>
                  <a:lnTo>
                    <a:pt x="1" y="1830"/>
                  </a:lnTo>
                  <a:lnTo>
                    <a:pt x="10803" y="7294"/>
                  </a:lnTo>
                  <a:lnTo>
                    <a:pt x="11630" y="5490"/>
                  </a:lnTo>
                  <a:lnTo>
                    <a:pt x="928"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62"/>
            <p:cNvSpPr/>
            <p:nvPr/>
          </p:nvSpPr>
          <p:spPr>
            <a:xfrm>
              <a:off x="2450800" y="462650"/>
              <a:ext cx="290750" cy="182350"/>
            </a:xfrm>
            <a:custGeom>
              <a:avLst/>
              <a:gdLst/>
              <a:ahLst/>
              <a:cxnLst/>
              <a:rect l="l" t="t" r="r" b="b"/>
              <a:pathLst>
                <a:path w="11630" h="7294" extrusionOk="0">
                  <a:moveTo>
                    <a:pt x="903" y="0"/>
                  </a:moveTo>
                  <a:lnTo>
                    <a:pt x="0" y="1830"/>
                  </a:lnTo>
                  <a:lnTo>
                    <a:pt x="10802" y="7294"/>
                  </a:lnTo>
                  <a:lnTo>
                    <a:pt x="11629" y="5489"/>
                  </a:lnTo>
                  <a:lnTo>
                    <a:pt x="9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62"/>
            <p:cNvSpPr/>
            <p:nvPr/>
          </p:nvSpPr>
          <p:spPr>
            <a:xfrm>
              <a:off x="2479000" y="406875"/>
              <a:ext cx="290750" cy="181750"/>
            </a:xfrm>
            <a:custGeom>
              <a:avLst/>
              <a:gdLst/>
              <a:ahLst/>
              <a:cxnLst/>
              <a:rect l="l" t="t" r="r" b="b"/>
              <a:pathLst>
                <a:path w="11630" h="7270" extrusionOk="0">
                  <a:moveTo>
                    <a:pt x="927" y="1"/>
                  </a:moveTo>
                  <a:lnTo>
                    <a:pt x="0" y="1830"/>
                  </a:lnTo>
                  <a:lnTo>
                    <a:pt x="10802" y="7269"/>
                  </a:lnTo>
                  <a:lnTo>
                    <a:pt x="11629" y="5465"/>
                  </a:lnTo>
                  <a:lnTo>
                    <a:pt x="927"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62"/>
            <p:cNvSpPr/>
            <p:nvPr/>
          </p:nvSpPr>
          <p:spPr>
            <a:xfrm>
              <a:off x="2507800" y="349250"/>
              <a:ext cx="290775" cy="182350"/>
            </a:xfrm>
            <a:custGeom>
              <a:avLst/>
              <a:gdLst/>
              <a:ahLst/>
              <a:cxnLst/>
              <a:rect l="l" t="t" r="r" b="b"/>
              <a:pathLst>
                <a:path w="11631" h="7294" extrusionOk="0">
                  <a:moveTo>
                    <a:pt x="928" y="0"/>
                  </a:moveTo>
                  <a:lnTo>
                    <a:pt x="1" y="1830"/>
                  </a:lnTo>
                  <a:lnTo>
                    <a:pt x="10803" y="7293"/>
                  </a:lnTo>
                  <a:lnTo>
                    <a:pt x="11630" y="5489"/>
                  </a:lnTo>
                  <a:lnTo>
                    <a:pt x="9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62"/>
            <p:cNvSpPr/>
            <p:nvPr/>
          </p:nvSpPr>
          <p:spPr>
            <a:xfrm>
              <a:off x="708300" y="445725"/>
              <a:ext cx="2163575" cy="2805425"/>
            </a:xfrm>
            <a:custGeom>
              <a:avLst/>
              <a:gdLst/>
              <a:ahLst/>
              <a:cxnLst/>
              <a:rect l="l" t="t" r="r" b="b"/>
              <a:pathLst>
                <a:path w="86543" h="112217" extrusionOk="0">
                  <a:moveTo>
                    <a:pt x="83760" y="1"/>
                  </a:moveTo>
                  <a:cubicBezTo>
                    <a:pt x="83760" y="1"/>
                    <a:pt x="67795" y="33510"/>
                    <a:pt x="64437" y="38597"/>
                  </a:cubicBezTo>
                  <a:cubicBezTo>
                    <a:pt x="61304" y="43735"/>
                    <a:pt x="58497" y="43961"/>
                    <a:pt x="58497" y="43961"/>
                  </a:cubicBezTo>
                  <a:cubicBezTo>
                    <a:pt x="58497" y="43961"/>
                    <a:pt x="54111" y="44763"/>
                    <a:pt x="52382" y="46743"/>
                  </a:cubicBezTo>
                  <a:cubicBezTo>
                    <a:pt x="49976" y="52081"/>
                    <a:pt x="45314" y="56718"/>
                    <a:pt x="45314" y="56718"/>
                  </a:cubicBezTo>
                  <a:cubicBezTo>
                    <a:pt x="45314" y="56718"/>
                    <a:pt x="2181" y="105064"/>
                    <a:pt x="1103" y="107119"/>
                  </a:cubicBezTo>
                  <a:cubicBezTo>
                    <a:pt x="1" y="109199"/>
                    <a:pt x="2181" y="110979"/>
                    <a:pt x="2181" y="110979"/>
                  </a:cubicBezTo>
                  <a:cubicBezTo>
                    <a:pt x="3257" y="112094"/>
                    <a:pt x="4563" y="112216"/>
                    <a:pt x="5084" y="112216"/>
                  </a:cubicBezTo>
                  <a:cubicBezTo>
                    <a:pt x="5230" y="112216"/>
                    <a:pt x="5314" y="112207"/>
                    <a:pt x="5314" y="112207"/>
                  </a:cubicBezTo>
                  <a:cubicBezTo>
                    <a:pt x="6843" y="111605"/>
                    <a:pt x="44111" y="69801"/>
                    <a:pt x="64888" y="47044"/>
                  </a:cubicBezTo>
                  <a:cubicBezTo>
                    <a:pt x="64888" y="47044"/>
                    <a:pt x="86542" y="5013"/>
                    <a:pt x="86467" y="2783"/>
                  </a:cubicBezTo>
                  <a:cubicBezTo>
                    <a:pt x="85565" y="126"/>
                    <a:pt x="83760" y="1"/>
                    <a:pt x="8376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Oval 2">
            <a:extLst>
              <a:ext uri="{FF2B5EF4-FFF2-40B4-BE49-F238E27FC236}">
                <a16:creationId xmlns:a16="http://schemas.microsoft.com/office/drawing/2014/main" id="{E049032A-B43C-31AC-5BB4-8901412F1DFB}"/>
              </a:ext>
            </a:extLst>
          </p:cNvPr>
          <p:cNvSpPr/>
          <p:nvPr/>
        </p:nvSpPr>
        <p:spPr>
          <a:xfrm>
            <a:off x="7272484" y="3506112"/>
            <a:ext cx="1871516" cy="1560424"/>
          </a:xfrm>
          <a:prstGeom prst="ellipse">
            <a:avLst/>
          </a:prstGeom>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kern="1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p>
            <a:pPr algn="ctr"/>
            <a:r>
              <a:rPr lang="x-none" sz="1000" kern="100">
                <a:solidFill>
                  <a:schemeClr val="tx1"/>
                </a:solidFill>
                <a:effectLst/>
                <a:latin typeface="Aptos"/>
                <a:ea typeface="Times New Roman" panose="02020603050405020304" pitchFamily="18" charset="0"/>
                <a:cs typeface="Times New Roman"/>
              </a:rPr>
              <a:t>In 2024, Italian researchers found that people with </a:t>
            </a:r>
            <a:r>
              <a:rPr lang="x-none" sz="1000" kern="100">
                <a:solidFill>
                  <a:schemeClr val="tx1"/>
                </a:solidFill>
                <a:latin typeface="Aptos"/>
                <a:ea typeface="Times New Roman" panose="02020603050405020304" pitchFamily="18" charset="0"/>
                <a:cs typeface="Times New Roman"/>
              </a:rPr>
              <a:t>microplastics</a:t>
            </a:r>
            <a:r>
              <a:rPr lang="x-none" sz="1000" kern="100">
                <a:solidFill>
                  <a:schemeClr val="tx1"/>
                </a:solidFill>
                <a:effectLst/>
                <a:latin typeface="Aptos"/>
                <a:ea typeface="Times New Roman" panose="02020603050405020304" pitchFamily="18" charset="0"/>
                <a:cs typeface="Times New Roman"/>
              </a:rPr>
              <a:t> in the </a:t>
            </a:r>
            <a:r>
              <a:rPr lang="x-none" sz="1000" kern="100">
                <a:solidFill>
                  <a:schemeClr val="tx1"/>
                </a:solidFill>
                <a:latin typeface="Aptos"/>
                <a:ea typeface="Times New Roman" panose="02020603050405020304" pitchFamily="18" charset="0"/>
                <a:cs typeface="Times New Roman"/>
              </a:rPr>
              <a:t>plaques</a:t>
            </a:r>
            <a:r>
              <a:rPr lang="x-none" sz="1000" kern="100">
                <a:solidFill>
                  <a:schemeClr val="tx1"/>
                </a:solidFill>
                <a:effectLst/>
                <a:latin typeface="Aptos"/>
                <a:ea typeface="Times New Roman" panose="02020603050405020304" pitchFamily="18" charset="0"/>
                <a:cs typeface="Times New Roman"/>
              </a:rPr>
              <a:t> in their arteries were more likely to get a stroke, heart attack, or die.</a:t>
            </a:r>
            <a:endParaRPr lang="en-US" sz="1000" kern="100">
              <a:solidFill>
                <a:schemeClr val="tx1"/>
              </a:solidFill>
              <a:effectLst/>
              <a:latin typeface="Aptos"/>
              <a:ea typeface="Times New Roman" panose="02020603050405020304" pitchFamily="18" charset="0"/>
              <a:cs typeface="Times New Roman"/>
            </a:endParaRPr>
          </a:p>
          <a:p>
            <a:pPr algn="ctr"/>
            <a:endParaRPr lang="en-US">
              <a:solidFill>
                <a:schemeClr val="tx1"/>
              </a:solidFill>
            </a:endParaRPr>
          </a:p>
        </p:txBody>
      </p:sp>
    </p:spTree>
    <p:extLst>
      <p:ext uri="{BB962C8B-B14F-4D97-AF65-F5344CB8AC3E}">
        <p14:creationId xmlns:p14="http://schemas.microsoft.com/office/powerpoint/2010/main" val="4347024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3"/>
        <p:cNvGrpSpPr/>
        <p:nvPr/>
      </p:nvGrpSpPr>
      <p:grpSpPr>
        <a:xfrm>
          <a:off x="0" y="0"/>
          <a:ext cx="0" cy="0"/>
          <a:chOff x="0" y="0"/>
          <a:chExt cx="0" cy="0"/>
        </a:xfrm>
      </p:grpSpPr>
      <p:sp>
        <p:nvSpPr>
          <p:cNvPr id="1485" name="Google Shape;1485;p76"/>
          <p:cNvSpPr txBox="1">
            <a:spLocks noGrp="1"/>
          </p:cNvSpPr>
          <p:nvPr>
            <p:ph type="subTitle" idx="2"/>
          </p:nvPr>
        </p:nvSpPr>
        <p:spPr>
          <a:xfrm>
            <a:off x="5456625" y="3601600"/>
            <a:ext cx="2143200" cy="434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Julia Martin</a:t>
            </a:r>
            <a:endParaRPr/>
          </a:p>
        </p:txBody>
      </p:sp>
      <p:sp>
        <p:nvSpPr>
          <p:cNvPr id="1488" name="Google Shape;1488;p76"/>
          <p:cNvSpPr txBox="1">
            <a:spLocks noGrp="1"/>
          </p:cNvSpPr>
          <p:nvPr>
            <p:ph type="title"/>
          </p:nvPr>
        </p:nvSpPr>
        <p:spPr>
          <a:xfrm>
            <a:off x="396859" y="330290"/>
            <a:ext cx="7717500" cy="565200"/>
          </a:xfrm>
          <a:prstGeom prst="rect">
            <a:avLst/>
          </a:prstGeom>
        </p:spPr>
        <p:txBody>
          <a:bodyPr spcFirstLastPara="1" wrap="square" lIns="91425" tIns="91425" rIns="91425" bIns="91425" anchor="ctr" anchorCtr="0">
            <a:noAutofit/>
          </a:bodyPr>
          <a:lstStyle/>
          <a:p>
            <a:pPr algn="ctr"/>
            <a:r>
              <a:rPr lang="en-US"/>
              <a:t>12 Questions</a:t>
            </a:r>
            <a:br>
              <a:rPr lang="en-US"/>
            </a:br>
            <a:r>
              <a:rPr lang="en-US"/>
              <a:t>(knowledge, awareness, action)</a:t>
            </a:r>
          </a:p>
        </p:txBody>
      </p:sp>
      <p:sp>
        <p:nvSpPr>
          <p:cNvPr id="1491" name="Google Shape;1491;p76"/>
          <p:cNvSpPr/>
          <p:nvPr/>
        </p:nvSpPr>
        <p:spPr>
          <a:xfrm rot="8559296">
            <a:off x="5562844" y="1093524"/>
            <a:ext cx="2690100" cy="2555100"/>
          </a:xfrm>
          <a:prstGeom prst="ellipse">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 name="Graphic 1" descr="Questions with solid fill">
            <a:extLst>
              <a:ext uri="{FF2B5EF4-FFF2-40B4-BE49-F238E27FC236}">
                <a16:creationId xmlns:a16="http://schemas.microsoft.com/office/drawing/2014/main" id="{C580069F-7C00-67B2-60F0-46F9AA7ED1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75529" y="1305882"/>
            <a:ext cx="1984925" cy="2027687"/>
          </a:xfrm>
          <a:prstGeom prst="rect">
            <a:avLst/>
          </a:prstGeom>
        </p:spPr>
      </p:pic>
      <p:sp>
        <p:nvSpPr>
          <p:cNvPr id="5" name="TextBox 4">
            <a:extLst>
              <a:ext uri="{FF2B5EF4-FFF2-40B4-BE49-F238E27FC236}">
                <a16:creationId xmlns:a16="http://schemas.microsoft.com/office/drawing/2014/main" id="{AB2B9604-AA6C-C7C3-E7FB-BC2CAB13F70A}"/>
              </a:ext>
            </a:extLst>
          </p:cNvPr>
          <p:cNvSpPr txBox="1"/>
          <p:nvPr/>
        </p:nvSpPr>
        <p:spPr>
          <a:xfrm>
            <a:off x="826621" y="1309130"/>
            <a:ext cx="4701290" cy="36736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KNOWLEDGE/ AWARENESS</a:t>
            </a:r>
            <a:endParaRPr lang="en-US" dirty="0"/>
          </a:p>
          <a:p>
            <a:pPr marL="285750" indent="-285750">
              <a:buChar char="•"/>
            </a:pPr>
            <a:r>
              <a:rPr lang="en-US" sz="1200" dirty="0"/>
              <a:t>Do you know what microplastics are?</a:t>
            </a:r>
          </a:p>
          <a:p>
            <a:pPr marL="285750" indent="-285750">
              <a:buChar char="•"/>
            </a:pPr>
            <a:r>
              <a:rPr lang="en-US" sz="1200" dirty="0"/>
              <a:t>Are you aware of how present microplastics are in your daily life? </a:t>
            </a:r>
          </a:p>
          <a:p>
            <a:pPr marL="285750" indent="-285750">
              <a:buChar char="•"/>
            </a:pPr>
            <a:r>
              <a:rPr lang="en-US" sz="1200" dirty="0"/>
              <a:t>Do you think microplastics have a serious negative impact on the human health/ environment?</a:t>
            </a:r>
          </a:p>
          <a:p>
            <a:pPr marL="285750" indent="-285750">
              <a:buChar char="•"/>
            </a:pPr>
            <a:r>
              <a:rPr lang="en-US" sz="1200" dirty="0"/>
              <a:t>Which of these items contain microplastics? Tyres, clothing, painted products, hygiene and cosmetic products, carpets and sofas</a:t>
            </a:r>
          </a:p>
          <a:p>
            <a:pPr marL="285750" indent="-285750">
              <a:buChar char="•"/>
            </a:pPr>
            <a:r>
              <a:rPr lang="en-US" sz="1200" dirty="0"/>
              <a:t>Which of the following are a concern when it comes to microplastics? Animal health, ocean pollution, soil pollution, absorption or accumulation in plants</a:t>
            </a:r>
          </a:p>
          <a:p>
            <a:endParaRPr lang="en-US" sz="1200"/>
          </a:p>
          <a:p>
            <a:r>
              <a:rPr lang="en-US" b="1" dirty="0"/>
              <a:t>ACTION</a:t>
            </a:r>
          </a:p>
          <a:p>
            <a:pPr marL="285750" indent="-285750">
              <a:buChar char="•"/>
            </a:pPr>
            <a:r>
              <a:rPr lang="en-US" sz="1200" dirty="0"/>
              <a:t>Are you willing to learn more about it?</a:t>
            </a:r>
          </a:p>
          <a:p>
            <a:pPr marL="285750" indent="-285750">
              <a:buChar char="•"/>
            </a:pPr>
            <a:r>
              <a:rPr lang="en-US" sz="1200" dirty="0"/>
              <a:t>Do you think there should be clear labelling of the amount of microplastics in each product?</a:t>
            </a:r>
          </a:p>
          <a:p>
            <a:pPr marL="285750" indent="-285750">
              <a:buChar char="•"/>
            </a:pPr>
            <a:r>
              <a:rPr lang="en-US" sz="1200" dirty="0"/>
              <a:t>Do you think the government should take action in restricting the use of plastics and microplastics?</a:t>
            </a:r>
            <a:endParaRPr lang="en-US" dirty="0"/>
          </a:p>
        </p:txBody>
      </p:sp>
    </p:spTree>
    <p:extLst>
      <p:ext uri="{BB962C8B-B14F-4D97-AF65-F5344CB8AC3E}">
        <p14:creationId xmlns:p14="http://schemas.microsoft.com/office/powerpoint/2010/main" val="4917419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2"/>
        <p:cNvGrpSpPr/>
        <p:nvPr/>
      </p:nvGrpSpPr>
      <p:grpSpPr>
        <a:xfrm>
          <a:off x="0" y="0"/>
          <a:ext cx="0" cy="0"/>
          <a:chOff x="0" y="0"/>
          <a:chExt cx="0" cy="0"/>
        </a:xfrm>
      </p:grpSpPr>
      <p:sp>
        <p:nvSpPr>
          <p:cNvPr id="1293" name="Google Shape;1293;p70"/>
          <p:cNvSpPr txBox="1">
            <a:spLocks noGrp="1"/>
          </p:cNvSpPr>
          <p:nvPr>
            <p:ph type="title"/>
          </p:nvPr>
        </p:nvSpPr>
        <p:spPr>
          <a:xfrm>
            <a:off x="713225" y="117811"/>
            <a:ext cx="77175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chemeClr val="accent5"/>
                </a:solidFill>
              </a:rPr>
              <a:t>Results</a:t>
            </a:r>
            <a:endParaRPr>
              <a:solidFill>
                <a:schemeClr val="accent5"/>
              </a:solidFill>
            </a:endParaRPr>
          </a:p>
        </p:txBody>
      </p:sp>
      <p:grpSp>
        <p:nvGrpSpPr>
          <p:cNvPr id="1304" name="Google Shape;1304;p70"/>
          <p:cNvGrpSpPr/>
          <p:nvPr/>
        </p:nvGrpSpPr>
        <p:grpSpPr>
          <a:xfrm>
            <a:off x="6219727" y="309333"/>
            <a:ext cx="510858" cy="246223"/>
            <a:chOff x="1751400" y="2916225"/>
            <a:chExt cx="1478100" cy="724825"/>
          </a:xfrm>
        </p:grpSpPr>
        <p:sp>
          <p:nvSpPr>
            <p:cNvPr id="1305" name="Google Shape;1305;p70"/>
            <p:cNvSpPr/>
            <p:nvPr/>
          </p:nvSpPr>
          <p:spPr>
            <a:xfrm>
              <a:off x="2969450" y="3248550"/>
              <a:ext cx="84600" cy="75025"/>
            </a:xfrm>
            <a:custGeom>
              <a:avLst/>
              <a:gdLst/>
              <a:ahLst/>
              <a:cxnLst/>
              <a:rect l="l" t="t" r="r" b="b"/>
              <a:pathLst>
                <a:path w="3384" h="3001" extrusionOk="0">
                  <a:moveTo>
                    <a:pt x="1702" y="1"/>
                  </a:moveTo>
                  <a:cubicBezTo>
                    <a:pt x="1538" y="1"/>
                    <a:pt x="1369" y="28"/>
                    <a:pt x="1203" y="85"/>
                  </a:cubicBezTo>
                  <a:cubicBezTo>
                    <a:pt x="426" y="336"/>
                    <a:pt x="0" y="1188"/>
                    <a:pt x="276" y="1965"/>
                  </a:cubicBezTo>
                  <a:cubicBezTo>
                    <a:pt x="475" y="2601"/>
                    <a:pt x="1053" y="3001"/>
                    <a:pt x="1671" y="3001"/>
                  </a:cubicBezTo>
                  <a:cubicBezTo>
                    <a:pt x="1832" y="3001"/>
                    <a:pt x="1995" y="2974"/>
                    <a:pt x="2156" y="2917"/>
                  </a:cubicBezTo>
                  <a:cubicBezTo>
                    <a:pt x="2958" y="2666"/>
                    <a:pt x="3384" y="1814"/>
                    <a:pt x="3108" y="1012"/>
                  </a:cubicBezTo>
                  <a:cubicBezTo>
                    <a:pt x="2909" y="396"/>
                    <a:pt x="2333" y="1"/>
                    <a:pt x="170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70"/>
            <p:cNvSpPr/>
            <p:nvPr/>
          </p:nvSpPr>
          <p:spPr>
            <a:xfrm>
              <a:off x="3120450" y="3255675"/>
              <a:ext cx="109050" cy="88375"/>
            </a:xfrm>
            <a:custGeom>
              <a:avLst/>
              <a:gdLst/>
              <a:ahLst/>
              <a:cxnLst/>
              <a:rect l="l" t="t" r="r" b="b"/>
              <a:pathLst>
                <a:path w="4362" h="3535" extrusionOk="0">
                  <a:moveTo>
                    <a:pt x="1128" y="0"/>
                  </a:moveTo>
                  <a:lnTo>
                    <a:pt x="0" y="3534"/>
                  </a:lnTo>
                  <a:lnTo>
                    <a:pt x="4361" y="2081"/>
                  </a:lnTo>
                  <a:lnTo>
                    <a:pt x="112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70"/>
            <p:cNvSpPr/>
            <p:nvPr/>
          </p:nvSpPr>
          <p:spPr>
            <a:xfrm>
              <a:off x="2856650" y="3352175"/>
              <a:ext cx="86500" cy="87100"/>
            </a:xfrm>
            <a:custGeom>
              <a:avLst/>
              <a:gdLst/>
              <a:ahLst/>
              <a:cxnLst/>
              <a:rect l="l" t="t" r="r" b="b"/>
              <a:pathLst>
                <a:path w="3460" h="3484" extrusionOk="0">
                  <a:moveTo>
                    <a:pt x="2607" y="0"/>
                  </a:moveTo>
                  <a:lnTo>
                    <a:pt x="1" y="877"/>
                  </a:lnTo>
                  <a:lnTo>
                    <a:pt x="853" y="3484"/>
                  </a:lnTo>
                  <a:lnTo>
                    <a:pt x="3460" y="2607"/>
                  </a:lnTo>
                  <a:lnTo>
                    <a:pt x="26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70"/>
            <p:cNvSpPr/>
            <p:nvPr/>
          </p:nvSpPr>
          <p:spPr>
            <a:xfrm>
              <a:off x="1760800" y="2917950"/>
              <a:ext cx="58275" cy="90875"/>
            </a:xfrm>
            <a:custGeom>
              <a:avLst/>
              <a:gdLst/>
              <a:ahLst/>
              <a:cxnLst/>
              <a:rect l="l" t="t" r="r" b="b"/>
              <a:pathLst>
                <a:path w="2331" h="3635" extrusionOk="0">
                  <a:moveTo>
                    <a:pt x="2331" y="1"/>
                  </a:moveTo>
                  <a:lnTo>
                    <a:pt x="0" y="3635"/>
                  </a:lnTo>
                  <a:lnTo>
                    <a:pt x="0" y="3635"/>
                  </a:lnTo>
                  <a:lnTo>
                    <a:pt x="2306" y="51"/>
                  </a:lnTo>
                  <a:cubicBezTo>
                    <a:pt x="2306" y="26"/>
                    <a:pt x="2331" y="26"/>
                    <a:pt x="2331" y="26"/>
                  </a:cubicBezTo>
                  <a:lnTo>
                    <a:pt x="233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70"/>
            <p:cNvSpPr/>
            <p:nvPr/>
          </p:nvSpPr>
          <p:spPr>
            <a:xfrm>
              <a:off x="1822825" y="2963700"/>
              <a:ext cx="167325" cy="190500"/>
            </a:xfrm>
            <a:custGeom>
              <a:avLst/>
              <a:gdLst/>
              <a:ahLst/>
              <a:cxnLst/>
              <a:rect l="l" t="t" r="r" b="b"/>
              <a:pathLst>
                <a:path w="6693" h="7620" extrusionOk="0">
                  <a:moveTo>
                    <a:pt x="2682" y="0"/>
                  </a:moveTo>
                  <a:cubicBezTo>
                    <a:pt x="2657" y="0"/>
                    <a:pt x="2657" y="25"/>
                    <a:pt x="2657" y="25"/>
                  </a:cubicBezTo>
                  <a:lnTo>
                    <a:pt x="25" y="4136"/>
                  </a:lnTo>
                  <a:cubicBezTo>
                    <a:pt x="25" y="4136"/>
                    <a:pt x="0" y="4161"/>
                    <a:pt x="0" y="4161"/>
                  </a:cubicBezTo>
                  <a:lnTo>
                    <a:pt x="928" y="4762"/>
                  </a:lnTo>
                  <a:cubicBezTo>
                    <a:pt x="1980" y="5439"/>
                    <a:pt x="2707" y="6466"/>
                    <a:pt x="3008" y="7619"/>
                  </a:cubicBezTo>
                  <a:cubicBezTo>
                    <a:pt x="3108" y="6115"/>
                    <a:pt x="3609" y="4612"/>
                    <a:pt x="4587" y="3283"/>
                  </a:cubicBezTo>
                  <a:cubicBezTo>
                    <a:pt x="5188" y="2481"/>
                    <a:pt x="5890" y="1830"/>
                    <a:pt x="6692" y="1328"/>
                  </a:cubicBezTo>
                  <a:lnTo>
                    <a:pt x="6692" y="1328"/>
                  </a:lnTo>
                  <a:cubicBezTo>
                    <a:pt x="6538" y="1343"/>
                    <a:pt x="6384" y="1350"/>
                    <a:pt x="6231" y="1350"/>
                  </a:cubicBezTo>
                  <a:cubicBezTo>
                    <a:pt x="5310" y="1350"/>
                    <a:pt x="4404" y="1092"/>
                    <a:pt x="3609" y="577"/>
                  </a:cubicBezTo>
                  <a:lnTo>
                    <a:pt x="268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70"/>
            <p:cNvSpPr/>
            <p:nvPr/>
          </p:nvSpPr>
          <p:spPr>
            <a:xfrm>
              <a:off x="1752025" y="3021950"/>
              <a:ext cx="650" cy="675"/>
            </a:xfrm>
            <a:custGeom>
              <a:avLst/>
              <a:gdLst/>
              <a:ahLst/>
              <a:cxnLst/>
              <a:rect l="l" t="t" r="r" b="b"/>
              <a:pathLst>
                <a:path w="26" h="27" extrusionOk="0">
                  <a:moveTo>
                    <a:pt x="25" y="1"/>
                  </a:moveTo>
                  <a:lnTo>
                    <a:pt x="0" y="26"/>
                  </a:lnTo>
                  <a:lnTo>
                    <a:pt x="25" y="26"/>
                  </a:lnTo>
                  <a:cubicBezTo>
                    <a:pt x="25" y="26"/>
                    <a:pt x="25" y="1"/>
                    <a:pt x="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70"/>
            <p:cNvSpPr/>
            <p:nvPr/>
          </p:nvSpPr>
          <p:spPr>
            <a:xfrm>
              <a:off x="1752650" y="3008800"/>
              <a:ext cx="8175" cy="13175"/>
            </a:xfrm>
            <a:custGeom>
              <a:avLst/>
              <a:gdLst/>
              <a:ahLst/>
              <a:cxnLst/>
              <a:rect l="l" t="t" r="r" b="b"/>
              <a:pathLst>
                <a:path w="327" h="527" extrusionOk="0">
                  <a:moveTo>
                    <a:pt x="0" y="527"/>
                  </a:moveTo>
                  <a:lnTo>
                    <a:pt x="0" y="527"/>
                  </a:lnTo>
                  <a:lnTo>
                    <a:pt x="32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70"/>
            <p:cNvSpPr/>
            <p:nvPr/>
          </p:nvSpPr>
          <p:spPr>
            <a:xfrm>
              <a:off x="1751400" y="3022600"/>
              <a:ext cx="71450" cy="47025"/>
            </a:xfrm>
            <a:custGeom>
              <a:avLst/>
              <a:gdLst/>
              <a:ahLst/>
              <a:cxnLst/>
              <a:rect l="l" t="t" r="r" b="b"/>
              <a:pathLst>
                <a:path w="2858" h="1881" extrusionOk="0">
                  <a:moveTo>
                    <a:pt x="50" y="0"/>
                  </a:moveTo>
                  <a:cubicBezTo>
                    <a:pt x="0" y="100"/>
                    <a:pt x="25" y="226"/>
                    <a:pt x="126" y="301"/>
                  </a:cubicBezTo>
                  <a:lnTo>
                    <a:pt x="2557" y="1855"/>
                  </a:lnTo>
                  <a:cubicBezTo>
                    <a:pt x="2592" y="1872"/>
                    <a:pt x="2631" y="1881"/>
                    <a:pt x="2669" y="1881"/>
                  </a:cubicBezTo>
                  <a:cubicBezTo>
                    <a:pt x="2739" y="1881"/>
                    <a:pt x="2809" y="1853"/>
                    <a:pt x="2857" y="1805"/>
                  </a:cubicBezTo>
                  <a:lnTo>
                    <a:pt x="5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70"/>
            <p:cNvSpPr/>
            <p:nvPr/>
          </p:nvSpPr>
          <p:spPr>
            <a:xfrm>
              <a:off x="1819050" y="2916225"/>
              <a:ext cx="71475" cy="47500"/>
            </a:xfrm>
            <a:custGeom>
              <a:avLst/>
              <a:gdLst/>
              <a:ahLst/>
              <a:cxnLst/>
              <a:rect l="l" t="t" r="r" b="b"/>
              <a:pathLst>
                <a:path w="2859" h="1900" extrusionOk="0">
                  <a:moveTo>
                    <a:pt x="176" y="1"/>
                  </a:moveTo>
                  <a:cubicBezTo>
                    <a:pt x="110" y="1"/>
                    <a:pt x="47" y="34"/>
                    <a:pt x="1" y="95"/>
                  </a:cubicBezTo>
                  <a:lnTo>
                    <a:pt x="2833" y="1899"/>
                  </a:lnTo>
                  <a:cubicBezTo>
                    <a:pt x="2858" y="1774"/>
                    <a:pt x="2833" y="1649"/>
                    <a:pt x="2733" y="1598"/>
                  </a:cubicBezTo>
                  <a:lnTo>
                    <a:pt x="302" y="45"/>
                  </a:lnTo>
                  <a:cubicBezTo>
                    <a:pt x="262" y="15"/>
                    <a:pt x="219" y="1"/>
                    <a:pt x="1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70"/>
            <p:cNvSpPr/>
            <p:nvPr/>
          </p:nvSpPr>
          <p:spPr>
            <a:xfrm>
              <a:off x="1752650" y="2918575"/>
              <a:ext cx="137250" cy="149150"/>
            </a:xfrm>
            <a:custGeom>
              <a:avLst/>
              <a:gdLst/>
              <a:ahLst/>
              <a:cxnLst/>
              <a:rect l="l" t="t" r="r" b="b"/>
              <a:pathLst>
                <a:path w="5490" h="5966" extrusionOk="0">
                  <a:moveTo>
                    <a:pt x="2657" y="1"/>
                  </a:moveTo>
                  <a:cubicBezTo>
                    <a:pt x="2657" y="1"/>
                    <a:pt x="2632" y="1"/>
                    <a:pt x="2632" y="26"/>
                  </a:cubicBezTo>
                  <a:lnTo>
                    <a:pt x="326" y="3610"/>
                  </a:lnTo>
                  <a:lnTo>
                    <a:pt x="0" y="4136"/>
                  </a:lnTo>
                  <a:cubicBezTo>
                    <a:pt x="0" y="4136"/>
                    <a:pt x="0" y="4161"/>
                    <a:pt x="0" y="4161"/>
                  </a:cubicBezTo>
                  <a:lnTo>
                    <a:pt x="2807" y="5966"/>
                  </a:lnTo>
                  <a:cubicBezTo>
                    <a:pt x="2807" y="5966"/>
                    <a:pt x="2832" y="5941"/>
                    <a:pt x="2832" y="5941"/>
                  </a:cubicBezTo>
                  <a:lnTo>
                    <a:pt x="5464" y="1830"/>
                  </a:lnTo>
                  <a:cubicBezTo>
                    <a:pt x="5464" y="1830"/>
                    <a:pt x="5464" y="1805"/>
                    <a:pt x="5489" y="1805"/>
                  </a:cubicBezTo>
                  <a:lnTo>
                    <a:pt x="265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70"/>
            <p:cNvSpPr/>
            <p:nvPr/>
          </p:nvSpPr>
          <p:spPr>
            <a:xfrm>
              <a:off x="2458175" y="3309550"/>
              <a:ext cx="115925" cy="219325"/>
            </a:xfrm>
            <a:custGeom>
              <a:avLst/>
              <a:gdLst/>
              <a:ahLst/>
              <a:cxnLst/>
              <a:rect l="l" t="t" r="r" b="b"/>
              <a:pathLst>
                <a:path w="4637" h="8773" extrusionOk="0">
                  <a:moveTo>
                    <a:pt x="1855" y="1"/>
                  </a:moveTo>
                  <a:lnTo>
                    <a:pt x="0" y="226"/>
                  </a:lnTo>
                  <a:lnTo>
                    <a:pt x="2506" y="8773"/>
                  </a:lnTo>
                  <a:lnTo>
                    <a:pt x="4637" y="8572"/>
                  </a:lnTo>
                  <a:lnTo>
                    <a:pt x="3308" y="4487"/>
                  </a:lnTo>
                  <a:lnTo>
                    <a:pt x="185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70"/>
            <p:cNvSpPr/>
            <p:nvPr/>
          </p:nvSpPr>
          <p:spPr>
            <a:xfrm>
              <a:off x="2476325" y="3171075"/>
              <a:ext cx="98400" cy="122850"/>
            </a:xfrm>
            <a:custGeom>
              <a:avLst/>
              <a:gdLst/>
              <a:ahLst/>
              <a:cxnLst/>
              <a:rect l="l" t="t" r="r" b="b"/>
              <a:pathLst>
                <a:path w="3936" h="4914" extrusionOk="0">
                  <a:moveTo>
                    <a:pt x="2482" y="1"/>
                  </a:moveTo>
                  <a:lnTo>
                    <a:pt x="1" y="452"/>
                  </a:lnTo>
                  <a:lnTo>
                    <a:pt x="1429" y="4913"/>
                  </a:lnTo>
                  <a:lnTo>
                    <a:pt x="3936" y="4638"/>
                  </a:lnTo>
                  <a:lnTo>
                    <a:pt x="248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70"/>
            <p:cNvSpPr/>
            <p:nvPr/>
          </p:nvSpPr>
          <p:spPr>
            <a:xfrm>
              <a:off x="2561550" y="3152300"/>
              <a:ext cx="117200" cy="127200"/>
            </a:xfrm>
            <a:custGeom>
              <a:avLst/>
              <a:gdLst/>
              <a:ahLst/>
              <a:cxnLst/>
              <a:rect l="l" t="t" r="r" b="b"/>
              <a:pathLst>
                <a:path w="4688" h="5088" extrusionOk="0">
                  <a:moveTo>
                    <a:pt x="2406" y="0"/>
                  </a:moveTo>
                  <a:lnTo>
                    <a:pt x="0" y="451"/>
                  </a:lnTo>
                  <a:lnTo>
                    <a:pt x="1454" y="5088"/>
                  </a:lnTo>
                  <a:lnTo>
                    <a:pt x="4687" y="4712"/>
                  </a:lnTo>
                  <a:lnTo>
                    <a:pt x="3609" y="852"/>
                  </a:lnTo>
                  <a:cubicBezTo>
                    <a:pt x="3284" y="576"/>
                    <a:pt x="2933" y="326"/>
                    <a:pt x="2557" y="75"/>
                  </a:cubicBezTo>
                  <a:cubicBezTo>
                    <a:pt x="2507" y="50"/>
                    <a:pt x="2457" y="25"/>
                    <a:pt x="240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70"/>
            <p:cNvSpPr/>
            <p:nvPr/>
          </p:nvSpPr>
          <p:spPr>
            <a:xfrm>
              <a:off x="2560300" y="3078975"/>
              <a:ext cx="73325" cy="42000"/>
            </a:xfrm>
            <a:custGeom>
              <a:avLst/>
              <a:gdLst/>
              <a:ahLst/>
              <a:cxnLst/>
              <a:rect l="l" t="t" r="r" b="b"/>
              <a:pathLst>
                <a:path w="2933" h="1680" extrusionOk="0">
                  <a:moveTo>
                    <a:pt x="0" y="1"/>
                  </a:moveTo>
                  <a:lnTo>
                    <a:pt x="527" y="1680"/>
                  </a:lnTo>
                  <a:lnTo>
                    <a:pt x="2933" y="1229"/>
                  </a:lnTo>
                  <a:cubicBezTo>
                    <a:pt x="2005" y="652"/>
                    <a:pt x="1003" y="251"/>
                    <a:pt x="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70"/>
            <p:cNvSpPr/>
            <p:nvPr/>
          </p:nvSpPr>
          <p:spPr>
            <a:xfrm>
              <a:off x="2520200" y="3310175"/>
              <a:ext cx="95875" cy="119075"/>
            </a:xfrm>
            <a:custGeom>
              <a:avLst/>
              <a:gdLst/>
              <a:ahLst/>
              <a:cxnLst/>
              <a:rect l="l" t="t" r="r" b="b"/>
              <a:pathLst>
                <a:path w="3835" h="4763" extrusionOk="0">
                  <a:moveTo>
                    <a:pt x="2481" y="1"/>
                  </a:moveTo>
                  <a:lnTo>
                    <a:pt x="0" y="277"/>
                  </a:lnTo>
                  <a:lnTo>
                    <a:pt x="1454" y="4763"/>
                  </a:lnTo>
                  <a:lnTo>
                    <a:pt x="3835" y="4312"/>
                  </a:lnTo>
                  <a:lnTo>
                    <a:pt x="248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70"/>
            <p:cNvSpPr/>
            <p:nvPr/>
          </p:nvSpPr>
          <p:spPr>
            <a:xfrm>
              <a:off x="2628600" y="3285125"/>
              <a:ext cx="109675" cy="117825"/>
            </a:xfrm>
            <a:custGeom>
              <a:avLst/>
              <a:gdLst/>
              <a:ahLst/>
              <a:cxnLst/>
              <a:rect l="l" t="t" r="r" b="b"/>
              <a:pathLst>
                <a:path w="4387" h="4713" extrusionOk="0">
                  <a:moveTo>
                    <a:pt x="3233" y="0"/>
                  </a:moveTo>
                  <a:lnTo>
                    <a:pt x="0" y="376"/>
                  </a:lnTo>
                  <a:lnTo>
                    <a:pt x="1354" y="4712"/>
                  </a:lnTo>
                  <a:lnTo>
                    <a:pt x="4386" y="4136"/>
                  </a:lnTo>
                  <a:lnTo>
                    <a:pt x="32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70"/>
            <p:cNvSpPr/>
            <p:nvPr/>
          </p:nvSpPr>
          <p:spPr>
            <a:xfrm>
              <a:off x="2748275" y="3280100"/>
              <a:ext cx="68300" cy="108425"/>
            </a:xfrm>
            <a:custGeom>
              <a:avLst/>
              <a:gdLst/>
              <a:ahLst/>
              <a:cxnLst/>
              <a:rect l="l" t="t" r="r" b="b"/>
              <a:pathLst>
                <a:path w="2732" h="4337" extrusionOk="0">
                  <a:moveTo>
                    <a:pt x="1905" y="1"/>
                  </a:moveTo>
                  <a:lnTo>
                    <a:pt x="0" y="201"/>
                  </a:lnTo>
                  <a:lnTo>
                    <a:pt x="1153" y="4337"/>
                  </a:lnTo>
                  <a:lnTo>
                    <a:pt x="2055" y="4161"/>
                  </a:lnTo>
                  <a:cubicBezTo>
                    <a:pt x="2080" y="4136"/>
                    <a:pt x="2105" y="4086"/>
                    <a:pt x="2130" y="4036"/>
                  </a:cubicBezTo>
                  <a:cubicBezTo>
                    <a:pt x="2582" y="3359"/>
                    <a:pt x="2732" y="2507"/>
                    <a:pt x="2531" y="1705"/>
                  </a:cubicBezTo>
                  <a:cubicBezTo>
                    <a:pt x="2381" y="1129"/>
                    <a:pt x="2181" y="552"/>
                    <a:pt x="19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70"/>
            <p:cNvSpPr/>
            <p:nvPr/>
          </p:nvSpPr>
          <p:spPr>
            <a:xfrm>
              <a:off x="2669950" y="3411700"/>
              <a:ext cx="81475" cy="101525"/>
            </a:xfrm>
            <a:custGeom>
              <a:avLst/>
              <a:gdLst/>
              <a:ahLst/>
              <a:cxnLst/>
              <a:rect l="l" t="t" r="r" b="b"/>
              <a:pathLst>
                <a:path w="3259" h="4061" extrusionOk="0">
                  <a:moveTo>
                    <a:pt x="3033" y="0"/>
                  </a:moveTo>
                  <a:lnTo>
                    <a:pt x="0" y="576"/>
                  </a:lnTo>
                  <a:lnTo>
                    <a:pt x="1078" y="4060"/>
                  </a:lnTo>
                  <a:cubicBezTo>
                    <a:pt x="1805" y="2983"/>
                    <a:pt x="2532" y="1905"/>
                    <a:pt x="3258" y="827"/>
                  </a:cubicBezTo>
                  <a:lnTo>
                    <a:pt x="30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70"/>
            <p:cNvSpPr/>
            <p:nvPr/>
          </p:nvSpPr>
          <p:spPr>
            <a:xfrm>
              <a:off x="2571575" y="3426100"/>
              <a:ext cx="87125" cy="113425"/>
            </a:xfrm>
            <a:custGeom>
              <a:avLst/>
              <a:gdLst/>
              <a:ahLst/>
              <a:cxnLst/>
              <a:rect l="l" t="t" r="r" b="b"/>
              <a:pathLst>
                <a:path w="3485" h="4537" extrusionOk="0">
                  <a:moveTo>
                    <a:pt x="2381" y="0"/>
                  </a:moveTo>
                  <a:lnTo>
                    <a:pt x="0" y="452"/>
                  </a:lnTo>
                  <a:lnTo>
                    <a:pt x="1329" y="4537"/>
                  </a:lnTo>
                  <a:lnTo>
                    <a:pt x="2858" y="4386"/>
                  </a:lnTo>
                  <a:cubicBezTo>
                    <a:pt x="3058" y="4086"/>
                    <a:pt x="3284" y="3785"/>
                    <a:pt x="3484" y="3484"/>
                  </a:cubicBezTo>
                  <a:lnTo>
                    <a:pt x="238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70"/>
            <p:cNvSpPr/>
            <p:nvPr/>
          </p:nvSpPr>
          <p:spPr>
            <a:xfrm>
              <a:off x="2674950" y="3166075"/>
              <a:ext cx="74600" cy="95900"/>
            </a:xfrm>
            <a:custGeom>
              <a:avLst/>
              <a:gdLst/>
              <a:ahLst/>
              <a:cxnLst/>
              <a:rect l="l" t="t" r="r" b="b"/>
              <a:pathLst>
                <a:path w="2984" h="3836" extrusionOk="0">
                  <a:moveTo>
                    <a:pt x="1" y="0"/>
                  </a:moveTo>
                  <a:lnTo>
                    <a:pt x="1078" y="3835"/>
                  </a:lnTo>
                  <a:lnTo>
                    <a:pt x="2983" y="3635"/>
                  </a:lnTo>
                  <a:cubicBezTo>
                    <a:pt x="2307" y="2256"/>
                    <a:pt x="1279" y="1003"/>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70"/>
            <p:cNvSpPr/>
            <p:nvPr/>
          </p:nvSpPr>
          <p:spPr>
            <a:xfrm>
              <a:off x="2460675" y="3095150"/>
              <a:ext cx="81475" cy="60300"/>
            </a:xfrm>
            <a:custGeom>
              <a:avLst/>
              <a:gdLst/>
              <a:ahLst/>
              <a:cxnLst/>
              <a:rect l="l" t="t" r="r" b="b"/>
              <a:pathLst>
                <a:path w="3259" h="2412" extrusionOk="0">
                  <a:moveTo>
                    <a:pt x="330" y="1"/>
                  </a:moveTo>
                  <a:cubicBezTo>
                    <a:pt x="220" y="1"/>
                    <a:pt x="110" y="2"/>
                    <a:pt x="0" y="5"/>
                  </a:cubicBezTo>
                  <a:lnTo>
                    <a:pt x="777" y="2411"/>
                  </a:lnTo>
                  <a:lnTo>
                    <a:pt x="3258" y="1960"/>
                  </a:lnTo>
                  <a:lnTo>
                    <a:pt x="2732" y="281"/>
                  </a:lnTo>
                  <a:cubicBezTo>
                    <a:pt x="1939" y="83"/>
                    <a:pt x="1127" y="1"/>
                    <a:pt x="33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70"/>
            <p:cNvSpPr/>
            <p:nvPr/>
          </p:nvSpPr>
          <p:spPr>
            <a:xfrm>
              <a:off x="2528350" y="3547025"/>
              <a:ext cx="65175" cy="94025"/>
            </a:xfrm>
            <a:custGeom>
              <a:avLst/>
              <a:gdLst/>
              <a:ahLst/>
              <a:cxnLst/>
              <a:rect l="l" t="t" r="r" b="b"/>
              <a:pathLst>
                <a:path w="2607" h="3761" extrusionOk="0">
                  <a:moveTo>
                    <a:pt x="2130" y="1"/>
                  </a:moveTo>
                  <a:lnTo>
                    <a:pt x="0" y="201"/>
                  </a:lnTo>
                  <a:lnTo>
                    <a:pt x="1028" y="3760"/>
                  </a:lnTo>
                  <a:cubicBezTo>
                    <a:pt x="1103" y="3660"/>
                    <a:pt x="1178" y="3585"/>
                    <a:pt x="1253" y="3484"/>
                  </a:cubicBezTo>
                  <a:cubicBezTo>
                    <a:pt x="1704" y="2808"/>
                    <a:pt x="2155" y="2106"/>
                    <a:pt x="2607" y="1429"/>
                  </a:cubicBezTo>
                  <a:lnTo>
                    <a:pt x="213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70"/>
            <p:cNvSpPr/>
            <p:nvPr/>
          </p:nvSpPr>
          <p:spPr>
            <a:xfrm>
              <a:off x="1893625" y="2963625"/>
              <a:ext cx="621575" cy="666525"/>
            </a:xfrm>
            <a:custGeom>
              <a:avLst/>
              <a:gdLst/>
              <a:ahLst/>
              <a:cxnLst/>
              <a:rect l="l" t="t" r="r" b="b"/>
              <a:pathLst>
                <a:path w="24863" h="26661" extrusionOk="0">
                  <a:moveTo>
                    <a:pt x="8352" y="0"/>
                  </a:moveTo>
                  <a:cubicBezTo>
                    <a:pt x="6768" y="0"/>
                    <a:pt x="5199" y="457"/>
                    <a:pt x="3860" y="1331"/>
                  </a:cubicBezTo>
                  <a:cubicBezTo>
                    <a:pt x="4437" y="1256"/>
                    <a:pt x="5013" y="1106"/>
                    <a:pt x="5539" y="855"/>
                  </a:cubicBezTo>
                  <a:cubicBezTo>
                    <a:pt x="5915" y="680"/>
                    <a:pt x="6291" y="529"/>
                    <a:pt x="6667" y="404"/>
                  </a:cubicBezTo>
                  <a:lnTo>
                    <a:pt x="6667" y="404"/>
                  </a:lnTo>
                  <a:cubicBezTo>
                    <a:pt x="5464" y="3988"/>
                    <a:pt x="3459" y="7146"/>
                    <a:pt x="351" y="9201"/>
                  </a:cubicBezTo>
                  <a:cubicBezTo>
                    <a:pt x="351" y="9126"/>
                    <a:pt x="351" y="9051"/>
                    <a:pt x="351" y="9001"/>
                  </a:cubicBezTo>
                  <a:cubicBezTo>
                    <a:pt x="351" y="8524"/>
                    <a:pt x="276" y="8073"/>
                    <a:pt x="176" y="7622"/>
                  </a:cubicBezTo>
                  <a:lnTo>
                    <a:pt x="176" y="7622"/>
                  </a:lnTo>
                  <a:cubicBezTo>
                    <a:pt x="0" y="10504"/>
                    <a:pt x="1329" y="13387"/>
                    <a:pt x="3910" y="15041"/>
                  </a:cubicBezTo>
                  <a:cubicBezTo>
                    <a:pt x="4938" y="15692"/>
                    <a:pt x="6041" y="16093"/>
                    <a:pt x="7168" y="16244"/>
                  </a:cubicBezTo>
                  <a:cubicBezTo>
                    <a:pt x="9274" y="16545"/>
                    <a:pt x="11078" y="17923"/>
                    <a:pt x="11780" y="19928"/>
                  </a:cubicBezTo>
                  <a:cubicBezTo>
                    <a:pt x="12582" y="22109"/>
                    <a:pt x="14111" y="24038"/>
                    <a:pt x="16316" y="25292"/>
                  </a:cubicBezTo>
                  <a:cubicBezTo>
                    <a:pt x="17857" y="26189"/>
                    <a:pt x="19747" y="26661"/>
                    <a:pt x="21561" y="26661"/>
                  </a:cubicBezTo>
                  <a:cubicBezTo>
                    <a:pt x="22078" y="26661"/>
                    <a:pt x="22588" y="26622"/>
                    <a:pt x="23083" y="26545"/>
                  </a:cubicBezTo>
                  <a:cubicBezTo>
                    <a:pt x="23785" y="26444"/>
                    <a:pt x="24412" y="26068"/>
                    <a:pt x="24863" y="25542"/>
                  </a:cubicBezTo>
                  <a:lnTo>
                    <a:pt x="23835" y="21983"/>
                  </a:lnTo>
                  <a:lnTo>
                    <a:pt x="21354" y="13437"/>
                  </a:lnTo>
                  <a:lnTo>
                    <a:pt x="19299" y="6344"/>
                  </a:lnTo>
                  <a:cubicBezTo>
                    <a:pt x="17620" y="6144"/>
                    <a:pt x="16116" y="5166"/>
                    <a:pt x="15189" y="3738"/>
                  </a:cubicBezTo>
                  <a:cubicBezTo>
                    <a:pt x="14462" y="2610"/>
                    <a:pt x="13484" y="1657"/>
                    <a:pt x="12231" y="981"/>
                  </a:cubicBezTo>
                  <a:cubicBezTo>
                    <a:pt x="11011" y="319"/>
                    <a:pt x="9676" y="0"/>
                    <a:pt x="835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70"/>
            <p:cNvSpPr/>
            <p:nvPr/>
          </p:nvSpPr>
          <p:spPr>
            <a:xfrm>
              <a:off x="2399275" y="3114700"/>
              <a:ext cx="97750" cy="177350"/>
            </a:xfrm>
            <a:custGeom>
              <a:avLst/>
              <a:gdLst/>
              <a:ahLst/>
              <a:cxnLst/>
              <a:rect l="l" t="t" r="r" b="b"/>
              <a:pathLst>
                <a:path w="3910" h="7094" extrusionOk="0">
                  <a:moveTo>
                    <a:pt x="1679" y="0"/>
                  </a:moveTo>
                  <a:cubicBezTo>
                    <a:pt x="1504" y="0"/>
                    <a:pt x="1328" y="0"/>
                    <a:pt x="1153" y="25"/>
                  </a:cubicBezTo>
                  <a:cubicBezTo>
                    <a:pt x="1043" y="33"/>
                    <a:pt x="931" y="36"/>
                    <a:pt x="817" y="36"/>
                  </a:cubicBezTo>
                  <a:cubicBezTo>
                    <a:pt x="544" y="36"/>
                    <a:pt x="266" y="18"/>
                    <a:pt x="0" y="0"/>
                  </a:cubicBezTo>
                  <a:lnTo>
                    <a:pt x="0" y="0"/>
                  </a:lnTo>
                  <a:lnTo>
                    <a:pt x="2055" y="7093"/>
                  </a:lnTo>
                  <a:lnTo>
                    <a:pt x="3910" y="6867"/>
                  </a:lnTo>
                  <a:lnTo>
                    <a:pt x="2456" y="2406"/>
                  </a:lnTo>
                  <a:lnTo>
                    <a:pt x="167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70"/>
            <p:cNvSpPr/>
            <p:nvPr/>
          </p:nvSpPr>
          <p:spPr>
            <a:xfrm>
              <a:off x="1898000" y="2973725"/>
              <a:ext cx="162325" cy="219950"/>
            </a:xfrm>
            <a:custGeom>
              <a:avLst/>
              <a:gdLst/>
              <a:ahLst/>
              <a:cxnLst/>
              <a:rect l="l" t="t" r="r" b="b"/>
              <a:pathLst>
                <a:path w="6493" h="8798" extrusionOk="0">
                  <a:moveTo>
                    <a:pt x="6492" y="0"/>
                  </a:moveTo>
                  <a:cubicBezTo>
                    <a:pt x="6116" y="125"/>
                    <a:pt x="5740" y="276"/>
                    <a:pt x="5364" y="451"/>
                  </a:cubicBezTo>
                  <a:cubicBezTo>
                    <a:pt x="4838" y="702"/>
                    <a:pt x="4262" y="852"/>
                    <a:pt x="3685" y="927"/>
                  </a:cubicBezTo>
                  <a:cubicBezTo>
                    <a:pt x="2883" y="1429"/>
                    <a:pt x="2181" y="2080"/>
                    <a:pt x="1580" y="2882"/>
                  </a:cubicBezTo>
                  <a:cubicBezTo>
                    <a:pt x="602" y="4211"/>
                    <a:pt x="101" y="5714"/>
                    <a:pt x="1" y="7218"/>
                  </a:cubicBezTo>
                  <a:cubicBezTo>
                    <a:pt x="101" y="7669"/>
                    <a:pt x="176" y="8120"/>
                    <a:pt x="176" y="8597"/>
                  </a:cubicBezTo>
                  <a:cubicBezTo>
                    <a:pt x="176" y="8647"/>
                    <a:pt x="176" y="8722"/>
                    <a:pt x="176" y="8797"/>
                  </a:cubicBezTo>
                  <a:cubicBezTo>
                    <a:pt x="3284" y="6742"/>
                    <a:pt x="5289" y="3584"/>
                    <a:pt x="649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0" name="Google Shape;1360;p70"/>
          <p:cNvSpPr/>
          <p:nvPr/>
        </p:nvSpPr>
        <p:spPr>
          <a:xfrm flipV="1">
            <a:off x="8696451" y="4707311"/>
            <a:ext cx="297384" cy="297384"/>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70"/>
          <p:cNvSpPr/>
          <p:nvPr/>
        </p:nvSpPr>
        <p:spPr>
          <a:xfrm rot="4045095" flipV="1">
            <a:off x="6121180" y="157566"/>
            <a:ext cx="476851" cy="505920"/>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6"/>
            </a:solidFill>
            <a:prstDash val="dot"/>
            <a:round/>
            <a:headEnd type="none" w="med" len="med"/>
            <a:tailEnd type="none" w="med" len="med"/>
          </a:ln>
        </p:spPr>
      </p:sp>
      <p:pic>
        <p:nvPicPr>
          <p:cNvPr id="8" name="Рисунок 2">
            <a:extLst>
              <a:ext uri="{FF2B5EF4-FFF2-40B4-BE49-F238E27FC236}">
                <a16:creationId xmlns:a16="http://schemas.microsoft.com/office/drawing/2014/main" id="{D7B4922D-91B5-3D59-4218-AD1559C07E82}"/>
              </a:ext>
            </a:extLst>
          </p:cNvPr>
          <p:cNvPicPr>
            <a:picLocks noChangeAspect="1"/>
          </p:cNvPicPr>
          <p:nvPr/>
        </p:nvPicPr>
        <p:blipFill>
          <a:blip r:embed="rId3"/>
          <a:stretch>
            <a:fillRect/>
          </a:stretch>
        </p:blipFill>
        <p:spPr>
          <a:xfrm>
            <a:off x="7513188" y="245613"/>
            <a:ext cx="1332677" cy="1390028"/>
          </a:xfrm>
          <a:prstGeom prst="rect">
            <a:avLst/>
          </a:prstGeom>
        </p:spPr>
      </p:pic>
      <p:sp>
        <p:nvSpPr>
          <p:cNvPr id="11" name="Google Shape;1500;p77">
            <a:extLst>
              <a:ext uri="{FF2B5EF4-FFF2-40B4-BE49-F238E27FC236}">
                <a16:creationId xmlns:a16="http://schemas.microsoft.com/office/drawing/2014/main" id="{FEAEE4AC-E424-16EE-FF21-CD1580FACB51}"/>
              </a:ext>
            </a:extLst>
          </p:cNvPr>
          <p:cNvSpPr/>
          <p:nvPr/>
        </p:nvSpPr>
        <p:spPr>
          <a:xfrm>
            <a:off x="6926681" y="154819"/>
            <a:ext cx="2065407" cy="1764977"/>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 name="Рисунок 1">
            <a:extLst>
              <a:ext uri="{FF2B5EF4-FFF2-40B4-BE49-F238E27FC236}">
                <a16:creationId xmlns:a16="http://schemas.microsoft.com/office/drawing/2014/main" id="{774A2F3C-A4D6-23A4-0DBC-034D42D513B3}"/>
              </a:ext>
            </a:extLst>
          </p:cNvPr>
          <p:cNvPicPr>
            <a:picLocks noChangeAspect="1"/>
          </p:cNvPicPr>
          <p:nvPr/>
        </p:nvPicPr>
        <p:blipFill>
          <a:blip r:embed="rId4"/>
          <a:srcRect b="29713"/>
          <a:stretch/>
        </p:blipFill>
        <p:spPr>
          <a:xfrm>
            <a:off x="7053701" y="523103"/>
            <a:ext cx="1008051" cy="559500"/>
          </a:xfrm>
          <a:prstGeom prst="rect">
            <a:avLst/>
          </a:prstGeom>
        </p:spPr>
      </p:pic>
      <p:sp>
        <p:nvSpPr>
          <p:cNvPr id="5" name="TextBox 4">
            <a:extLst>
              <a:ext uri="{FF2B5EF4-FFF2-40B4-BE49-F238E27FC236}">
                <a16:creationId xmlns:a16="http://schemas.microsoft.com/office/drawing/2014/main" id="{C2EB9655-A105-9FD4-E263-FDEF99D2633C}"/>
              </a:ext>
            </a:extLst>
          </p:cNvPr>
          <p:cNvSpPr txBox="1"/>
          <p:nvPr/>
        </p:nvSpPr>
        <p:spPr>
          <a:xfrm>
            <a:off x="255804" y="771464"/>
            <a:ext cx="3634911"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dirty="0"/>
              <a:t>672 actual responses but the data only displays and is based on 640</a:t>
            </a:r>
          </a:p>
          <a:p>
            <a:pPr marL="285750" indent="-285750">
              <a:buChar char="•"/>
            </a:pPr>
            <a:r>
              <a:rPr lang="en-US" dirty="0"/>
              <a:t>44 countries from all continents except South America</a:t>
            </a:r>
          </a:p>
          <a:p>
            <a:pPr marL="285750" indent="-285750">
              <a:buChar char="•"/>
            </a:pPr>
            <a:r>
              <a:rPr lang="en-US" dirty="0"/>
              <a:t>Ages from 10-75+</a:t>
            </a:r>
          </a:p>
        </p:txBody>
      </p:sp>
      <p:sp>
        <p:nvSpPr>
          <p:cNvPr id="6" name="TextBox 5">
            <a:extLst>
              <a:ext uri="{FF2B5EF4-FFF2-40B4-BE49-F238E27FC236}">
                <a16:creationId xmlns:a16="http://schemas.microsoft.com/office/drawing/2014/main" id="{1A3EBC1E-03C8-1518-F55A-4D0964A406C4}"/>
              </a:ext>
            </a:extLst>
          </p:cNvPr>
          <p:cNvSpPr txBox="1"/>
          <p:nvPr/>
        </p:nvSpPr>
        <p:spPr>
          <a:xfrm>
            <a:off x="5332301" y="4381147"/>
            <a:ext cx="4361774" cy="3188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t>Age distribution</a:t>
            </a:r>
          </a:p>
        </p:txBody>
      </p:sp>
      <p:sp>
        <p:nvSpPr>
          <p:cNvPr id="7" name="TextBox 6">
            <a:extLst>
              <a:ext uri="{FF2B5EF4-FFF2-40B4-BE49-F238E27FC236}">
                <a16:creationId xmlns:a16="http://schemas.microsoft.com/office/drawing/2014/main" id="{697CB6D7-8C2B-E871-196B-2C1F8DD9C9EE}"/>
              </a:ext>
            </a:extLst>
          </p:cNvPr>
          <p:cNvSpPr txBox="1"/>
          <p:nvPr/>
        </p:nvSpPr>
        <p:spPr>
          <a:xfrm>
            <a:off x="969428" y="2206414"/>
            <a:ext cx="436453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t>Geographical Distribution of Responses</a:t>
            </a:r>
          </a:p>
        </p:txBody>
      </p:sp>
      <p:pic>
        <p:nvPicPr>
          <p:cNvPr id="3" name="Picture 2" descr="A graph with colorful bars&#10;&#10;AI-generated content may be incorrect.">
            <a:extLst>
              <a:ext uri="{FF2B5EF4-FFF2-40B4-BE49-F238E27FC236}">
                <a16:creationId xmlns:a16="http://schemas.microsoft.com/office/drawing/2014/main" id="{BCB95218-5DC6-50AF-AA15-0D714A61E88E}"/>
              </a:ext>
            </a:extLst>
          </p:cNvPr>
          <p:cNvPicPr>
            <a:picLocks noChangeAspect="1"/>
          </p:cNvPicPr>
          <p:nvPr/>
        </p:nvPicPr>
        <p:blipFill>
          <a:blip r:embed="rId5"/>
          <a:srcRect l="52927"/>
          <a:stretch/>
        </p:blipFill>
        <p:spPr>
          <a:xfrm>
            <a:off x="7189635" y="2416734"/>
            <a:ext cx="1979782" cy="1868609"/>
          </a:xfrm>
          <a:prstGeom prst="rect">
            <a:avLst/>
          </a:prstGeom>
        </p:spPr>
      </p:pic>
      <p:pic>
        <p:nvPicPr>
          <p:cNvPr id="10" name="Picture 9" descr="A graph with colorful bars&#10;&#10;AI-generated content may be incorrect.">
            <a:extLst>
              <a:ext uri="{FF2B5EF4-FFF2-40B4-BE49-F238E27FC236}">
                <a16:creationId xmlns:a16="http://schemas.microsoft.com/office/drawing/2014/main" id="{99CC872D-A8F9-9EAF-541D-654EABDE5931}"/>
              </a:ext>
            </a:extLst>
          </p:cNvPr>
          <p:cNvPicPr>
            <a:picLocks noChangeAspect="1"/>
          </p:cNvPicPr>
          <p:nvPr/>
        </p:nvPicPr>
        <p:blipFill>
          <a:blip r:embed="rId5"/>
          <a:srcRect r="83335"/>
          <a:stretch/>
        </p:blipFill>
        <p:spPr>
          <a:xfrm>
            <a:off x="6359605" y="2516993"/>
            <a:ext cx="700882" cy="1868609"/>
          </a:xfrm>
          <a:prstGeom prst="rect">
            <a:avLst/>
          </a:prstGeom>
        </p:spPr>
      </p:pic>
      <p:pic>
        <p:nvPicPr>
          <p:cNvPr id="4" name="Picture 3">
            <a:extLst>
              <a:ext uri="{FF2B5EF4-FFF2-40B4-BE49-F238E27FC236}">
                <a16:creationId xmlns:a16="http://schemas.microsoft.com/office/drawing/2014/main" id="{C643E56A-756E-5143-6992-7D33D8D63B29}"/>
              </a:ext>
            </a:extLst>
          </p:cNvPr>
          <p:cNvPicPr>
            <a:picLocks noChangeAspect="1"/>
          </p:cNvPicPr>
          <p:nvPr/>
        </p:nvPicPr>
        <p:blipFill>
          <a:blip r:embed="rId6"/>
          <a:stretch>
            <a:fillRect/>
          </a:stretch>
        </p:blipFill>
        <p:spPr>
          <a:xfrm>
            <a:off x="44978" y="2577968"/>
            <a:ext cx="6222617" cy="1868608"/>
          </a:xfrm>
          <a:prstGeom prst="rect">
            <a:avLst/>
          </a:prstGeom>
        </p:spPr>
      </p:pic>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329B32D6-F6EB-68A4-CF2F-6B9040295CA2}"/>
                  </a:ext>
                </a:extLst>
              </p14:cNvPr>
              <p14:cNvContentPartPr/>
              <p14:nvPr/>
            </p14:nvContentPartPr>
            <p14:xfrm>
              <a:off x="1185499" y="4499208"/>
              <a:ext cx="360" cy="360"/>
            </p14:xfrm>
          </p:contentPart>
        </mc:Choice>
        <mc:Fallback xmlns="">
          <p:pic>
            <p:nvPicPr>
              <p:cNvPr id="9" name="Ink 8">
                <a:extLst>
                  <a:ext uri="{FF2B5EF4-FFF2-40B4-BE49-F238E27FC236}">
                    <a16:creationId xmlns:a16="http://schemas.microsoft.com/office/drawing/2014/main" id="{329B32D6-F6EB-68A4-CF2F-6B9040295CA2}"/>
                  </a:ext>
                </a:extLst>
              </p:cNvPr>
              <p:cNvPicPr/>
              <p:nvPr/>
            </p:nvPicPr>
            <p:blipFill>
              <a:blip r:embed="rId8"/>
              <a:stretch>
                <a:fillRect/>
              </a:stretch>
            </p:blipFill>
            <p:spPr>
              <a:xfrm>
                <a:off x="1122499" y="4436208"/>
                <a:ext cx="12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B06D8439-5DCC-4CBB-8E8B-78438EF5A2AC}"/>
                  </a:ext>
                </a:extLst>
              </p14:cNvPr>
              <p14:cNvContentPartPr/>
              <p14:nvPr/>
            </p14:nvContentPartPr>
            <p14:xfrm>
              <a:off x="8597539" y="2155608"/>
              <a:ext cx="360" cy="360"/>
            </p14:xfrm>
          </p:contentPart>
        </mc:Choice>
        <mc:Fallback xmlns="">
          <p:pic>
            <p:nvPicPr>
              <p:cNvPr id="12" name="Ink 11">
                <a:extLst>
                  <a:ext uri="{FF2B5EF4-FFF2-40B4-BE49-F238E27FC236}">
                    <a16:creationId xmlns:a16="http://schemas.microsoft.com/office/drawing/2014/main" id="{B06D8439-5DCC-4CBB-8E8B-78438EF5A2AC}"/>
                  </a:ext>
                </a:extLst>
              </p:cNvPr>
              <p:cNvPicPr/>
              <p:nvPr/>
            </p:nvPicPr>
            <p:blipFill>
              <a:blip r:embed="rId8"/>
              <a:stretch>
                <a:fillRect/>
              </a:stretch>
            </p:blipFill>
            <p:spPr>
              <a:xfrm>
                <a:off x="8534539" y="2092608"/>
                <a:ext cx="12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12456384-A0EE-8C82-3A13-05232A021B26}"/>
                  </a:ext>
                </a:extLst>
              </p14:cNvPr>
              <p14:cNvContentPartPr/>
              <p14:nvPr/>
            </p14:nvContentPartPr>
            <p14:xfrm>
              <a:off x="8074819" y="4886928"/>
              <a:ext cx="360" cy="360"/>
            </p14:xfrm>
          </p:contentPart>
        </mc:Choice>
        <mc:Fallback xmlns="">
          <p:pic>
            <p:nvPicPr>
              <p:cNvPr id="13" name="Ink 12">
                <a:extLst>
                  <a:ext uri="{FF2B5EF4-FFF2-40B4-BE49-F238E27FC236}">
                    <a16:creationId xmlns:a16="http://schemas.microsoft.com/office/drawing/2014/main" id="{12456384-A0EE-8C82-3A13-05232A021B26}"/>
                  </a:ext>
                </a:extLst>
              </p:cNvPr>
              <p:cNvPicPr/>
              <p:nvPr/>
            </p:nvPicPr>
            <p:blipFill>
              <a:blip r:embed="rId8"/>
              <a:stretch>
                <a:fillRect/>
              </a:stretch>
            </p:blipFill>
            <p:spPr>
              <a:xfrm>
                <a:off x="8011819" y="4823928"/>
                <a:ext cx="126000" cy="126000"/>
              </a:xfrm>
              <a:prstGeom prst="rect">
                <a:avLst/>
              </a:prstGeom>
            </p:spPr>
          </p:pic>
        </mc:Fallback>
      </mc:AlternateContent>
    </p:spTree>
    <p:extLst>
      <p:ext uri="{BB962C8B-B14F-4D97-AF65-F5344CB8AC3E}">
        <p14:creationId xmlns:p14="http://schemas.microsoft.com/office/powerpoint/2010/main" val="16501924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43425-9B3B-1FC2-AAED-C55776F90ED8}"/>
              </a:ext>
            </a:extLst>
          </p:cNvPr>
          <p:cNvSpPr>
            <a:spLocks noGrp="1"/>
          </p:cNvSpPr>
          <p:nvPr>
            <p:ph type="title"/>
          </p:nvPr>
        </p:nvSpPr>
        <p:spPr>
          <a:xfrm>
            <a:off x="374764" y="117810"/>
            <a:ext cx="7717500" cy="559500"/>
          </a:xfrm>
        </p:spPr>
        <p:txBody>
          <a:bodyPr/>
          <a:lstStyle/>
          <a:p>
            <a:r>
              <a:rPr lang="en-US">
                <a:solidFill>
                  <a:schemeClr val="accent1">
                    <a:lumMod val="25000"/>
                  </a:schemeClr>
                </a:solidFill>
              </a:rPr>
              <a:t>Results</a:t>
            </a:r>
          </a:p>
        </p:txBody>
      </p:sp>
      <p:sp>
        <p:nvSpPr>
          <p:cNvPr id="4" name="TextBox 3">
            <a:extLst>
              <a:ext uri="{FF2B5EF4-FFF2-40B4-BE49-F238E27FC236}">
                <a16:creationId xmlns:a16="http://schemas.microsoft.com/office/drawing/2014/main" id="{B57D8567-76BD-D746-77FC-C30816868233}"/>
              </a:ext>
            </a:extLst>
          </p:cNvPr>
          <p:cNvSpPr txBox="1"/>
          <p:nvPr/>
        </p:nvSpPr>
        <p:spPr>
          <a:xfrm>
            <a:off x="149856" y="615984"/>
            <a:ext cx="2816594"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Do you know what microplastics are?</a:t>
            </a:r>
          </a:p>
          <a:p>
            <a:endParaRPr lang="en-US" b="1"/>
          </a:p>
          <a:p>
            <a:pPr marL="285750" indent="-285750">
              <a:buChar char="•"/>
            </a:pPr>
            <a:r>
              <a:rPr lang="en-US" dirty="0"/>
              <a:t>85% know</a:t>
            </a:r>
          </a:p>
          <a:p>
            <a:pPr marL="285750" indent="-285750">
              <a:buChar char="•"/>
            </a:pPr>
            <a:r>
              <a:rPr lang="en-US" dirty="0"/>
              <a:t>15% do not know</a:t>
            </a:r>
          </a:p>
          <a:p>
            <a:pPr marL="285750" indent="-285750">
              <a:buChar char="•"/>
            </a:pPr>
            <a:r>
              <a:rPr lang="en-US" dirty="0"/>
              <a:t>With the least knowledge in 10 </a:t>
            </a:r>
            <a:r>
              <a:rPr lang="en-US"/>
              <a:t>-18 year-olds</a:t>
            </a:r>
            <a:endParaRPr lang="en-US" dirty="0"/>
          </a:p>
        </p:txBody>
      </p:sp>
      <p:sp>
        <p:nvSpPr>
          <p:cNvPr id="5" name="TextBox 4">
            <a:extLst>
              <a:ext uri="{FF2B5EF4-FFF2-40B4-BE49-F238E27FC236}">
                <a16:creationId xmlns:a16="http://schemas.microsoft.com/office/drawing/2014/main" id="{EF81D913-DC62-2F04-C076-0DA053A677F6}"/>
              </a:ext>
            </a:extLst>
          </p:cNvPr>
          <p:cNvSpPr txBox="1"/>
          <p:nvPr/>
        </p:nvSpPr>
        <p:spPr>
          <a:xfrm>
            <a:off x="2858388" y="605114"/>
            <a:ext cx="304131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Are you aware of the presence of microplastics in your daily life?</a:t>
            </a:r>
          </a:p>
          <a:p>
            <a:endParaRPr lang="en-US" b="1"/>
          </a:p>
          <a:p>
            <a:pPr marL="285750" indent="-285750">
              <a:buChar char="•"/>
            </a:pPr>
            <a:r>
              <a:rPr lang="en-US"/>
              <a:t>85% aware</a:t>
            </a:r>
          </a:p>
          <a:p>
            <a:pPr marL="285750" indent="-285750">
              <a:buChar char="•"/>
            </a:pPr>
            <a:r>
              <a:rPr lang="en-US"/>
              <a:t>15% unaware</a:t>
            </a:r>
          </a:p>
        </p:txBody>
      </p:sp>
      <p:sp>
        <p:nvSpPr>
          <p:cNvPr id="6" name="TextBox 5">
            <a:extLst>
              <a:ext uri="{FF2B5EF4-FFF2-40B4-BE49-F238E27FC236}">
                <a16:creationId xmlns:a16="http://schemas.microsoft.com/office/drawing/2014/main" id="{171F214F-643C-9DAA-6912-DB585181BD7D}"/>
              </a:ext>
            </a:extLst>
          </p:cNvPr>
          <p:cNvSpPr txBox="1"/>
          <p:nvPr/>
        </p:nvSpPr>
        <p:spPr>
          <a:xfrm>
            <a:off x="6024173" y="603090"/>
            <a:ext cx="311920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Do you think the government should take action in restricting the use of plastics and microplastics?</a:t>
            </a:r>
          </a:p>
        </p:txBody>
      </p:sp>
      <p:pic>
        <p:nvPicPr>
          <p:cNvPr id="3" name="Picture 2" descr="A white background with black dots&#10;&#10;AI-generated content may be incorrect.">
            <a:extLst>
              <a:ext uri="{FF2B5EF4-FFF2-40B4-BE49-F238E27FC236}">
                <a16:creationId xmlns:a16="http://schemas.microsoft.com/office/drawing/2014/main" id="{63A73FE0-BBA7-65C2-5656-79CB3975F7FC}"/>
              </a:ext>
            </a:extLst>
          </p:cNvPr>
          <p:cNvPicPr>
            <a:picLocks noChangeAspect="1"/>
          </p:cNvPicPr>
          <p:nvPr/>
        </p:nvPicPr>
        <p:blipFill>
          <a:blip r:embed="rId2"/>
          <a:srcRect l="58648" t="3318" b="-2473"/>
          <a:stretch/>
        </p:blipFill>
        <p:spPr>
          <a:xfrm>
            <a:off x="249685" y="2349656"/>
            <a:ext cx="2924084" cy="2169788"/>
          </a:xfrm>
          <a:prstGeom prst="rect">
            <a:avLst/>
          </a:prstGeom>
        </p:spPr>
      </p:pic>
      <p:pic>
        <p:nvPicPr>
          <p:cNvPr id="10" name="Picture 9" descr="A white background with black dots&#10;&#10;AI-generated content may be incorrect.">
            <a:extLst>
              <a:ext uri="{FF2B5EF4-FFF2-40B4-BE49-F238E27FC236}">
                <a16:creationId xmlns:a16="http://schemas.microsoft.com/office/drawing/2014/main" id="{F6908010-AF9D-8F7B-DD47-8762E4E5339B}"/>
              </a:ext>
            </a:extLst>
          </p:cNvPr>
          <p:cNvPicPr>
            <a:picLocks noChangeAspect="1"/>
          </p:cNvPicPr>
          <p:nvPr/>
        </p:nvPicPr>
        <p:blipFill>
          <a:blip r:embed="rId2"/>
          <a:srcRect l="62599" t="2913" r="5282" b="784"/>
          <a:stretch/>
        </p:blipFill>
        <p:spPr>
          <a:xfrm>
            <a:off x="3173766" y="2294169"/>
            <a:ext cx="2531929" cy="2280752"/>
          </a:xfrm>
          <a:prstGeom prst="rect">
            <a:avLst/>
          </a:prstGeom>
        </p:spPr>
      </p:pic>
      <p:pic>
        <p:nvPicPr>
          <p:cNvPr id="11" name="Picture 10" descr="A white background with black and white clouds&#10;&#10;AI-generated content may be incorrect.">
            <a:extLst>
              <a:ext uri="{FF2B5EF4-FFF2-40B4-BE49-F238E27FC236}">
                <a16:creationId xmlns:a16="http://schemas.microsoft.com/office/drawing/2014/main" id="{52D0373E-7C81-B1A0-8857-E780DCBEE65D}"/>
              </a:ext>
            </a:extLst>
          </p:cNvPr>
          <p:cNvPicPr>
            <a:picLocks noChangeAspect="1"/>
          </p:cNvPicPr>
          <p:nvPr/>
        </p:nvPicPr>
        <p:blipFill>
          <a:blip r:embed="rId3"/>
          <a:srcRect l="65988" r="-61" b="6452"/>
          <a:stretch/>
        </p:blipFill>
        <p:spPr>
          <a:xfrm>
            <a:off x="6346572" y="2215966"/>
            <a:ext cx="2649523" cy="2409338"/>
          </a:xfrm>
          <a:prstGeom prst="rect">
            <a:avLst/>
          </a:prstGeom>
        </p:spPr>
      </p:pic>
    </p:spTree>
    <p:extLst>
      <p:ext uri="{BB962C8B-B14F-4D97-AF65-F5344CB8AC3E}">
        <p14:creationId xmlns:p14="http://schemas.microsoft.com/office/powerpoint/2010/main" val="87493232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9FC498-9C81-E10C-D517-B333B4E929DE}"/>
              </a:ext>
            </a:extLst>
          </p:cNvPr>
          <p:cNvSpPr txBox="1"/>
          <p:nvPr/>
        </p:nvSpPr>
        <p:spPr>
          <a:xfrm>
            <a:off x="2286155" y="144348"/>
            <a:ext cx="3968126"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000" b="1">
                <a:solidFill>
                  <a:schemeClr val="accent1">
                    <a:lumMod val="25000"/>
                  </a:schemeClr>
                </a:solidFill>
                <a:latin typeface="Prompt"/>
                <a:cs typeface="Prompt"/>
              </a:rPr>
              <a:t>Further Results</a:t>
            </a:r>
          </a:p>
        </p:txBody>
      </p:sp>
      <p:pic>
        <p:nvPicPr>
          <p:cNvPr id="2" name="Picture 1" descr="A colorful bar graph with numbers&#10;&#10;AI-generated content may be incorrect.">
            <a:extLst>
              <a:ext uri="{FF2B5EF4-FFF2-40B4-BE49-F238E27FC236}">
                <a16:creationId xmlns:a16="http://schemas.microsoft.com/office/drawing/2014/main" id="{FD23518E-2A13-4A45-4E39-9399ABCD8DD6}"/>
              </a:ext>
            </a:extLst>
          </p:cNvPr>
          <p:cNvPicPr>
            <a:picLocks noChangeAspect="1"/>
          </p:cNvPicPr>
          <p:nvPr/>
        </p:nvPicPr>
        <p:blipFill>
          <a:blip r:embed="rId2"/>
          <a:stretch>
            <a:fillRect/>
          </a:stretch>
        </p:blipFill>
        <p:spPr>
          <a:xfrm>
            <a:off x="3478937" y="707797"/>
            <a:ext cx="5110209" cy="1552879"/>
          </a:xfrm>
          <a:prstGeom prst="rect">
            <a:avLst/>
          </a:prstGeom>
        </p:spPr>
      </p:pic>
      <p:sp>
        <p:nvSpPr>
          <p:cNvPr id="7" name="TextBox 6">
            <a:extLst>
              <a:ext uri="{FF2B5EF4-FFF2-40B4-BE49-F238E27FC236}">
                <a16:creationId xmlns:a16="http://schemas.microsoft.com/office/drawing/2014/main" id="{EACDFE1E-B9B0-EE7D-7022-EC4B4C98DDE7}"/>
              </a:ext>
            </a:extLst>
          </p:cNvPr>
          <p:cNvSpPr txBox="1"/>
          <p:nvPr/>
        </p:nvSpPr>
        <p:spPr>
          <a:xfrm>
            <a:off x="195073" y="1065608"/>
            <a:ext cx="341338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t>Do you think microplastics have a serious negative impact on human health?</a:t>
            </a:r>
          </a:p>
          <a:p>
            <a:pPr marL="285750" indent="-285750">
              <a:buChar char="•"/>
            </a:pPr>
            <a:endParaRPr lang="en-GB" b="1"/>
          </a:p>
        </p:txBody>
      </p:sp>
      <p:pic>
        <p:nvPicPr>
          <p:cNvPr id="8" name="Picture 7" descr="A colorful graph with different colored arrows&#10;&#10;AI-generated content may be incorrect.">
            <a:extLst>
              <a:ext uri="{FF2B5EF4-FFF2-40B4-BE49-F238E27FC236}">
                <a16:creationId xmlns:a16="http://schemas.microsoft.com/office/drawing/2014/main" id="{554A55A2-BFC7-2DE7-05A9-A1EE8E508525}"/>
              </a:ext>
            </a:extLst>
          </p:cNvPr>
          <p:cNvPicPr>
            <a:picLocks noChangeAspect="1"/>
          </p:cNvPicPr>
          <p:nvPr/>
        </p:nvPicPr>
        <p:blipFill>
          <a:blip r:embed="rId3"/>
          <a:stretch>
            <a:fillRect/>
          </a:stretch>
        </p:blipFill>
        <p:spPr>
          <a:xfrm>
            <a:off x="3478936" y="2403444"/>
            <a:ext cx="5548545" cy="1562841"/>
          </a:xfrm>
          <a:prstGeom prst="rect">
            <a:avLst/>
          </a:prstGeom>
        </p:spPr>
      </p:pic>
      <p:sp>
        <p:nvSpPr>
          <p:cNvPr id="9" name="TextBox 8">
            <a:extLst>
              <a:ext uri="{FF2B5EF4-FFF2-40B4-BE49-F238E27FC236}">
                <a16:creationId xmlns:a16="http://schemas.microsoft.com/office/drawing/2014/main" id="{800B2317-67D3-7189-322C-E4F0A8E4DC7D}"/>
              </a:ext>
            </a:extLst>
          </p:cNvPr>
          <p:cNvSpPr txBox="1"/>
          <p:nvPr/>
        </p:nvSpPr>
        <p:spPr>
          <a:xfrm>
            <a:off x="299712" y="2514252"/>
            <a:ext cx="288056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b="1"/>
              <a:t>Do you think microplastics have a serious negative impact on the environment?</a:t>
            </a:r>
          </a:p>
        </p:txBody>
      </p:sp>
      <p:sp>
        <p:nvSpPr>
          <p:cNvPr id="10" name="TextBox 9">
            <a:extLst>
              <a:ext uri="{FF2B5EF4-FFF2-40B4-BE49-F238E27FC236}">
                <a16:creationId xmlns:a16="http://schemas.microsoft.com/office/drawing/2014/main" id="{D9030F81-A32F-17F1-E369-86C0400DD407}"/>
              </a:ext>
            </a:extLst>
          </p:cNvPr>
          <p:cNvSpPr txBox="1"/>
          <p:nvPr/>
        </p:nvSpPr>
        <p:spPr>
          <a:xfrm>
            <a:off x="1839768" y="4254243"/>
            <a:ext cx="6318483"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buChar char="•"/>
            </a:pPr>
            <a:r>
              <a:rPr lang="en-GB" sz="1500">
                <a:ea typeface="Calibri"/>
                <a:cs typeface="Calibri"/>
              </a:rPr>
              <a:t>The survey shows that the respondents believe that microplastics have a more serious negative effect on the environment than on human health.</a:t>
            </a:r>
            <a:endParaRPr lang="en-US" sz="1500"/>
          </a:p>
        </p:txBody>
      </p:sp>
    </p:spTree>
    <p:extLst>
      <p:ext uri="{BB962C8B-B14F-4D97-AF65-F5344CB8AC3E}">
        <p14:creationId xmlns:p14="http://schemas.microsoft.com/office/powerpoint/2010/main" val="2132455928"/>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A01742-63A0-A3F6-F131-103BF16FDE3B}"/>
              </a:ext>
            </a:extLst>
          </p:cNvPr>
          <p:cNvSpPr txBox="1"/>
          <p:nvPr/>
        </p:nvSpPr>
        <p:spPr>
          <a:xfrm>
            <a:off x="2496971" y="169299"/>
            <a:ext cx="6077498"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000" b="1" dirty="0">
                <a:solidFill>
                  <a:schemeClr val="accent5"/>
                </a:solidFill>
                <a:latin typeface="Prompt"/>
              </a:rPr>
              <a:t>Further Results</a:t>
            </a:r>
          </a:p>
        </p:txBody>
      </p:sp>
      <p:pic>
        <p:nvPicPr>
          <p:cNvPr id="4" name="Picture 3" descr="A colorful graph with numbers&#10;&#10;AI-generated content may be incorrect.">
            <a:extLst>
              <a:ext uri="{FF2B5EF4-FFF2-40B4-BE49-F238E27FC236}">
                <a16:creationId xmlns:a16="http://schemas.microsoft.com/office/drawing/2014/main" id="{DC3F4891-B0AF-8F31-5CC8-FE9AF2A1E6A6}"/>
              </a:ext>
            </a:extLst>
          </p:cNvPr>
          <p:cNvPicPr>
            <a:picLocks noChangeAspect="1"/>
          </p:cNvPicPr>
          <p:nvPr/>
        </p:nvPicPr>
        <p:blipFill>
          <a:blip r:embed="rId2"/>
          <a:stretch>
            <a:fillRect/>
          </a:stretch>
        </p:blipFill>
        <p:spPr>
          <a:xfrm>
            <a:off x="4172503" y="718495"/>
            <a:ext cx="4327866" cy="1287346"/>
          </a:xfrm>
          <a:prstGeom prst="rect">
            <a:avLst/>
          </a:prstGeom>
        </p:spPr>
      </p:pic>
      <p:sp>
        <p:nvSpPr>
          <p:cNvPr id="5" name="TextBox 4">
            <a:extLst>
              <a:ext uri="{FF2B5EF4-FFF2-40B4-BE49-F238E27FC236}">
                <a16:creationId xmlns:a16="http://schemas.microsoft.com/office/drawing/2014/main" id="{0F442AAB-BAD7-F4C6-86E4-5426F3FF9828}"/>
              </a:ext>
            </a:extLst>
          </p:cNvPr>
          <p:cNvSpPr txBox="1"/>
          <p:nvPr/>
        </p:nvSpPr>
        <p:spPr>
          <a:xfrm>
            <a:off x="426129" y="917175"/>
            <a:ext cx="330360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ea typeface="Calibri"/>
                <a:cs typeface="Calibri"/>
              </a:rPr>
              <a:t>Which of these items do you think contain microplastics? (More than one answer possible)</a:t>
            </a:r>
            <a:endParaRPr lang="en-US" dirty="0"/>
          </a:p>
        </p:txBody>
      </p:sp>
      <p:pic>
        <p:nvPicPr>
          <p:cNvPr id="6" name="Picture 5" descr="A white background with black dots&#10;&#10;AI-generated content may be incorrect.">
            <a:extLst>
              <a:ext uri="{FF2B5EF4-FFF2-40B4-BE49-F238E27FC236}">
                <a16:creationId xmlns:a16="http://schemas.microsoft.com/office/drawing/2014/main" id="{7B669193-4932-ED23-4283-066FADB6B2C5}"/>
              </a:ext>
            </a:extLst>
          </p:cNvPr>
          <p:cNvPicPr>
            <a:picLocks noChangeAspect="1"/>
          </p:cNvPicPr>
          <p:nvPr/>
        </p:nvPicPr>
        <p:blipFill>
          <a:blip r:embed="rId3"/>
          <a:stretch>
            <a:fillRect/>
          </a:stretch>
        </p:blipFill>
        <p:spPr>
          <a:xfrm>
            <a:off x="4172505" y="2122325"/>
            <a:ext cx="4227991" cy="1159635"/>
          </a:xfrm>
          <a:prstGeom prst="rect">
            <a:avLst/>
          </a:prstGeom>
        </p:spPr>
      </p:pic>
      <p:sp>
        <p:nvSpPr>
          <p:cNvPr id="7" name="TextBox 6">
            <a:extLst>
              <a:ext uri="{FF2B5EF4-FFF2-40B4-BE49-F238E27FC236}">
                <a16:creationId xmlns:a16="http://schemas.microsoft.com/office/drawing/2014/main" id="{2A93DE55-348D-9142-E89B-E663028F82F2}"/>
              </a:ext>
            </a:extLst>
          </p:cNvPr>
          <p:cNvSpPr txBox="1"/>
          <p:nvPr/>
        </p:nvSpPr>
        <p:spPr>
          <a:xfrm>
            <a:off x="426128" y="2332053"/>
            <a:ext cx="322037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Are you willing to buy products with less microplastics even if they cost more?</a:t>
            </a:r>
            <a:r>
              <a:rPr lang="en-GB" dirty="0">
                <a:ea typeface="Calibri"/>
                <a:cs typeface="Calibri"/>
              </a:rPr>
              <a:t> </a:t>
            </a:r>
            <a:endParaRPr lang="en-GB" dirty="0"/>
          </a:p>
        </p:txBody>
      </p:sp>
      <p:pic>
        <p:nvPicPr>
          <p:cNvPr id="8" name="Picture 7" descr="A white background with black dots&#10;&#10;AI-generated content may be incorrect.">
            <a:extLst>
              <a:ext uri="{FF2B5EF4-FFF2-40B4-BE49-F238E27FC236}">
                <a16:creationId xmlns:a16="http://schemas.microsoft.com/office/drawing/2014/main" id="{3CE57F95-5657-A4AA-49BF-D2706D0EE1D9}"/>
              </a:ext>
            </a:extLst>
          </p:cNvPr>
          <p:cNvPicPr>
            <a:picLocks noChangeAspect="1"/>
          </p:cNvPicPr>
          <p:nvPr/>
        </p:nvPicPr>
        <p:blipFill>
          <a:blip r:embed="rId4"/>
          <a:stretch>
            <a:fillRect/>
          </a:stretch>
        </p:blipFill>
        <p:spPr>
          <a:xfrm>
            <a:off x="4172504" y="3275815"/>
            <a:ext cx="4233540" cy="1294011"/>
          </a:xfrm>
          <a:prstGeom prst="rect">
            <a:avLst/>
          </a:prstGeom>
        </p:spPr>
      </p:pic>
      <p:sp>
        <p:nvSpPr>
          <p:cNvPr id="9" name="TextBox 8">
            <a:extLst>
              <a:ext uri="{FF2B5EF4-FFF2-40B4-BE49-F238E27FC236}">
                <a16:creationId xmlns:a16="http://schemas.microsoft.com/office/drawing/2014/main" id="{313BF635-9F02-DD2D-3632-6A45A70AABA5}"/>
              </a:ext>
            </a:extLst>
          </p:cNvPr>
          <p:cNvSpPr txBox="1"/>
          <p:nvPr/>
        </p:nvSpPr>
        <p:spPr>
          <a:xfrm>
            <a:off x="426129" y="3624864"/>
            <a:ext cx="3298054"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ea typeface="Calibri"/>
                <a:cs typeface="Calibri"/>
              </a:rPr>
              <a:t>Do you think there should be a clear labelling of the amount of microplastics in each product?</a:t>
            </a:r>
            <a:endParaRPr lang="en-US" dirty="0"/>
          </a:p>
        </p:txBody>
      </p:sp>
      <p:sp>
        <p:nvSpPr>
          <p:cNvPr id="10" name="TextBox 9">
            <a:extLst>
              <a:ext uri="{FF2B5EF4-FFF2-40B4-BE49-F238E27FC236}">
                <a16:creationId xmlns:a16="http://schemas.microsoft.com/office/drawing/2014/main" id="{95B3F916-D85A-C9C0-7171-42745834DF7F}"/>
              </a:ext>
            </a:extLst>
          </p:cNvPr>
          <p:cNvSpPr txBox="1"/>
          <p:nvPr/>
        </p:nvSpPr>
        <p:spPr>
          <a:xfrm>
            <a:off x="3327047" y="4622557"/>
            <a:ext cx="552506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GB" dirty="0"/>
              <a:t>There is an overall agreement for clear labelling of microplastics in products</a:t>
            </a:r>
          </a:p>
        </p:txBody>
      </p:sp>
    </p:spTree>
    <p:extLst>
      <p:ext uri="{BB962C8B-B14F-4D97-AF65-F5344CB8AC3E}">
        <p14:creationId xmlns:p14="http://schemas.microsoft.com/office/powerpoint/2010/main" val="4023446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pic>
        <p:nvPicPr>
          <p:cNvPr id="5" name="Picture 4">
            <a:extLst>
              <a:ext uri="{FF2B5EF4-FFF2-40B4-BE49-F238E27FC236}">
                <a16:creationId xmlns:a16="http://schemas.microsoft.com/office/drawing/2014/main" id="{1C7DEFC9-10B6-F750-F27B-49F6C5DEEC14}"/>
              </a:ext>
            </a:extLst>
          </p:cNvPr>
          <p:cNvPicPr>
            <a:picLocks noChangeAspect="1"/>
          </p:cNvPicPr>
          <p:nvPr/>
        </p:nvPicPr>
        <p:blipFill>
          <a:blip r:embed="rId3"/>
          <a:stretch>
            <a:fillRect/>
          </a:stretch>
        </p:blipFill>
        <p:spPr>
          <a:xfrm rot="16382612">
            <a:off x="616353" y="-1821416"/>
            <a:ext cx="8332230" cy="8332230"/>
          </a:xfrm>
          <a:prstGeom prst="rect">
            <a:avLst/>
          </a:prstGeom>
        </p:spPr>
      </p:pic>
      <p:sp>
        <p:nvSpPr>
          <p:cNvPr id="1261" name="Google Shape;1261;p69"/>
          <p:cNvSpPr txBox="1">
            <a:spLocks noGrp="1"/>
          </p:cNvSpPr>
          <p:nvPr>
            <p:ph type="title"/>
          </p:nvPr>
        </p:nvSpPr>
        <p:spPr>
          <a:xfrm>
            <a:off x="3245099" y="1595150"/>
            <a:ext cx="5341449" cy="1402500"/>
          </a:xfrm>
          <a:prstGeom prst="rect">
            <a:avLst/>
          </a:prstGeom>
        </p:spPr>
        <p:txBody>
          <a:bodyPr spcFirstLastPara="1" wrap="square" lIns="91425" tIns="91425" rIns="91425" bIns="91425" anchor="ctr" anchorCtr="0">
            <a:noAutofit/>
          </a:bodyPr>
          <a:lstStyle/>
          <a:p>
            <a:r>
              <a:rPr lang="en-US"/>
              <a:t>Plastic Globally</a:t>
            </a:r>
          </a:p>
        </p:txBody>
      </p:sp>
      <p:sp>
        <p:nvSpPr>
          <p:cNvPr id="1263" name="Google Shape;1263;p69"/>
          <p:cNvSpPr txBox="1">
            <a:spLocks noGrp="1"/>
          </p:cNvSpPr>
          <p:nvPr>
            <p:ph type="title" idx="2"/>
          </p:nvPr>
        </p:nvSpPr>
        <p:spPr>
          <a:xfrm>
            <a:off x="718800" y="1643450"/>
            <a:ext cx="2221500" cy="14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grpSp>
        <p:nvGrpSpPr>
          <p:cNvPr id="1264" name="Google Shape;1264;p69"/>
          <p:cNvGrpSpPr/>
          <p:nvPr/>
        </p:nvGrpSpPr>
        <p:grpSpPr>
          <a:xfrm>
            <a:off x="7063377" y="4002799"/>
            <a:ext cx="761606" cy="869906"/>
            <a:chOff x="5577525" y="2552475"/>
            <a:chExt cx="858825" cy="980950"/>
          </a:xfrm>
        </p:grpSpPr>
        <p:sp>
          <p:nvSpPr>
            <p:cNvPr id="1265" name="Google Shape;1265;p69"/>
            <p:cNvSpPr/>
            <p:nvPr/>
          </p:nvSpPr>
          <p:spPr>
            <a:xfrm>
              <a:off x="6077975" y="2552475"/>
              <a:ext cx="358375" cy="304175"/>
            </a:xfrm>
            <a:custGeom>
              <a:avLst/>
              <a:gdLst/>
              <a:ahLst/>
              <a:cxnLst/>
              <a:rect l="l" t="t" r="r" b="b"/>
              <a:pathLst>
                <a:path w="14335" h="12167" extrusionOk="0">
                  <a:moveTo>
                    <a:pt x="2245" y="1"/>
                  </a:moveTo>
                  <a:cubicBezTo>
                    <a:pt x="1034" y="1"/>
                    <a:pt x="238" y="600"/>
                    <a:pt x="46" y="754"/>
                  </a:cubicBezTo>
                  <a:cubicBezTo>
                    <a:pt x="23" y="777"/>
                    <a:pt x="0" y="777"/>
                    <a:pt x="0" y="777"/>
                  </a:cubicBezTo>
                  <a:lnTo>
                    <a:pt x="1027" y="1941"/>
                  </a:lnTo>
                  <a:cubicBezTo>
                    <a:pt x="1027" y="1941"/>
                    <a:pt x="1571" y="1741"/>
                    <a:pt x="2263" y="1741"/>
                  </a:cubicBezTo>
                  <a:cubicBezTo>
                    <a:pt x="2642" y="1741"/>
                    <a:pt x="3066" y="1801"/>
                    <a:pt x="3470" y="1987"/>
                  </a:cubicBezTo>
                  <a:cubicBezTo>
                    <a:pt x="4611" y="2489"/>
                    <a:pt x="8377" y="6597"/>
                    <a:pt x="8377" y="6597"/>
                  </a:cubicBezTo>
                  <a:lnTo>
                    <a:pt x="5843" y="9428"/>
                  </a:lnTo>
                  <a:lnTo>
                    <a:pt x="8879" y="12167"/>
                  </a:lnTo>
                  <a:cubicBezTo>
                    <a:pt x="8879" y="12167"/>
                    <a:pt x="10728" y="9793"/>
                    <a:pt x="11162" y="9519"/>
                  </a:cubicBezTo>
                  <a:cubicBezTo>
                    <a:pt x="11203" y="9494"/>
                    <a:pt x="11263" y="9483"/>
                    <a:pt x="11338" y="9483"/>
                  </a:cubicBezTo>
                  <a:cubicBezTo>
                    <a:pt x="11961" y="9483"/>
                    <a:pt x="13623" y="10247"/>
                    <a:pt x="14117" y="10247"/>
                  </a:cubicBezTo>
                  <a:cubicBezTo>
                    <a:pt x="14161" y="10247"/>
                    <a:pt x="14196" y="10240"/>
                    <a:pt x="14220" y="10227"/>
                  </a:cubicBezTo>
                  <a:cubicBezTo>
                    <a:pt x="14243" y="10204"/>
                    <a:pt x="14243" y="10181"/>
                    <a:pt x="14243" y="10158"/>
                  </a:cubicBezTo>
                  <a:cubicBezTo>
                    <a:pt x="14334" y="9770"/>
                    <a:pt x="9107" y="4612"/>
                    <a:pt x="5752" y="1599"/>
                  </a:cubicBezTo>
                  <a:cubicBezTo>
                    <a:pt x="4390" y="367"/>
                    <a:pt x="3191" y="1"/>
                    <a:pt x="224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69"/>
            <p:cNvSpPr/>
            <p:nvPr/>
          </p:nvSpPr>
          <p:spPr>
            <a:xfrm>
              <a:off x="6077975" y="2569600"/>
              <a:ext cx="355525" cy="287050"/>
            </a:xfrm>
            <a:custGeom>
              <a:avLst/>
              <a:gdLst/>
              <a:ahLst/>
              <a:cxnLst/>
              <a:rect l="l" t="t" r="r" b="b"/>
              <a:pathLst>
                <a:path w="14221" h="11482" extrusionOk="0">
                  <a:moveTo>
                    <a:pt x="46" y="69"/>
                  </a:moveTo>
                  <a:cubicBezTo>
                    <a:pt x="23" y="92"/>
                    <a:pt x="0" y="92"/>
                    <a:pt x="0" y="92"/>
                  </a:cubicBezTo>
                  <a:lnTo>
                    <a:pt x="1027" y="1256"/>
                  </a:lnTo>
                  <a:cubicBezTo>
                    <a:pt x="1027" y="1256"/>
                    <a:pt x="1588" y="1050"/>
                    <a:pt x="2295" y="1050"/>
                  </a:cubicBezTo>
                  <a:cubicBezTo>
                    <a:pt x="2666" y="1050"/>
                    <a:pt x="3077" y="1106"/>
                    <a:pt x="3470" y="1279"/>
                  </a:cubicBezTo>
                  <a:cubicBezTo>
                    <a:pt x="4611" y="1804"/>
                    <a:pt x="8377" y="5912"/>
                    <a:pt x="8377" y="5912"/>
                  </a:cubicBezTo>
                  <a:lnTo>
                    <a:pt x="5843" y="8743"/>
                  </a:lnTo>
                  <a:lnTo>
                    <a:pt x="8879" y="11482"/>
                  </a:lnTo>
                  <a:cubicBezTo>
                    <a:pt x="8879" y="11482"/>
                    <a:pt x="10728" y="9108"/>
                    <a:pt x="11162" y="8834"/>
                  </a:cubicBezTo>
                  <a:cubicBezTo>
                    <a:pt x="11203" y="8809"/>
                    <a:pt x="11263" y="8798"/>
                    <a:pt x="11338" y="8798"/>
                  </a:cubicBezTo>
                  <a:cubicBezTo>
                    <a:pt x="11961" y="8798"/>
                    <a:pt x="13623" y="9562"/>
                    <a:pt x="14117" y="9562"/>
                  </a:cubicBezTo>
                  <a:cubicBezTo>
                    <a:pt x="14161" y="9562"/>
                    <a:pt x="14196" y="9555"/>
                    <a:pt x="14220" y="9542"/>
                  </a:cubicBezTo>
                  <a:cubicBezTo>
                    <a:pt x="10865" y="6940"/>
                    <a:pt x="5843" y="1119"/>
                    <a:pt x="3721" y="503"/>
                  </a:cubicBezTo>
                  <a:cubicBezTo>
                    <a:pt x="2054" y="1"/>
                    <a:pt x="616" y="297"/>
                    <a:pt x="46" y="69"/>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69"/>
            <p:cNvSpPr/>
            <p:nvPr/>
          </p:nvSpPr>
          <p:spPr>
            <a:xfrm>
              <a:off x="6141300" y="2802200"/>
              <a:ext cx="179200" cy="142900"/>
            </a:xfrm>
            <a:custGeom>
              <a:avLst/>
              <a:gdLst/>
              <a:ahLst/>
              <a:cxnLst/>
              <a:rect l="l" t="t" r="r" b="b"/>
              <a:pathLst>
                <a:path w="7168" h="5716" extrusionOk="0">
                  <a:moveTo>
                    <a:pt x="1358" y="1"/>
                  </a:moveTo>
                  <a:cubicBezTo>
                    <a:pt x="1001" y="1"/>
                    <a:pt x="643" y="56"/>
                    <a:pt x="298" y="146"/>
                  </a:cubicBezTo>
                  <a:cubicBezTo>
                    <a:pt x="115" y="352"/>
                    <a:pt x="1" y="489"/>
                    <a:pt x="1" y="489"/>
                  </a:cubicBezTo>
                  <a:lnTo>
                    <a:pt x="5045" y="5716"/>
                  </a:lnTo>
                  <a:cubicBezTo>
                    <a:pt x="5045" y="5716"/>
                    <a:pt x="6963" y="3821"/>
                    <a:pt x="7099" y="3502"/>
                  </a:cubicBezTo>
                  <a:cubicBezTo>
                    <a:pt x="7168" y="3365"/>
                    <a:pt x="7122" y="3022"/>
                    <a:pt x="6917" y="2589"/>
                  </a:cubicBezTo>
                  <a:cubicBezTo>
                    <a:pt x="5639" y="2338"/>
                    <a:pt x="4246" y="1516"/>
                    <a:pt x="3174" y="626"/>
                  </a:cubicBezTo>
                  <a:cubicBezTo>
                    <a:pt x="2619" y="173"/>
                    <a:pt x="1990" y="1"/>
                    <a:pt x="135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69"/>
            <p:cNvSpPr/>
            <p:nvPr/>
          </p:nvSpPr>
          <p:spPr>
            <a:xfrm>
              <a:off x="5577525" y="2783875"/>
              <a:ext cx="733750" cy="749550"/>
            </a:xfrm>
            <a:custGeom>
              <a:avLst/>
              <a:gdLst/>
              <a:ahLst/>
              <a:cxnLst/>
              <a:rect l="l" t="t" r="r" b="b"/>
              <a:pathLst>
                <a:path w="29350" h="29982" extrusionOk="0">
                  <a:moveTo>
                    <a:pt x="19783" y="0"/>
                  </a:moveTo>
                  <a:cubicBezTo>
                    <a:pt x="19614" y="0"/>
                    <a:pt x="19463" y="26"/>
                    <a:pt x="19333" y="80"/>
                  </a:cubicBezTo>
                  <a:cubicBezTo>
                    <a:pt x="19060" y="195"/>
                    <a:pt x="18512" y="651"/>
                    <a:pt x="17781" y="1359"/>
                  </a:cubicBezTo>
                  <a:cubicBezTo>
                    <a:pt x="14974" y="4075"/>
                    <a:pt x="9382" y="10489"/>
                    <a:pt x="5205" y="15419"/>
                  </a:cubicBezTo>
                  <a:cubicBezTo>
                    <a:pt x="3698" y="17199"/>
                    <a:pt x="2397" y="18774"/>
                    <a:pt x="1461" y="19916"/>
                  </a:cubicBezTo>
                  <a:cubicBezTo>
                    <a:pt x="1142" y="20304"/>
                    <a:pt x="868" y="20646"/>
                    <a:pt x="662" y="20920"/>
                  </a:cubicBezTo>
                  <a:cubicBezTo>
                    <a:pt x="229" y="21468"/>
                    <a:pt x="0" y="21787"/>
                    <a:pt x="0" y="21810"/>
                  </a:cubicBezTo>
                  <a:cubicBezTo>
                    <a:pt x="895" y="26500"/>
                    <a:pt x="7231" y="29981"/>
                    <a:pt x="9424" y="29981"/>
                  </a:cubicBezTo>
                  <a:cubicBezTo>
                    <a:pt x="9526" y="29981"/>
                    <a:pt x="9618" y="29974"/>
                    <a:pt x="9701" y="29959"/>
                  </a:cubicBezTo>
                  <a:cubicBezTo>
                    <a:pt x="9838" y="29913"/>
                    <a:pt x="9952" y="29867"/>
                    <a:pt x="10044" y="29799"/>
                  </a:cubicBezTo>
                  <a:cubicBezTo>
                    <a:pt x="10774" y="29137"/>
                    <a:pt x="17530" y="21696"/>
                    <a:pt x="22597" y="15739"/>
                  </a:cubicBezTo>
                  <a:cubicBezTo>
                    <a:pt x="23990" y="14095"/>
                    <a:pt x="25268" y="12566"/>
                    <a:pt x="26249" y="11333"/>
                  </a:cubicBezTo>
                  <a:cubicBezTo>
                    <a:pt x="27299" y="10009"/>
                    <a:pt x="28030" y="9005"/>
                    <a:pt x="28235" y="8549"/>
                  </a:cubicBezTo>
                  <a:cubicBezTo>
                    <a:pt x="29350" y="6126"/>
                    <a:pt x="22393" y="0"/>
                    <a:pt x="1978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69"/>
            <p:cNvSpPr/>
            <p:nvPr/>
          </p:nvSpPr>
          <p:spPr>
            <a:xfrm>
              <a:off x="5577525" y="2999300"/>
              <a:ext cx="705325" cy="534125"/>
            </a:xfrm>
            <a:custGeom>
              <a:avLst/>
              <a:gdLst/>
              <a:ahLst/>
              <a:cxnLst/>
              <a:rect l="l" t="t" r="r" b="b"/>
              <a:pathLst>
                <a:path w="28213" h="21365" extrusionOk="0">
                  <a:moveTo>
                    <a:pt x="28212" y="0"/>
                  </a:moveTo>
                  <a:lnTo>
                    <a:pt x="28212" y="0"/>
                  </a:lnTo>
                  <a:cubicBezTo>
                    <a:pt x="23396" y="1073"/>
                    <a:pt x="18306" y="2488"/>
                    <a:pt x="12920" y="4291"/>
                  </a:cubicBezTo>
                  <a:cubicBezTo>
                    <a:pt x="10317" y="5159"/>
                    <a:pt x="7829" y="5912"/>
                    <a:pt x="5410" y="6551"/>
                  </a:cubicBezTo>
                  <a:cubicBezTo>
                    <a:pt x="5342" y="6642"/>
                    <a:pt x="5273" y="6711"/>
                    <a:pt x="5205" y="6802"/>
                  </a:cubicBezTo>
                  <a:cubicBezTo>
                    <a:pt x="3698" y="8582"/>
                    <a:pt x="2397" y="10157"/>
                    <a:pt x="1461" y="11299"/>
                  </a:cubicBezTo>
                  <a:cubicBezTo>
                    <a:pt x="1142" y="11687"/>
                    <a:pt x="868" y="12029"/>
                    <a:pt x="662" y="12303"/>
                  </a:cubicBezTo>
                  <a:cubicBezTo>
                    <a:pt x="229" y="12851"/>
                    <a:pt x="0" y="13170"/>
                    <a:pt x="0" y="13193"/>
                  </a:cubicBezTo>
                  <a:cubicBezTo>
                    <a:pt x="895" y="17883"/>
                    <a:pt x="7231" y="21364"/>
                    <a:pt x="9424" y="21364"/>
                  </a:cubicBezTo>
                  <a:cubicBezTo>
                    <a:pt x="9526" y="21364"/>
                    <a:pt x="9618" y="21357"/>
                    <a:pt x="9701" y="21342"/>
                  </a:cubicBezTo>
                  <a:cubicBezTo>
                    <a:pt x="9838" y="21296"/>
                    <a:pt x="9952" y="21250"/>
                    <a:pt x="10044" y="21182"/>
                  </a:cubicBezTo>
                  <a:cubicBezTo>
                    <a:pt x="10774" y="20520"/>
                    <a:pt x="17530" y="13079"/>
                    <a:pt x="22597" y="7122"/>
                  </a:cubicBezTo>
                  <a:cubicBezTo>
                    <a:pt x="23990" y="5478"/>
                    <a:pt x="25268" y="3949"/>
                    <a:pt x="26249" y="2716"/>
                  </a:cubicBezTo>
                  <a:cubicBezTo>
                    <a:pt x="27254" y="1461"/>
                    <a:pt x="27961" y="502"/>
                    <a:pt x="282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69"/>
            <p:cNvSpPr/>
            <p:nvPr/>
          </p:nvSpPr>
          <p:spPr>
            <a:xfrm>
              <a:off x="5594075" y="2817825"/>
              <a:ext cx="598625" cy="617025"/>
            </a:xfrm>
            <a:custGeom>
              <a:avLst/>
              <a:gdLst/>
              <a:ahLst/>
              <a:cxnLst/>
              <a:rect l="l" t="t" r="r" b="b"/>
              <a:pathLst>
                <a:path w="23945" h="24681" extrusionOk="0">
                  <a:moveTo>
                    <a:pt x="17119" y="1"/>
                  </a:moveTo>
                  <a:cubicBezTo>
                    <a:pt x="13307" y="3698"/>
                    <a:pt x="4314" y="14221"/>
                    <a:pt x="799" y="18558"/>
                  </a:cubicBezTo>
                  <a:cubicBezTo>
                    <a:pt x="685" y="18717"/>
                    <a:pt x="571" y="18854"/>
                    <a:pt x="457" y="18968"/>
                  </a:cubicBezTo>
                  <a:cubicBezTo>
                    <a:pt x="388" y="19060"/>
                    <a:pt x="343" y="19128"/>
                    <a:pt x="274" y="19220"/>
                  </a:cubicBezTo>
                  <a:cubicBezTo>
                    <a:pt x="160" y="19334"/>
                    <a:pt x="69" y="19448"/>
                    <a:pt x="0" y="19562"/>
                  </a:cubicBezTo>
                  <a:cubicBezTo>
                    <a:pt x="2465" y="20680"/>
                    <a:pt x="4771" y="22620"/>
                    <a:pt x="6232" y="24058"/>
                  </a:cubicBezTo>
                  <a:cubicBezTo>
                    <a:pt x="6669" y="24474"/>
                    <a:pt x="7225" y="24681"/>
                    <a:pt x="7780" y="24681"/>
                  </a:cubicBezTo>
                  <a:cubicBezTo>
                    <a:pt x="8414" y="24681"/>
                    <a:pt x="9045" y="24411"/>
                    <a:pt x="9496" y="23876"/>
                  </a:cubicBezTo>
                  <a:lnTo>
                    <a:pt x="19836" y="11756"/>
                  </a:lnTo>
                  <a:lnTo>
                    <a:pt x="21342" y="9998"/>
                  </a:lnTo>
                  <a:lnTo>
                    <a:pt x="23236" y="7784"/>
                  </a:lnTo>
                  <a:cubicBezTo>
                    <a:pt x="23944" y="6940"/>
                    <a:pt x="23944" y="5730"/>
                    <a:pt x="23259" y="4908"/>
                  </a:cubicBezTo>
                  <a:cubicBezTo>
                    <a:pt x="23259" y="4885"/>
                    <a:pt x="23236" y="4862"/>
                    <a:pt x="23214" y="4840"/>
                  </a:cubicBezTo>
                  <a:cubicBezTo>
                    <a:pt x="21228" y="2489"/>
                    <a:pt x="18626" y="822"/>
                    <a:pt x="17119"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71" name="Google Shape;1271;p69"/>
          <p:cNvSpPr/>
          <p:nvPr/>
        </p:nvSpPr>
        <p:spPr>
          <a:xfrm>
            <a:off x="1142825" y="4265913"/>
            <a:ext cx="584625" cy="426650"/>
          </a:xfrm>
          <a:custGeom>
            <a:avLst/>
            <a:gdLst/>
            <a:ahLst/>
            <a:cxnLst/>
            <a:rect l="l" t="t" r="r" b="b"/>
            <a:pathLst>
              <a:path w="23385" h="17066" extrusionOk="0">
                <a:moveTo>
                  <a:pt x="16288" y="924"/>
                </a:moveTo>
                <a:cubicBezTo>
                  <a:pt x="17106" y="924"/>
                  <a:pt x="17933" y="1226"/>
                  <a:pt x="18497" y="1812"/>
                </a:cubicBezTo>
                <a:cubicBezTo>
                  <a:pt x="19098" y="2464"/>
                  <a:pt x="19299" y="3542"/>
                  <a:pt x="18848" y="4319"/>
                </a:cubicBezTo>
                <a:cubicBezTo>
                  <a:pt x="18748" y="4494"/>
                  <a:pt x="18597" y="4669"/>
                  <a:pt x="18472" y="4820"/>
                </a:cubicBezTo>
                <a:cubicBezTo>
                  <a:pt x="17661" y="5631"/>
                  <a:pt x="16509" y="6102"/>
                  <a:pt x="15362" y="6102"/>
                </a:cubicBezTo>
                <a:cubicBezTo>
                  <a:pt x="15304" y="6102"/>
                  <a:pt x="15246" y="6100"/>
                  <a:pt x="15189" y="6098"/>
                </a:cubicBezTo>
                <a:cubicBezTo>
                  <a:pt x="14763" y="6098"/>
                  <a:pt x="14311" y="5998"/>
                  <a:pt x="14086" y="5647"/>
                </a:cubicBezTo>
                <a:cubicBezTo>
                  <a:pt x="13810" y="5271"/>
                  <a:pt x="13910" y="4770"/>
                  <a:pt x="13936" y="4319"/>
                </a:cubicBezTo>
                <a:cubicBezTo>
                  <a:pt x="13986" y="3567"/>
                  <a:pt x="13384" y="2589"/>
                  <a:pt x="13760" y="1887"/>
                </a:cubicBezTo>
                <a:cubicBezTo>
                  <a:pt x="14136" y="1236"/>
                  <a:pt x="15339" y="985"/>
                  <a:pt x="16016" y="935"/>
                </a:cubicBezTo>
                <a:cubicBezTo>
                  <a:pt x="16106" y="927"/>
                  <a:pt x="16197" y="924"/>
                  <a:pt x="16288" y="924"/>
                </a:cubicBezTo>
                <a:close/>
                <a:moveTo>
                  <a:pt x="10956" y="2491"/>
                </a:moveTo>
                <a:cubicBezTo>
                  <a:pt x="11116" y="2491"/>
                  <a:pt x="11267" y="2506"/>
                  <a:pt x="11404" y="2539"/>
                </a:cubicBezTo>
                <a:cubicBezTo>
                  <a:pt x="12006" y="2689"/>
                  <a:pt x="12783" y="3241"/>
                  <a:pt x="13008" y="3767"/>
                </a:cubicBezTo>
                <a:cubicBezTo>
                  <a:pt x="13920" y="5854"/>
                  <a:pt x="12260" y="8645"/>
                  <a:pt x="10042" y="8645"/>
                </a:cubicBezTo>
                <a:cubicBezTo>
                  <a:pt x="9516" y="8645"/>
                  <a:pt x="8959" y="8488"/>
                  <a:pt x="8397" y="8128"/>
                </a:cubicBezTo>
                <a:cubicBezTo>
                  <a:pt x="6968" y="7201"/>
                  <a:pt x="6266" y="4218"/>
                  <a:pt x="8071" y="3341"/>
                </a:cubicBezTo>
                <a:cubicBezTo>
                  <a:pt x="8347" y="3216"/>
                  <a:pt x="8697" y="3065"/>
                  <a:pt x="9073" y="2915"/>
                </a:cubicBezTo>
                <a:cubicBezTo>
                  <a:pt x="9700" y="2680"/>
                  <a:pt x="10387" y="2491"/>
                  <a:pt x="10956" y="2491"/>
                </a:cubicBezTo>
                <a:close/>
                <a:moveTo>
                  <a:pt x="20046" y="5438"/>
                </a:moveTo>
                <a:cubicBezTo>
                  <a:pt x="20422" y="5438"/>
                  <a:pt x="20764" y="5482"/>
                  <a:pt x="21003" y="5597"/>
                </a:cubicBezTo>
                <a:cubicBezTo>
                  <a:pt x="22256" y="6223"/>
                  <a:pt x="22758" y="7928"/>
                  <a:pt x="22106" y="9156"/>
                </a:cubicBezTo>
                <a:cubicBezTo>
                  <a:pt x="21628" y="10073"/>
                  <a:pt x="20568" y="10626"/>
                  <a:pt x="19525" y="10626"/>
                </a:cubicBezTo>
                <a:cubicBezTo>
                  <a:pt x="19199" y="10626"/>
                  <a:pt x="18876" y="10572"/>
                  <a:pt x="18572" y="10459"/>
                </a:cubicBezTo>
                <a:cubicBezTo>
                  <a:pt x="18372" y="10384"/>
                  <a:pt x="18196" y="10309"/>
                  <a:pt x="18071" y="10158"/>
                </a:cubicBezTo>
                <a:cubicBezTo>
                  <a:pt x="17770" y="9882"/>
                  <a:pt x="17444" y="9281"/>
                  <a:pt x="17244" y="8905"/>
                </a:cubicBezTo>
                <a:cubicBezTo>
                  <a:pt x="16968" y="8354"/>
                  <a:pt x="16342" y="7852"/>
                  <a:pt x="16392" y="7251"/>
                </a:cubicBezTo>
                <a:cubicBezTo>
                  <a:pt x="16492" y="6223"/>
                  <a:pt x="17519" y="5822"/>
                  <a:pt x="18046" y="5697"/>
                </a:cubicBezTo>
                <a:cubicBezTo>
                  <a:pt x="18548" y="5583"/>
                  <a:pt x="19355" y="5438"/>
                  <a:pt x="20046" y="5438"/>
                </a:cubicBezTo>
                <a:close/>
                <a:moveTo>
                  <a:pt x="5105" y="5513"/>
                </a:moveTo>
                <a:cubicBezTo>
                  <a:pt x="5556" y="5513"/>
                  <a:pt x="6005" y="5731"/>
                  <a:pt x="6567" y="6424"/>
                </a:cubicBezTo>
                <a:cubicBezTo>
                  <a:pt x="7068" y="7025"/>
                  <a:pt x="7319" y="7852"/>
                  <a:pt x="7169" y="8604"/>
                </a:cubicBezTo>
                <a:cubicBezTo>
                  <a:pt x="7068" y="9080"/>
                  <a:pt x="6793" y="9507"/>
                  <a:pt x="6492" y="9882"/>
                </a:cubicBezTo>
                <a:cubicBezTo>
                  <a:pt x="5913" y="10567"/>
                  <a:pt x="5051" y="10956"/>
                  <a:pt x="4182" y="10956"/>
                </a:cubicBezTo>
                <a:cubicBezTo>
                  <a:pt x="3810" y="10956"/>
                  <a:pt x="3437" y="10885"/>
                  <a:pt x="3083" y="10735"/>
                </a:cubicBezTo>
                <a:cubicBezTo>
                  <a:pt x="2181" y="10334"/>
                  <a:pt x="1905" y="9958"/>
                  <a:pt x="1429" y="9055"/>
                </a:cubicBezTo>
                <a:cubicBezTo>
                  <a:pt x="1229" y="8654"/>
                  <a:pt x="1003" y="8203"/>
                  <a:pt x="953" y="7752"/>
                </a:cubicBezTo>
                <a:cubicBezTo>
                  <a:pt x="878" y="7276"/>
                  <a:pt x="1003" y="6750"/>
                  <a:pt x="1379" y="6474"/>
                </a:cubicBezTo>
                <a:cubicBezTo>
                  <a:pt x="1755" y="6198"/>
                  <a:pt x="2231" y="6173"/>
                  <a:pt x="2682" y="6123"/>
                </a:cubicBezTo>
                <a:cubicBezTo>
                  <a:pt x="3749" y="6003"/>
                  <a:pt x="4429" y="5513"/>
                  <a:pt x="5105" y="5513"/>
                </a:cubicBezTo>
                <a:close/>
                <a:moveTo>
                  <a:pt x="14334" y="7512"/>
                </a:moveTo>
                <a:cubicBezTo>
                  <a:pt x="14810" y="7512"/>
                  <a:pt x="15329" y="7712"/>
                  <a:pt x="15715" y="7953"/>
                </a:cubicBezTo>
                <a:cubicBezTo>
                  <a:pt x="16066" y="8203"/>
                  <a:pt x="16342" y="8554"/>
                  <a:pt x="16542" y="8930"/>
                </a:cubicBezTo>
                <a:cubicBezTo>
                  <a:pt x="16692" y="9206"/>
                  <a:pt x="16843" y="9507"/>
                  <a:pt x="16918" y="9807"/>
                </a:cubicBezTo>
                <a:cubicBezTo>
                  <a:pt x="17169" y="11035"/>
                  <a:pt x="16216" y="12288"/>
                  <a:pt x="15013" y="12614"/>
                </a:cubicBezTo>
                <a:cubicBezTo>
                  <a:pt x="14774" y="12674"/>
                  <a:pt x="14531" y="12702"/>
                  <a:pt x="14289" y="12702"/>
                </a:cubicBezTo>
                <a:cubicBezTo>
                  <a:pt x="13308" y="12702"/>
                  <a:pt x="12328" y="12245"/>
                  <a:pt x="11605" y="11562"/>
                </a:cubicBezTo>
                <a:cubicBezTo>
                  <a:pt x="11329" y="11286"/>
                  <a:pt x="11078" y="10960"/>
                  <a:pt x="10953" y="10609"/>
                </a:cubicBezTo>
                <a:cubicBezTo>
                  <a:pt x="10853" y="10233"/>
                  <a:pt x="10878" y="9782"/>
                  <a:pt x="11103" y="9481"/>
                </a:cubicBezTo>
                <a:cubicBezTo>
                  <a:pt x="11279" y="9231"/>
                  <a:pt x="11580" y="9105"/>
                  <a:pt x="11855" y="8980"/>
                </a:cubicBezTo>
                <a:cubicBezTo>
                  <a:pt x="12382" y="8704"/>
                  <a:pt x="12808" y="8178"/>
                  <a:pt x="13334" y="7928"/>
                </a:cubicBezTo>
                <a:lnTo>
                  <a:pt x="13610" y="7727"/>
                </a:lnTo>
                <a:cubicBezTo>
                  <a:pt x="13816" y="7574"/>
                  <a:pt x="14068" y="7512"/>
                  <a:pt x="14334" y="7512"/>
                </a:cubicBezTo>
                <a:close/>
                <a:moveTo>
                  <a:pt x="8712" y="9975"/>
                </a:moveTo>
                <a:cubicBezTo>
                  <a:pt x="8809" y="9975"/>
                  <a:pt x="8905" y="9985"/>
                  <a:pt x="8998" y="10008"/>
                </a:cubicBezTo>
                <a:cubicBezTo>
                  <a:pt x="10577" y="10409"/>
                  <a:pt x="10727" y="11762"/>
                  <a:pt x="10853" y="12514"/>
                </a:cubicBezTo>
                <a:cubicBezTo>
                  <a:pt x="11078" y="13717"/>
                  <a:pt x="10828" y="15070"/>
                  <a:pt x="9825" y="15747"/>
                </a:cubicBezTo>
                <a:cubicBezTo>
                  <a:pt x="9346" y="16077"/>
                  <a:pt x="8768" y="16236"/>
                  <a:pt x="8188" y="16236"/>
                </a:cubicBezTo>
                <a:cubicBezTo>
                  <a:pt x="7798" y="16236"/>
                  <a:pt x="7406" y="16164"/>
                  <a:pt x="7043" y="16023"/>
                </a:cubicBezTo>
                <a:cubicBezTo>
                  <a:pt x="6116" y="15697"/>
                  <a:pt x="5389" y="14970"/>
                  <a:pt x="4913" y="14093"/>
                </a:cubicBezTo>
                <a:cubicBezTo>
                  <a:pt x="4612" y="13491"/>
                  <a:pt x="4412" y="12740"/>
                  <a:pt x="4737" y="12113"/>
                </a:cubicBezTo>
                <a:cubicBezTo>
                  <a:pt x="4963" y="11687"/>
                  <a:pt x="5765" y="11060"/>
                  <a:pt x="6893" y="10584"/>
                </a:cubicBezTo>
                <a:cubicBezTo>
                  <a:pt x="7533" y="10307"/>
                  <a:pt x="8154" y="9975"/>
                  <a:pt x="8712" y="9975"/>
                </a:cubicBezTo>
                <a:close/>
                <a:moveTo>
                  <a:pt x="16288" y="1"/>
                </a:moveTo>
                <a:cubicBezTo>
                  <a:pt x="15941" y="1"/>
                  <a:pt x="15574" y="28"/>
                  <a:pt x="15189" y="83"/>
                </a:cubicBezTo>
                <a:cubicBezTo>
                  <a:pt x="13885" y="283"/>
                  <a:pt x="12482" y="1411"/>
                  <a:pt x="11830" y="1436"/>
                </a:cubicBezTo>
                <a:cubicBezTo>
                  <a:pt x="10076" y="1537"/>
                  <a:pt x="9875" y="1687"/>
                  <a:pt x="8171" y="2313"/>
                </a:cubicBezTo>
                <a:cubicBezTo>
                  <a:pt x="6768" y="2815"/>
                  <a:pt x="5690" y="4068"/>
                  <a:pt x="4236" y="4469"/>
                </a:cubicBezTo>
                <a:cubicBezTo>
                  <a:pt x="3484" y="4669"/>
                  <a:pt x="1880" y="4644"/>
                  <a:pt x="1204" y="5020"/>
                </a:cubicBezTo>
                <a:cubicBezTo>
                  <a:pt x="101" y="5647"/>
                  <a:pt x="1" y="7151"/>
                  <a:pt x="201" y="8404"/>
                </a:cubicBezTo>
                <a:cubicBezTo>
                  <a:pt x="652" y="11111"/>
                  <a:pt x="3033" y="11161"/>
                  <a:pt x="3585" y="12288"/>
                </a:cubicBezTo>
                <a:cubicBezTo>
                  <a:pt x="3986" y="13116"/>
                  <a:pt x="4637" y="14770"/>
                  <a:pt x="5164" y="15522"/>
                </a:cubicBezTo>
                <a:cubicBezTo>
                  <a:pt x="5835" y="16519"/>
                  <a:pt x="7051" y="17066"/>
                  <a:pt x="8259" y="17066"/>
                </a:cubicBezTo>
                <a:cubicBezTo>
                  <a:pt x="8448" y="17066"/>
                  <a:pt x="8636" y="17052"/>
                  <a:pt x="8823" y="17025"/>
                </a:cubicBezTo>
                <a:cubicBezTo>
                  <a:pt x="10201" y="16850"/>
                  <a:pt x="11429" y="16023"/>
                  <a:pt x="12357" y="14970"/>
                </a:cubicBezTo>
                <a:cubicBezTo>
                  <a:pt x="12657" y="14644"/>
                  <a:pt x="12933" y="14268"/>
                  <a:pt x="13284" y="13993"/>
                </a:cubicBezTo>
                <a:cubicBezTo>
                  <a:pt x="14011" y="13466"/>
                  <a:pt x="15063" y="13717"/>
                  <a:pt x="15840" y="13291"/>
                </a:cubicBezTo>
                <a:cubicBezTo>
                  <a:pt x="16743" y="12790"/>
                  <a:pt x="17419" y="12539"/>
                  <a:pt x="17870" y="11737"/>
                </a:cubicBezTo>
                <a:cubicBezTo>
                  <a:pt x="17992" y="11520"/>
                  <a:pt x="18290" y="11469"/>
                  <a:pt x="18678" y="11469"/>
                </a:cubicBezTo>
                <a:cubicBezTo>
                  <a:pt x="19036" y="11469"/>
                  <a:pt x="19470" y="11512"/>
                  <a:pt x="19914" y="11512"/>
                </a:cubicBezTo>
                <a:cubicBezTo>
                  <a:pt x="20384" y="11512"/>
                  <a:pt x="20866" y="11463"/>
                  <a:pt x="21279" y="11261"/>
                </a:cubicBezTo>
                <a:cubicBezTo>
                  <a:pt x="22181" y="10835"/>
                  <a:pt x="23384" y="9206"/>
                  <a:pt x="23259" y="8203"/>
                </a:cubicBezTo>
                <a:cubicBezTo>
                  <a:pt x="23134" y="7226"/>
                  <a:pt x="22707" y="6524"/>
                  <a:pt x="22181" y="5672"/>
                </a:cubicBezTo>
                <a:cubicBezTo>
                  <a:pt x="21805" y="5070"/>
                  <a:pt x="19875" y="4319"/>
                  <a:pt x="19875" y="4319"/>
                </a:cubicBezTo>
                <a:cubicBezTo>
                  <a:pt x="19875" y="4319"/>
                  <a:pt x="19926" y="2564"/>
                  <a:pt x="19675" y="1887"/>
                </a:cubicBezTo>
                <a:cubicBezTo>
                  <a:pt x="19217" y="658"/>
                  <a:pt x="17997" y="1"/>
                  <a:pt x="1628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72" name="Google Shape;1272;p69"/>
          <p:cNvGrpSpPr/>
          <p:nvPr/>
        </p:nvGrpSpPr>
        <p:grpSpPr>
          <a:xfrm rot="2543543">
            <a:off x="4651626" y="3926131"/>
            <a:ext cx="528356" cy="1023237"/>
            <a:chOff x="7748216" y="2551363"/>
            <a:chExt cx="453264" cy="877810"/>
          </a:xfrm>
        </p:grpSpPr>
        <p:sp>
          <p:nvSpPr>
            <p:cNvPr id="1273" name="Google Shape;1273;p69"/>
            <p:cNvSpPr/>
            <p:nvPr/>
          </p:nvSpPr>
          <p:spPr>
            <a:xfrm>
              <a:off x="7748216" y="2610011"/>
              <a:ext cx="453264" cy="819162"/>
            </a:xfrm>
            <a:custGeom>
              <a:avLst/>
              <a:gdLst/>
              <a:ahLst/>
              <a:cxnLst/>
              <a:rect l="l" t="t" r="r" b="b"/>
              <a:pathLst>
                <a:path w="12327" h="22278" extrusionOk="0">
                  <a:moveTo>
                    <a:pt x="9336" y="1"/>
                  </a:moveTo>
                  <a:lnTo>
                    <a:pt x="9040" y="845"/>
                  </a:lnTo>
                  <a:cubicBezTo>
                    <a:pt x="9040" y="845"/>
                    <a:pt x="6552" y="1918"/>
                    <a:pt x="6118" y="2580"/>
                  </a:cubicBezTo>
                  <a:cubicBezTo>
                    <a:pt x="5707" y="3219"/>
                    <a:pt x="5365" y="4109"/>
                    <a:pt x="5502" y="4474"/>
                  </a:cubicBezTo>
                  <a:cubicBezTo>
                    <a:pt x="5502" y="4474"/>
                    <a:pt x="5045" y="4885"/>
                    <a:pt x="5251" y="5547"/>
                  </a:cubicBezTo>
                  <a:cubicBezTo>
                    <a:pt x="5251" y="5547"/>
                    <a:pt x="4589" y="6323"/>
                    <a:pt x="4703" y="7487"/>
                  </a:cubicBezTo>
                  <a:cubicBezTo>
                    <a:pt x="4703" y="7487"/>
                    <a:pt x="4132" y="10409"/>
                    <a:pt x="3379" y="11025"/>
                  </a:cubicBezTo>
                  <a:cubicBezTo>
                    <a:pt x="2626" y="11641"/>
                    <a:pt x="3082" y="12258"/>
                    <a:pt x="3082" y="12258"/>
                  </a:cubicBezTo>
                  <a:cubicBezTo>
                    <a:pt x="3082" y="12258"/>
                    <a:pt x="2375" y="12691"/>
                    <a:pt x="2603" y="13376"/>
                  </a:cubicBezTo>
                  <a:cubicBezTo>
                    <a:pt x="2603" y="13376"/>
                    <a:pt x="2078" y="13764"/>
                    <a:pt x="2215" y="14563"/>
                  </a:cubicBezTo>
                  <a:cubicBezTo>
                    <a:pt x="2215" y="14563"/>
                    <a:pt x="1690" y="15225"/>
                    <a:pt x="1850" y="15978"/>
                  </a:cubicBezTo>
                  <a:cubicBezTo>
                    <a:pt x="1850" y="15978"/>
                    <a:pt x="1370" y="16184"/>
                    <a:pt x="1485" y="17097"/>
                  </a:cubicBezTo>
                  <a:cubicBezTo>
                    <a:pt x="1485" y="17097"/>
                    <a:pt x="823" y="17530"/>
                    <a:pt x="1074" y="18169"/>
                  </a:cubicBezTo>
                  <a:cubicBezTo>
                    <a:pt x="1074" y="18169"/>
                    <a:pt x="1" y="19813"/>
                    <a:pt x="1165" y="20863"/>
                  </a:cubicBezTo>
                  <a:cubicBezTo>
                    <a:pt x="1873" y="21502"/>
                    <a:pt x="2626" y="21821"/>
                    <a:pt x="3128" y="21958"/>
                  </a:cubicBezTo>
                  <a:cubicBezTo>
                    <a:pt x="3526" y="22110"/>
                    <a:pt x="4145" y="22278"/>
                    <a:pt x="4892" y="22278"/>
                  </a:cubicBezTo>
                  <a:cubicBezTo>
                    <a:pt x="5045" y="22278"/>
                    <a:pt x="5203" y="22271"/>
                    <a:pt x="5365" y="22255"/>
                  </a:cubicBezTo>
                  <a:cubicBezTo>
                    <a:pt x="6917" y="22095"/>
                    <a:pt x="7031" y="20155"/>
                    <a:pt x="7031" y="20155"/>
                  </a:cubicBezTo>
                  <a:cubicBezTo>
                    <a:pt x="7625" y="19790"/>
                    <a:pt x="7351" y="19037"/>
                    <a:pt x="7351" y="19037"/>
                  </a:cubicBezTo>
                  <a:cubicBezTo>
                    <a:pt x="7990" y="18375"/>
                    <a:pt x="7716" y="17918"/>
                    <a:pt x="7716" y="17918"/>
                  </a:cubicBezTo>
                  <a:cubicBezTo>
                    <a:pt x="8309" y="17416"/>
                    <a:pt x="8264" y="16572"/>
                    <a:pt x="8264" y="16572"/>
                  </a:cubicBezTo>
                  <a:cubicBezTo>
                    <a:pt x="8857" y="16001"/>
                    <a:pt x="8674" y="15385"/>
                    <a:pt x="8674" y="15385"/>
                  </a:cubicBezTo>
                  <a:cubicBezTo>
                    <a:pt x="9268" y="14974"/>
                    <a:pt x="8948" y="14198"/>
                    <a:pt x="8948" y="14198"/>
                  </a:cubicBezTo>
                  <a:cubicBezTo>
                    <a:pt x="8948" y="14198"/>
                    <a:pt x="9679" y="13992"/>
                    <a:pt x="9451" y="13034"/>
                  </a:cubicBezTo>
                  <a:cubicBezTo>
                    <a:pt x="9199" y="12098"/>
                    <a:pt x="10501" y="9405"/>
                    <a:pt x="10501" y="9405"/>
                  </a:cubicBezTo>
                  <a:cubicBezTo>
                    <a:pt x="11277" y="8537"/>
                    <a:pt x="11208" y="7533"/>
                    <a:pt x="11208" y="7533"/>
                  </a:cubicBezTo>
                  <a:cubicBezTo>
                    <a:pt x="11756" y="7122"/>
                    <a:pt x="11642" y="6506"/>
                    <a:pt x="11642" y="6506"/>
                  </a:cubicBezTo>
                  <a:cubicBezTo>
                    <a:pt x="11961" y="6300"/>
                    <a:pt x="12235" y="5387"/>
                    <a:pt x="12281" y="4611"/>
                  </a:cubicBezTo>
                  <a:cubicBezTo>
                    <a:pt x="12327" y="3835"/>
                    <a:pt x="10980" y="1461"/>
                    <a:pt x="10980" y="1461"/>
                  </a:cubicBezTo>
                  <a:lnTo>
                    <a:pt x="11254" y="640"/>
                  </a:lnTo>
                  <a:lnTo>
                    <a:pt x="10797" y="480"/>
                  </a:lnTo>
                  <a:lnTo>
                    <a:pt x="9770" y="160"/>
                  </a:lnTo>
                  <a:lnTo>
                    <a:pt x="93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69"/>
            <p:cNvSpPr/>
            <p:nvPr/>
          </p:nvSpPr>
          <p:spPr>
            <a:xfrm>
              <a:off x="8033587" y="2610011"/>
              <a:ext cx="142704" cy="99904"/>
            </a:xfrm>
            <a:custGeom>
              <a:avLst/>
              <a:gdLst/>
              <a:ahLst/>
              <a:cxnLst/>
              <a:rect l="l" t="t" r="r" b="b"/>
              <a:pathLst>
                <a:path w="3881" h="2717" extrusionOk="0">
                  <a:moveTo>
                    <a:pt x="1575" y="1"/>
                  </a:moveTo>
                  <a:lnTo>
                    <a:pt x="1279" y="845"/>
                  </a:lnTo>
                  <a:lnTo>
                    <a:pt x="0" y="1438"/>
                  </a:lnTo>
                  <a:lnTo>
                    <a:pt x="3881" y="2717"/>
                  </a:lnTo>
                  <a:lnTo>
                    <a:pt x="3242" y="1461"/>
                  </a:lnTo>
                  <a:lnTo>
                    <a:pt x="3516" y="640"/>
                  </a:lnTo>
                  <a:lnTo>
                    <a:pt x="1575" y="1"/>
                  </a:lnTo>
                  <a:close/>
                </a:path>
              </a:pathLst>
            </a:custGeom>
            <a:solidFill>
              <a:srgbClr val="63DD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69"/>
            <p:cNvSpPr/>
            <p:nvPr/>
          </p:nvSpPr>
          <p:spPr>
            <a:xfrm>
              <a:off x="7894817" y="2871408"/>
              <a:ext cx="62435" cy="163369"/>
            </a:xfrm>
            <a:custGeom>
              <a:avLst/>
              <a:gdLst/>
              <a:ahLst/>
              <a:cxnLst/>
              <a:rect l="l" t="t" r="r" b="b"/>
              <a:pathLst>
                <a:path w="1698" h="4443" extrusionOk="0">
                  <a:moveTo>
                    <a:pt x="1467" y="0"/>
                  </a:moveTo>
                  <a:cubicBezTo>
                    <a:pt x="1408" y="0"/>
                    <a:pt x="1334" y="45"/>
                    <a:pt x="1241" y="150"/>
                  </a:cubicBezTo>
                  <a:cubicBezTo>
                    <a:pt x="921" y="515"/>
                    <a:pt x="1035" y="1588"/>
                    <a:pt x="967" y="2067"/>
                  </a:cubicBezTo>
                  <a:cubicBezTo>
                    <a:pt x="898" y="2661"/>
                    <a:pt x="784" y="3345"/>
                    <a:pt x="351" y="3779"/>
                  </a:cubicBezTo>
                  <a:cubicBezTo>
                    <a:pt x="0" y="4129"/>
                    <a:pt x="188" y="4443"/>
                    <a:pt x="491" y="4443"/>
                  </a:cubicBezTo>
                  <a:cubicBezTo>
                    <a:pt x="721" y="4443"/>
                    <a:pt x="1018" y="4262"/>
                    <a:pt x="1195" y="3779"/>
                  </a:cubicBezTo>
                  <a:cubicBezTo>
                    <a:pt x="1446" y="3049"/>
                    <a:pt x="1629" y="2296"/>
                    <a:pt x="1675" y="1519"/>
                  </a:cubicBezTo>
                  <a:cubicBezTo>
                    <a:pt x="1675" y="1360"/>
                    <a:pt x="1697" y="994"/>
                    <a:pt x="1697" y="675"/>
                  </a:cubicBezTo>
                  <a:cubicBezTo>
                    <a:pt x="1681" y="325"/>
                    <a:pt x="1628" y="0"/>
                    <a:pt x="1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69"/>
            <p:cNvSpPr/>
            <p:nvPr/>
          </p:nvSpPr>
          <p:spPr>
            <a:xfrm>
              <a:off x="8032042" y="2925276"/>
              <a:ext cx="86336" cy="156530"/>
            </a:xfrm>
            <a:custGeom>
              <a:avLst/>
              <a:gdLst/>
              <a:ahLst/>
              <a:cxnLst/>
              <a:rect l="l" t="t" r="r" b="b"/>
              <a:pathLst>
                <a:path w="2348" h="4257" extrusionOk="0">
                  <a:moveTo>
                    <a:pt x="2166" y="0"/>
                  </a:moveTo>
                  <a:cubicBezTo>
                    <a:pt x="2033" y="0"/>
                    <a:pt x="1837" y="204"/>
                    <a:pt x="1640" y="442"/>
                  </a:cubicBezTo>
                  <a:cubicBezTo>
                    <a:pt x="1435" y="694"/>
                    <a:pt x="1252" y="990"/>
                    <a:pt x="1161" y="1104"/>
                  </a:cubicBezTo>
                  <a:cubicBezTo>
                    <a:pt x="750" y="1766"/>
                    <a:pt x="408" y="2474"/>
                    <a:pt x="202" y="3227"/>
                  </a:cubicBezTo>
                  <a:cubicBezTo>
                    <a:pt x="0" y="3901"/>
                    <a:pt x="315" y="4256"/>
                    <a:pt x="579" y="4256"/>
                  </a:cubicBezTo>
                  <a:cubicBezTo>
                    <a:pt x="762" y="4256"/>
                    <a:pt x="920" y="4085"/>
                    <a:pt x="864" y="3729"/>
                  </a:cubicBezTo>
                  <a:cubicBezTo>
                    <a:pt x="773" y="3113"/>
                    <a:pt x="1115" y="2497"/>
                    <a:pt x="1389" y="1972"/>
                  </a:cubicBezTo>
                  <a:cubicBezTo>
                    <a:pt x="1617" y="1561"/>
                    <a:pt x="2348" y="762"/>
                    <a:pt x="2325" y="283"/>
                  </a:cubicBezTo>
                  <a:cubicBezTo>
                    <a:pt x="2307" y="80"/>
                    <a:pt x="2249" y="0"/>
                    <a:pt x="2166" y="0"/>
                  </a:cubicBezTo>
                  <a:close/>
                </a:path>
              </a:pathLst>
            </a:custGeom>
            <a:solidFill>
              <a:srgbClr val="1F0D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69"/>
            <p:cNvSpPr/>
            <p:nvPr/>
          </p:nvSpPr>
          <p:spPr>
            <a:xfrm>
              <a:off x="7951075" y="2949471"/>
              <a:ext cx="40190" cy="94278"/>
            </a:xfrm>
            <a:custGeom>
              <a:avLst/>
              <a:gdLst/>
              <a:ahLst/>
              <a:cxnLst/>
              <a:rect l="l" t="t" r="r" b="b"/>
              <a:pathLst>
                <a:path w="1093" h="2564" extrusionOk="0">
                  <a:moveTo>
                    <a:pt x="914" y="0"/>
                  </a:moveTo>
                  <a:cubicBezTo>
                    <a:pt x="866" y="0"/>
                    <a:pt x="808" y="88"/>
                    <a:pt x="761" y="264"/>
                  </a:cubicBezTo>
                  <a:cubicBezTo>
                    <a:pt x="761" y="264"/>
                    <a:pt x="213" y="2090"/>
                    <a:pt x="53" y="2364"/>
                  </a:cubicBezTo>
                  <a:cubicBezTo>
                    <a:pt x="1" y="2469"/>
                    <a:pt x="56" y="2564"/>
                    <a:pt x="162" y="2564"/>
                  </a:cubicBezTo>
                  <a:cubicBezTo>
                    <a:pt x="334" y="2564"/>
                    <a:pt x="641" y="2318"/>
                    <a:pt x="852" y="1474"/>
                  </a:cubicBezTo>
                  <a:cubicBezTo>
                    <a:pt x="1093" y="494"/>
                    <a:pt x="1029" y="0"/>
                    <a:pt x="9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69"/>
            <p:cNvSpPr/>
            <p:nvPr/>
          </p:nvSpPr>
          <p:spPr>
            <a:xfrm>
              <a:off x="7920299" y="2610011"/>
              <a:ext cx="281180" cy="819162"/>
            </a:xfrm>
            <a:custGeom>
              <a:avLst/>
              <a:gdLst/>
              <a:ahLst/>
              <a:cxnLst/>
              <a:rect l="l" t="t" r="r" b="b"/>
              <a:pathLst>
                <a:path w="7647" h="22278" extrusionOk="0">
                  <a:moveTo>
                    <a:pt x="4656" y="1"/>
                  </a:moveTo>
                  <a:lnTo>
                    <a:pt x="4428" y="685"/>
                  </a:lnTo>
                  <a:cubicBezTo>
                    <a:pt x="4793" y="799"/>
                    <a:pt x="6003" y="1142"/>
                    <a:pt x="6117" y="1644"/>
                  </a:cubicBezTo>
                  <a:cubicBezTo>
                    <a:pt x="6254" y="2192"/>
                    <a:pt x="6848" y="4794"/>
                    <a:pt x="6345" y="6163"/>
                  </a:cubicBezTo>
                  <a:cubicBezTo>
                    <a:pt x="5821" y="7510"/>
                    <a:pt x="2990" y="10226"/>
                    <a:pt x="2990" y="13696"/>
                  </a:cubicBezTo>
                  <a:cubicBezTo>
                    <a:pt x="2967" y="16754"/>
                    <a:pt x="1552" y="20635"/>
                    <a:pt x="0" y="22278"/>
                  </a:cubicBezTo>
                  <a:cubicBezTo>
                    <a:pt x="205" y="22278"/>
                    <a:pt x="434" y="22278"/>
                    <a:pt x="685" y="22255"/>
                  </a:cubicBezTo>
                  <a:cubicBezTo>
                    <a:pt x="2237" y="22095"/>
                    <a:pt x="2351" y="20155"/>
                    <a:pt x="2351" y="20155"/>
                  </a:cubicBezTo>
                  <a:cubicBezTo>
                    <a:pt x="2945" y="19790"/>
                    <a:pt x="2671" y="19037"/>
                    <a:pt x="2671" y="19037"/>
                  </a:cubicBezTo>
                  <a:cubicBezTo>
                    <a:pt x="3310" y="18375"/>
                    <a:pt x="3036" y="17918"/>
                    <a:pt x="3036" y="17918"/>
                  </a:cubicBezTo>
                  <a:cubicBezTo>
                    <a:pt x="3629" y="17416"/>
                    <a:pt x="3584" y="16572"/>
                    <a:pt x="3584" y="16572"/>
                  </a:cubicBezTo>
                  <a:cubicBezTo>
                    <a:pt x="4177" y="16001"/>
                    <a:pt x="3994" y="15385"/>
                    <a:pt x="3994" y="15385"/>
                  </a:cubicBezTo>
                  <a:cubicBezTo>
                    <a:pt x="4588" y="14974"/>
                    <a:pt x="4268" y="14198"/>
                    <a:pt x="4268" y="14198"/>
                  </a:cubicBezTo>
                  <a:cubicBezTo>
                    <a:pt x="4268" y="14198"/>
                    <a:pt x="4999" y="13992"/>
                    <a:pt x="4771" y="13034"/>
                  </a:cubicBezTo>
                  <a:cubicBezTo>
                    <a:pt x="4519" y="12098"/>
                    <a:pt x="5821" y="9405"/>
                    <a:pt x="5821" y="9405"/>
                  </a:cubicBezTo>
                  <a:cubicBezTo>
                    <a:pt x="6597" y="8537"/>
                    <a:pt x="6528" y="7533"/>
                    <a:pt x="6528" y="7533"/>
                  </a:cubicBezTo>
                  <a:cubicBezTo>
                    <a:pt x="7076" y="7122"/>
                    <a:pt x="6962" y="6506"/>
                    <a:pt x="6962" y="6506"/>
                  </a:cubicBezTo>
                  <a:cubicBezTo>
                    <a:pt x="7281" y="6300"/>
                    <a:pt x="7555" y="5387"/>
                    <a:pt x="7601" y="4611"/>
                  </a:cubicBezTo>
                  <a:cubicBezTo>
                    <a:pt x="7647" y="3835"/>
                    <a:pt x="6300" y="1461"/>
                    <a:pt x="6300" y="1461"/>
                  </a:cubicBezTo>
                  <a:lnTo>
                    <a:pt x="6574" y="640"/>
                  </a:lnTo>
                  <a:lnTo>
                    <a:pt x="6117" y="480"/>
                  </a:lnTo>
                  <a:lnTo>
                    <a:pt x="5090" y="160"/>
                  </a:lnTo>
                  <a:lnTo>
                    <a:pt x="46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69"/>
            <p:cNvSpPr/>
            <p:nvPr/>
          </p:nvSpPr>
          <p:spPr>
            <a:xfrm>
              <a:off x="8076387" y="2551363"/>
              <a:ext cx="117554" cy="88505"/>
            </a:xfrm>
            <a:custGeom>
              <a:avLst/>
              <a:gdLst/>
              <a:ahLst/>
              <a:cxnLst/>
              <a:rect l="l" t="t" r="r" b="b"/>
              <a:pathLst>
                <a:path w="3197" h="2407" extrusionOk="0">
                  <a:moveTo>
                    <a:pt x="734" y="0"/>
                  </a:moveTo>
                  <a:cubicBezTo>
                    <a:pt x="586" y="0"/>
                    <a:pt x="443" y="103"/>
                    <a:pt x="389" y="249"/>
                  </a:cubicBezTo>
                  <a:lnTo>
                    <a:pt x="69" y="1253"/>
                  </a:lnTo>
                  <a:cubicBezTo>
                    <a:pt x="1" y="1436"/>
                    <a:pt x="115" y="1641"/>
                    <a:pt x="297" y="1710"/>
                  </a:cubicBezTo>
                  <a:lnTo>
                    <a:pt x="2329" y="2394"/>
                  </a:lnTo>
                  <a:cubicBezTo>
                    <a:pt x="2364" y="2402"/>
                    <a:pt x="2399" y="2406"/>
                    <a:pt x="2434" y="2406"/>
                  </a:cubicBezTo>
                  <a:cubicBezTo>
                    <a:pt x="2601" y="2406"/>
                    <a:pt x="2751" y="2317"/>
                    <a:pt x="2808" y="2166"/>
                  </a:cubicBezTo>
                  <a:lnTo>
                    <a:pt x="3128" y="1162"/>
                  </a:lnTo>
                  <a:cubicBezTo>
                    <a:pt x="3196" y="956"/>
                    <a:pt x="3082" y="751"/>
                    <a:pt x="2899" y="705"/>
                  </a:cubicBezTo>
                  <a:lnTo>
                    <a:pt x="845" y="21"/>
                  </a:lnTo>
                  <a:cubicBezTo>
                    <a:pt x="809" y="7"/>
                    <a:pt x="771" y="0"/>
                    <a:pt x="7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69"/>
            <p:cNvSpPr/>
            <p:nvPr/>
          </p:nvSpPr>
          <p:spPr>
            <a:xfrm>
              <a:off x="7950487" y="2774520"/>
              <a:ext cx="225805" cy="74717"/>
            </a:xfrm>
            <a:custGeom>
              <a:avLst/>
              <a:gdLst/>
              <a:ahLst/>
              <a:cxnLst/>
              <a:rect l="l" t="t" r="r" b="b"/>
              <a:pathLst>
                <a:path w="6141" h="2032" fill="none" extrusionOk="0">
                  <a:moveTo>
                    <a:pt x="1" y="0"/>
                  </a:moveTo>
                  <a:lnTo>
                    <a:pt x="6141" y="2032"/>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69"/>
            <p:cNvSpPr/>
            <p:nvPr/>
          </p:nvSpPr>
          <p:spPr>
            <a:xfrm>
              <a:off x="7941257" y="2813974"/>
              <a:ext cx="219112" cy="73025"/>
            </a:xfrm>
            <a:custGeom>
              <a:avLst/>
              <a:gdLst/>
              <a:ahLst/>
              <a:cxnLst/>
              <a:rect l="l" t="t" r="r" b="b"/>
              <a:pathLst>
                <a:path w="5959" h="1986" fill="none" extrusionOk="0">
                  <a:moveTo>
                    <a:pt x="1" y="0"/>
                  </a:moveTo>
                  <a:lnTo>
                    <a:pt x="5958" y="1986"/>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69"/>
            <p:cNvSpPr/>
            <p:nvPr/>
          </p:nvSpPr>
          <p:spPr>
            <a:xfrm>
              <a:off x="7861540" y="3060699"/>
              <a:ext cx="215730" cy="71371"/>
            </a:xfrm>
            <a:custGeom>
              <a:avLst/>
              <a:gdLst/>
              <a:ahLst/>
              <a:cxnLst/>
              <a:rect l="l" t="t" r="r" b="b"/>
              <a:pathLst>
                <a:path w="5867" h="1941" fill="none" extrusionOk="0">
                  <a:moveTo>
                    <a:pt x="0" y="1"/>
                  </a:moveTo>
                  <a:lnTo>
                    <a:pt x="5866" y="1941"/>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69"/>
            <p:cNvSpPr/>
            <p:nvPr/>
          </p:nvSpPr>
          <p:spPr>
            <a:xfrm>
              <a:off x="7843891" y="3101845"/>
              <a:ext cx="223304" cy="73871"/>
            </a:xfrm>
            <a:custGeom>
              <a:avLst/>
              <a:gdLst/>
              <a:ahLst/>
              <a:cxnLst/>
              <a:rect l="l" t="t" r="r" b="b"/>
              <a:pathLst>
                <a:path w="6073" h="2009" fill="none" extrusionOk="0">
                  <a:moveTo>
                    <a:pt x="1" y="0"/>
                  </a:moveTo>
                  <a:lnTo>
                    <a:pt x="6072" y="2009"/>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69"/>
            <p:cNvSpPr/>
            <p:nvPr/>
          </p:nvSpPr>
          <p:spPr>
            <a:xfrm>
              <a:off x="7829624" y="3145491"/>
              <a:ext cx="222459" cy="73871"/>
            </a:xfrm>
            <a:custGeom>
              <a:avLst/>
              <a:gdLst/>
              <a:ahLst/>
              <a:cxnLst/>
              <a:rect l="l" t="t" r="r" b="b"/>
              <a:pathLst>
                <a:path w="6050" h="2009" fill="none" extrusionOk="0">
                  <a:moveTo>
                    <a:pt x="1" y="0"/>
                  </a:moveTo>
                  <a:lnTo>
                    <a:pt x="6050" y="2009"/>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69"/>
            <p:cNvSpPr/>
            <p:nvPr/>
          </p:nvSpPr>
          <p:spPr>
            <a:xfrm>
              <a:off x="7816203" y="3197520"/>
              <a:ext cx="215730" cy="71371"/>
            </a:xfrm>
            <a:custGeom>
              <a:avLst/>
              <a:gdLst/>
              <a:ahLst/>
              <a:cxnLst/>
              <a:rect l="l" t="t" r="r" b="b"/>
              <a:pathLst>
                <a:path w="5867" h="1941" fill="none" extrusionOk="0">
                  <a:moveTo>
                    <a:pt x="1" y="0"/>
                  </a:moveTo>
                  <a:lnTo>
                    <a:pt x="5867" y="1940"/>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69"/>
            <p:cNvSpPr/>
            <p:nvPr/>
          </p:nvSpPr>
          <p:spPr>
            <a:xfrm>
              <a:off x="7802782" y="3238629"/>
              <a:ext cx="215730" cy="71371"/>
            </a:xfrm>
            <a:custGeom>
              <a:avLst/>
              <a:gdLst/>
              <a:ahLst/>
              <a:cxnLst/>
              <a:rect l="l" t="t" r="r" b="b"/>
              <a:pathLst>
                <a:path w="5867" h="1941" fill="none" extrusionOk="0">
                  <a:moveTo>
                    <a:pt x="1" y="1"/>
                  </a:moveTo>
                  <a:lnTo>
                    <a:pt x="5867" y="1941"/>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69"/>
            <p:cNvSpPr/>
            <p:nvPr/>
          </p:nvSpPr>
          <p:spPr>
            <a:xfrm>
              <a:off x="7787670" y="3278083"/>
              <a:ext cx="219112" cy="73062"/>
            </a:xfrm>
            <a:custGeom>
              <a:avLst/>
              <a:gdLst/>
              <a:ahLst/>
              <a:cxnLst/>
              <a:rect l="l" t="t" r="r" b="b"/>
              <a:pathLst>
                <a:path w="5959" h="1987" fill="none" extrusionOk="0">
                  <a:moveTo>
                    <a:pt x="1" y="0"/>
                  </a:moveTo>
                  <a:lnTo>
                    <a:pt x="5958" y="1986"/>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88" name="Google Shape;1288;p69"/>
          <p:cNvSpPr/>
          <p:nvPr/>
        </p:nvSpPr>
        <p:spPr>
          <a:xfrm>
            <a:off x="-1005625" y="4414850"/>
            <a:ext cx="10456563" cy="786058"/>
          </a:xfrm>
          <a:custGeom>
            <a:avLst/>
            <a:gdLst/>
            <a:ahLst/>
            <a:cxnLst/>
            <a:rect l="l" t="t" r="r" b="b"/>
            <a:pathLst>
              <a:path w="297484" h="97647" extrusionOk="0">
                <a:moveTo>
                  <a:pt x="138231" y="0"/>
                </a:moveTo>
                <a:cubicBezTo>
                  <a:pt x="100181" y="0"/>
                  <a:pt x="93585" y="12440"/>
                  <a:pt x="75073" y="15978"/>
                </a:cubicBezTo>
                <a:cubicBezTo>
                  <a:pt x="74021" y="16181"/>
                  <a:pt x="72910" y="16274"/>
                  <a:pt x="71746" y="16274"/>
                </a:cubicBezTo>
                <a:cubicBezTo>
                  <a:pt x="57552" y="16274"/>
                  <a:pt x="35341" y="2371"/>
                  <a:pt x="12611" y="2371"/>
                </a:cubicBezTo>
                <a:cubicBezTo>
                  <a:pt x="8409" y="2371"/>
                  <a:pt x="4190" y="2846"/>
                  <a:pt x="1" y="3972"/>
                </a:cubicBezTo>
                <a:lnTo>
                  <a:pt x="1" y="97076"/>
                </a:lnTo>
                <a:lnTo>
                  <a:pt x="1279" y="97647"/>
                </a:lnTo>
                <a:lnTo>
                  <a:pt x="297483" y="97647"/>
                </a:lnTo>
                <a:lnTo>
                  <a:pt x="297483" y="3036"/>
                </a:lnTo>
                <a:cubicBezTo>
                  <a:pt x="292349" y="1795"/>
                  <a:pt x="285514" y="749"/>
                  <a:pt x="277053" y="749"/>
                </a:cubicBezTo>
                <a:cubicBezTo>
                  <a:pt x="265914" y="749"/>
                  <a:pt x="251956" y="2561"/>
                  <a:pt x="235353" y="8126"/>
                </a:cubicBezTo>
                <a:cubicBezTo>
                  <a:pt x="223483" y="12104"/>
                  <a:pt x="213861" y="13597"/>
                  <a:pt x="205516" y="13597"/>
                </a:cubicBezTo>
                <a:cubicBezTo>
                  <a:pt x="180339" y="13597"/>
                  <a:pt x="166792" y="0"/>
                  <a:pt x="1382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Oval 2">
            <a:extLst>
              <a:ext uri="{FF2B5EF4-FFF2-40B4-BE49-F238E27FC236}">
                <a16:creationId xmlns:a16="http://schemas.microsoft.com/office/drawing/2014/main" id="{E31B8486-A523-37CC-3AC9-7D4A11C8A188}"/>
              </a:ext>
            </a:extLst>
          </p:cNvPr>
          <p:cNvSpPr/>
          <p:nvPr/>
        </p:nvSpPr>
        <p:spPr>
          <a:xfrm>
            <a:off x="7840735" y="80703"/>
            <a:ext cx="1302976" cy="1062982"/>
          </a:xfrm>
          <a:prstGeom prst="ellipse">
            <a:avLst/>
          </a:prstGeom>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000">
                <a:solidFill>
                  <a:schemeClr val="tx1"/>
                </a:solidFill>
                <a:cs typeface="Arial"/>
              </a:rPr>
              <a:t>Individual tea bags can release billions of microplastics </a:t>
            </a:r>
          </a:p>
        </p:txBody>
      </p:sp>
      <p:sp>
        <p:nvSpPr>
          <p:cNvPr id="4" name="TextBox 3">
            <a:extLst>
              <a:ext uri="{FF2B5EF4-FFF2-40B4-BE49-F238E27FC236}">
                <a16:creationId xmlns:a16="http://schemas.microsoft.com/office/drawing/2014/main" id="{E4A1B95E-B7C6-A59C-B348-0F12A8A38E48}"/>
              </a:ext>
            </a:extLst>
          </p:cNvPr>
          <p:cNvSpPr txBox="1"/>
          <p:nvPr/>
        </p:nvSpPr>
        <p:spPr>
          <a:xfrm>
            <a:off x="3305821" y="1681794"/>
            <a:ext cx="1828800" cy="523220"/>
          </a:xfrm>
          <a:prstGeom prst="rect">
            <a:avLst/>
          </a:prstGeom>
          <a:noFill/>
        </p:spPr>
        <p:txBody>
          <a:bodyPr wrap="square" rtlCol="0">
            <a:spAutoFit/>
          </a:bodyPr>
          <a:lstStyle/>
          <a:p>
            <a:endParaRPr lang="en-US" b="0" i="0">
              <a:effectLst/>
              <a:latin typeface=".SFUI-Regular"/>
            </a:endParaRPr>
          </a:p>
          <a:p>
            <a:pPr algn="l"/>
            <a:endParaRPr lang="en-US"/>
          </a:p>
        </p:txBody>
      </p:sp>
    </p:spTree>
    <p:extLst>
      <p:ext uri="{BB962C8B-B14F-4D97-AF65-F5344CB8AC3E}">
        <p14:creationId xmlns:p14="http://schemas.microsoft.com/office/powerpoint/2010/main" val="28209510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8"/>
        <p:cNvGrpSpPr/>
        <p:nvPr/>
      </p:nvGrpSpPr>
      <p:grpSpPr>
        <a:xfrm>
          <a:off x="0" y="0"/>
          <a:ext cx="0" cy="0"/>
          <a:chOff x="0" y="0"/>
          <a:chExt cx="0" cy="0"/>
        </a:xfrm>
      </p:grpSpPr>
      <p:sp>
        <p:nvSpPr>
          <p:cNvPr id="1249" name="Google Shape;1249;p68"/>
          <p:cNvSpPr txBox="1">
            <a:spLocks noGrp="1"/>
          </p:cNvSpPr>
          <p:nvPr>
            <p:ph type="title"/>
          </p:nvPr>
        </p:nvSpPr>
        <p:spPr>
          <a:xfrm>
            <a:off x="713225" y="539500"/>
            <a:ext cx="77175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accent5"/>
                </a:solidFill>
              </a:rPr>
              <a:t>World plastic production</a:t>
            </a:r>
            <a:endParaRPr>
              <a:solidFill>
                <a:schemeClr val="accent5"/>
              </a:solidFill>
            </a:endParaRPr>
          </a:p>
        </p:txBody>
      </p:sp>
      <p:pic>
        <p:nvPicPr>
          <p:cNvPr id="1250" name="Google Shape;1250;p68" title="Chart">
            <a:hlinkClick r:id="rId3"/>
          </p:cNvPr>
          <p:cNvPicPr preferRelativeResize="0">
            <a:picLocks noGrp="1" noRot="1" noMove="1" noResize="1" noEditPoints="1" noAdjustHandles="1" noChangeArrowheads="1" noChangeShapeType="1" noCrop="1"/>
          </p:cNvPicPr>
          <p:nvPr/>
        </p:nvPicPr>
        <p:blipFill>
          <a:blip r:embed="rId4">
            <a:alphaModFix/>
          </a:blip>
          <a:stretch>
            <a:fillRect/>
          </a:stretch>
        </p:blipFill>
        <p:spPr>
          <a:xfrm>
            <a:off x="787805" y="1327450"/>
            <a:ext cx="4612140" cy="2851849"/>
          </a:xfrm>
          <a:prstGeom prst="rect">
            <a:avLst/>
          </a:prstGeom>
          <a:noFill/>
          <a:ln>
            <a:noFill/>
          </a:ln>
        </p:spPr>
      </p:pic>
      <p:sp>
        <p:nvSpPr>
          <p:cNvPr id="1251" name="Google Shape;1251;p68"/>
          <p:cNvSpPr txBox="1"/>
          <p:nvPr/>
        </p:nvSpPr>
        <p:spPr>
          <a:xfrm>
            <a:off x="6642800" y="3200350"/>
            <a:ext cx="17118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solidFill>
                  <a:schemeClr val="accent5"/>
                </a:solidFill>
                <a:latin typeface="Prompt"/>
                <a:ea typeface="Prompt"/>
                <a:cs typeface="Prompt"/>
                <a:sym typeface="Prompt"/>
              </a:rPr>
              <a:t>1950</a:t>
            </a:r>
            <a:endParaRPr sz="2000" b="1">
              <a:solidFill>
                <a:schemeClr val="accent5"/>
              </a:solidFill>
              <a:latin typeface="Prompt"/>
              <a:ea typeface="Prompt"/>
              <a:cs typeface="Prompt"/>
              <a:sym typeface="Prompt"/>
            </a:endParaRPr>
          </a:p>
        </p:txBody>
      </p:sp>
      <p:sp>
        <p:nvSpPr>
          <p:cNvPr id="1252" name="Google Shape;1252;p68"/>
          <p:cNvSpPr txBox="1"/>
          <p:nvPr/>
        </p:nvSpPr>
        <p:spPr>
          <a:xfrm>
            <a:off x="6642526" y="1771750"/>
            <a:ext cx="17118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a:solidFill>
                  <a:schemeClr val="dk1"/>
                </a:solidFill>
                <a:latin typeface="Molengo"/>
                <a:ea typeface="Molengo"/>
                <a:cs typeface="Molengo"/>
                <a:sym typeface="Molengo"/>
              </a:rPr>
              <a:t>400 million tones</a:t>
            </a:r>
            <a:endParaRPr>
              <a:solidFill>
                <a:schemeClr val="dk1"/>
              </a:solidFill>
              <a:latin typeface="Molengo"/>
              <a:ea typeface="Molengo"/>
              <a:cs typeface="Molengo"/>
              <a:sym typeface="Molengo"/>
            </a:endParaRPr>
          </a:p>
          <a:p>
            <a:pPr marL="0" lvl="0" indent="0" algn="r" rtl="0">
              <a:spcBef>
                <a:spcPts val="0"/>
              </a:spcBef>
              <a:spcAft>
                <a:spcPts val="0"/>
              </a:spcAft>
              <a:buNone/>
            </a:pPr>
            <a:endParaRPr>
              <a:solidFill>
                <a:schemeClr val="dk1"/>
              </a:solidFill>
              <a:latin typeface="Molengo"/>
              <a:ea typeface="Molengo"/>
              <a:cs typeface="Molengo"/>
              <a:sym typeface="Molengo"/>
            </a:endParaRPr>
          </a:p>
        </p:txBody>
      </p:sp>
      <p:sp>
        <p:nvSpPr>
          <p:cNvPr id="1253" name="Google Shape;1253;p68"/>
          <p:cNvSpPr txBox="1"/>
          <p:nvPr/>
        </p:nvSpPr>
        <p:spPr>
          <a:xfrm>
            <a:off x="6642775" y="1327450"/>
            <a:ext cx="17118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solidFill>
                  <a:schemeClr val="accent5"/>
                </a:solidFill>
                <a:latin typeface="Prompt"/>
                <a:ea typeface="Prompt"/>
                <a:cs typeface="Prompt"/>
                <a:sym typeface="Prompt"/>
              </a:rPr>
              <a:t>2022</a:t>
            </a:r>
            <a:endParaRPr sz="2000" b="1">
              <a:solidFill>
                <a:schemeClr val="accent5"/>
              </a:solidFill>
              <a:latin typeface="Prompt"/>
              <a:ea typeface="Prompt"/>
              <a:cs typeface="Prompt"/>
              <a:sym typeface="Prompt"/>
            </a:endParaRPr>
          </a:p>
        </p:txBody>
      </p:sp>
      <p:sp>
        <p:nvSpPr>
          <p:cNvPr id="1254" name="Google Shape;1254;p68"/>
          <p:cNvSpPr txBox="1"/>
          <p:nvPr/>
        </p:nvSpPr>
        <p:spPr>
          <a:xfrm>
            <a:off x="6642725" y="3644650"/>
            <a:ext cx="17118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Clr>
                <a:schemeClr val="dk1"/>
              </a:buClr>
              <a:buSzPts val="1100"/>
              <a:buFont typeface="Arial"/>
              <a:buNone/>
            </a:pPr>
            <a:r>
              <a:rPr lang="en">
                <a:solidFill>
                  <a:schemeClr val="dk1"/>
                </a:solidFill>
                <a:latin typeface="Molengo"/>
                <a:ea typeface="Molengo"/>
                <a:cs typeface="Molengo"/>
                <a:sym typeface="Molengo"/>
              </a:rPr>
              <a:t>2 million tones</a:t>
            </a:r>
            <a:endParaRPr>
              <a:solidFill>
                <a:schemeClr val="dk1"/>
              </a:solidFill>
              <a:latin typeface="Molengo"/>
              <a:ea typeface="Molengo"/>
              <a:cs typeface="Molengo"/>
              <a:sym typeface="Molengo"/>
            </a:endParaRPr>
          </a:p>
        </p:txBody>
      </p:sp>
      <p:sp>
        <p:nvSpPr>
          <p:cNvPr id="1256" name="Google Shape;1256;p68"/>
          <p:cNvSpPr/>
          <p:nvPr/>
        </p:nvSpPr>
        <p:spPr>
          <a:xfrm>
            <a:off x="7849225" y="2402800"/>
            <a:ext cx="305400" cy="610800"/>
          </a:xfrm>
          <a:prstGeom prst="upArrow">
            <a:avLst>
              <a:gd name="adj1" fmla="val 50000"/>
              <a:gd name="adj2" fmla="val 50000"/>
            </a:avLst>
          </a:pr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B16CF310-8EDD-AB62-A0EC-35F821148FC1}"/>
              </a:ext>
            </a:extLst>
          </p:cNvPr>
          <p:cNvSpPr txBox="1"/>
          <p:nvPr/>
        </p:nvSpPr>
        <p:spPr>
          <a:xfrm>
            <a:off x="713225" y="4179299"/>
            <a:ext cx="3036878" cy="523220"/>
          </a:xfrm>
          <a:prstGeom prst="rect">
            <a:avLst/>
          </a:prstGeom>
          <a:noFill/>
        </p:spPr>
        <p:txBody>
          <a:bodyPr wrap="square" rtlCol="0">
            <a:spAutoFit/>
          </a:bodyPr>
          <a:lstStyle/>
          <a:p>
            <a:pPr algn="l"/>
            <a:r>
              <a:rPr lang="en-US"/>
              <a:t>Key:</a:t>
            </a:r>
          </a:p>
          <a:p>
            <a:pPr algn="l"/>
            <a:r>
              <a:rPr lang="en-US"/>
              <a:t>100 = 100 million metric tones</a:t>
            </a:r>
          </a:p>
        </p:txBody>
      </p:sp>
      <p:sp>
        <p:nvSpPr>
          <p:cNvPr id="3" name="TextBox 2">
            <a:extLst>
              <a:ext uri="{FF2B5EF4-FFF2-40B4-BE49-F238E27FC236}">
                <a16:creationId xmlns:a16="http://schemas.microsoft.com/office/drawing/2014/main" id="{C74B24D6-8858-A10F-99CD-1E39924691A1}"/>
              </a:ext>
            </a:extLst>
          </p:cNvPr>
          <p:cNvSpPr txBox="1"/>
          <p:nvPr/>
        </p:nvSpPr>
        <p:spPr>
          <a:xfrm rot="10800000" flipH="1" flipV="1">
            <a:off x="1056458" y="3196795"/>
            <a:ext cx="67434" cy="200055"/>
          </a:xfrm>
          <a:prstGeom prst="rect">
            <a:avLst/>
          </a:prstGeom>
          <a:noFill/>
          <a:ln>
            <a:noFill/>
          </a:ln>
        </p:spPr>
        <p:txBody>
          <a:bodyPr wrap="square" rtlCol="0">
            <a:spAutoFit/>
          </a:bodyPr>
          <a:lstStyle/>
          <a:p>
            <a:pPr algn="l"/>
            <a:r>
              <a:rPr lang="en-US" sz="700">
                <a:solidFill>
                  <a:schemeClr val="bg2">
                    <a:lumMod val="25000"/>
                  </a:schemeClr>
                </a:solidFill>
              </a:rPr>
              <a:t>0</a:t>
            </a:r>
          </a:p>
        </p:txBody>
      </p:sp>
      <p:sp>
        <p:nvSpPr>
          <p:cNvPr id="5" name="TextBox 4">
            <a:extLst>
              <a:ext uri="{FF2B5EF4-FFF2-40B4-BE49-F238E27FC236}">
                <a16:creationId xmlns:a16="http://schemas.microsoft.com/office/drawing/2014/main" id="{2BA4BBB2-85AC-4176-9DDD-F4A640AE9966}"/>
              </a:ext>
            </a:extLst>
          </p:cNvPr>
          <p:cNvSpPr txBox="1"/>
          <p:nvPr/>
        </p:nvSpPr>
        <p:spPr>
          <a:xfrm rot="10800000" flipH="1" flipV="1">
            <a:off x="1056458" y="2597517"/>
            <a:ext cx="67434" cy="200055"/>
          </a:xfrm>
          <a:prstGeom prst="rect">
            <a:avLst/>
          </a:prstGeom>
          <a:noFill/>
          <a:ln>
            <a:noFill/>
          </a:ln>
        </p:spPr>
        <p:txBody>
          <a:bodyPr wrap="square" rtlCol="0">
            <a:spAutoFit/>
          </a:bodyPr>
          <a:lstStyle/>
          <a:p>
            <a:pPr algn="l"/>
            <a:r>
              <a:rPr lang="en-US" sz="700">
                <a:solidFill>
                  <a:schemeClr val="bg2">
                    <a:lumMod val="25000"/>
                  </a:schemeClr>
                </a:solidFill>
              </a:rPr>
              <a:t>0</a:t>
            </a:r>
          </a:p>
        </p:txBody>
      </p:sp>
      <p:sp>
        <p:nvSpPr>
          <p:cNvPr id="7" name="TextBox 6">
            <a:extLst>
              <a:ext uri="{FF2B5EF4-FFF2-40B4-BE49-F238E27FC236}">
                <a16:creationId xmlns:a16="http://schemas.microsoft.com/office/drawing/2014/main" id="{EB89A33D-3256-1DE4-30A8-01DDF3DB0A2C}"/>
              </a:ext>
            </a:extLst>
          </p:cNvPr>
          <p:cNvSpPr txBox="1"/>
          <p:nvPr/>
        </p:nvSpPr>
        <p:spPr>
          <a:xfrm rot="10800000" flipH="1" flipV="1">
            <a:off x="1056458" y="2006237"/>
            <a:ext cx="67434" cy="200055"/>
          </a:xfrm>
          <a:prstGeom prst="rect">
            <a:avLst/>
          </a:prstGeom>
          <a:noFill/>
          <a:ln>
            <a:noFill/>
          </a:ln>
        </p:spPr>
        <p:txBody>
          <a:bodyPr wrap="square" rtlCol="0">
            <a:spAutoFit/>
          </a:bodyPr>
          <a:lstStyle/>
          <a:p>
            <a:pPr algn="l"/>
            <a:r>
              <a:rPr lang="en-US" sz="700">
                <a:solidFill>
                  <a:schemeClr val="bg2">
                    <a:lumMod val="25000"/>
                  </a:schemeClr>
                </a:solidFill>
              </a:rPr>
              <a:t>0</a:t>
            </a:r>
          </a:p>
        </p:txBody>
      </p:sp>
      <p:sp>
        <p:nvSpPr>
          <p:cNvPr id="9" name="TextBox 8">
            <a:extLst>
              <a:ext uri="{FF2B5EF4-FFF2-40B4-BE49-F238E27FC236}">
                <a16:creationId xmlns:a16="http://schemas.microsoft.com/office/drawing/2014/main" id="{26E4B49B-2D5B-9CE5-152D-74A3955EBE12}"/>
              </a:ext>
            </a:extLst>
          </p:cNvPr>
          <p:cNvSpPr txBox="1"/>
          <p:nvPr/>
        </p:nvSpPr>
        <p:spPr>
          <a:xfrm rot="10800000" flipH="1" flipV="1">
            <a:off x="1056457" y="1406959"/>
            <a:ext cx="67434" cy="200055"/>
          </a:xfrm>
          <a:prstGeom prst="rect">
            <a:avLst/>
          </a:prstGeom>
          <a:noFill/>
          <a:ln>
            <a:noFill/>
          </a:ln>
        </p:spPr>
        <p:txBody>
          <a:bodyPr wrap="square" rtlCol="0">
            <a:spAutoFit/>
          </a:bodyPr>
          <a:lstStyle/>
          <a:p>
            <a:pPr algn="l"/>
            <a:r>
              <a:rPr lang="en-US" sz="700">
                <a:solidFill>
                  <a:schemeClr val="bg2">
                    <a:lumMod val="25000"/>
                  </a:schemeClr>
                </a:solidFill>
              </a:rPr>
              <a:t>0</a:t>
            </a:r>
          </a:p>
        </p:txBody>
      </p:sp>
    </p:spTree>
    <p:extLst>
      <p:ext uri="{BB962C8B-B14F-4D97-AF65-F5344CB8AC3E}">
        <p14:creationId xmlns:p14="http://schemas.microsoft.com/office/powerpoint/2010/main" val="2513865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5"/>
        <p:cNvGrpSpPr/>
        <p:nvPr/>
      </p:nvGrpSpPr>
      <p:grpSpPr>
        <a:xfrm>
          <a:off x="0" y="0"/>
          <a:ext cx="0" cy="0"/>
          <a:chOff x="0" y="0"/>
          <a:chExt cx="0" cy="0"/>
        </a:xfrm>
      </p:grpSpPr>
      <p:grpSp>
        <p:nvGrpSpPr>
          <p:cNvPr id="1146" name="Google Shape;1146;p66"/>
          <p:cNvGrpSpPr/>
          <p:nvPr/>
        </p:nvGrpSpPr>
        <p:grpSpPr>
          <a:xfrm>
            <a:off x="3696902" y="1619226"/>
            <a:ext cx="4300819" cy="2828104"/>
            <a:chOff x="3696902" y="1619226"/>
            <a:chExt cx="4300819" cy="2828104"/>
          </a:xfrm>
        </p:grpSpPr>
        <p:grpSp>
          <p:nvGrpSpPr>
            <p:cNvPr id="1147" name="Google Shape;1147;p66"/>
            <p:cNvGrpSpPr/>
            <p:nvPr/>
          </p:nvGrpSpPr>
          <p:grpSpPr>
            <a:xfrm>
              <a:off x="3696902" y="1619226"/>
              <a:ext cx="4300819" cy="2828104"/>
              <a:chOff x="235800" y="830650"/>
              <a:chExt cx="6978450" cy="4588844"/>
            </a:xfrm>
          </p:grpSpPr>
          <p:sp>
            <p:nvSpPr>
              <p:cNvPr id="1148" name="Google Shape;1148;p66"/>
              <p:cNvSpPr/>
              <p:nvPr/>
            </p:nvSpPr>
            <p:spPr>
              <a:xfrm>
                <a:off x="235800" y="1224769"/>
                <a:ext cx="2592225" cy="4194725"/>
              </a:xfrm>
              <a:custGeom>
                <a:avLst/>
                <a:gdLst/>
                <a:ahLst/>
                <a:cxnLst/>
                <a:rect l="l" t="t" r="r" b="b"/>
                <a:pathLst>
                  <a:path w="103689" h="167789" extrusionOk="0">
                    <a:moveTo>
                      <a:pt x="13807" y="0"/>
                    </a:moveTo>
                    <a:cubicBezTo>
                      <a:pt x="11526" y="0"/>
                      <a:pt x="9194" y="921"/>
                      <a:pt x="7431" y="2357"/>
                    </a:cubicBezTo>
                    <a:cubicBezTo>
                      <a:pt x="6418" y="3183"/>
                      <a:pt x="7559" y="5231"/>
                      <a:pt x="8433" y="6203"/>
                    </a:cubicBezTo>
                    <a:cubicBezTo>
                      <a:pt x="9308" y="7175"/>
                      <a:pt x="10393" y="8259"/>
                      <a:pt x="10189" y="9549"/>
                    </a:cubicBezTo>
                    <a:cubicBezTo>
                      <a:pt x="9355" y="9975"/>
                      <a:pt x="8287" y="10084"/>
                      <a:pt x="7292" y="10084"/>
                    </a:cubicBezTo>
                    <a:cubicBezTo>
                      <a:pt x="7024" y="10084"/>
                      <a:pt x="6762" y="10076"/>
                      <a:pt x="6511" y="10065"/>
                    </a:cubicBezTo>
                    <a:cubicBezTo>
                      <a:pt x="6102" y="10046"/>
                      <a:pt x="5686" y="9992"/>
                      <a:pt x="5277" y="9992"/>
                    </a:cubicBezTo>
                    <a:cubicBezTo>
                      <a:pt x="4990" y="9992"/>
                      <a:pt x="4705" y="10019"/>
                      <a:pt x="4430" y="10104"/>
                    </a:cubicBezTo>
                    <a:cubicBezTo>
                      <a:pt x="3763" y="10310"/>
                      <a:pt x="3182" y="11034"/>
                      <a:pt x="3440" y="11683"/>
                    </a:cubicBezTo>
                    <a:cubicBezTo>
                      <a:pt x="2981" y="12481"/>
                      <a:pt x="2431" y="12899"/>
                      <a:pt x="2962" y="13650"/>
                    </a:cubicBezTo>
                    <a:cubicBezTo>
                      <a:pt x="3377" y="14235"/>
                      <a:pt x="4081" y="14716"/>
                      <a:pt x="4076" y="15434"/>
                    </a:cubicBezTo>
                    <a:cubicBezTo>
                      <a:pt x="4071" y="16003"/>
                      <a:pt x="3591" y="16462"/>
                      <a:pt x="3082" y="16719"/>
                    </a:cubicBezTo>
                    <a:cubicBezTo>
                      <a:pt x="2572" y="16973"/>
                      <a:pt x="2000" y="17102"/>
                      <a:pt x="1518" y="17408"/>
                    </a:cubicBezTo>
                    <a:cubicBezTo>
                      <a:pt x="13" y="18366"/>
                      <a:pt x="0" y="20519"/>
                      <a:pt x="159" y="22295"/>
                    </a:cubicBezTo>
                    <a:cubicBezTo>
                      <a:pt x="1133" y="23491"/>
                      <a:pt x="1285" y="25550"/>
                      <a:pt x="817" y="27017"/>
                    </a:cubicBezTo>
                    <a:cubicBezTo>
                      <a:pt x="639" y="27577"/>
                      <a:pt x="351" y="28172"/>
                      <a:pt x="552" y="28724"/>
                    </a:cubicBezTo>
                    <a:cubicBezTo>
                      <a:pt x="782" y="29356"/>
                      <a:pt x="1526" y="29605"/>
                      <a:pt x="2177" y="29773"/>
                    </a:cubicBezTo>
                    <a:cubicBezTo>
                      <a:pt x="2891" y="29958"/>
                      <a:pt x="3669" y="30130"/>
                      <a:pt x="4408" y="30130"/>
                    </a:cubicBezTo>
                    <a:cubicBezTo>
                      <a:pt x="5109" y="30130"/>
                      <a:pt x="5775" y="29975"/>
                      <a:pt x="6314" y="29528"/>
                    </a:cubicBezTo>
                    <a:cubicBezTo>
                      <a:pt x="7583" y="28478"/>
                      <a:pt x="9157" y="28121"/>
                      <a:pt x="10834" y="28121"/>
                    </a:cubicBezTo>
                    <a:cubicBezTo>
                      <a:pt x="13016" y="28121"/>
                      <a:pt x="15374" y="28725"/>
                      <a:pt x="17464" y="29196"/>
                    </a:cubicBezTo>
                    <a:cubicBezTo>
                      <a:pt x="18740" y="29482"/>
                      <a:pt x="20083" y="29952"/>
                      <a:pt x="20830" y="31028"/>
                    </a:cubicBezTo>
                    <a:cubicBezTo>
                      <a:pt x="21824" y="32461"/>
                      <a:pt x="21400" y="34451"/>
                      <a:pt x="20580" y="35993"/>
                    </a:cubicBezTo>
                    <a:cubicBezTo>
                      <a:pt x="19762" y="37533"/>
                      <a:pt x="18587" y="38903"/>
                      <a:pt x="18068" y="40567"/>
                    </a:cubicBezTo>
                    <a:cubicBezTo>
                      <a:pt x="17582" y="42129"/>
                      <a:pt x="17717" y="43806"/>
                      <a:pt x="17859" y="45436"/>
                    </a:cubicBezTo>
                    <a:cubicBezTo>
                      <a:pt x="18032" y="47441"/>
                      <a:pt x="18242" y="49554"/>
                      <a:pt x="19405" y="51198"/>
                    </a:cubicBezTo>
                    <a:cubicBezTo>
                      <a:pt x="20624" y="52922"/>
                      <a:pt x="21392" y="55494"/>
                      <a:pt x="21294" y="57601"/>
                    </a:cubicBezTo>
                    <a:cubicBezTo>
                      <a:pt x="21216" y="59294"/>
                      <a:pt x="20619" y="60958"/>
                      <a:pt x="20775" y="62645"/>
                    </a:cubicBezTo>
                    <a:cubicBezTo>
                      <a:pt x="21057" y="65704"/>
                      <a:pt x="23699" y="67999"/>
                      <a:pt x="26397" y="69471"/>
                    </a:cubicBezTo>
                    <a:cubicBezTo>
                      <a:pt x="29219" y="71013"/>
                      <a:pt x="31651" y="73637"/>
                      <a:pt x="32623" y="76701"/>
                    </a:cubicBezTo>
                    <a:cubicBezTo>
                      <a:pt x="33112" y="78241"/>
                      <a:pt x="33257" y="79868"/>
                      <a:pt x="33688" y="81425"/>
                    </a:cubicBezTo>
                    <a:cubicBezTo>
                      <a:pt x="34432" y="84119"/>
                      <a:pt x="36051" y="86565"/>
                      <a:pt x="38239" y="88307"/>
                    </a:cubicBezTo>
                    <a:cubicBezTo>
                      <a:pt x="39834" y="89575"/>
                      <a:pt x="42451" y="90023"/>
                      <a:pt x="44455" y="90388"/>
                    </a:cubicBezTo>
                    <a:cubicBezTo>
                      <a:pt x="45495" y="90578"/>
                      <a:pt x="46617" y="90728"/>
                      <a:pt x="47400" y="91437"/>
                    </a:cubicBezTo>
                    <a:cubicBezTo>
                      <a:pt x="47762" y="91764"/>
                      <a:pt x="48023" y="92187"/>
                      <a:pt x="48369" y="92530"/>
                    </a:cubicBezTo>
                    <a:cubicBezTo>
                      <a:pt x="50044" y="94188"/>
                      <a:pt x="53127" y="93507"/>
                      <a:pt x="54821" y="95145"/>
                    </a:cubicBezTo>
                    <a:cubicBezTo>
                      <a:pt x="55259" y="95566"/>
                      <a:pt x="55558" y="96107"/>
                      <a:pt x="55941" y="96579"/>
                    </a:cubicBezTo>
                    <a:cubicBezTo>
                      <a:pt x="56887" y="97736"/>
                      <a:pt x="58370" y="98428"/>
                      <a:pt x="59861" y="98428"/>
                    </a:cubicBezTo>
                    <a:cubicBezTo>
                      <a:pt x="60003" y="98428"/>
                      <a:pt x="60145" y="98421"/>
                      <a:pt x="60286" y="98409"/>
                    </a:cubicBezTo>
                    <a:lnTo>
                      <a:pt x="60286" y="98409"/>
                    </a:lnTo>
                    <a:cubicBezTo>
                      <a:pt x="59905" y="99653"/>
                      <a:pt x="61397" y="101114"/>
                      <a:pt x="60936" y="102330"/>
                    </a:cubicBezTo>
                    <a:cubicBezTo>
                      <a:pt x="60565" y="103312"/>
                      <a:pt x="59445" y="103741"/>
                      <a:pt x="58674" y="104452"/>
                    </a:cubicBezTo>
                    <a:cubicBezTo>
                      <a:pt x="57337" y="105685"/>
                      <a:pt x="57129" y="107795"/>
                      <a:pt x="57705" y="109521"/>
                    </a:cubicBezTo>
                    <a:cubicBezTo>
                      <a:pt x="58282" y="111246"/>
                      <a:pt x="59498" y="112671"/>
                      <a:pt x="60717" y="114022"/>
                    </a:cubicBezTo>
                    <a:cubicBezTo>
                      <a:pt x="62978" y="116530"/>
                      <a:pt x="65696" y="117746"/>
                      <a:pt x="68148" y="120066"/>
                    </a:cubicBezTo>
                    <a:cubicBezTo>
                      <a:pt x="70420" y="122216"/>
                      <a:pt x="70937" y="125696"/>
                      <a:pt x="70438" y="128784"/>
                    </a:cubicBezTo>
                    <a:cubicBezTo>
                      <a:pt x="69938" y="131872"/>
                      <a:pt x="68585" y="134744"/>
                      <a:pt x="67620" y="137718"/>
                    </a:cubicBezTo>
                    <a:cubicBezTo>
                      <a:pt x="65814" y="143276"/>
                      <a:pt x="65376" y="149382"/>
                      <a:pt x="67102" y="154963"/>
                    </a:cubicBezTo>
                    <a:cubicBezTo>
                      <a:pt x="68828" y="160546"/>
                      <a:pt x="72869" y="165522"/>
                      <a:pt x="78283" y="167717"/>
                    </a:cubicBezTo>
                    <a:cubicBezTo>
                      <a:pt x="78404" y="167766"/>
                      <a:pt x="78530" y="167788"/>
                      <a:pt x="78658" y="167788"/>
                    </a:cubicBezTo>
                    <a:cubicBezTo>
                      <a:pt x="79167" y="167788"/>
                      <a:pt x="79705" y="167444"/>
                      <a:pt x="80056" y="167066"/>
                    </a:cubicBezTo>
                    <a:cubicBezTo>
                      <a:pt x="80495" y="166591"/>
                      <a:pt x="80589" y="165833"/>
                      <a:pt x="80281" y="165265"/>
                    </a:cubicBezTo>
                    <a:cubicBezTo>
                      <a:pt x="79304" y="163467"/>
                      <a:pt x="77566" y="161932"/>
                      <a:pt x="76298" y="160326"/>
                    </a:cubicBezTo>
                    <a:cubicBezTo>
                      <a:pt x="75898" y="159821"/>
                      <a:pt x="75478" y="159248"/>
                      <a:pt x="75530" y="158607"/>
                    </a:cubicBezTo>
                    <a:cubicBezTo>
                      <a:pt x="75589" y="157886"/>
                      <a:pt x="76208" y="157367"/>
                      <a:pt x="76666" y="156807"/>
                    </a:cubicBezTo>
                    <a:cubicBezTo>
                      <a:pt x="77361" y="155947"/>
                      <a:pt x="77729" y="154867"/>
                      <a:pt x="77704" y="153762"/>
                    </a:cubicBezTo>
                    <a:cubicBezTo>
                      <a:pt x="77674" y="152733"/>
                      <a:pt x="77075" y="151726"/>
                      <a:pt x="77111" y="150697"/>
                    </a:cubicBezTo>
                    <a:cubicBezTo>
                      <a:pt x="77146" y="149667"/>
                      <a:pt x="77701" y="148583"/>
                      <a:pt x="78676" y="148251"/>
                    </a:cubicBezTo>
                    <a:cubicBezTo>
                      <a:pt x="79120" y="148100"/>
                      <a:pt x="79614" y="148115"/>
                      <a:pt x="80042" y="147926"/>
                    </a:cubicBezTo>
                    <a:cubicBezTo>
                      <a:pt x="81453" y="147303"/>
                      <a:pt x="81228" y="145153"/>
                      <a:pt x="82249" y="143996"/>
                    </a:cubicBezTo>
                    <a:cubicBezTo>
                      <a:pt x="82722" y="143460"/>
                      <a:pt x="83419" y="143193"/>
                      <a:pt x="84064" y="142883"/>
                    </a:cubicBezTo>
                    <a:cubicBezTo>
                      <a:pt x="86792" y="141571"/>
                      <a:pt x="89035" y="138972"/>
                      <a:pt x="89283" y="135957"/>
                    </a:cubicBezTo>
                    <a:cubicBezTo>
                      <a:pt x="89483" y="133544"/>
                      <a:pt x="88605" y="130615"/>
                      <a:pt x="90438" y="129034"/>
                    </a:cubicBezTo>
                    <a:cubicBezTo>
                      <a:pt x="91238" y="128344"/>
                      <a:pt x="92244" y="128199"/>
                      <a:pt x="93314" y="128199"/>
                    </a:cubicBezTo>
                    <a:cubicBezTo>
                      <a:pt x="94087" y="128199"/>
                      <a:pt x="94894" y="128275"/>
                      <a:pt x="95682" y="128275"/>
                    </a:cubicBezTo>
                    <a:cubicBezTo>
                      <a:pt x="96098" y="128275"/>
                      <a:pt x="96509" y="128254"/>
                      <a:pt x="96908" y="128189"/>
                    </a:cubicBezTo>
                    <a:cubicBezTo>
                      <a:pt x="97800" y="128044"/>
                      <a:pt x="98396" y="127214"/>
                      <a:pt x="98814" y="126412"/>
                    </a:cubicBezTo>
                    <a:cubicBezTo>
                      <a:pt x="99231" y="125609"/>
                      <a:pt x="99280" y="124658"/>
                      <a:pt x="99129" y="123766"/>
                    </a:cubicBezTo>
                    <a:cubicBezTo>
                      <a:pt x="98945" y="122668"/>
                      <a:pt x="98473" y="121597"/>
                      <a:pt x="98577" y="120489"/>
                    </a:cubicBezTo>
                    <a:cubicBezTo>
                      <a:pt x="98723" y="118930"/>
                      <a:pt x="99942" y="117730"/>
                      <a:pt x="100886" y="116480"/>
                    </a:cubicBezTo>
                    <a:cubicBezTo>
                      <a:pt x="102003" y="114998"/>
                      <a:pt x="102797" y="113297"/>
                      <a:pt x="103214" y="111488"/>
                    </a:cubicBezTo>
                    <a:cubicBezTo>
                      <a:pt x="103689" y="109429"/>
                      <a:pt x="102371" y="106997"/>
                      <a:pt x="100524" y="105970"/>
                    </a:cubicBezTo>
                    <a:cubicBezTo>
                      <a:pt x="98677" y="104943"/>
                      <a:pt x="96462" y="104915"/>
                      <a:pt x="94350" y="104853"/>
                    </a:cubicBezTo>
                    <a:cubicBezTo>
                      <a:pt x="92237" y="104794"/>
                      <a:pt x="89999" y="104633"/>
                      <a:pt x="88273" y="103414"/>
                    </a:cubicBezTo>
                    <a:cubicBezTo>
                      <a:pt x="86692" y="102296"/>
                      <a:pt x="85799" y="100469"/>
                      <a:pt x="84550" y="98991"/>
                    </a:cubicBezTo>
                    <a:cubicBezTo>
                      <a:pt x="82441" y="96497"/>
                      <a:pt x="79375" y="95057"/>
                      <a:pt x="76410" y="93690"/>
                    </a:cubicBezTo>
                    <a:cubicBezTo>
                      <a:pt x="75559" y="93298"/>
                      <a:pt x="74630" y="92901"/>
                      <a:pt x="73720" y="92901"/>
                    </a:cubicBezTo>
                    <a:cubicBezTo>
                      <a:pt x="73431" y="92901"/>
                      <a:pt x="73144" y="92941"/>
                      <a:pt x="72862" y="93034"/>
                    </a:cubicBezTo>
                    <a:cubicBezTo>
                      <a:pt x="72400" y="93185"/>
                      <a:pt x="71985" y="93473"/>
                      <a:pt x="71508" y="93564"/>
                    </a:cubicBezTo>
                    <a:cubicBezTo>
                      <a:pt x="71390" y="93586"/>
                      <a:pt x="71274" y="93597"/>
                      <a:pt x="71159" y="93597"/>
                    </a:cubicBezTo>
                    <a:cubicBezTo>
                      <a:pt x="70006" y="93597"/>
                      <a:pt x="69033" y="92520"/>
                      <a:pt x="67966" y="91944"/>
                    </a:cubicBezTo>
                    <a:cubicBezTo>
                      <a:pt x="67424" y="91651"/>
                      <a:pt x="66830" y="91518"/>
                      <a:pt x="66231" y="91518"/>
                    </a:cubicBezTo>
                    <a:cubicBezTo>
                      <a:pt x="64138" y="91518"/>
                      <a:pt x="61986" y="93147"/>
                      <a:pt x="61817" y="95293"/>
                    </a:cubicBezTo>
                    <a:cubicBezTo>
                      <a:pt x="61476" y="95410"/>
                      <a:pt x="61056" y="95468"/>
                      <a:pt x="60611" y="95468"/>
                    </a:cubicBezTo>
                    <a:cubicBezTo>
                      <a:pt x="59413" y="95468"/>
                      <a:pt x="58031" y="95047"/>
                      <a:pt x="57510" y="94228"/>
                    </a:cubicBezTo>
                    <a:cubicBezTo>
                      <a:pt x="56995" y="93419"/>
                      <a:pt x="56789" y="92287"/>
                      <a:pt x="55904" y="91918"/>
                    </a:cubicBezTo>
                    <a:cubicBezTo>
                      <a:pt x="55432" y="91722"/>
                      <a:pt x="54840" y="91796"/>
                      <a:pt x="54455" y="91458"/>
                    </a:cubicBezTo>
                    <a:cubicBezTo>
                      <a:pt x="53818" y="90898"/>
                      <a:pt x="54313" y="89881"/>
                      <a:pt x="54428" y="89040"/>
                    </a:cubicBezTo>
                    <a:cubicBezTo>
                      <a:pt x="54609" y="87696"/>
                      <a:pt x="53607" y="86419"/>
                      <a:pt x="52383" y="85834"/>
                    </a:cubicBezTo>
                    <a:cubicBezTo>
                      <a:pt x="51161" y="85249"/>
                      <a:pt x="49761" y="85202"/>
                      <a:pt x="48407" y="85159"/>
                    </a:cubicBezTo>
                    <a:cubicBezTo>
                      <a:pt x="47051" y="85115"/>
                      <a:pt x="45649" y="85054"/>
                      <a:pt x="44436" y="84447"/>
                    </a:cubicBezTo>
                    <a:cubicBezTo>
                      <a:pt x="42077" y="83264"/>
                      <a:pt x="41111" y="80063"/>
                      <a:pt x="42146" y="77635"/>
                    </a:cubicBezTo>
                    <a:cubicBezTo>
                      <a:pt x="43156" y="75267"/>
                      <a:pt x="45760" y="73783"/>
                      <a:pt x="48337" y="73783"/>
                    </a:cubicBezTo>
                    <a:cubicBezTo>
                      <a:pt x="48401" y="73783"/>
                      <a:pt x="48464" y="73784"/>
                      <a:pt x="48528" y="73786"/>
                    </a:cubicBezTo>
                    <a:cubicBezTo>
                      <a:pt x="51112" y="73862"/>
                      <a:pt x="53842" y="75749"/>
                      <a:pt x="53870" y="78335"/>
                    </a:cubicBezTo>
                    <a:cubicBezTo>
                      <a:pt x="53875" y="78746"/>
                      <a:pt x="54287" y="78928"/>
                      <a:pt x="54735" y="78928"/>
                    </a:cubicBezTo>
                    <a:cubicBezTo>
                      <a:pt x="55004" y="78928"/>
                      <a:pt x="55285" y="78863"/>
                      <a:pt x="55498" y="78741"/>
                    </a:cubicBezTo>
                    <a:cubicBezTo>
                      <a:pt x="56067" y="78416"/>
                      <a:pt x="56365" y="77760"/>
                      <a:pt x="56505" y="77119"/>
                    </a:cubicBezTo>
                    <a:cubicBezTo>
                      <a:pt x="56645" y="76478"/>
                      <a:pt x="56664" y="75812"/>
                      <a:pt x="56860" y="75186"/>
                    </a:cubicBezTo>
                    <a:cubicBezTo>
                      <a:pt x="57310" y="73749"/>
                      <a:pt x="58757" y="72690"/>
                      <a:pt x="60261" y="72690"/>
                    </a:cubicBezTo>
                    <a:cubicBezTo>
                      <a:pt x="60273" y="72690"/>
                      <a:pt x="60285" y="72690"/>
                      <a:pt x="60297" y="72690"/>
                    </a:cubicBezTo>
                    <a:cubicBezTo>
                      <a:pt x="60306" y="72690"/>
                      <a:pt x="60314" y="72690"/>
                      <a:pt x="60323" y="72690"/>
                    </a:cubicBezTo>
                    <a:cubicBezTo>
                      <a:pt x="61893" y="72690"/>
                      <a:pt x="62998" y="71122"/>
                      <a:pt x="64116" y="70013"/>
                    </a:cubicBezTo>
                    <a:cubicBezTo>
                      <a:pt x="65241" y="68896"/>
                      <a:pt x="65913" y="67214"/>
                      <a:pt x="65469" y="65693"/>
                    </a:cubicBezTo>
                    <a:cubicBezTo>
                      <a:pt x="65229" y="64873"/>
                      <a:pt x="64683" y="64046"/>
                      <a:pt x="64956" y="63238"/>
                    </a:cubicBezTo>
                    <a:cubicBezTo>
                      <a:pt x="65170" y="62604"/>
                      <a:pt x="65822" y="62237"/>
                      <a:pt x="66438" y="61978"/>
                    </a:cubicBezTo>
                    <a:cubicBezTo>
                      <a:pt x="67992" y="61328"/>
                      <a:pt x="69657" y="60995"/>
                      <a:pt x="71338" y="60995"/>
                    </a:cubicBezTo>
                    <a:cubicBezTo>
                      <a:pt x="71514" y="60995"/>
                      <a:pt x="71689" y="60998"/>
                      <a:pt x="71865" y="61005"/>
                    </a:cubicBezTo>
                    <a:cubicBezTo>
                      <a:pt x="71916" y="61008"/>
                      <a:pt x="71966" y="61009"/>
                      <a:pt x="72016" y="61009"/>
                    </a:cubicBezTo>
                    <a:cubicBezTo>
                      <a:pt x="73530" y="61009"/>
                      <a:pt x="74333" y="60016"/>
                      <a:pt x="75129" y="58671"/>
                    </a:cubicBezTo>
                    <a:cubicBezTo>
                      <a:pt x="75724" y="57667"/>
                      <a:pt x="75988" y="56400"/>
                      <a:pt x="76935" y="55719"/>
                    </a:cubicBezTo>
                    <a:cubicBezTo>
                      <a:pt x="77461" y="55341"/>
                      <a:pt x="78061" y="55227"/>
                      <a:pt x="78697" y="55227"/>
                    </a:cubicBezTo>
                    <a:cubicBezTo>
                      <a:pt x="79669" y="55227"/>
                      <a:pt x="80723" y="55493"/>
                      <a:pt x="81724" y="55493"/>
                    </a:cubicBezTo>
                    <a:cubicBezTo>
                      <a:pt x="81835" y="55493"/>
                      <a:pt x="81945" y="55490"/>
                      <a:pt x="82055" y="55483"/>
                    </a:cubicBezTo>
                    <a:cubicBezTo>
                      <a:pt x="84597" y="55311"/>
                      <a:pt x="86582" y="52458"/>
                      <a:pt x="85860" y="50015"/>
                    </a:cubicBezTo>
                    <a:cubicBezTo>
                      <a:pt x="85517" y="48852"/>
                      <a:pt x="84704" y="47901"/>
                      <a:pt x="84043" y="46884"/>
                    </a:cubicBezTo>
                    <a:cubicBezTo>
                      <a:pt x="83131" y="45481"/>
                      <a:pt x="82492" y="43918"/>
                      <a:pt x="82159" y="42277"/>
                    </a:cubicBezTo>
                    <a:cubicBezTo>
                      <a:pt x="81854" y="40773"/>
                      <a:pt x="81767" y="39118"/>
                      <a:pt x="80776" y="37947"/>
                    </a:cubicBezTo>
                    <a:cubicBezTo>
                      <a:pt x="79227" y="38020"/>
                      <a:pt x="77350" y="37975"/>
                      <a:pt x="75971" y="38686"/>
                    </a:cubicBezTo>
                    <a:cubicBezTo>
                      <a:pt x="75699" y="37108"/>
                      <a:pt x="75398" y="35461"/>
                      <a:pt x="74423" y="34192"/>
                    </a:cubicBezTo>
                    <a:cubicBezTo>
                      <a:pt x="73732" y="33291"/>
                      <a:pt x="72587" y="32657"/>
                      <a:pt x="71488" y="32657"/>
                    </a:cubicBezTo>
                    <a:cubicBezTo>
                      <a:pt x="71039" y="32657"/>
                      <a:pt x="70597" y="32763"/>
                      <a:pt x="70198" y="32999"/>
                    </a:cubicBezTo>
                    <a:cubicBezTo>
                      <a:pt x="68851" y="33794"/>
                      <a:pt x="68559" y="35642"/>
                      <a:pt x="68807" y="37187"/>
                    </a:cubicBezTo>
                    <a:cubicBezTo>
                      <a:pt x="69057" y="38731"/>
                      <a:pt x="69698" y="40227"/>
                      <a:pt x="69655" y="41791"/>
                    </a:cubicBezTo>
                    <a:cubicBezTo>
                      <a:pt x="69615" y="43336"/>
                      <a:pt x="68552" y="45042"/>
                      <a:pt x="67017" y="45042"/>
                    </a:cubicBezTo>
                    <a:cubicBezTo>
                      <a:pt x="66998" y="45042"/>
                      <a:pt x="66979" y="45041"/>
                      <a:pt x="66960" y="45041"/>
                    </a:cubicBezTo>
                    <a:cubicBezTo>
                      <a:pt x="66146" y="45019"/>
                      <a:pt x="65416" y="44522"/>
                      <a:pt x="64843" y="43941"/>
                    </a:cubicBezTo>
                    <a:cubicBezTo>
                      <a:pt x="64022" y="43112"/>
                      <a:pt x="63372" y="42052"/>
                      <a:pt x="62317" y="41553"/>
                    </a:cubicBezTo>
                    <a:cubicBezTo>
                      <a:pt x="61507" y="41171"/>
                      <a:pt x="60577" y="41179"/>
                      <a:pt x="59704" y="40982"/>
                    </a:cubicBezTo>
                    <a:cubicBezTo>
                      <a:pt x="56728" y="40316"/>
                      <a:pt x="54688" y="36902"/>
                      <a:pt x="55510" y="33965"/>
                    </a:cubicBezTo>
                    <a:cubicBezTo>
                      <a:pt x="56182" y="31564"/>
                      <a:pt x="58657" y="29882"/>
                      <a:pt x="61117" y="29882"/>
                    </a:cubicBezTo>
                    <a:cubicBezTo>
                      <a:pt x="61664" y="29882"/>
                      <a:pt x="62211" y="29966"/>
                      <a:pt x="62737" y="30143"/>
                    </a:cubicBezTo>
                    <a:cubicBezTo>
                      <a:pt x="66237" y="28861"/>
                      <a:pt x="67660" y="24447"/>
                      <a:pt x="66265" y="20991"/>
                    </a:cubicBezTo>
                    <a:cubicBezTo>
                      <a:pt x="64868" y="17535"/>
                      <a:pt x="61115" y="15389"/>
                      <a:pt x="57392" y="15226"/>
                    </a:cubicBezTo>
                    <a:cubicBezTo>
                      <a:pt x="56302" y="15179"/>
                      <a:pt x="55191" y="15275"/>
                      <a:pt x="54134" y="15007"/>
                    </a:cubicBezTo>
                    <a:cubicBezTo>
                      <a:pt x="51145" y="14251"/>
                      <a:pt x="49582" y="10965"/>
                      <a:pt x="46980" y="9310"/>
                    </a:cubicBezTo>
                    <a:cubicBezTo>
                      <a:pt x="46287" y="8869"/>
                      <a:pt x="45224" y="8778"/>
                      <a:pt x="44079" y="8778"/>
                    </a:cubicBezTo>
                    <a:cubicBezTo>
                      <a:pt x="43277" y="8778"/>
                      <a:pt x="42435" y="8823"/>
                      <a:pt x="41651" y="8823"/>
                    </a:cubicBezTo>
                    <a:cubicBezTo>
                      <a:pt x="40795" y="8823"/>
                      <a:pt x="40007" y="8769"/>
                      <a:pt x="39418" y="8547"/>
                    </a:cubicBezTo>
                    <a:cubicBezTo>
                      <a:pt x="38499" y="8200"/>
                      <a:pt x="37525" y="8023"/>
                      <a:pt x="36546" y="8023"/>
                    </a:cubicBezTo>
                    <a:cubicBezTo>
                      <a:pt x="36275" y="8023"/>
                      <a:pt x="36003" y="8037"/>
                      <a:pt x="35731" y="8064"/>
                    </a:cubicBezTo>
                    <a:cubicBezTo>
                      <a:pt x="34635" y="9104"/>
                      <a:pt x="32585" y="9398"/>
                      <a:pt x="31077" y="9499"/>
                    </a:cubicBezTo>
                    <a:cubicBezTo>
                      <a:pt x="29526" y="7990"/>
                      <a:pt x="27655" y="6585"/>
                      <a:pt x="25725" y="5605"/>
                    </a:cubicBezTo>
                    <a:cubicBezTo>
                      <a:pt x="24435" y="4951"/>
                      <a:pt x="22930" y="4260"/>
                      <a:pt x="22532" y="2870"/>
                    </a:cubicBezTo>
                    <a:cubicBezTo>
                      <a:pt x="22012" y="1053"/>
                      <a:pt x="19376" y="125"/>
                      <a:pt x="17200" y="125"/>
                    </a:cubicBezTo>
                    <a:cubicBezTo>
                      <a:pt x="16716" y="125"/>
                      <a:pt x="16254" y="171"/>
                      <a:pt x="15844" y="263"/>
                    </a:cubicBezTo>
                    <a:cubicBezTo>
                      <a:pt x="15181" y="84"/>
                      <a:pt x="14496" y="0"/>
                      <a:pt x="13807" y="0"/>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66"/>
              <p:cNvSpPr/>
              <p:nvPr/>
            </p:nvSpPr>
            <p:spPr>
              <a:xfrm>
                <a:off x="2370225" y="830650"/>
                <a:ext cx="1016975" cy="1158500"/>
              </a:xfrm>
              <a:custGeom>
                <a:avLst/>
                <a:gdLst/>
                <a:ahLst/>
                <a:cxnLst/>
                <a:rect l="l" t="t" r="r" b="b"/>
                <a:pathLst>
                  <a:path w="40679" h="46340" extrusionOk="0">
                    <a:moveTo>
                      <a:pt x="15780" y="0"/>
                    </a:moveTo>
                    <a:cubicBezTo>
                      <a:pt x="14989" y="0"/>
                      <a:pt x="14213" y="109"/>
                      <a:pt x="13470" y="421"/>
                    </a:cubicBezTo>
                    <a:cubicBezTo>
                      <a:pt x="9879" y="1928"/>
                      <a:pt x="10933" y="5468"/>
                      <a:pt x="8580" y="7572"/>
                    </a:cubicBezTo>
                    <a:cubicBezTo>
                      <a:pt x="6546" y="9390"/>
                      <a:pt x="2788" y="7963"/>
                      <a:pt x="1150" y="10460"/>
                    </a:cubicBezTo>
                    <a:cubicBezTo>
                      <a:pt x="0" y="12215"/>
                      <a:pt x="1289" y="14606"/>
                      <a:pt x="2962" y="15871"/>
                    </a:cubicBezTo>
                    <a:cubicBezTo>
                      <a:pt x="4636" y="17135"/>
                      <a:pt x="6731" y="17894"/>
                      <a:pt x="8056" y="19522"/>
                    </a:cubicBezTo>
                    <a:cubicBezTo>
                      <a:pt x="10183" y="22136"/>
                      <a:pt x="9577" y="26004"/>
                      <a:pt x="8413" y="29169"/>
                    </a:cubicBezTo>
                    <a:cubicBezTo>
                      <a:pt x="7247" y="32332"/>
                      <a:pt x="5603" y="35532"/>
                      <a:pt x="6005" y="38881"/>
                    </a:cubicBezTo>
                    <a:cubicBezTo>
                      <a:pt x="6193" y="40459"/>
                      <a:pt x="6837" y="41956"/>
                      <a:pt x="7675" y="43307"/>
                    </a:cubicBezTo>
                    <a:cubicBezTo>
                      <a:pt x="8488" y="44615"/>
                      <a:pt x="9597" y="45873"/>
                      <a:pt x="11095" y="46235"/>
                    </a:cubicBezTo>
                    <a:cubicBezTo>
                      <a:pt x="11391" y="46306"/>
                      <a:pt x="11688" y="46339"/>
                      <a:pt x="11983" y="46339"/>
                    </a:cubicBezTo>
                    <a:cubicBezTo>
                      <a:pt x="13586" y="46339"/>
                      <a:pt x="15150" y="45367"/>
                      <a:pt x="16368" y="44250"/>
                    </a:cubicBezTo>
                    <a:cubicBezTo>
                      <a:pt x="17812" y="42927"/>
                      <a:pt x="19065" y="41325"/>
                      <a:pt x="20822" y="40465"/>
                    </a:cubicBezTo>
                    <a:cubicBezTo>
                      <a:pt x="23353" y="39224"/>
                      <a:pt x="26610" y="39686"/>
                      <a:pt x="28815" y="37929"/>
                    </a:cubicBezTo>
                    <a:cubicBezTo>
                      <a:pt x="31544" y="35754"/>
                      <a:pt x="31140" y="31606"/>
                      <a:pt x="31890" y="28199"/>
                    </a:cubicBezTo>
                    <a:cubicBezTo>
                      <a:pt x="33150" y="22476"/>
                      <a:pt x="38102" y="18249"/>
                      <a:pt x="40038" y="12718"/>
                    </a:cubicBezTo>
                    <a:cubicBezTo>
                      <a:pt x="40418" y="11636"/>
                      <a:pt x="40679" y="10499"/>
                      <a:pt x="40652" y="9352"/>
                    </a:cubicBezTo>
                    <a:cubicBezTo>
                      <a:pt x="40569" y="5649"/>
                      <a:pt x="37449" y="2571"/>
                      <a:pt x="33956" y="1339"/>
                    </a:cubicBezTo>
                    <a:cubicBezTo>
                      <a:pt x="31938" y="627"/>
                      <a:pt x="29911" y="457"/>
                      <a:pt x="27871" y="457"/>
                    </a:cubicBezTo>
                    <a:cubicBezTo>
                      <a:pt x="26007" y="457"/>
                      <a:pt x="24132" y="599"/>
                      <a:pt x="22245" y="599"/>
                    </a:cubicBezTo>
                    <a:cubicBezTo>
                      <a:pt x="21785" y="599"/>
                      <a:pt x="21325" y="591"/>
                      <a:pt x="20863" y="570"/>
                    </a:cubicBezTo>
                    <a:cubicBezTo>
                      <a:pt x="19225" y="496"/>
                      <a:pt x="17470" y="0"/>
                      <a:pt x="15780" y="0"/>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66"/>
              <p:cNvSpPr/>
              <p:nvPr/>
            </p:nvSpPr>
            <p:spPr>
              <a:xfrm>
                <a:off x="3143325" y="1089650"/>
                <a:ext cx="4064350" cy="3503975"/>
              </a:xfrm>
              <a:custGeom>
                <a:avLst/>
                <a:gdLst/>
                <a:ahLst/>
                <a:cxnLst/>
                <a:rect l="l" t="t" r="r" b="b"/>
                <a:pathLst>
                  <a:path w="162574" h="140159" extrusionOk="0">
                    <a:moveTo>
                      <a:pt x="149391" y="0"/>
                    </a:moveTo>
                    <a:cubicBezTo>
                      <a:pt x="148360" y="0"/>
                      <a:pt x="147330" y="156"/>
                      <a:pt x="146349" y="477"/>
                    </a:cubicBezTo>
                    <a:cubicBezTo>
                      <a:pt x="145329" y="812"/>
                      <a:pt x="144363" y="1309"/>
                      <a:pt x="143326" y="1583"/>
                    </a:cubicBezTo>
                    <a:cubicBezTo>
                      <a:pt x="142494" y="1801"/>
                      <a:pt x="141638" y="1870"/>
                      <a:pt x="140776" y="1870"/>
                    </a:cubicBezTo>
                    <a:cubicBezTo>
                      <a:pt x="140050" y="1870"/>
                      <a:pt x="139319" y="1821"/>
                      <a:pt x="138596" y="1772"/>
                    </a:cubicBezTo>
                    <a:lnTo>
                      <a:pt x="130106" y="1191"/>
                    </a:lnTo>
                    <a:cubicBezTo>
                      <a:pt x="129237" y="1132"/>
                      <a:pt x="128350" y="1076"/>
                      <a:pt x="127469" y="1076"/>
                    </a:cubicBezTo>
                    <a:cubicBezTo>
                      <a:pt x="125783" y="1076"/>
                      <a:pt x="124119" y="1281"/>
                      <a:pt x="122644" y="2056"/>
                    </a:cubicBezTo>
                    <a:cubicBezTo>
                      <a:pt x="119360" y="3782"/>
                      <a:pt x="117499" y="8084"/>
                      <a:pt x="113816" y="8529"/>
                    </a:cubicBezTo>
                    <a:cubicBezTo>
                      <a:pt x="113611" y="8554"/>
                      <a:pt x="113408" y="8566"/>
                      <a:pt x="113207" y="8566"/>
                    </a:cubicBezTo>
                    <a:cubicBezTo>
                      <a:pt x="110853" y="8566"/>
                      <a:pt x="108715" y="6973"/>
                      <a:pt x="106473" y="6087"/>
                    </a:cubicBezTo>
                    <a:cubicBezTo>
                      <a:pt x="105100" y="5543"/>
                      <a:pt x="103627" y="5279"/>
                      <a:pt x="102152" y="5279"/>
                    </a:cubicBezTo>
                    <a:cubicBezTo>
                      <a:pt x="99404" y="5279"/>
                      <a:pt x="96647" y="6196"/>
                      <a:pt x="94512" y="7933"/>
                    </a:cubicBezTo>
                    <a:cubicBezTo>
                      <a:pt x="93279" y="7304"/>
                      <a:pt x="93660" y="5468"/>
                      <a:pt x="93225" y="4153"/>
                    </a:cubicBezTo>
                    <a:cubicBezTo>
                      <a:pt x="92771" y="2782"/>
                      <a:pt x="91297" y="1954"/>
                      <a:pt x="89858" y="1828"/>
                    </a:cubicBezTo>
                    <a:cubicBezTo>
                      <a:pt x="89687" y="1813"/>
                      <a:pt x="89517" y="1806"/>
                      <a:pt x="89348" y="1806"/>
                    </a:cubicBezTo>
                    <a:cubicBezTo>
                      <a:pt x="88082" y="1806"/>
                      <a:pt x="86834" y="2194"/>
                      <a:pt x="85623" y="2590"/>
                    </a:cubicBezTo>
                    <a:cubicBezTo>
                      <a:pt x="82664" y="3556"/>
                      <a:pt x="79224" y="5204"/>
                      <a:pt x="78950" y="8303"/>
                    </a:cubicBezTo>
                    <a:cubicBezTo>
                      <a:pt x="78873" y="9176"/>
                      <a:pt x="79068" y="10104"/>
                      <a:pt x="78702" y="10900"/>
                    </a:cubicBezTo>
                    <a:cubicBezTo>
                      <a:pt x="78178" y="12033"/>
                      <a:pt x="76762" y="12408"/>
                      <a:pt x="75881" y="13291"/>
                    </a:cubicBezTo>
                    <a:cubicBezTo>
                      <a:pt x="74831" y="14345"/>
                      <a:pt x="74664" y="15971"/>
                      <a:pt x="74621" y="17458"/>
                    </a:cubicBezTo>
                    <a:cubicBezTo>
                      <a:pt x="74577" y="18944"/>
                      <a:pt x="74563" y="20541"/>
                      <a:pt x="73703" y="21754"/>
                    </a:cubicBezTo>
                    <a:cubicBezTo>
                      <a:pt x="73148" y="22537"/>
                      <a:pt x="71069" y="23068"/>
                      <a:pt x="69376" y="23068"/>
                    </a:cubicBezTo>
                    <a:cubicBezTo>
                      <a:pt x="68445" y="23068"/>
                      <a:pt x="67630" y="22907"/>
                      <a:pt x="67252" y="22539"/>
                    </a:cubicBezTo>
                    <a:cubicBezTo>
                      <a:pt x="66636" y="21940"/>
                      <a:pt x="65905" y="21693"/>
                      <a:pt x="65124" y="21693"/>
                    </a:cubicBezTo>
                    <a:cubicBezTo>
                      <a:pt x="63293" y="21693"/>
                      <a:pt x="61194" y="23048"/>
                      <a:pt x="59696" y="24392"/>
                    </a:cubicBezTo>
                    <a:lnTo>
                      <a:pt x="53326" y="30110"/>
                    </a:lnTo>
                    <a:cubicBezTo>
                      <a:pt x="51731" y="31541"/>
                      <a:pt x="50013" y="33034"/>
                      <a:pt x="47899" y="33389"/>
                    </a:cubicBezTo>
                    <a:cubicBezTo>
                      <a:pt x="47672" y="33427"/>
                      <a:pt x="47440" y="33446"/>
                      <a:pt x="47206" y="33446"/>
                    </a:cubicBezTo>
                    <a:cubicBezTo>
                      <a:pt x="45267" y="33446"/>
                      <a:pt x="43232" y="32171"/>
                      <a:pt x="43155" y="30259"/>
                    </a:cubicBezTo>
                    <a:cubicBezTo>
                      <a:pt x="43563" y="29875"/>
                      <a:pt x="44085" y="29761"/>
                      <a:pt x="44655" y="29761"/>
                    </a:cubicBezTo>
                    <a:cubicBezTo>
                      <a:pt x="45498" y="29761"/>
                      <a:pt x="46445" y="30012"/>
                      <a:pt x="47276" y="30012"/>
                    </a:cubicBezTo>
                    <a:cubicBezTo>
                      <a:pt x="47872" y="30012"/>
                      <a:pt x="48409" y="29883"/>
                      <a:pt x="48805" y="29438"/>
                    </a:cubicBezTo>
                    <a:cubicBezTo>
                      <a:pt x="49977" y="28121"/>
                      <a:pt x="48243" y="26238"/>
                      <a:pt x="46718" y="25356"/>
                    </a:cubicBezTo>
                    <a:cubicBezTo>
                      <a:pt x="43929" y="23744"/>
                      <a:pt x="41047" y="22101"/>
                      <a:pt x="37854" y="21667"/>
                    </a:cubicBezTo>
                    <a:cubicBezTo>
                      <a:pt x="37395" y="21605"/>
                      <a:pt x="36928" y="21573"/>
                      <a:pt x="36459" y="21573"/>
                    </a:cubicBezTo>
                    <a:cubicBezTo>
                      <a:pt x="33662" y="21573"/>
                      <a:pt x="30804" y="22696"/>
                      <a:pt x="29384" y="25062"/>
                    </a:cubicBezTo>
                    <a:cubicBezTo>
                      <a:pt x="27966" y="27426"/>
                      <a:pt x="28225" y="30512"/>
                      <a:pt x="26820" y="32884"/>
                    </a:cubicBezTo>
                    <a:cubicBezTo>
                      <a:pt x="25941" y="34369"/>
                      <a:pt x="24491" y="35431"/>
                      <a:pt x="23493" y="36839"/>
                    </a:cubicBezTo>
                    <a:cubicBezTo>
                      <a:pt x="22495" y="38247"/>
                      <a:pt x="22067" y="40372"/>
                      <a:pt x="23291" y="41591"/>
                    </a:cubicBezTo>
                    <a:cubicBezTo>
                      <a:pt x="24277" y="42574"/>
                      <a:pt x="25957" y="42576"/>
                      <a:pt x="26934" y="43568"/>
                    </a:cubicBezTo>
                    <a:cubicBezTo>
                      <a:pt x="27686" y="44334"/>
                      <a:pt x="27942" y="45612"/>
                      <a:pt x="28928" y="46032"/>
                    </a:cubicBezTo>
                    <a:cubicBezTo>
                      <a:pt x="29116" y="46112"/>
                      <a:pt x="29308" y="46149"/>
                      <a:pt x="29499" y="46149"/>
                    </a:cubicBezTo>
                    <a:cubicBezTo>
                      <a:pt x="30453" y="46149"/>
                      <a:pt x="31375" y="45228"/>
                      <a:pt x="31599" y="44232"/>
                    </a:cubicBezTo>
                    <a:cubicBezTo>
                      <a:pt x="31870" y="43035"/>
                      <a:pt x="31491" y="41803"/>
                      <a:pt x="31294" y="40594"/>
                    </a:cubicBezTo>
                    <a:cubicBezTo>
                      <a:pt x="30707" y="36976"/>
                      <a:pt x="32524" y="32527"/>
                      <a:pt x="36153" y="32010"/>
                    </a:cubicBezTo>
                    <a:cubicBezTo>
                      <a:pt x="36979" y="32041"/>
                      <a:pt x="37253" y="33221"/>
                      <a:pt x="36881" y="33960"/>
                    </a:cubicBezTo>
                    <a:cubicBezTo>
                      <a:pt x="36512" y="34700"/>
                      <a:pt x="35790" y="35213"/>
                      <a:pt x="35400" y="35941"/>
                    </a:cubicBezTo>
                    <a:cubicBezTo>
                      <a:pt x="34663" y="37314"/>
                      <a:pt x="35518" y="39272"/>
                      <a:pt x="37026" y="39667"/>
                    </a:cubicBezTo>
                    <a:cubicBezTo>
                      <a:pt x="38598" y="40078"/>
                      <a:pt x="41223" y="39748"/>
                      <a:pt x="41017" y="41358"/>
                    </a:cubicBezTo>
                    <a:cubicBezTo>
                      <a:pt x="40797" y="43068"/>
                      <a:pt x="37630" y="41948"/>
                      <a:pt x="36606" y="43336"/>
                    </a:cubicBezTo>
                    <a:cubicBezTo>
                      <a:pt x="36002" y="44155"/>
                      <a:pt x="36537" y="45296"/>
                      <a:pt x="36521" y="46313"/>
                    </a:cubicBezTo>
                    <a:cubicBezTo>
                      <a:pt x="36494" y="48303"/>
                      <a:pt x="34299" y="49599"/>
                      <a:pt x="32313" y="49739"/>
                    </a:cubicBezTo>
                    <a:cubicBezTo>
                      <a:pt x="32097" y="49755"/>
                      <a:pt x="31880" y="49762"/>
                      <a:pt x="31663" y="49762"/>
                    </a:cubicBezTo>
                    <a:cubicBezTo>
                      <a:pt x="30164" y="49762"/>
                      <a:pt x="28664" y="49439"/>
                      <a:pt x="27166" y="49439"/>
                    </a:cubicBezTo>
                    <a:cubicBezTo>
                      <a:pt x="26898" y="49439"/>
                      <a:pt x="26629" y="49449"/>
                      <a:pt x="26361" y="49474"/>
                    </a:cubicBezTo>
                    <a:cubicBezTo>
                      <a:pt x="24379" y="49654"/>
                      <a:pt x="22222" y="51058"/>
                      <a:pt x="22312" y="53044"/>
                    </a:cubicBezTo>
                    <a:cubicBezTo>
                      <a:pt x="19567" y="54331"/>
                      <a:pt x="16715" y="55374"/>
                      <a:pt x="13788" y="56164"/>
                    </a:cubicBezTo>
                    <a:cubicBezTo>
                      <a:pt x="13912" y="58317"/>
                      <a:pt x="17975" y="58517"/>
                      <a:pt x="17960" y="60675"/>
                    </a:cubicBezTo>
                    <a:cubicBezTo>
                      <a:pt x="17949" y="61887"/>
                      <a:pt x="16542" y="62556"/>
                      <a:pt x="15302" y="62556"/>
                    </a:cubicBezTo>
                    <a:cubicBezTo>
                      <a:pt x="15219" y="62556"/>
                      <a:pt x="15137" y="62553"/>
                      <a:pt x="15056" y="62547"/>
                    </a:cubicBezTo>
                    <a:cubicBezTo>
                      <a:pt x="14072" y="62475"/>
                      <a:pt x="13082" y="62160"/>
                      <a:pt x="12113" y="62160"/>
                    </a:cubicBezTo>
                    <a:cubicBezTo>
                      <a:pt x="11810" y="62160"/>
                      <a:pt x="11508" y="62191"/>
                      <a:pt x="11210" y="62270"/>
                    </a:cubicBezTo>
                    <a:cubicBezTo>
                      <a:pt x="9047" y="62839"/>
                      <a:pt x="8290" y="65880"/>
                      <a:pt x="9487" y="67769"/>
                    </a:cubicBezTo>
                    <a:cubicBezTo>
                      <a:pt x="10572" y="69481"/>
                      <a:pt x="12694" y="70258"/>
                      <a:pt x="14741" y="70258"/>
                    </a:cubicBezTo>
                    <a:cubicBezTo>
                      <a:pt x="14954" y="70258"/>
                      <a:pt x="15165" y="70249"/>
                      <a:pt x="15375" y="70233"/>
                    </a:cubicBezTo>
                    <a:cubicBezTo>
                      <a:pt x="16269" y="70162"/>
                      <a:pt x="17225" y="69924"/>
                      <a:pt x="17785" y="69223"/>
                    </a:cubicBezTo>
                    <a:cubicBezTo>
                      <a:pt x="18318" y="68554"/>
                      <a:pt x="18362" y="67634"/>
                      <a:pt x="18586" y="66808"/>
                    </a:cubicBezTo>
                    <a:cubicBezTo>
                      <a:pt x="19089" y="64960"/>
                      <a:pt x="20667" y="63445"/>
                      <a:pt x="22534" y="63019"/>
                    </a:cubicBezTo>
                    <a:cubicBezTo>
                      <a:pt x="23588" y="62778"/>
                      <a:pt x="24878" y="62758"/>
                      <a:pt x="25444" y="61839"/>
                    </a:cubicBezTo>
                    <a:cubicBezTo>
                      <a:pt x="27854" y="63143"/>
                      <a:pt x="29550" y="65685"/>
                      <a:pt x="29826" y="68413"/>
                    </a:cubicBezTo>
                    <a:cubicBezTo>
                      <a:pt x="30020" y="68663"/>
                      <a:pt x="30274" y="68770"/>
                      <a:pt x="30543" y="68770"/>
                    </a:cubicBezTo>
                    <a:cubicBezTo>
                      <a:pt x="31347" y="68770"/>
                      <a:pt x="32287" y="67809"/>
                      <a:pt x="32159" y="66868"/>
                    </a:cubicBezTo>
                    <a:cubicBezTo>
                      <a:pt x="31991" y="65614"/>
                      <a:pt x="30882" y="64743"/>
                      <a:pt x="30003" y="63834"/>
                    </a:cubicBezTo>
                    <a:cubicBezTo>
                      <a:pt x="29122" y="62923"/>
                      <a:pt x="28387" y="61510"/>
                      <a:pt x="29078" y="60448"/>
                    </a:cubicBezTo>
                    <a:lnTo>
                      <a:pt x="29078" y="60448"/>
                    </a:lnTo>
                    <a:cubicBezTo>
                      <a:pt x="33197" y="61658"/>
                      <a:pt x="36527" y="65238"/>
                      <a:pt x="37435" y="69435"/>
                    </a:cubicBezTo>
                    <a:cubicBezTo>
                      <a:pt x="38871" y="69149"/>
                      <a:pt x="39664" y="67205"/>
                      <a:pt x="38838" y="65997"/>
                    </a:cubicBezTo>
                    <a:cubicBezTo>
                      <a:pt x="39003" y="65628"/>
                      <a:pt x="39328" y="65472"/>
                      <a:pt x="39697" y="65472"/>
                    </a:cubicBezTo>
                    <a:cubicBezTo>
                      <a:pt x="40331" y="65472"/>
                      <a:pt x="41094" y="65932"/>
                      <a:pt x="41391" y="66558"/>
                    </a:cubicBezTo>
                    <a:cubicBezTo>
                      <a:pt x="41862" y="67549"/>
                      <a:pt x="41819" y="68770"/>
                      <a:pt x="42492" y="69636"/>
                    </a:cubicBezTo>
                    <a:cubicBezTo>
                      <a:pt x="43175" y="70517"/>
                      <a:pt x="44261" y="70711"/>
                      <a:pt x="45451" y="70711"/>
                    </a:cubicBezTo>
                    <a:cubicBezTo>
                      <a:pt x="46388" y="70711"/>
                      <a:pt x="47390" y="70590"/>
                      <a:pt x="48312" y="70590"/>
                    </a:cubicBezTo>
                    <a:cubicBezTo>
                      <a:pt x="49551" y="70590"/>
                      <a:pt x="50643" y="70808"/>
                      <a:pt x="51235" y="71828"/>
                    </a:cubicBezTo>
                    <a:cubicBezTo>
                      <a:pt x="52336" y="73723"/>
                      <a:pt x="49909" y="75927"/>
                      <a:pt x="47711" y="75927"/>
                    </a:cubicBezTo>
                    <a:cubicBezTo>
                      <a:pt x="47678" y="75927"/>
                      <a:pt x="47645" y="75926"/>
                      <a:pt x="47613" y="75925"/>
                    </a:cubicBezTo>
                    <a:cubicBezTo>
                      <a:pt x="45391" y="75856"/>
                      <a:pt x="43361" y="74585"/>
                      <a:pt x="41147" y="74365"/>
                    </a:cubicBezTo>
                    <a:cubicBezTo>
                      <a:pt x="40897" y="74340"/>
                      <a:pt x="40647" y="74329"/>
                      <a:pt x="40397" y="74329"/>
                    </a:cubicBezTo>
                    <a:cubicBezTo>
                      <a:pt x="38218" y="74329"/>
                      <a:pt x="36082" y="75200"/>
                      <a:pt x="33896" y="75455"/>
                    </a:cubicBezTo>
                    <a:cubicBezTo>
                      <a:pt x="33619" y="75487"/>
                      <a:pt x="33335" y="75503"/>
                      <a:pt x="33048" y="75503"/>
                    </a:cubicBezTo>
                    <a:cubicBezTo>
                      <a:pt x="30807" y="75503"/>
                      <a:pt x="28395" y="74514"/>
                      <a:pt x="27939" y="72388"/>
                    </a:cubicBezTo>
                    <a:cubicBezTo>
                      <a:pt x="27802" y="71741"/>
                      <a:pt x="27855" y="71030"/>
                      <a:pt x="27514" y="70464"/>
                    </a:cubicBezTo>
                    <a:cubicBezTo>
                      <a:pt x="27109" y="69793"/>
                      <a:pt x="26279" y="69553"/>
                      <a:pt x="25473" y="69553"/>
                    </a:cubicBezTo>
                    <a:cubicBezTo>
                      <a:pt x="25313" y="69553"/>
                      <a:pt x="25154" y="69562"/>
                      <a:pt x="24999" y="69580"/>
                    </a:cubicBezTo>
                    <a:cubicBezTo>
                      <a:pt x="21817" y="69942"/>
                      <a:pt x="18598" y="72595"/>
                      <a:pt x="15740" y="72595"/>
                    </a:cubicBezTo>
                    <a:cubicBezTo>
                      <a:pt x="14956" y="72595"/>
                      <a:pt x="14199" y="72395"/>
                      <a:pt x="13478" y="71894"/>
                    </a:cubicBezTo>
                    <a:cubicBezTo>
                      <a:pt x="11337" y="76062"/>
                      <a:pt x="6101" y="77629"/>
                      <a:pt x="3179" y="81294"/>
                    </a:cubicBezTo>
                    <a:cubicBezTo>
                      <a:pt x="0" y="85282"/>
                      <a:pt x="268" y="91440"/>
                      <a:pt x="3354" y="95500"/>
                    </a:cubicBezTo>
                    <a:cubicBezTo>
                      <a:pt x="6050" y="99045"/>
                      <a:pt x="10552" y="100957"/>
                      <a:pt x="15019" y="100957"/>
                    </a:cubicBezTo>
                    <a:cubicBezTo>
                      <a:pt x="15667" y="100957"/>
                      <a:pt x="16314" y="100917"/>
                      <a:pt x="16954" y="100836"/>
                    </a:cubicBezTo>
                    <a:cubicBezTo>
                      <a:pt x="17630" y="100750"/>
                      <a:pt x="18327" y="100626"/>
                      <a:pt x="19005" y="100626"/>
                    </a:cubicBezTo>
                    <a:cubicBezTo>
                      <a:pt x="19489" y="100626"/>
                      <a:pt x="19963" y="100690"/>
                      <a:pt x="20413" y="100875"/>
                    </a:cubicBezTo>
                    <a:cubicBezTo>
                      <a:pt x="21482" y="101317"/>
                      <a:pt x="22166" y="102352"/>
                      <a:pt x="23058" y="103088"/>
                    </a:cubicBezTo>
                    <a:cubicBezTo>
                      <a:pt x="23580" y="103519"/>
                      <a:pt x="24303" y="103823"/>
                      <a:pt x="24961" y="103823"/>
                    </a:cubicBezTo>
                    <a:cubicBezTo>
                      <a:pt x="25427" y="103823"/>
                      <a:pt x="25861" y="103670"/>
                      <a:pt x="26168" y="103301"/>
                    </a:cubicBezTo>
                    <a:lnTo>
                      <a:pt x="26168" y="103301"/>
                    </a:lnTo>
                    <a:cubicBezTo>
                      <a:pt x="25321" y="105399"/>
                      <a:pt x="25557" y="107902"/>
                      <a:pt x="26779" y="109805"/>
                    </a:cubicBezTo>
                    <a:cubicBezTo>
                      <a:pt x="28099" y="111859"/>
                      <a:pt x="30559" y="113484"/>
                      <a:pt x="30509" y="115926"/>
                    </a:cubicBezTo>
                    <a:cubicBezTo>
                      <a:pt x="30482" y="117190"/>
                      <a:pt x="29748" y="118318"/>
                      <a:pt x="29403" y="119536"/>
                    </a:cubicBezTo>
                    <a:cubicBezTo>
                      <a:pt x="27829" y="125109"/>
                      <a:pt x="34415" y="129657"/>
                      <a:pt x="35455" y="135354"/>
                    </a:cubicBezTo>
                    <a:cubicBezTo>
                      <a:pt x="35736" y="136888"/>
                      <a:pt x="35735" y="138735"/>
                      <a:pt x="37029" y="139601"/>
                    </a:cubicBezTo>
                    <a:cubicBezTo>
                      <a:pt x="37625" y="139999"/>
                      <a:pt x="38374" y="140081"/>
                      <a:pt x="39090" y="140127"/>
                    </a:cubicBezTo>
                    <a:cubicBezTo>
                      <a:pt x="39409" y="140148"/>
                      <a:pt x="39736" y="140158"/>
                      <a:pt x="40067" y="140158"/>
                    </a:cubicBezTo>
                    <a:cubicBezTo>
                      <a:pt x="43538" y="140158"/>
                      <a:pt x="47454" y="138962"/>
                      <a:pt x="48151" y="135675"/>
                    </a:cubicBezTo>
                    <a:cubicBezTo>
                      <a:pt x="48366" y="134657"/>
                      <a:pt x="48212" y="133602"/>
                      <a:pt x="48243" y="132560"/>
                    </a:cubicBezTo>
                    <a:cubicBezTo>
                      <a:pt x="48336" y="129451"/>
                      <a:pt x="50239" y="126459"/>
                      <a:pt x="53017" y="125056"/>
                    </a:cubicBezTo>
                    <a:cubicBezTo>
                      <a:pt x="53771" y="124675"/>
                      <a:pt x="54600" y="124390"/>
                      <a:pt x="55202" y="123799"/>
                    </a:cubicBezTo>
                    <a:cubicBezTo>
                      <a:pt x="56528" y="122495"/>
                      <a:pt x="56234" y="120283"/>
                      <a:pt x="55553" y="118553"/>
                    </a:cubicBezTo>
                    <a:cubicBezTo>
                      <a:pt x="54872" y="116821"/>
                      <a:pt x="53881" y="115076"/>
                      <a:pt x="54120" y="113231"/>
                    </a:cubicBezTo>
                    <a:cubicBezTo>
                      <a:pt x="54502" y="110269"/>
                      <a:pt x="57681" y="108706"/>
                      <a:pt x="60090" y="106941"/>
                    </a:cubicBezTo>
                    <a:cubicBezTo>
                      <a:pt x="63716" y="104284"/>
                      <a:pt x="66206" y="100125"/>
                      <a:pt x="66835" y="95675"/>
                    </a:cubicBezTo>
                    <a:lnTo>
                      <a:pt x="66835" y="95675"/>
                    </a:lnTo>
                    <a:cubicBezTo>
                      <a:pt x="65061" y="96232"/>
                      <a:pt x="63075" y="96745"/>
                      <a:pt x="61220" y="96745"/>
                    </a:cubicBezTo>
                    <a:cubicBezTo>
                      <a:pt x="59581" y="96745"/>
                      <a:pt x="58045" y="96344"/>
                      <a:pt x="56849" y="95215"/>
                    </a:cubicBezTo>
                    <a:cubicBezTo>
                      <a:pt x="55965" y="94380"/>
                      <a:pt x="55421" y="93259"/>
                      <a:pt x="54897" y="92162"/>
                    </a:cubicBezTo>
                    <a:lnTo>
                      <a:pt x="50173" y="82291"/>
                    </a:lnTo>
                    <a:cubicBezTo>
                      <a:pt x="49966" y="81857"/>
                      <a:pt x="49755" y="81362"/>
                      <a:pt x="49925" y="80912"/>
                    </a:cubicBezTo>
                    <a:cubicBezTo>
                      <a:pt x="50074" y="80517"/>
                      <a:pt x="50366" y="80356"/>
                      <a:pt x="50717" y="80356"/>
                    </a:cubicBezTo>
                    <a:cubicBezTo>
                      <a:pt x="51453" y="80356"/>
                      <a:pt x="52449" y="81064"/>
                      <a:pt x="52928" y="81807"/>
                    </a:cubicBezTo>
                    <a:cubicBezTo>
                      <a:pt x="55452" y="85724"/>
                      <a:pt x="57718" y="89804"/>
                      <a:pt x="59707" y="94020"/>
                    </a:cubicBezTo>
                    <a:cubicBezTo>
                      <a:pt x="63791" y="93273"/>
                      <a:pt x="67648" y="91596"/>
                      <a:pt x="70980" y="89118"/>
                    </a:cubicBezTo>
                    <a:cubicBezTo>
                      <a:pt x="72037" y="88329"/>
                      <a:pt x="73088" y="87386"/>
                      <a:pt x="73445" y="86117"/>
                    </a:cubicBezTo>
                    <a:cubicBezTo>
                      <a:pt x="73802" y="84846"/>
                      <a:pt x="73146" y="83218"/>
                      <a:pt x="71846" y="82993"/>
                    </a:cubicBezTo>
                    <a:cubicBezTo>
                      <a:pt x="71723" y="82971"/>
                      <a:pt x="71600" y="82963"/>
                      <a:pt x="71476" y="82963"/>
                    </a:cubicBezTo>
                    <a:cubicBezTo>
                      <a:pt x="71093" y="82963"/>
                      <a:pt x="70708" y="83045"/>
                      <a:pt x="70324" y="83086"/>
                    </a:cubicBezTo>
                    <a:cubicBezTo>
                      <a:pt x="70133" y="83106"/>
                      <a:pt x="69943" y="83115"/>
                      <a:pt x="69755" y="83115"/>
                    </a:cubicBezTo>
                    <a:cubicBezTo>
                      <a:pt x="66927" y="83115"/>
                      <a:pt x="64468" y="80925"/>
                      <a:pt x="62588" y="78727"/>
                    </a:cubicBezTo>
                    <a:cubicBezTo>
                      <a:pt x="63132" y="78118"/>
                      <a:pt x="63852" y="77890"/>
                      <a:pt x="64640" y="77890"/>
                    </a:cubicBezTo>
                    <a:cubicBezTo>
                      <a:pt x="65842" y="77890"/>
                      <a:pt x="67201" y="78421"/>
                      <a:pt x="68334" y="78941"/>
                    </a:cubicBezTo>
                    <a:cubicBezTo>
                      <a:pt x="71699" y="80486"/>
                      <a:pt x="75249" y="81588"/>
                      <a:pt x="78895" y="82221"/>
                    </a:cubicBezTo>
                    <a:cubicBezTo>
                      <a:pt x="79803" y="82378"/>
                      <a:pt x="80736" y="82513"/>
                      <a:pt x="81554" y="82936"/>
                    </a:cubicBezTo>
                    <a:cubicBezTo>
                      <a:pt x="82126" y="83232"/>
                      <a:pt x="82622" y="83658"/>
                      <a:pt x="83095" y="84096"/>
                    </a:cubicBezTo>
                    <a:cubicBezTo>
                      <a:pt x="87298" y="87967"/>
                      <a:pt x="90407" y="93013"/>
                      <a:pt x="91975" y="98509"/>
                    </a:cubicBezTo>
                    <a:cubicBezTo>
                      <a:pt x="92104" y="98538"/>
                      <a:pt x="92231" y="98552"/>
                      <a:pt x="92354" y="98552"/>
                    </a:cubicBezTo>
                    <a:cubicBezTo>
                      <a:pt x="93754" y="98552"/>
                      <a:pt x="94717" y="96760"/>
                      <a:pt x="94833" y="95252"/>
                    </a:cubicBezTo>
                    <a:cubicBezTo>
                      <a:pt x="94960" y="93612"/>
                      <a:pt x="94769" y="91722"/>
                      <a:pt x="95948" y="90578"/>
                    </a:cubicBezTo>
                    <a:cubicBezTo>
                      <a:pt x="96875" y="89678"/>
                      <a:pt x="98399" y="89556"/>
                      <a:pt x="99214" y="88552"/>
                    </a:cubicBezTo>
                    <a:cubicBezTo>
                      <a:pt x="100238" y="87289"/>
                      <a:pt x="99703" y="85157"/>
                      <a:pt x="100900" y="84056"/>
                    </a:cubicBezTo>
                    <a:cubicBezTo>
                      <a:pt x="101284" y="83704"/>
                      <a:pt x="101728" y="83552"/>
                      <a:pt x="102190" y="83552"/>
                    </a:cubicBezTo>
                    <a:cubicBezTo>
                      <a:pt x="103537" y="83552"/>
                      <a:pt x="105034" y="84844"/>
                      <a:pt x="105630" y="86240"/>
                    </a:cubicBezTo>
                    <a:cubicBezTo>
                      <a:pt x="106431" y="88116"/>
                      <a:pt x="106723" y="90422"/>
                      <a:pt x="108410" y="91569"/>
                    </a:cubicBezTo>
                    <a:lnTo>
                      <a:pt x="111137" y="91176"/>
                    </a:lnTo>
                    <a:cubicBezTo>
                      <a:pt x="111152" y="95778"/>
                      <a:pt x="112750" y="100362"/>
                      <a:pt x="115602" y="103975"/>
                    </a:cubicBezTo>
                    <a:cubicBezTo>
                      <a:pt x="117157" y="103161"/>
                      <a:pt x="116453" y="100795"/>
                      <a:pt x="115480" y="99330"/>
                    </a:cubicBezTo>
                    <a:cubicBezTo>
                      <a:pt x="114508" y="97866"/>
                      <a:pt x="113554" y="95681"/>
                      <a:pt x="114936" y="94596"/>
                    </a:cubicBezTo>
                    <a:lnTo>
                      <a:pt x="114936" y="94596"/>
                    </a:lnTo>
                    <a:cubicBezTo>
                      <a:pt x="116854" y="94614"/>
                      <a:pt x="117747" y="97259"/>
                      <a:pt x="119611" y="97712"/>
                    </a:cubicBezTo>
                    <a:cubicBezTo>
                      <a:pt x="119777" y="97752"/>
                      <a:pt x="119940" y="97771"/>
                      <a:pt x="120101" y="97771"/>
                    </a:cubicBezTo>
                    <a:cubicBezTo>
                      <a:pt x="121744" y="97771"/>
                      <a:pt x="123089" y="95790"/>
                      <a:pt x="122784" y="94080"/>
                    </a:cubicBezTo>
                    <a:cubicBezTo>
                      <a:pt x="122451" y="92201"/>
                      <a:pt x="120835" y="90820"/>
                      <a:pt x="119169" y="89895"/>
                    </a:cubicBezTo>
                    <a:cubicBezTo>
                      <a:pt x="117675" y="88258"/>
                      <a:pt x="119833" y="85644"/>
                      <a:pt x="122018" y="85274"/>
                    </a:cubicBezTo>
                    <a:cubicBezTo>
                      <a:pt x="122730" y="85153"/>
                      <a:pt x="123464" y="85138"/>
                      <a:pt x="124199" y="85138"/>
                    </a:cubicBezTo>
                    <a:cubicBezTo>
                      <a:pt x="124443" y="85138"/>
                      <a:pt x="124686" y="85140"/>
                      <a:pt x="124930" y="85140"/>
                    </a:cubicBezTo>
                    <a:cubicBezTo>
                      <a:pt x="126201" y="85140"/>
                      <a:pt x="127452" y="85095"/>
                      <a:pt x="128573" y="84531"/>
                    </a:cubicBezTo>
                    <a:cubicBezTo>
                      <a:pt x="130946" y="83339"/>
                      <a:pt x="131739" y="80207"/>
                      <a:pt x="131200" y="77607"/>
                    </a:cubicBezTo>
                    <a:cubicBezTo>
                      <a:pt x="130659" y="75007"/>
                      <a:pt x="129117" y="72748"/>
                      <a:pt x="127857" y="70410"/>
                    </a:cubicBezTo>
                    <a:cubicBezTo>
                      <a:pt x="126781" y="68413"/>
                      <a:pt x="126249" y="65298"/>
                      <a:pt x="128341" y="64420"/>
                    </a:cubicBezTo>
                    <a:cubicBezTo>
                      <a:pt x="128900" y="64186"/>
                      <a:pt x="129528" y="64195"/>
                      <a:pt x="130135" y="64170"/>
                    </a:cubicBezTo>
                    <a:cubicBezTo>
                      <a:pt x="138047" y="63837"/>
                      <a:pt x="144592" y="55459"/>
                      <a:pt x="143005" y="47701"/>
                    </a:cubicBezTo>
                    <a:cubicBezTo>
                      <a:pt x="142706" y="46238"/>
                      <a:pt x="142140" y="44786"/>
                      <a:pt x="141097" y="43719"/>
                    </a:cubicBezTo>
                    <a:cubicBezTo>
                      <a:pt x="139216" y="41800"/>
                      <a:pt x="136024" y="41349"/>
                      <a:pt x="134619" y="39057"/>
                    </a:cubicBezTo>
                    <a:cubicBezTo>
                      <a:pt x="132900" y="36255"/>
                      <a:pt x="135025" y="32537"/>
                      <a:pt x="137778" y="30737"/>
                    </a:cubicBezTo>
                    <a:cubicBezTo>
                      <a:pt x="140529" y="28938"/>
                      <a:pt x="143891" y="28156"/>
                      <a:pt x="146461" y="26105"/>
                    </a:cubicBezTo>
                    <a:cubicBezTo>
                      <a:pt x="147145" y="26087"/>
                      <a:pt x="147512" y="25417"/>
                      <a:pt x="147638" y="24743"/>
                    </a:cubicBezTo>
                    <a:cubicBezTo>
                      <a:pt x="147716" y="24319"/>
                      <a:pt x="147611" y="23887"/>
                      <a:pt x="147608" y="23456"/>
                    </a:cubicBezTo>
                    <a:cubicBezTo>
                      <a:pt x="147598" y="22276"/>
                      <a:pt x="148442" y="21139"/>
                      <a:pt x="149574" y="20805"/>
                    </a:cubicBezTo>
                    <a:cubicBezTo>
                      <a:pt x="149811" y="20736"/>
                      <a:pt x="150056" y="20702"/>
                      <a:pt x="150302" y="20702"/>
                    </a:cubicBezTo>
                    <a:cubicBezTo>
                      <a:pt x="151231" y="20702"/>
                      <a:pt x="152165" y="21179"/>
                      <a:pt x="152664" y="21968"/>
                    </a:cubicBezTo>
                    <a:cubicBezTo>
                      <a:pt x="153442" y="23198"/>
                      <a:pt x="153129" y="24821"/>
                      <a:pt x="152563" y="26163"/>
                    </a:cubicBezTo>
                    <a:cubicBezTo>
                      <a:pt x="151998" y="27505"/>
                      <a:pt x="151199" y="28790"/>
                      <a:pt x="151051" y="30239"/>
                    </a:cubicBezTo>
                    <a:cubicBezTo>
                      <a:pt x="150905" y="31687"/>
                      <a:pt x="151726" y="33391"/>
                      <a:pt x="153173" y="33553"/>
                    </a:cubicBezTo>
                    <a:cubicBezTo>
                      <a:pt x="153252" y="33562"/>
                      <a:pt x="153330" y="33566"/>
                      <a:pt x="153406" y="33566"/>
                    </a:cubicBezTo>
                    <a:cubicBezTo>
                      <a:pt x="155043" y="33566"/>
                      <a:pt x="156090" y="31574"/>
                      <a:pt x="156201" y="29877"/>
                    </a:cubicBezTo>
                    <a:cubicBezTo>
                      <a:pt x="156318" y="28099"/>
                      <a:pt x="155972" y="26160"/>
                      <a:pt x="156925" y="24659"/>
                    </a:cubicBezTo>
                    <a:cubicBezTo>
                      <a:pt x="158377" y="22374"/>
                      <a:pt x="162385" y="21839"/>
                      <a:pt x="162490" y="19133"/>
                    </a:cubicBezTo>
                    <a:cubicBezTo>
                      <a:pt x="162574" y="16945"/>
                      <a:pt x="159821" y="15661"/>
                      <a:pt x="159327" y="13530"/>
                    </a:cubicBezTo>
                    <a:cubicBezTo>
                      <a:pt x="159129" y="12668"/>
                      <a:pt x="159325" y="11773"/>
                      <a:pt x="159405" y="10894"/>
                    </a:cubicBezTo>
                    <a:cubicBezTo>
                      <a:pt x="159709" y="7612"/>
                      <a:pt x="158263" y="4218"/>
                      <a:pt x="155688" y="2163"/>
                    </a:cubicBezTo>
                    <a:cubicBezTo>
                      <a:pt x="153919" y="751"/>
                      <a:pt x="151652" y="0"/>
                      <a:pt x="149391" y="0"/>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66"/>
              <p:cNvSpPr/>
              <p:nvPr/>
            </p:nvSpPr>
            <p:spPr>
              <a:xfrm>
                <a:off x="6146600" y="3671525"/>
                <a:ext cx="342925" cy="189500"/>
              </a:xfrm>
              <a:custGeom>
                <a:avLst/>
                <a:gdLst/>
                <a:ahLst/>
                <a:cxnLst/>
                <a:rect l="l" t="t" r="r" b="b"/>
                <a:pathLst>
                  <a:path w="13717" h="7580" extrusionOk="0">
                    <a:moveTo>
                      <a:pt x="9951" y="0"/>
                    </a:moveTo>
                    <a:cubicBezTo>
                      <a:pt x="6355" y="0"/>
                      <a:pt x="1" y="1281"/>
                      <a:pt x="2486" y="4894"/>
                    </a:cubicBezTo>
                    <a:cubicBezTo>
                      <a:pt x="3169" y="5885"/>
                      <a:pt x="4297" y="6467"/>
                      <a:pt x="5404" y="6938"/>
                    </a:cubicBezTo>
                    <a:cubicBezTo>
                      <a:pt x="6217" y="7282"/>
                      <a:pt x="7136" y="7580"/>
                      <a:pt x="8003" y="7580"/>
                    </a:cubicBezTo>
                    <a:cubicBezTo>
                      <a:pt x="8565" y="7580"/>
                      <a:pt x="9106" y="7454"/>
                      <a:pt x="9581" y="7134"/>
                    </a:cubicBezTo>
                    <a:cubicBezTo>
                      <a:pt x="10406" y="6577"/>
                      <a:pt x="13156" y="2774"/>
                      <a:pt x="13348" y="1948"/>
                    </a:cubicBezTo>
                    <a:cubicBezTo>
                      <a:pt x="13716" y="358"/>
                      <a:pt x="13186" y="447"/>
                      <a:pt x="11597" y="126"/>
                    </a:cubicBezTo>
                    <a:cubicBezTo>
                      <a:pt x="11194" y="44"/>
                      <a:pt x="10620" y="0"/>
                      <a:pt x="9951" y="0"/>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66"/>
              <p:cNvSpPr/>
              <p:nvPr/>
            </p:nvSpPr>
            <p:spPr>
              <a:xfrm>
                <a:off x="5901600" y="3652500"/>
                <a:ext cx="558700" cy="402875"/>
              </a:xfrm>
              <a:custGeom>
                <a:avLst/>
                <a:gdLst/>
                <a:ahLst/>
                <a:cxnLst/>
                <a:rect l="l" t="t" r="r" b="b"/>
                <a:pathLst>
                  <a:path w="22348" h="16115" extrusionOk="0">
                    <a:moveTo>
                      <a:pt x="946" y="1"/>
                    </a:moveTo>
                    <a:cubicBezTo>
                      <a:pt x="616" y="1"/>
                      <a:pt x="299" y="66"/>
                      <a:pt x="1" y="208"/>
                    </a:cubicBezTo>
                    <a:cubicBezTo>
                      <a:pt x="742" y="1762"/>
                      <a:pt x="2032" y="3475"/>
                      <a:pt x="2935" y="5119"/>
                    </a:cubicBezTo>
                    <a:cubicBezTo>
                      <a:pt x="6575" y="11745"/>
                      <a:pt x="13987" y="16115"/>
                      <a:pt x="21544" y="16115"/>
                    </a:cubicBezTo>
                    <a:cubicBezTo>
                      <a:pt x="21635" y="16115"/>
                      <a:pt x="21726" y="16114"/>
                      <a:pt x="21817" y="16113"/>
                    </a:cubicBezTo>
                    <a:cubicBezTo>
                      <a:pt x="22347" y="15571"/>
                      <a:pt x="21564" y="14744"/>
                      <a:pt x="20866" y="14448"/>
                    </a:cubicBezTo>
                    <a:cubicBezTo>
                      <a:pt x="18934" y="13634"/>
                      <a:pt x="16857" y="13226"/>
                      <a:pt x="14879" y="12532"/>
                    </a:cubicBezTo>
                    <a:cubicBezTo>
                      <a:pt x="12900" y="11839"/>
                      <a:pt x="10943" y="10790"/>
                      <a:pt x="9769" y="9051"/>
                    </a:cubicBezTo>
                    <a:cubicBezTo>
                      <a:pt x="9280" y="8326"/>
                      <a:pt x="8945" y="7508"/>
                      <a:pt x="8542" y="6731"/>
                    </a:cubicBezTo>
                    <a:cubicBezTo>
                      <a:pt x="7503" y="4729"/>
                      <a:pt x="3759" y="1"/>
                      <a:pt x="946" y="1"/>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66"/>
              <p:cNvSpPr/>
              <p:nvPr/>
            </p:nvSpPr>
            <p:spPr>
              <a:xfrm>
                <a:off x="6249675" y="4061675"/>
                <a:ext cx="964575" cy="811125"/>
              </a:xfrm>
              <a:custGeom>
                <a:avLst/>
                <a:gdLst/>
                <a:ahLst/>
                <a:cxnLst/>
                <a:rect l="l" t="t" r="r" b="b"/>
                <a:pathLst>
                  <a:path w="38583" h="32445" extrusionOk="0">
                    <a:moveTo>
                      <a:pt x="17573" y="0"/>
                    </a:moveTo>
                    <a:cubicBezTo>
                      <a:pt x="14431" y="0"/>
                      <a:pt x="10968" y="2180"/>
                      <a:pt x="9011" y="4369"/>
                    </a:cubicBezTo>
                    <a:cubicBezTo>
                      <a:pt x="8028" y="5468"/>
                      <a:pt x="7111" y="6810"/>
                      <a:pt x="5676" y="7153"/>
                    </a:cubicBezTo>
                    <a:cubicBezTo>
                      <a:pt x="4830" y="7356"/>
                      <a:pt x="3925" y="7164"/>
                      <a:pt x="3076" y="7361"/>
                    </a:cubicBezTo>
                    <a:cubicBezTo>
                      <a:pt x="581" y="7938"/>
                      <a:pt x="1" y="11293"/>
                      <a:pt x="569" y="13791"/>
                    </a:cubicBezTo>
                    <a:cubicBezTo>
                      <a:pt x="1136" y="16289"/>
                      <a:pt x="2307" y="18910"/>
                      <a:pt x="1374" y="21296"/>
                    </a:cubicBezTo>
                    <a:cubicBezTo>
                      <a:pt x="1185" y="21776"/>
                      <a:pt x="913" y="22246"/>
                      <a:pt x="921" y="22762"/>
                    </a:cubicBezTo>
                    <a:cubicBezTo>
                      <a:pt x="932" y="23380"/>
                      <a:pt x="1355" y="23921"/>
                      <a:pt x="1849" y="24293"/>
                    </a:cubicBezTo>
                    <a:cubicBezTo>
                      <a:pt x="2646" y="24890"/>
                      <a:pt x="3559" y="25128"/>
                      <a:pt x="4517" y="25128"/>
                    </a:cubicBezTo>
                    <a:cubicBezTo>
                      <a:pt x="6301" y="25128"/>
                      <a:pt x="8239" y="24301"/>
                      <a:pt x="9868" y="23418"/>
                    </a:cubicBezTo>
                    <a:cubicBezTo>
                      <a:pt x="11665" y="22444"/>
                      <a:pt x="13735" y="21414"/>
                      <a:pt x="15685" y="21414"/>
                    </a:cubicBezTo>
                    <a:cubicBezTo>
                      <a:pt x="16453" y="21414"/>
                      <a:pt x="17203" y="21574"/>
                      <a:pt x="17910" y="21960"/>
                    </a:cubicBezTo>
                    <a:cubicBezTo>
                      <a:pt x="20585" y="23420"/>
                      <a:pt x="20837" y="27119"/>
                      <a:pt x="22486" y="29685"/>
                    </a:cubicBezTo>
                    <a:cubicBezTo>
                      <a:pt x="23522" y="31296"/>
                      <a:pt x="25450" y="32445"/>
                      <a:pt x="27291" y="32445"/>
                    </a:cubicBezTo>
                    <a:cubicBezTo>
                      <a:pt x="28027" y="32445"/>
                      <a:pt x="28749" y="32261"/>
                      <a:pt x="29394" y="31851"/>
                    </a:cubicBezTo>
                    <a:cubicBezTo>
                      <a:pt x="30163" y="31362"/>
                      <a:pt x="30731" y="30624"/>
                      <a:pt x="31285" y="29900"/>
                    </a:cubicBezTo>
                    <a:lnTo>
                      <a:pt x="34684" y="25460"/>
                    </a:lnTo>
                    <a:cubicBezTo>
                      <a:pt x="36183" y="23501"/>
                      <a:pt x="37736" y="21414"/>
                      <a:pt x="38025" y="18965"/>
                    </a:cubicBezTo>
                    <a:cubicBezTo>
                      <a:pt x="38582" y="14235"/>
                      <a:pt x="34390" y="10436"/>
                      <a:pt x="30609" y="7540"/>
                    </a:cubicBezTo>
                    <a:cubicBezTo>
                      <a:pt x="30407" y="6031"/>
                      <a:pt x="30190" y="4479"/>
                      <a:pt x="29421" y="3165"/>
                    </a:cubicBezTo>
                    <a:cubicBezTo>
                      <a:pt x="28683" y="1906"/>
                      <a:pt x="27576" y="1186"/>
                      <a:pt x="26718" y="1186"/>
                    </a:cubicBezTo>
                    <a:cubicBezTo>
                      <a:pt x="25783" y="1186"/>
                      <a:pt x="25141" y="2039"/>
                      <a:pt x="25589" y="3982"/>
                    </a:cubicBezTo>
                    <a:cubicBezTo>
                      <a:pt x="25561" y="3983"/>
                      <a:pt x="25533" y="3983"/>
                      <a:pt x="25505" y="3983"/>
                    </a:cubicBezTo>
                    <a:cubicBezTo>
                      <a:pt x="23077" y="3983"/>
                      <a:pt x="21095" y="399"/>
                      <a:pt x="18382" y="51"/>
                    </a:cubicBezTo>
                    <a:cubicBezTo>
                      <a:pt x="18115" y="17"/>
                      <a:pt x="17846" y="0"/>
                      <a:pt x="17573" y="0"/>
                    </a:cubicBezTo>
                    <a:close/>
                  </a:path>
                </a:pathLst>
              </a:custGeom>
              <a:noFill/>
              <a:ln w="9525" cap="flat" cmpd="sng">
                <a:solidFill>
                  <a:schemeClr val="accent6"/>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4" name="Google Shape;1154;p66"/>
            <p:cNvSpPr/>
            <p:nvPr/>
          </p:nvSpPr>
          <p:spPr>
            <a:xfrm>
              <a:off x="6839250" y="3035500"/>
              <a:ext cx="96900" cy="969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66"/>
            <p:cNvSpPr/>
            <p:nvPr/>
          </p:nvSpPr>
          <p:spPr>
            <a:xfrm>
              <a:off x="7080675" y="2704775"/>
              <a:ext cx="96900" cy="969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66"/>
            <p:cNvSpPr/>
            <p:nvPr/>
          </p:nvSpPr>
          <p:spPr>
            <a:xfrm>
              <a:off x="4537625" y="2682000"/>
              <a:ext cx="96900" cy="969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7" name="Google Shape;1157;p66"/>
          <p:cNvSpPr txBox="1">
            <a:spLocks noGrp="1"/>
          </p:cNvSpPr>
          <p:nvPr>
            <p:ph type="title"/>
          </p:nvPr>
        </p:nvSpPr>
        <p:spPr>
          <a:xfrm>
            <a:off x="701562" y="290665"/>
            <a:ext cx="7810806" cy="559500"/>
          </a:xfrm>
          <a:prstGeom prst="rect">
            <a:avLst/>
          </a:prstGeom>
        </p:spPr>
        <p:txBody>
          <a:bodyPr spcFirstLastPara="1" wrap="square" lIns="91425" tIns="91425" rIns="91425" bIns="91425" anchor="ctr" anchorCtr="0">
            <a:noAutofit/>
          </a:bodyPr>
          <a:lstStyle/>
          <a:p>
            <a:r>
              <a:rPr lang="en">
                <a:solidFill>
                  <a:schemeClr val="accent5"/>
                </a:solidFill>
              </a:rPr>
              <a:t>Top Ocean Plastic Contributors</a:t>
            </a:r>
          </a:p>
        </p:txBody>
      </p:sp>
      <p:sp>
        <p:nvSpPr>
          <p:cNvPr id="1158" name="Google Shape;1158;p66"/>
          <p:cNvSpPr txBox="1"/>
          <p:nvPr/>
        </p:nvSpPr>
        <p:spPr>
          <a:xfrm>
            <a:off x="713225" y="1572875"/>
            <a:ext cx="16197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solidFill>
                  <a:srgbClr val="068686"/>
                </a:solidFill>
                <a:latin typeface="Prompt"/>
                <a:ea typeface="Prompt"/>
                <a:cs typeface="Prompt"/>
              </a:rPr>
              <a:t>India</a:t>
            </a:r>
          </a:p>
        </p:txBody>
      </p:sp>
      <p:sp>
        <p:nvSpPr>
          <p:cNvPr id="1159" name="Google Shape;1159;p66"/>
          <p:cNvSpPr txBox="1"/>
          <p:nvPr/>
        </p:nvSpPr>
        <p:spPr>
          <a:xfrm>
            <a:off x="713225" y="1906025"/>
            <a:ext cx="1584900" cy="444300"/>
          </a:xfrm>
          <a:prstGeom prst="rect">
            <a:avLst/>
          </a:prstGeom>
          <a:noFill/>
          <a:ln>
            <a:noFill/>
          </a:ln>
        </p:spPr>
        <p:txBody>
          <a:bodyPr spcFirstLastPara="1" wrap="square" lIns="91425" tIns="91425" rIns="91425" bIns="91425" anchor="ctr" anchorCtr="0">
            <a:noAutofit/>
          </a:bodyPr>
          <a:lstStyle/>
          <a:p>
            <a:pPr algn="r">
              <a:buClr>
                <a:schemeClr val="dk1"/>
              </a:buClr>
              <a:buSzPts val="1100"/>
            </a:pPr>
            <a:r>
              <a:rPr lang="en">
                <a:solidFill>
                  <a:schemeClr val="dk1"/>
                </a:solidFill>
                <a:latin typeface="Molengo"/>
                <a:ea typeface="Molengo"/>
                <a:cs typeface="Molengo"/>
              </a:rPr>
              <a:t>126,513 MT</a:t>
            </a:r>
          </a:p>
        </p:txBody>
      </p:sp>
      <p:sp>
        <p:nvSpPr>
          <p:cNvPr id="1160" name="Google Shape;1160;p66"/>
          <p:cNvSpPr txBox="1"/>
          <p:nvPr/>
        </p:nvSpPr>
        <p:spPr>
          <a:xfrm>
            <a:off x="713225" y="2627225"/>
            <a:ext cx="16197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US" sz="2000" b="1">
                <a:solidFill>
                  <a:srgbClr val="068686"/>
                </a:solidFill>
                <a:latin typeface="Prompt"/>
                <a:ea typeface="Prompt"/>
                <a:cs typeface="Prompt"/>
              </a:rPr>
              <a:t>Malaysia</a:t>
            </a:r>
          </a:p>
        </p:txBody>
      </p:sp>
      <p:sp>
        <p:nvSpPr>
          <p:cNvPr id="1161" name="Google Shape;1161;p66"/>
          <p:cNvSpPr txBox="1"/>
          <p:nvPr/>
        </p:nvSpPr>
        <p:spPr>
          <a:xfrm>
            <a:off x="713225" y="2960375"/>
            <a:ext cx="1584900" cy="444300"/>
          </a:xfrm>
          <a:prstGeom prst="rect">
            <a:avLst/>
          </a:prstGeom>
          <a:noFill/>
          <a:ln>
            <a:noFill/>
          </a:ln>
        </p:spPr>
        <p:txBody>
          <a:bodyPr spcFirstLastPara="1" wrap="square" lIns="91425" tIns="91425" rIns="91425" bIns="91425" anchor="ctr" anchorCtr="0">
            <a:noAutofit/>
          </a:bodyPr>
          <a:lstStyle/>
          <a:p>
            <a:pPr algn="r"/>
            <a:r>
              <a:rPr lang="en">
                <a:solidFill>
                  <a:schemeClr val="dk1"/>
                </a:solidFill>
                <a:latin typeface="Molengo"/>
                <a:ea typeface="Molengo"/>
                <a:cs typeface="Molengo"/>
                <a:sym typeface="Molengo"/>
              </a:rPr>
              <a:t>73,098 MT</a:t>
            </a:r>
            <a:endParaRPr>
              <a:solidFill>
                <a:schemeClr val="dk1"/>
              </a:solidFill>
              <a:highlight>
                <a:srgbClr val="FFFFFF"/>
              </a:highlight>
              <a:latin typeface="Molengo"/>
              <a:ea typeface="Molengo"/>
              <a:cs typeface="Molengo"/>
              <a:sym typeface="Molengo"/>
            </a:endParaRPr>
          </a:p>
        </p:txBody>
      </p:sp>
      <p:sp>
        <p:nvSpPr>
          <p:cNvPr id="1162" name="Google Shape;1162;p66"/>
          <p:cNvSpPr txBox="1"/>
          <p:nvPr/>
        </p:nvSpPr>
        <p:spPr>
          <a:xfrm>
            <a:off x="713225" y="3681575"/>
            <a:ext cx="1619700" cy="444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en" sz="2000" b="1">
                <a:solidFill>
                  <a:srgbClr val="068686"/>
                </a:solidFill>
                <a:latin typeface="Prompt"/>
                <a:ea typeface="Prompt"/>
                <a:cs typeface="Prompt"/>
              </a:rPr>
              <a:t>Philippines</a:t>
            </a:r>
          </a:p>
        </p:txBody>
      </p:sp>
      <p:cxnSp>
        <p:nvCxnSpPr>
          <p:cNvPr id="1164" name="Google Shape;1164;p66"/>
          <p:cNvCxnSpPr>
            <a:cxnSpLocks/>
          </p:cNvCxnSpPr>
          <p:nvPr/>
        </p:nvCxnSpPr>
        <p:spPr>
          <a:xfrm flipV="1">
            <a:off x="2303768" y="3317091"/>
            <a:ext cx="5077798" cy="674109"/>
          </a:xfrm>
          <a:prstGeom prst="curvedConnector3">
            <a:avLst>
              <a:gd name="adj1" fmla="val 50000"/>
            </a:avLst>
          </a:prstGeom>
          <a:noFill/>
          <a:ln w="9525" cap="flat" cmpd="sng">
            <a:solidFill>
              <a:schemeClr val="accent5"/>
            </a:solidFill>
            <a:prstDash val="solid"/>
            <a:round/>
            <a:headEnd type="none" w="med" len="med"/>
            <a:tailEnd type="triangle" w="med" len="med"/>
          </a:ln>
        </p:spPr>
      </p:cxnSp>
      <p:cxnSp>
        <p:nvCxnSpPr>
          <p:cNvPr id="1165" name="Google Shape;1165;p66"/>
          <p:cNvCxnSpPr>
            <a:cxnSpLocks/>
          </p:cNvCxnSpPr>
          <p:nvPr/>
        </p:nvCxnSpPr>
        <p:spPr>
          <a:xfrm>
            <a:off x="2303767" y="1835846"/>
            <a:ext cx="4607840" cy="1238118"/>
          </a:xfrm>
          <a:prstGeom prst="curvedConnector3">
            <a:avLst>
              <a:gd name="adj1" fmla="val 49999"/>
            </a:avLst>
          </a:prstGeom>
          <a:noFill/>
          <a:ln w="9525" cap="flat" cmpd="sng">
            <a:solidFill>
              <a:schemeClr val="accent5"/>
            </a:solidFill>
            <a:prstDash val="solid"/>
            <a:round/>
            <a:headEnd type="none" w="med" len="med"/>
            <a:tailEnd type="triangle" w="med" len="med"/>
          </a:ln>
        </p:spPr>
      </p:cxnSp>
      <p:cxnSp>
        <p:nvCxnSpPr>
          <p:cNvPr id="1166" name="Google Shape;1166;p66"/>
          <p:cNvCxnSpPr>
            <a:stCxn id="1160" idx="3"/>
            <a:endCxn id="1156" idx="2"/>
          </p:cNvCxnSpPr>
          <p:nvPr/>
        </p:nvCxnSpPr>
        <p:spPr>
          <a:xfrm>
            <a:off x="2315431" y="2849375"/>
            <a:ext cx="4846428" cy="336067"/>
          </a:xfrm>
          <a:prstGeom prst="curvedConnector3">
            <a:avLst>
              <a:gd name="adj1" fmla="val 50000"/>
            </a:avLst>
          </a:prstGeom>
          <a:noFill/>
          <a:ln w="9525" cap="flat" cmpd="sng">
            <a:solidFill>
              <a:schemeClr val="accent5"/>
            </a:solidFill>
            <a:prstDash val="solid"/>
            <a:round/>
            <a:headEnd type="none" w="med" len="med"/>
            <a:tailEnd type="triangle" w="med" len="med"/>
          </a:ln>
        </p:spPr>
      </p:cxnSp>
      <p:sp>
        <p:nvSpPr>
          <p:cNvPr id="2" name="TextBox 1">
            <a:extLst>
              <a:ext uri="{FF2B5EF4-FFF2-40B4-BE49-F238E27FC236}">
                <a16:creationId xmlns:a16="http://schemas.microsoft.com/office/drawing/2014/main" id="{327DE657-B5E9-545B-7F91-DC432503C95E}"/>
              </a:ext>
            </a:extLst>
          </p:cNvPr>
          <p:cNvSpPr txBox="1"/>
          <p:nvPr/>
        </p:nvSpPr>
        <p:spPr>
          <a:xfrm>
            <a:off x="1107658" y="4127473"/>
            <a:ext cx="118052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Molengo"/>
              </a:rPr>
              <a:t>356,371 MT</a:t>
            </a:r>
          </a:p>
        </p:txBody>
      </p:sp>
    </p:spTree>
    <p:extLst>
      <p:ext uri="{BB962C8B-B14F-4D97-AF65-F5344CB8AC3E}">
        <p14:creationId xmlns:p14="http://schemas.microsoft.com/office/powerpoint/2010/main" val="2795326973"/>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sp>
        <p:nvSpPr>
          <p:cNvPr id="1261" name="Google Shape;1261;p69"/>
          <p:cNvSpPr txBox="1">
            <a:spLocks noGrp="1"/>
          </p:cNvSpPr>
          <p:nvPr>
            <p:ph type="title"/>
          </p:nvPr>
        </p:nvSpPr>
        <p:spPr>
          <a:xfrm>
            <a:off x="3020321" y="1773786"/>
            <a:ext cx="5802246" cy="48080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br>
              <a:rPr lang="en-US"/>
            </a:br>
            <a:br>
              <a:rPr lang="en-US"/>
            </a:br>
            <a:r>
              <a:rPr lang="en-US"/>
              <a:t>Our own bioplastic</a:t>
            </a:r>
            <a:endParaRPr/>
          </a:p>
        </p:txBody>
      </p:sp>
      <p:sp>
        <p:nvSpPr>
          <p:cNvPr id="1263" name="Google Shape;1263;p69"/>
          <p:cNvSpPr txBox="1">
            <a:spLocks noGrp="1"/>
          </p:cNvSpPr>
          <p:nvPr>
            <p:ph type="title" idx="2"/>
          </p:nvPr>
        </p:nvSpPr>
        <p:spPr>
          <a:xfrm>
            <a:off x="718799" y="1773786"/>
            <a:ext cx="2221500" cy="140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3" name="Oval 2">
            <a:extLst>
              <a:ext uri="{FF2B5EF4-FFF2-40B4-BE49-F238E27FC236}">
                <a16:creationId xmlns:a16="http://schemas.microsoft.com/office/drawing/2014/main" id="{AC95930A-2175-593C-B0E5-D8858786EF91}"/>
              </a:ext>
            </a:extLst>
          </p:cNvPr>
          <p:cNvSpPr/>
          <p:nvPr/>
        </p:nvSpPr>
        <p:spPr>
          <a:xfrm>
            <a:off x="7552382" y="61232"/>
            <a:ext cx="1591618" cy="699900"/>
          </a:xfrm>
          <a:prstGeom prst="ellipse">
            <a:avLst/>
          </a:prstGeom>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It is biodegradable!</a:t>
            </a:r>
          </a:p>
        </p:txBody>
      </p:sp>
    </p:spTree>
    <p:extLst>
      <p:ext uri="{BB962C8B-B14F-4D97-AF65-F5344CB8AC3E}">
        <p14:creationId xmlns:p14="http://schemas.microsoft.com/office/powerpoint/2010/main" val="924511454"/>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597"/>
        <p:cNvGrpSpPr/>
        <p:nvPr/>
      </p:nvGrpSpPr>
      <p:grpSpPr>
        <a:xfrm>
          <a:off x="0" y="0"/>
          <a:ext cx="0" cy="0"/>
          <a:chOff x="0" y="0"/>
          <a:chExt cx="0" cy="0"/>
        </a:xfrm>
      </p:grpSpPr>
      <p:sp>
        <p:nvSpPr>
          <p:cNvPr id="598" name="Google Shape;598;p46"/>
          <p:cNvSpPr txBox="1">
            <a:spLocks noGrp="1"/>
          </p:cNvSpPr>
          <p:nvPr>
            <p:ph type="ctrTitle"/>
          </p:nvPr>
        </p:nvSpPr>
        <p:spPr>
          <a:xfrm>
            <a:off x="281527" y="3148210"/>
            <a:ext cx="5613284" cy="1019452"/>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sz="5600"/>
              <a:t>Small Plastics,</a:t>
            </a:r>
            <a:br>
              <a:rPr lang="en-US" sz="5600"/>
            </a:br>
            <a:r>
              <a:rPr lang="en-US" sz="5600">
                <a:solidFill>
                  <a:schemeClr val="accent6"/>
                </a:solidFill>
              </a:rPr>
              <a:t>Big Problem</a:t>
            </a:r>
            <a:br>
              <a:rPr lang="en-US" sz="5600"/>
            </a:br>
            <a:r>
              <a:rPr lang="en-US" sz="5400"/>
              <a:t> </a:t>
            </a:r>
            <a:endParaRPr sz="5600">
              <a:solidFill>
                <a:schemeClr val="accent6"/>
              </a:solidFill>
            </a:endParaRPr>
          </a:p>
        </p:txBody>
      </p:sp>
      <p:sp>
        <p:nvSpPr>
          <p:cNvPr id="599" name="Google Shape;599;p46"/>
          <p:cNvSpPr txBox="1">
            <a:spLocks noGrp="1"/>
          </p:cNvSpPr>
          <p:nvPr>
            <p:ph type="subTitle" idx="1"/>
          </p:nvPr>
        </p:nvSpPr>
        <p:spPr>
          <a:xfrm>
            <a:off x="206165" y="3786756"/>
            <a:ext cx="6047676" cy="64602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Eliza </a:t>
            </a:r>
            <a:r>
              <a:rPr lang="en-US" err="1"/>
              <a:t>Slavova</a:t>
            </a:r>
            <a:r>
              <a:rPr lang="en-US"/>
              <a:t>, Maja </a:t>
            </a:r>
            <a:r>
              <a:rPr lang="en-US" err="1"/>
              <a:t>Limantaite</a:t>
            </a:r>
            <a:r>
              <a:rPr lang="en-US"/>
              <a:t> and </a:t>
            </a:r>
            <a:r>
              <a:rPr lang="en-US" err="1"/>
              <a:t>Oleksandra</a:t>
            </a:r>
            <a:r>
              <a:rPr lang="en-US"/>
              <a:t> Yevtushenko (B1 S3ENa/b)</a:t>
            </a:r>
            <a:endParaRPr/>
          </a:p>
          <a:p>
            <a:pPr marL="0" lvl="0" indent="0" algn="ctr" rtl="0">
              <a:spcBef>
                <a:spcPts val="0"/>
              </a:spcBef>
              <a:spcAft>
                <a:spcPts val="0"/>
              </a:spcAft>
              <a:buNone/>
            </a:pPr>
            <a:endParaRPr/>
          </a:p>
          <a:p>
            <a:pPr marL="0" lvl="0" indent="0" algn="ctr" rtl="0">
              <a:spcBef>
                <a:spcPts val="0"/>
              </a:spcBef>
              <a:spcAft>
                <a:spcPts val="0"/>
              </a:spcAft>
              <a:buNone/>
            </a:pPr>
            <a:endParaRPr/>
          </a:p>
        </p:txBody>
      </p:sp>
      <p:sp>
        <p:nvSpPr>
          <p:cNvPr id="600" name="Google Shape;600;p46"/>
          <p:cNvSpPr/>
          <p:nvPr/>
        </p:nvSpPr>
        <p:spPr>
          <a:xfrm>
            <a:off x="4957625" y="5846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1" name="Google Shape;601;p46"/>
          <p:cNvGrpSpPr/>
          <p:nvPr/>
        </p:nvGrpSpPr>
        <p:grpSpPr>
          <a:xfrm>
            <a:off x="5142712" y="818892"/>
            <a:ext cx="3719761" cy="3251302"/>
            <a:chOff x="5028613" y="919554"/>
            <a:chExt cx="3191011" cy="2789141"/>
          </a:xfrm>
        </p:grpSpPr>
        <p:sp>
          <p:nvSpPr>
            <p:cNvPr id="602" name="Google Shape;602;p46"/>
            <p:cNvSpPr/>
            <p:nvPr/>
          </p:nvSpPr>
          <p:spPr>
            <a:xfrm>
              <a:off x="5028613" y="1167300"/>
              <a:ext cx="3191011" cy="2541395"/>
            </a:xfrm>
            <a:custGeom>
              <a:avLst/>
              <a:gdLst/>
              <a:ahLst/>
              <a:cxnLst/>
              <a:rect l="l" t="t" r="r" b="b"/>
              <a:pathLst>
                <a:path w="86783" h="69116" fill="none" extrusionOk="0">
                  <a:moveTo>
                    <a:pt x="36818" y="69115"/>
                  </a:moveTo>
                  <a:cubicBezTo>
                    <a:pt x="31454" y="64778"/>
                    <a:pt x="35083" y="58547"/>
                    <a:pt x="40812" y="55260"/>
                  </a:cubicBezTo>
                  <a:cubicBezTo>
                    <a:pt x="46747" y="51836"/>
                    <a:pt x="53275" y="49326"/>
                    <a:pt x="60145" y="48641"/>
                  </a:cubicBezTo>
                  <a:cubicBezTo>
                    <a:pt x="64026" y="48253"/>
                    <a:pt x="72790" y="47705"/>
                    <a:pt x="71695" y="53936"/>
                  </a:cubicBezTo>
                  <a:cubicBezTo>
                    <a:pt x="71147" y="57155"/>
                    <a:pt x="67541" y="59254"/>
                    <a:pt x="64984" y="60761"/>
                  </a:cubicBezTo>
                  <a:cubicBezTo>
                    <a:pt x="54873" y="66741"/>
                    <a:pt x="40013" y="65029"/>
                    <a:pt x="29742" y="60304"/>
                  </a:cubicBezTo>
                  <a:cubicBezTo>
                    <a:pt x="26181" y="58661"/>
                    <a:pt x="22552" y="56173"/>
                    <a:pt x="21616" y="52384"/>
                  </a:cubicBezTo>
                  <a:cubicBezTo>
                    <a:pt x="20954" y="49782"/>
                    <a:pt x="21730" y="46975"/>
                    <a:pt x="23191" y="44715"/>
                  </a:cubicBezTo>
                  <a:cubicBezTo>
                    <a:pt x="24652" y="42478"/>
                    <a:pt x="26752" y="40720"/>
                    <a:pt x="28943" y="39191"/>
                  </a:cubicBezTo>
                  <a:cubicBezTo>
                    <a:pt x="40972" y="30723"/>
                    <a:pt x="56630" y="28007"/>
                    <a:pt x="71056" y="30906"/>
                  </a:cubicBezTo>
                  <a:cubicBezTo>
                    <a:pt x="75050" y="31704"/>
                    <a:pt x="79570" y="33485"/>
                    <a:pt x="80642" y="37434"/>
                  </a:cubicBezTo>
                  <a:cubicBezTo>
                    <a:pt x="81327" y="39922"/>
                    <a:pt x="80346" y="42638"/>
                    <a:pt x="78702" y="44646"/>
                  </a:cubicBezTo>
                  <a:cubicBezTo>
                    <a:pt x="71489" y="53388"/>
                    <a:pt x="57315" y="55260"/>
                    <a:pt x="46747" y="54941"/>
                  </a:cubicBezTo>
                  <a:cubicBezTo>
                    <a:pt x="39557" y="54712"/>
                    <a:pt x="32458" y="53206"/>
                    <a:pt x="25656" y="50878"/>
                  </a:cubicBezTo>
                  <a:cubicBezTo>
                    <a:pt x="20338" y="49052"/>
                    <a:pt x="14312" y="46039"/>
                    <a:pt x="14312" y="39465"/>
                  </a:cubicBezTo>
                  <a:cubicBezTo>
                    <a:pt x="14312" y="27002"/>
                    <a:pt x="31157" y="20657"/>
                    <a:pt x="40926" y="18146"/>
                  </a:cubicBezTo>
                  <a:cubicBezTo>
                    <a:pt x="53320" y="14996"/>
                    <a:pt x="66650" y="15362"/>
                    <a:pt x="78771" y="19470"/>
                  </a:cubicBezTo>
                  <a:cubicBezTo>
                    <a:pt x="82902" y="20862"/>
                    <a:pt x="86782" y="23944"/>
                    <a:pt x="83769" y="28463"/>
                  </a:cubicBezTo>
                  <a:cubicBezTo>
                    <a:pt x="80734" y="32983"/>
                    <a:pt x="75552" y="35060"/>
                    <a:pt x="70462" y="36315"/>
                  </a:cubicBezTo>
                  <a:cubicBezTo>
                    <a:pt x="62907" y="38164"/>
                    <a:pt x="55169" y="38529"/>
                    <a:pt x="47432" y="38666"/>
                  </a:cubicBezTo>
                  <a:cubicBezTo>
                    <a:pt x="40584" y="38780"/>
                    <a:pt x="33417" y="38757"/>
                    <a:pt x="26775" y="36954"/>
                  </a:cubicBezTo>
                  <a:cubicBezTo>
                    <a:pt x="21365" y="35493"/>
                    <a:pt x="15476" y="33553"/>
                    <a:pt x="11345" y="29582"/>
                  </a:cubicBezTo>
                  <a:cubicBezTo>
                    <a:pt x="1" y="18671"/>
                    <a:pt x="16846" y="8697"/>
                    <a:pt x="25953" y="5775"/>
                  </a:cubicBezTo>
                  <a:cubicBezTo>
                    <a:pt x="40173" y="1210"/>
                    <a:pt x="55489" y="0"/>
                    <a:pt x="70257" y="2260"/>
                  </a:cubicBezTo>
                </a:path>
              </a:pathLst>
            </a:custGeom>
            <a:noFill/>
            <a:ln w="19050" cap="rnd"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03" name="Google Shape;603;p46"/>
            <p:cNvGrpSpPr/>
            <p:nvPr/>
          </p:nvGrpSpPr>
          <p:grpSpPr>
            <a:xfrm>
              <a:off x="6243910" y="1522673"/>
              <a:ext cx="760404" cy="1026582"/>
              <a:chOff x="7079335" y="1592773"/>
              <a:chExt cx="760404" cy="1026582"/>
            </a:xfrm>
          </p:grpSpPr>
          <p:sp>
            <p:nvSpPr>
              <p:cNvPr id="604" name="Google Shape;604;p46"/>
              <p:cNvSpPr/>
              <p:nvPr/>
            </p:nvSpPr>
            <p:spPr>
              <a:xfrm>
                <a:off x="7079335" y="1592773"/>
                <a:ext cx="760404" cy="1026582"/>
              </a:xfrm>
              <a:custGeom>
                <a:avLst/>
                <a:gdLst/>
                <a:ahLst/>
                <a:cxnLst/>
                <a:rect l="l" t="t" r="r" b="b"/>
                <a:pathLst>
                  <a:path w="20680" h="27919" extrusionOk="0">
                    <a:moveTo>
                      <a:pt x="3181" y="0"/>
                    </a:moveTo>
                    <a:cubicBezTo>
                      <a:pt x="3125" y="0"/>
                      <a:pt x="3068" y="16"/>
                      <a:pt x="3013" y="47"/>
                    </a:cubicBezTo>
                    <a:lnTo>
                      <a:pt x="183" y="1690"/>
                    </a:lnTo>
                    <a:cubicBezTo>
                      <a:pt x="46" y="1782"/>
                      <a:pt x="0" y="1964"/>
                      <a:pt x="69" y="2124"/>
                    </a:cubicBezTo>
                    <a:lnTo>
                      <a:pt x="137" y="2238"/>
                    </a:lnTo>
                    <a:cubicBezTo>
                      <a:pt x="197" y="2343"/>
                      <a:pt x="306" y="2399"/>
                      <a:pt x="413" y="2399"/>
                    </a:cubicBezTo>
                    <a:cubicBezTo>
                      <a:pt x="469" y="2399"/>
                      <a:pt x="524" y="2384"/>
                      <a:pt x="571" y="2352"/>
                    </a:cubicBezTo>
                    <a:lnTo>
                      <a:pt x="685" y="2284"/>
                    </a:lnTo>
                    <a:cubicBezTo>
                      <a:pt x="753" y="2581"/>
                      <a:pt x="822" y="2923"/>
                      <a:pt x="799" y="3128"/>
                    </a:cubicBezTo>
                    <a:cubicBezTo>
                      <a:pt x="757" y="3462"/>
                      <a:pt x="1059" y="4082"/>
                      <a:pt x="1407" y="4082"/>
                    </a:cubicBezTo>
                    <a:cubicBezTo>
                      <a:pt x="1440" y="4082"/>
                      <a:pt x="1473" y="4076"/>
                      <a:pt x="1507" y="4064"/>
                    </a:cubicBezTo>
                    <a:cubicBezTo>
                      <a:pt x="1507" y="4064"/>
                      <a:pt x="3858" y="8447"/>
                      <a:pt x="3995" y="9519"/>
                    </a:cubicBezTo>
                    <a:cubicBezTo>
                      <a:pt x="4131" y="10592"/>
                      <a:pt x="4976" y="15180"/>
                      <a:pt x="6437" y="17668"/>
                    </a:cubicBezTo>
                    <a:cubicBezTo>
                      <a:pt x="7875" y="20156"/>
                      <a:pt x="11367" y="26068"/>
                      <a:pt x="11367" y="26068"/>
                    </a:cubicBezTo>
                    <a:cubicBezTo>
                      <a:pt x="11367" y="26068"/>
                      <a:pt x="12046" y="27918"/>
                      <a:pt x="13745" y="27918"/>
                    </a:cubicBezTo>
                    <a:cubicBezTo>
                      <a:pt x="14113" y="27918"/>
                      <a:pt x="14529" y="27831"/>
                      <a:pt x="14996" y="27620"/>
                    </a:cubicBezTo>
                    <a:cubicBezTo>
                      <a:pt x="15339" y="27460"/>
                      <a:pt x="15635" y="27300"/>
                      <a:pt x="15909" y="27186"/>
                    </a:cubicBezTo>
                    <a:cubicBezTo>
                      <a:pt x="16092" y="27095"/>
                      <a:pt x="16343" y="26981"/>
                      <a:pt x="16731" y="26730"/>
                    </a:cubicBezTo>
                    <a:cubicBezTo>
                      <a:pt x="17142" y="26524"/>
                      <a:pt x="17370" y="26342"/>
                      <a:pt x="17530" y="26228"/>
                    </a:cubicBezTo>
                    <a:cubicBezTo>
                      <a:pt x="17781" y="26068"/>
                      <a:pt x="18055" y="25862"/>
                      <a:pt x="18352" y="25657"/>
                    </a:cubicBezTo>
                    <a:cubicBezTo>
                      <a:pt x="20680" y="23968"/>
                      <a:pt x="18808" y="21754"/>
                      <a:pt x="18808" y="21754"/>
                    </a:cubicBezTo>
                    <a:cubicBezTo>
                      <a:pt x="18808" y="21754"/>
                      <a:pt x="15316" y="15819"/>
                      <a:pt x="13878" y="13331"/>
                    </a:cubicBezTo>
                    <a:cubicBezTo>
                      <a:pt x="12417" y="10843"/>
                      <a:pt x="8856" y="7853"/>
                      <a:pt x="7989" y="7191"/>
                    </a:cubicBezTo>
                    <a:cubicBezTo>
                      <a:pt x="7099" y="6552"/>
                      <a:pt x="4428" y="2352"/>
                      <a:pt x="4428" y="2352"/>
                    </a:cubicBezTo>
                    <a:cubicBezTo>
                      <a:pt x="4725" y="2101"/>
                      <a:pt x="4291" y="1416"/>
                      <a:pt x="3972" y="1280"/>
                    </a:cubicBezTo>
                    <a:cubicBezTo>
                      <a:pt x="3789" y="1211"/>
                      <a:pt x="3515" y="983"/>
                      <a:pt x="3287" y="777"/>
                    </a:cubicBezTo>
                    <a:lnTo>
                      <a:pt x="3401" y="709"/>
                    </a:lnTo>
                    <a:cubicBezTo>
                      <a:pt x="3538" y="618"/>
                      <a:pt x="3606" y="435"/>
                      <a:pt x="3515" y="275"/>
                    </a:cubicBezTo>
                    <a:lnTo>
                      <a:pt x="3447" y="161"/>
                    </a:lnTo>
                    <a:cubicBezTo>
                      <a:pt x="3387" y="56"/>
                      <a:pt x="3287" y="0"/>
                      <a:pt x="31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6"/>
              <p:cNvSpPr/>
              <p:nvPr/>
            </p:nvSpPr>
            <p:spPr>
              <a:xfrm>
                <a:off x="7114560" y="1622188"/>
                <a:ext cx="537173" cy="995401"/>
              </a:xfrm>
              <a:custGeom>
                <a:avLst/>
                <a:gdLst/>
                <a:ahLst/>
                <a:cxnLst/>
                <a:rect l="l" t="t" r="r" b="b"/>
                <a:pathLst>
                  <a:path w="14609" h="27071" extrusionOk="0">
                    <a:moveTo>
                      <a:pt x="777" y="0"/>
                    </a:moveTo>
                    <a:lnTo>
                      <a:pt x="1" y="434"/>
                    </a:lnTo>
                    <a:cubicBezTo>
                      <a:pt x="46" y="571"/>
                      <a:pt x="24" y="708"/>
                      <a:pt x="138" y="822"/>
                    </a:cubicBezTo>
                    <a:cubicBezTo>
                      <a:pt x="206" y="890"/>
                      <a:pt x="297" y="959"/>
                      <a:pt x="366" y="1027"/>
                    </a:cubicBezTo>
                    <a:cubicBezTo>
                      <a:pt x="412" y="1096"/>
                      <a:pt x="457" y="1187"/>
                      <a:pt x="503" y="1256"/>
                    </a:cubicBezTo>
                    <a:cubicBezTo>
                      <a:pt x="594" y="1438"/>
                      <a:pt x="640" y="1666"/>
                      <a:pt x="686" y="1872"/>
                    </a:cubicBezTo>
                    <a:cubicBezTo>
                      <a:pt x="731" y="2077"/>
                      <a:pt x="777" y="2374"/>
                      <a:pt x="937" y="2511"/>
                    </a:cubicBezTo>
                    <a:cubicBezTo>
                      <a:pt x="1074" y="2625"/>
                      <a:pt x="1279" y="2648"/>
                      <a:pt x="1347" y="2808"/>
                    </a:cubicBezTo>
                    <a:cubicBezTo>
                      <a:pt x="2671" y="5113"/>
                      <a:pt x="3356" y="6209"/>
                      <a:pt x="4452" y="8651"/>
                    </a:cubicBezTo>
                    <a:cubicBezTo>
                      <a:pt x="5022" y="9906"/>
                      <a:pt x="5045" y="11276"/>
                      <a:pt x="5479" y="12577"/>
                    </a:cubicBezTo>
                    <a:cubicBezTo>
                      <a:pt x="5867" y="13809"/>
                      <a:pt x="6346" y="14996"/>
                      <a:pt x="6917" y="16138"/>
                    </a:cubicBezTo>
                    <a:cubicBezTo>
                      <a:pt x="6985" y="16320"/>
                      <a:pt x="7077" y="16480"/>
                      <a:pt x="7168" y="16640"/>
                    </a:cubicBezTo>
                    <a:cubicBezTo>
                      <a:pt x="7761" y="17781"/>
                      <a:pt x="11071" y="23328"/>
                      <a:pt x="13262" y="27071"/>
                    </a:cubicBezTo>
                    <a:cubicBezTo>
                      <a:pt x="13491" y="27025"/>
                      <a:pt x="13764" y="26934"/>
                      <a:pt x="14038" y="26820"/>
                    </a:cubicBezTo>
                    <a:cubicBezTo>
                      <a:pt x="14244" y="26706"/>
                      <a:pt x="14426" y="26614"/>
                      <a:pt x="14609" y="26546"/>
                    </a:cubicBezTo>
                    <a:cubicBezTo>
                      <a:pt x="12395" y="22917"/>
                      <a:pt x="8834" y="17210"/>
                      <a:pt x="8218" y="16069"/>
                    </a:cubicBezTo>
                    <a:cubicBezTo>
                      <a:pt x="7602" y="14928"/>
                      <a:pt x="7031" y="13764"/>
                      <a:pt x="6597" y="12531"/>
                    </a:cubicBezTo>
                    <a:cubicBezTo>
                      <a:pt x="6392" y="11915"/>
                      <a:pt x="6209" y="11299"/>
                      <a:pt x="6118" y="10660"/>
                    </a:cubicBezTo>
                    <a:cubicBezTo>
                      <a:pt x="6004" y="10020"/>
                      <a:pt x="5935" y="9404"/>
                      <a:pt x="5684" y="8811"/>
                    </a:cubicBezTo>
                    <a:cubicBezTo>
                      <a:pt x="5479" y="8354"/>
                      <a:pt x="5273" y="7898"/>
                      <a:pt x="5045" y="7441"/>
                    </a:cubicBezTo>
                    <a:cubicBezTo>
                      <a:pt x="4452" y="6231"/>
                      <a:pt x="3790" y="5067"/>
                      <a:pt x="3128" y="3880"/>
                    </a:cubicBezTo>
                    <a:cubicBezTo>
                      <a:pt x="2603" y="2945"/>
                      <a:pt x="2740" y="3241"/>
                      <a:pt x="2192" y="2306"/>
                    </a:cubicBezTo>
                    <a:cubicBezTo>
                      <a:pt x="2124" y="2191"/>
                      <a:pt x="2009" y="2169"/>
                      <a:pt x="1895" y="2077"/>
                    </a:cubicBezTo>
                    <a:cubicBezTo>
                      <a:pt x="1462" y="1735"/>
                      <a:pt x="1439" y="1050"/>
                      <a:pt x="1165" y="616"/>
                    </a:cubicBezTo>
                    <a:cubicBezTo>
                      <a:pt x="1096" y="480"/>
                      <a:pt x="959" y="434"/>
                      <a:pt x="868" y="343"/>
                    </a:cubicBezTo>
                    <a:cubicBezTo>
                      <a:pt x="777" y="228"/>
                      <a:pt x="800" y="114"/>
                      <a:pt x="77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6"/>
              <p:cNvSpPr/>
              <p:nvPr/>
            </p:nvSpPr>
            <p:spPr>
              <a:xfrm>
                <a:off x="7171627" y="1592773"/>
                <a:ext cx="647152" cy="910683"/>
              </a:xfrm>
              <a:custGeom>
                <a:avLst/>
                <a:gdLst/>
                <a:ahLst/>
                <a:cxnLst/>
                <a:rect l="l" t="t" r="r" b="b"/>
                <a:pathLst>
                  <a:path w="17600" h="24767" extrusionOk="0">
                    <a:moveTo>
                      <a:pt x="671" y="0"/>
                    </a:moveTo>
                    <a:cubicBezTo>
                      <a:pt x="615" y="0"/>
                      <a:pt x="558" y="16"/>
                      <a:pt x="503" y="47"/>
                    </a:cubicBezTo>
                    <a:lnTo>
                      <a:pt x="1" y="344"/>
                    </a:lnTo>
                    <a:cubicBezTo>
                      <a:pt x="206" y="435"/>
                      <a:pt x="457" y="618"/>
                      <a:pt x="503" y="960"/>
                    </a:cubicBezTo>
                    <a:cubicBezTo>
                      <a:pt x="503" y="960"/>
                      <a:pt x="526" y="1325"/>
                      <a:pt x="868" y="1485"/>
                    </a:cubicBezTo>
                    <a:cubicBezTo>
                      <a:pt x="1233" y="1668"/>
                      <a:pt x="1485" y="2170"/>
                      <a:pt x="1530" y="2626"/>
                    </a:cubicBezTo>
                    <a:cubicBezTo>
                      <a:pt x="1576" y="3060"/>
                      <a:pt x="4497" y="7442"/>
                      <a:pt x="5000" y="7830"/>
                    </a:cubicBezTo>
                    <a:cubicBezTo>
                      <a:pt x="5502" y="8218"/>
                      <a:pt x="8926" y="11802"/>
                      <a:pt x="10364" y="14039"/>
                    </a:cubicBezTo>
                    <a:cubicBezTo>
                      <a:pt x="11596" y="15979"/>
                      <a:pt x="15522" y="22233"/>
                      <a:pt x="16686" y="24767"/>
                    </a:cubicBezTo>
                    <a:cubicBezTo>
                      <a:pt x="17599" y="23283"/>
                      <a:pt x="16298" y="21754"/>
                      <a:pt x="16298" y="21754"/>
                    </a:cubicBezTo>
                    <a:cubicBezTo>
                      <a:pt x="16298" y="21754"/>
                      <a:pt x="12806" y="15819"/>
                      <a:pt x="11368" y="13331"/>
                    </a:cubicBezTo>
                    <a:cubicBezTo>
                      <a:pt x="9907" y="10843"/>
                      <a:pt x="6346" y="7853"/>
                      <a:pt x="5479" y="7191"/>
                    </a:cubicBezTo>
                    <a:cubicBezTo>
                      <a:pt x="4589" y="6552"/>
                      <a:pt x="1918" y="2352"/>
                      <a:pt x="1918" y="2352"/>
                    </a:cubicBezTo>
                    <a:cubicBezTo>
                      <a:pt x="2215" y="2101"/>
                      <a:pt x="1781" y="1416"/>
                      <a:pt x="1462" y="1280"/>
                    </a:cubicBezTo>
                    <a:cubicBezTo>
                      <a:pt x="1279" y="1211"/>
                      <a:pt x="1005" y="983"/>
                      <a:pt x="777" y="777"/>
                    </a:cubicBezTo>
                    <a:lnTo>
                      <a:pt x="891" y="709"/>
                    </a:lnTo>
                    <a:cubicBezTo>
                      <a:pt x="1028" y="618"/>
                      <a:pt x="1096" y="435"/>
                      <a:pt x="1005" y="275"/>
                    </a:cubicBezTo>
                    <a:lnTo>
                      <a:pt x="937" y="161"/>
                    </a:lnTo>
                    <a:cubicBezTo>
                      <a:pt x="877" y="56"/>
                      <a:pt x="777" y="0"/>
                      <a:pt x="67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46"/>
              <p:cNvSpPr/>
              <p:nvPr/>
            </p:nvSpPr>
            <p:spPr>
              <a:xfrm>
                <a:off x="7242998" y="1800927"/>
                <a:ext cx="235843" cy="241763"/>
              </a:xfrm>
              <a:custGeom>
                <a:avLst/>
                <a:gdLst/>
                <a:ahLst/>
                <a:cxnLst/>
                <a:rect l="l" t="t" r="r" b="b"/>
                <a:pathLst>
                  <a:path w="6414" h="6575" extrusionOk="0">
                    <a:moveTo>
                      <a:pt x="1672" y="0"/>
                    </a:moveTo>
                    <a:cubicBezTo>
                      <a:pt x="1592" y="0"/>
                      <a:pt x="1607" y="122"/>
                      <a:pt x="1758" y="412"/>
                    </a:cubicBezTo>
                    <a:cubicBezTo>
                      <a:pt x="2470" y="1803"/>
                      <a:pt x="2666" y="4229"/>
                      <a:pt x="1594" y="4229"/>
                    </a:cubicBezTo>
                    <a:cubicBezTo>
                      <a:pt x="1224" y="4229"/>
                      <a:pt x="703" y="3940"/>
                      <a:pt x="0" y="3219"/>
                    </a:cubicBezTo>
                    <a:lnTo>
                      <a:pt x="0" y="3219"/>
                    </a:lnTo>
                    <a:cubicBezTo>
                      <a:pt x="342" y="4338"/>
                      <a:pt x="548" y="5433"/>
                      <a:pt x="753" y="6575"/>
                    </a:cubicBezTo>
                    <a:cubicBezTo>
                      <a:pt x="571" y="5479"/>
                      <a:pt x="2031" y="4840"/>
                      <a:pt x="2876" y="4657"/>
                    </a:cubicBezTo>
                    <a:cubicBezTo>
                      <a:pt x="3152" y="4597"/>
                      <a:pt x="3418" y="4568"/>
                      <a:pt x="3676" y="4568"/>
                    </a:cubicBezTo>
                    <a:cubicBezTo>
                      <a:pt x="4679" y="4568"/>
                      <a:pt x="5561" y="4994"/>
                      <a:pt x="6414" y="5593"/>
                    </a:cubicBezTo>
                    <a:cubicBezTo>
                      <a:pt x="6277" y="4840"/>
                      <a:pt x="5706" y="4178"/>
                      <a:pt x="5318" y="3539"/>
                    </a:cubicBezTo>
                    <a:cubicBezTo>
                      <a:pt x="5318" y="3539"/>
                      <a:pt x="2104" y="0"/>
                      <a:pt x="167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8" name="Google Shape;608;p46"/>
            <p:cNvGrpSpPr/>
            <p:nvPr/>
          </p:nvGrpSpPr>
          <p:grpSpPr>
            <a:xfrm>
              <a:off x="6772790" y="919554"/>
              <a:ext cx="407080" cy="457456"/>
              <a:chOff x="7768365" y="1369579"/>
              <a:chExt cx="407080" cy="457456"/>
            </a:xfrm>
          </p:grpSpPr>
          <p:sp>
            <p:nvSpPr>
              <p:cNvPr id="609" name="Google Shape;609;p46"/>
              <p:cNvSpPr/>
              <p:nvPr/>
            </p:nvSpPr>
            <p:spPr>
              <a:xfrm>
                <a:off x="7768365" y="1388847"/>
                <a:ext cx="397851" cy="438188"/>
              </a:xfrm>
              <a:custGeom>
                <a:avLst/>
                <a:gdLst/>
                <a:ahLst/>
                <a:cxnLst/>
                <a:rect l="l" t="t" r="r" b="b"/>
                <a:pathLst>
                  <a:path w="10820" h="11917" extrusionOk="0">
                    <a:moveTo>
                      <a:pt x="1690" y="1"/>
                    </a:moveTo>
                    <a:lnTo>
                      <a:pt x="252" y="9177"/>
                    </a:lnTo>
                    <a:cubicBezTo>
                      <a:pt x="1" y="9930"/>
                      <a:pt x="1210" y="11003"/>
                      <a:pt x="2922" y="11573"/>
                    </a:cubicBezTo>
                    <a:cubicBezTo>
                      <a:pt x="3627" y="11805"/>
                      <a:pt x="4309" y="11916"/>
                      <a:pt x="4887" y="11916"/>
                    </a:cubicBezTo>
                    <a:cubicBezTo>
                      <a:pt x="5733" y="11916"/>
                      <a:pt x="6357" y="11678"/>
                      <a:pt x="6506" y="11231"/>
                    </a:cubicBezTo>
                    <a:lnTo>
                      <a:pt x="10820" y="3037"/>
                    </a:lnTo>
                    <a:lnTo>
                      <a:pt x="169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46"/>
              <p:cNvSpPr/>
              <p:nvPr/>
            </p:nvSpPr>
            <p:spPr>
              <a:xfrm>
                <a:off x="7821241" y="1369579"/>
                <a:ext cx="354205" cy="150242"/>
              </a:xfrm>
              <a:custGeom>
                <a:avLst/>
                <a:gdLst/>
                <a:ahLst/>
                <a:cxnLst/>
                <a:rect l="l" t="t" r="r" b="b"/>
                <a:pathLst>
                  <a:path w="9633" h="4086" extrusionOk="0">
                    <a:moveTo>
                      <a:pt x="1733" y="0"/>
                    </a:moveTo>
                    <a:cubicBezTo>
                      <a:pt x="920" y="0"/>
                      <a:pt x="369" y="173"/>
                      <a:pt x="252" y="525"/>
                    </a:cubicBezTo>
                    <a:cubicBezTo>
                      <a:pt x="1" y="1278"/>
                      <a:pt x="1850" y="2579"/>
                      <a:pt x="4360" y="3424"/>
                    </a:cubicBezTo>
                    <a:cubicBezTo>
                      <a:pt x="5697" y="3861"/>
                      <a:pt x="6963" y="4085"/>
                      <a:pt x="7893" y="4085"/>
                    </a:cubicBezTo>
                    <a:cubicBezTo>
                      <a:pt x="8708" y="4085"/>
                      <a:pt x="9265" y="3913"/>
                      <a:pt x="9382" y="3561"/>
                    </a:cubicBezTo>
                    <a:cubicBezTo>
                      <a:pt x="9633" y="2807"/>
                      <a:pt x="7784" y="1506"/>
                      <a:pt x="5273" y="662"/>
                    </a:cubicBezTo>
                    <a:cubicBezTo>
                      <a:pt x="3924" y="224"/>
                      <a:pt x="2659" y="0"/>
                      <a:pt x="173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46"/>
              <p:cNvSpPr/>
              <p:nvPr/>
            </p:nvSpPr>
            <p:spPr>
              <a:xfrm>
                <a:off x="7882499" y="1400025"/>
                <a:ext cx="231688" cy="89314"/>
              </a:xfrm>
              <a:custGeom>
                <a:avLst/>
                <a:gdLst/>
                <a:ahLst/>
                <a:cxnLst/>
                <a:rect l="l" t="t" r="r" b="b"/>
                <a:pathLst>
                  <a:path w="6301" h="2429" extrusionOk="0">
                    <a:moveTo>
                      <a:pt x="806" y="0"/>
                    </a:moveTo>
                    <a:cubicBezTo>
                      <a:pt x="426" y="0"/>
                      <a:pt x="182" y="72"/>
                      <a:pt x="138" y="222"/>
                    </a:cubicBezTo>
                    <a:cubicBezTo>
                      <a:pt x="1" y="587"/>
                      <a:pt x="1256" y="1363"/>
                      <a:pt x="2923" y="1911"/>
                    </a:cubicBezTo>
                    <a:cubicBezTo>
                      <a:pt x="3946" y="2247"/>
                      <a:pt x="4892" y="2429"/>
                      <a:pt x="5496" y="2429"/>
                    </a:cubicBezTo>
                    <a:cubicBezTo>
                      <a:pt x="5875" y="2429"/>
                      <a:pt x="6120" y="2357"/>
                      <a:pt x="6164" y="2208"/>
                    </a:cubicBezTo>
                    <a:cubicBezTo>
                      <a:pt x="6301" y="1842"/>
                      <a:pt x="5045" y="1089"/>
                      <a:pt x="3379" y="518"/>
                    </a:cubicBezTo>
                    <a:cubicBezTo>
                      <a:pt x="2356" y="182"/>
                      <a:pt x="1410" y="0"/>
                      <a:pt x="80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46"/>
              <p:cNvSpPr/>
              <p:nvPr/>
            </p:nvSpPr>
            <p:spPr>
              <a:xfrm>
                <a:off x="7853966" y="1430838"/>
                <a:ext cx="281217" cy="92329"/>
              </a:xfrm>
              <a:custGeom>
                <a:avLst/>
                <a:gdLst/>
                <a:ahLst/>
                <a:cxnLst/>
                <a:rect l="l" t="t" r="r" b="b"/>
                <a:pathLst>
                  <a:path w="7648" h="2511" fill="none" extrusionOk="0">
                    <a:moveTo>
                      <a:pt x="7647" y="2374"/>
                    </a:moveTo>
                    <a:cubicBezTo>
                      <a:pt x="6711" y="2511"/>
                      <a:pt x="5159" y="2305"/>
                      <a:pt x="3470" y="1758"/>
                    </a:cubicBezTo>
                    <a:cubicBezTo>
                      <a:pt x="1987" y="1255"/>
                      <a:pt x="731" y="593"/>
                      <a:pt x="1" y="0"/>
                    </a:cubicBezTo>
                  </a:path>
                </a:pathLst>
              </a:custGeom>
              <a:solidFill>
                <a:schemeClr val="accent5"/>
              </a:solidFill>
              <a:ln w="12550" cap="rnd" cmpd="sng">
                <a:solidFill>
                  <a:schemeClr val="accent5"/>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46"/>
              <p:cNvSpPr/>
              <p:nvPr/>
            </p:nvSpPr>
            <p:spPr>
              <a:xfrm>
                <a:off x="7824587" y="1531551"/>
                <a:ext cx="258567" cy="85637"/>
              </a:xfrm>
              <a:custGeom>
                <a:avLst/>
                <a:gdLst/>
                <a:ahLst/>
                <a:cxnLst/>
                <a:rect l="l" t="t" r="r" b="b"/>
                <a:pathLst>
                  <a:path w="7032" h="2329" fill="none" extrusionOk="0">
                    <a:moveTo>
                      <a:pt x="7031" y="2191"/>
                    </a:moveTo>
                    <a:cubicBezTo>
                      <a:pt x="6187" y="2328"/>
                      <a:pt x="4749" y="2123"/>
                      <a:pt x="3197" y="1621"/>
                    </a:cubicBezTo>
                    <a:cubicBezTo>
                      <a:pt x="1827" y="1164"/>
                      <a:pt x="663" y="571"/>
                      <a:pt x="1" y="0"/>
                    </a:cubicBezTo>
                  </a:path>
                </a:pathLst>
              </a:custGeom>
              <a:solidFill>
                <a:schemeClr val="accent2"/>
              </a:solid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46"/>
              <p:cNvSpPr/>
              <p:nvPr/>
            </p:nvSpPr>
            <p:spPr>
              <a:xfrm>
                <a:off x="7824587" y="1617151"/>
                <a:ext cx="209883" cy="71371"/>
              </a:xfrm>
              <a:custGeom>
                <a:avLst/>
                <a:gdLst/>
                <a:ahLst/>
                <a:cxnLst/>
                <a:rect l="l" t="t" r="r" b="b"/>
                <a:pathLst>
                  <a:path w="5708" h="1941" fill="none" extrusionOk="0">
                    <a:moveTo>
                      <a:pt x="5707" y="1758"/>
                    </a:moveTo>
                    <a:cubicBezTo>
                      <a:pt x="5000" y="1940"/>
                      <a:pt x="3813" y="1826"/>
                      <a:pt x="2557" y="1415"/>
                    </a:cubicBezTo>
                    <a:cubicBezTo>
                      <a:pt x="1439" y="1027"/>
                      <a:pt x="526" y="502"/>
                      <a:pt x="1" y="0"/>
                    </a:cubicBezTo>
                  </a:path>
                </a:pathLst>
              </a:custGeom>
              <a:solidFill>
                <a:schemeClr val="accent2"/>
              </a:solidFill>
              <a:ln w="11425"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46"/>
              <p:cNvSpPr/>
              <p:nvPr/>
            </p:nvSpPr>
            <p:spPr>
              <a:xfrm>
                <a:off x="7824587" y="1576005"/>
                <a:ext cx="235071" cy="78099"/>
              </a:xfrm>
              <a:custGeom>
                <a:avLst/>
                <a:gdLst/>
                <a:ahLst/>
                <a:cxnLst/>
                <a:rect l="l" t="t" r="r" b="b"/>
                <a:pathLst>
                  <a:path w="6393" h="2124" fill="none" extrusionOk="0">
                    <a:moveTo>
                      <a:pt x="6392" y="1987"/>
                    </a:moveTo>
                    <a:cubicBezTo>
                      <a:pt x="5593" y="2124"/>
                      <a:pt x="4292" y="1987"/>
                      <a:pt x="2877" y="1507"/>
                    </a:cubicBezTo>
                    <a:cubicBezTo>
                      <a:pt x="1644" y="1096"/>
                      <a:pt x="594" y="549"/>
                      <a:pt x="1" y="1"/>
                    </a:cubicBezTo>
                  </a:path>
                </a:pathLst>
              </a:custGeom>
              <a:solidFill>
                <a:schemeClr val="accent2"/>
              </a:solidFill>
              <a:ln w="11975"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6" name="Google Shape;616;p46"/>
            <p:cNvGrpSpPr/>
            <p:nvPr/>
          </p:nvGrpSpPr>
          <p:grpSpPr>
            <a:xfrm>
              <a:off x="6567528" y="2649163"/>
              <a:ext cx="453264" cy="877810"/>
              <a:chOff x="7748216" y="2551363"/>
              <a:chExt cx="453264" cy="877810"/>
            </a:xfrm>
          </p:grpSpPr>
          <p:sp>
            <p:nvSpPr>
              <p:cNvPr id="617" name="Google Shape;617;p46"/>
              <p:cNvSpPr/>
              <p:nvPr/>
            </p:nvSpPr>
            <p:spPr>
              <a:xfrm>
                <a:off x="7748216" y="2610011"/>
                <a:ext cx="453264" cy="819162"/>
              </a:xfrm>
              <a:custGeom>
                <a:avLst/>
                <a:gdLst/>
                <a:ahLst/>
                <a:cxnLst/>
                <a:rect l="l" t="t" r="r" b="b"/>
                <a:pathLst>
                  <a:path w="12327" h="22278" extrusionOk="0">
                    <a:moveTo>
                      <a:pt x="9336" y="1"/>
                    </a:moveTo>
                    <a:lnTo>
                      <a:pt x="9040" y="845"/>
                    </a:lnTo>
                    <a:cubicBezTo>
                      <a:pt x="9040" y="845"/>
                      <a:pt x="6552" y="1918"/>
                      <a:pt x="6118" y="2580"/>
                    </a:cubicBezTo>
                    <a:cubicBezTo>
                      <a:pt x="5707" y="3219"/>
                      <a:pt x="5365" y="4109"/>
                      <a:pt x="5502" y="4474"/>
                    </a:cubicBezTo>
                    <a:cubicBezTo>
                      <a:pt x="5502" y="4474"/>
                      <a:pt x="5045" y="4885"/>
                      <a:pt x="5251" y="5547"/>
                    </a:cubicBezTo>
                    <a:cubicBezTo>
                      <a:pt x="5251" y="5547"/>
                      <a:pt x="4589" y="6323"/>
                      <a:pt x="4703" y="7487"/>
                    </a:cubicBezTo>
                    <a:cubicBezTo>
                      <a:pt x="4703" y="7487"/>
                      <a:pt x="4132" y="10409"/>
                      <a:pt x="3379" y="11025"/>
                    </a:cubicBezTo>
                    <a:cubicBezTo>
                      <a:pt x="2626" y="11641"/>
                      <a:pt x="3082" y="12258"/>
                      <a:pt x="3082" y="12258"/>
                    </a:cubicBezTo>
                    <a:cubicBezTo>
                      <a:pt x="3082" y="12258"/>
                      <a:pt x="2375" y="12691"/>
                      <a:pt x="2603" y="13376"/>
                    </a:cubicBezTo>
                    <a:cubicBezTo>
                      <a:pt x="2603" y="13376"/>
                      <a:pt x="2078" y="13764"/>
                      <a:pt x="2215" y="14563"/>
                    </a:cubicBezTo>
                    <a:cubicBezTo>
                      <a:pt x="2215" y="14563"/>
                      <a:pt x="1690" y="15225"/>
                      <a:pt x="1850" y="15978"/>
                    </a:cubicBezTo>
                    <a:cubicBezTo>
                      <a:pt x="1850" y="15978"/>
                      <a:pt x="1370" y="16184"/>
                      <a:pt x="1485" y="17097"/>
                    </a:cubicBezTo>
                    <a:cubicBezTo>
                      <a:pt x="1485" y="17097"/>
                      <a:pt x="823" y="17530"/>
                      <a:pt x="1074" y="18169"/>
                    </a:cubicBezTo>
                    <a:cubicBezTo>
                      <a:pt x="1074" y="18169"/>
                      <a:pt x="1" y="19813"/>
                      <a:pt x="1165" y="20863"/>
                    </a:cubicBezTo>
                    <a:cubicBezTo>
                      <a:pt x="1873" y="21502"/>
                      <a:pt x="2626" y="21821"/>
                      <a:pt x="3128" y="21958"/>
                    </a:cubicBezTo>
                    <a:cubicBezTo>
                      <a:pt x="3526" y="22110"/>
                      <a:pt x="4145" y="22278"/>
                      <a:pt x="4892" y="22278"/>
                    </a:cubicBezTo>
                    <a:cubicBezTo>
                      <a:pt x="5045" y="22278"/>
                      <a:pt x="5203" y="22271"/>
                      <a:pt x="5365" y="22255"/>
                    </a:cubicBezTo>
                    <a:cubicBezTo>
                      <a:pt x="6917" y="22095"/>
                      <a:pt x="7031" y="20155"/>
                      <a:pt x="7031" y="20155"/>
                    </a:cubicBezTo>
                    <a:cubicBezTo>
                      <a:pt x="7625" y="19790"/>
                      <a:pt x="7351" y="19037"/>
                      <a:pt x="7351" y="19037"/>
                    </a:cubicBezTo>
                    <a:cubicBezTo>
                      <a:pt x="7990" y="18375"/>
                      <a:pt x="7716" y="17918"/>
                      <a:pt x="7716" y="17918"/>
                    </a:cubicBezTo>
                    <a:cubicBezTo>
                      <a:pt x="8309" y="17416"/>
                      <a:pt x="8264" y="16572"/>
                      <a:pt x="8264" y="16572"/>
                    </a:cubicBezTo>
                    <a:cubicBezTo>
                      <a:pt x="8857" y="16001"/>
                      <a:pt x="8674" y="15385"/>
                      <a:pt x="8674" y="15385"/>
                    </a:cubicBezTo>
                    <a:cubicBezTo>
                      <a:pt x="9268" y="14974"/>
                      <a:pt x="8948" y="14198"/>
                      <a:pt x="8948" y="14198"/>
                    </a:cubicBezTo>
                    <a:cubicBezTo>
                      <a:pt x="8948" y="14198"/>
                      <a:pt x="9679" y="13992"/>
                      <a:pt x="9451" y="13034"/>
                    </a:cubicBezTo>
                    <a:cubicBezTo>
                      <a:pt x="9199" y="12098"/>
                      <a:pt x="10501" y="9405"/>
                      <a:pt x="10501" y="9405"/>
                    </a:cubicBezTo>
                    <a:cubicBezTo>
                      <a:pt x="11277" y="8537"/>
                      <a:pt x="11208" y="7533"/>
                      <a:pt x="11208" y="7533"/>
                    </a:cubicBezTo>
                    <a:cubicBezTo>
                      <a:pt x="11756" y="7122"/>
                      <a:pt x="11642" y="6506"/>
                      <a:pt x="11642" y="6506"/>
                    </a:cubicBezTo>
                    <a:cubicBezTo>
                      <a:pt x="11961" y="6300"/>
                      <a:pt x="12235" y="5387"/>
                      <a:pt x="12281" y="4611"/>
                    </a:cubicBezTo>
                    <a:cubicBezTo>
                      <a:pt x="12327" y="3835"/>
                      <a:pt x="10980" y="1461"/>
                      <a:pt x="10980" y="1461"/>
                    </a:cubicBezTo>
                    <a:lnTo>
                      <a:pt x="11254" y="640"/>
                    </a:lnTo>
                    <a:lnTo>
                      <a:pt x="10797" y="480"/>
                    </a:lnTo>
                    <a:lnTo>
                      <a:pt x="9770" y="160"/>
                    </a:lnTo>
                    <a:lnTo>
                      <a:pt x="93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46"/>
              <p:cNvSpPr/>
              <p:nvPr/>
            </p:nvSpPr>
            <p:spPr>
              <a:xfrm>
                <a:off x="8033587" y="2610011"/>
                <a:ext cx="142704" cy="99904"/>
              </a:xfrm>
              <a:custGeom>
                <a:avLst/>
                <a:gdLst/>
                <a:ahLst/>
                <a:cxnLst/>
                <a:rect l="l" t="t" r="r" b="b"/>
                <a:pathLst>
                  <a:path w="3881" h="2717" extrusionOk="0">
                    <a:moveTo>
                      <a:pt x="1575" y="1"/>
                    </a:moveTo>
                    <a:lnTo>
                      <a:pt x="1279" y="845"/>
                    </a:lnTo>
                    <a:lnTo>
                      <a:pt x="0" y="1438"/>
                    </a:lnTo>
                    <a:lnTo>
                      <a:pt x="3881" y="2717"/>
                    </a:lnTo>
                    <a:lnTo>
                      <a:pt x="3242" y="1461"/>
                    </a:lnTo>
                    <a:lnTo>
                      <a:pt x="3516" y="640"/>
                    </a:lnTo>
                    <a:lnTo>
                      <a:pt x="1575" y="1"/>
                    </a:lnTo>
                    <a:close/>
                  </a:path>
                </a:pathLst>
              </a:custGeom>
              <a:solidFill>
                <a:srgbClr val="63DD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46"/>
              <p:cNvSpPr/>
              <p:nvPr/>
            </p:nvSpPr>
            <p:spPr>
              <a:xfrm>
                <a:off x="7894817" y="2871408"/>
                <a:ext cx="62435" cy="163369"/>
              </a:xfrm>
              <a:custGeom>
                <a:avLst/>
                <a:gdLst/>
                <a:ahLst/>
                <a:cxnLst/>
                <a:rect l="l" t="t" r="r" b="b"/>
                <a:pathLst>
                  <a:path w="1698" h="4443" extrusionOk="0">
                    <a:moveTo>
                      <a:pt x="1467" y="0"/>
                    </a:moveTo>
                    <a:cubicBezTo>
                      <a:pt x="1408" y="0"/>
                      <a:pt x="1334" y="45"/>
                      <a:pt x="1241" y="150"/>
                    </a:cubicBezTo>
                    <a:cubicBezTo>
                      <a:pt x="921" y="515"/>
                      <a:pt x="1035" y="1588"/>
                      <a:pt x="967" y="2067"/>
                    </a:cubicBezTo>
                    <a:cubicBezTo>
                      <a:pt x="898" y="2661"/>
                      <a:pt x="784" y="3345"/>
                      <a:pt x="351" y="3779"/>
                    </a:cubicBezTo>
                    <a:cubicBezTo>
                      <a:pt x="0" y="4129"/>
                      <a:pt x="188" y="4443"/>
                      <a:pt x="491" y="4443"/>
                    </a:cubicBezTo>
                    <a:cubicBezTo>
                      <a:pt x="721" y="4443"/>
                      <a:pt x="1018" y="4262"/>
                      <a:pt x="1195" y="3779"/>
                    </a:cubicBezTo>
                    <a:cubicBezTo>
                      <a:pt x="1446" y="3049"/>
                      <a:pt x="1629" y="2296"/>
                      <a:pt x="1675" y="1519"/>
                    </a:cubicBezTo>
                    <a:cubicBezTo>
                      <a:pt x="1675" y="1360"/>
                      <a:pt x="1697" y="994"/>
                      <a:pt x="1697" y="675"/>
                    </a:cubicBezTo>
                    <a:cubicBezTo>
                      <a:pt x="1681" y="325"/>
                      <a:pt x="1628" y="0"/>
                      <a:pt x="146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46"/>
              <p:cNvSpPr/>
              <p:nvPr/>
            </p:nvSpPr>
            <p:spPr>
              <a:xfrm>
                <a:off x="8032042" y="2925276"/>
                <a:ext cx="86336" cy="156530"/>
              </a:xfrm>
              <a:custGeom>
                <a:avLst/>
                <a:gdLst/>
                <a:ahLst/>
                <a:cxnLst/>
                <a:rect l="l" t="t" r="r" b="b"/>
                <a:pathLst>
                  <a:path w="2348" h="4257" extrusionOk="0">
                    <a:moveTo>
                      <a:pt x="2166" y="0"/>
                    </a:moveTo>
                    <a:cubicBezTo>
                      <a:pt x="2033" y="0"/>
                      <a:pt x="1837" y="204"/>
                      <a:pt x="1640" y="442"/>
                    </a:cubicBezTo>
                    <a:cubicBezTo>
                      <a:pt x="1435" y="694"/>
                      <a:pt x="1252" y="990"/>
                      <a:pt x="1161" y="1104"/>
                    </a:cubicBezTo>
                    <a:cubicBezTo>
                      <a:pt x="750" y="1766"/>
                      <a:pt x="408" y="2474"/>
                      <a:pt x="202" y="3227"/>
                    </a:cubicBezTo>
                    <a:cubicBezTo>
                      <a:pt x="0" y="3901"/>
                      <a:pt x="315" y="4256"/>
                      <a:pt x="579" y="4256"/>
                    </a:cubicBezTo>
                    <a:cubicBezTo>
                      <a:pt x="762" y="4256"/>
                      <a:pt x="920" y="4085"/>
                      <a:pt x="864" y="3729"/>
                    </a:cubicBezTo>
                    <a:cubicBezTo>
                      <a:pt x="773" y="3113"/>
                      <a:pt x="1115" y="2497"/>
                      <a:pt x="1389" y="1972"/>
                    </a:cubicBezTo>
                    <a:cubicBezTo>
                      <a:pt x="1617" y="1561"/>
                      <a:pt x="2348" y="762"/>
                      <a:pt x="2325" y="283"/>
                    </a:cubicBezTo>
                    <a:cubicBezTo>
                      <a:pt x="2307" y="80"/>
                      <a:pt x="2249" y="0"/>
                      <a:pt x="2166" y="0"/>
                    </a:cubicBezTo>
                    <a:close/>
                  </a:path>
                </a:pathLst>
              </a:custGeom>
              <a:solidFill>
                <a:srgbClr val="1F0D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46"/>
              <p:cNvSpPr/>
              <p:nvPr/>
            </p:nvSpPr>
            <p:spPr>
              <a:xfrm>
                <a:off x="7951075" y="2949471"/>
                <a:ext cx="40190" cy="94278"/>
              </a:xfrm>
              <a:custGeom>
                <a:avLst/>
                <a:gdLst/>
                <a:ahLst/>
                <a:cxnLst/>
                <a:rect l="l" t="t" r="r" b="b"/>
                <a:pathLst>
                  <a:path w="1093" h="2564" extrusionOk="0">
                    <a:moveTo>
                      <a:pt x="914" y="0"/>
                    </a:moveTo>
                    <a:cubicBezTo>
                      <a:pt x="866" y="0"/>
                      <a:pt x="808" y="88"/>
                      <a:pt x="761" y="264"/>
                    </a:cubicBezTo>
                    <a:cubicBezTo>
                      <a:pt x="761" y="264"/>
                      <a:pt x="213" y="2090"/>
                      <a:pt x="53" y="2364"/>
                    </a:cubicBezTo>
                    <a:cubicBezTo>
                      <a:pt x="1" y="2469"/>
                      <a:pt x="56" y="2564"/>
                      <a:pt x="162" y="2564"/>
                    </a:cubicBezTo>
                    <a:cubicBezTo>
                      <a:pt x="334" y="2564"/>
                      <a:pt x="641" y="2318"/>
                      <a:pt x="852" y="1474"/>
                    </a:cubicBezTo>
                    <a:cubicBezTo>
                      <a:pt x="1093" y="494"/>
                      <a:pt x="1029" y="0"/>
                      <a:pt x="91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2" name="Google Shape;622;p46"/>
              <p:cNvSpPr/>
              <p:nvPr/>
            </p:nvSpPr>
            <p:spPr>
              <a:xfrm>
                <a:off x="7920299" y="2610011"/>
                <a:ext cx="281180" cy="819162"/>
              </a:xfrm>
              <a:custGeom>
                <a:avLst/>
                <a:gdLst/>
                <a:ahLst/>
                <a:cxnLst/>
                <a:rect l="l" t="t" r="r" b="b"/>
                <a:pathLst>
                  <a:path w="7647" h="22278" extrusionOk="0">
                    <a:moveTo>
                      <a:pt x="4656" y="1"/>
                    </a:moveTo>
                    <a:lnTo>
                      <a:pt x="4428" y="685"/>
                    </a:lnTo>
                    <a:cubicBezTo>
                      <a:pt x="4793" y="799"/>
                      <a:pt x="6003" y="1142"/>
                      <a:pt x="6117" y="1644"/>
                    </a:cubicBezTo>
                    <a:cubicBezTo>
                      <a:pt x="6254" y="2192"/>
                      <a:pt x="6848" y="4794"/>
                      <a:pt x="6345" y="6163"/>
                    </a:cubicBezTo>
                    <a:cubicBezTo>
                      <a:pt x="5821" y="7510"/>
                      <a:pt x="2990" y="10226"/>
                      <a:pt x="2990" y="13696"/>
                    </a:cubicBezTo>
                    <a:cubicBezTo>
                      <a:pt x="2967" y="16754"/>
                      <a:pt x="1552" y="20635"/>
                      <a:pt x="0" y="22278"/>
                    </a:cubicBezTo>
                    <a:cubicBezTo>
                      <a:pt x="205" y="22278"/>
                      <a:pt x="434" y="22278"/>
                      <a:pt x="685" y="22255"/>
                    </a:cubicBezTo>
                    <a:cubicBezTo>
                      <a:pt x="2237" y="22095"/>
                      <a:pt x="2351" y="20155"/>
                      <a:pt x="2351" y="20155"/>
                    </a:cubicBezTo>
                    <a:cubicBezTo>
                      <a:pt x="2945" y="19790"/>
                      <a:pt x="2671" y="19037"/>
                      <a:pt x="2671" y="19037"/>
                    </a:cubicBezTo>
                    <a:cubicBezTo>
                      <a:pt x="3310" y="18375"/>
                      <a:pt x="3036" y="17918"/>
                      <a:pt x="3036" y="17918"/>
                    </a:cubicBezTo>
                    <a:cubicBezTo>
                      <a:pt x="3629" y="17416"/>
                      <a:pt x="3584" y="16572"/>
                      <a:pt x="3584" y="16572"/>
                    </a:cubicBezTo>
                    <a:cubicBezTo>
                      <a:pt x="4177" y="16001"/>
                      <a:pt x="3994" y="15385"/>
                      <a:pt x="3994" y="15385"/>
                    </a:cubicBezTo>
                    <a:cubicBezTo>
                      <a:pt x="4588" y="14974"/>
                      <a:pt x="4268" y="14198"/>
                      <a:pt x="4268" y="14198"/>
                    </a:cubicBezTo>
                    <a:cubicBezTo>
                      <a:pt x="4268" y="14198"/>
                      <a:pt x="4999" y="13992"/>
                      <a:pt x="4771" y="13034"/>
                    </a:cubicBezTo>
                    <a:cubicBezTo>
                      <a:pt x="4519" y="12098"/>
                      <a:pt x="5821" y="9405"/>
                      <a:pt x="5821" y="9405"/>
                    </a:cubicBezTo>
                    <a:cubicBezTo>
                      <a:pt x="6597" y="8537"/>
                      <a:pt x="6528" y="7533"/>
                      <a:pt x="6528" y="7533"/>
                    </a:cubicBezTo>
                    <a:cubicBezTo>
                      <a:pt x="7076" y="7122"/>
                      <a:pt x="6962" y="6506"/>
                      <a:pt x="6962" y="6506"/>
                    </a:cubicBezTo>
                    <a:cubicBezTo>
                      <a:pt x="7281" y="6300"/>
                      <a:pt x="7555" y="5387"/>
                      <a:pt x="7601" y="4611"/>
                    </a:cubicBezTo>
                    <a:cubicBezTo>
                      <a:pt x="7647" y="3835"/>
                      <a:pt x="6300" y="1461"/>
                      <a:pt x="6300" y="1461"/>
                    </a:cubicBezTo>
                    <a:lnTo>
                      <a:pt x="6574" y="640"/>
                    </a:lnTo>
                    <a:lnTo>
                      <a:pt x="6117" y="480"/>
                    </a:lnTo>
                    <a:lnTo>
                      <a:pt x="5090" y="160"/>
                    </a:lnTo>
                    <a:lnTo>
                      <a:pt x="465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3" name="Google Shape;623;p46"/>
              <p:cNvSpPr/>
              <p:nvPr/>
            </p:nvSpPr>
            <p:spPr>
              <a:xfrm>
                <a:off x="8076387" y="2551363"/>
                <a:ext cx="117554" cy="88505"/>
              </a:xfrm>
              <a:custGeom>
                <a:avLst/>
                <a:gdLst/>
                <a:ahLst/>
                <a:cxnLst/>
                <a:rect l="l" t="t" r="r" b="b"/>
                <a:pathLst>
                  <a:path w="3197" h="2407" extrusionOk="0">
                    <a:moveTo>
                      <a:pt x="734" y="0"/>
                    </a:moveTo>
                    <a:cubicBezTo>
                      <a:pt x="586" y="0"/>
                      <a:pt x="443" y="103"/>
                      <a:pt x="389" y="249"/>
                    </a:cubicBezTo>
                    <a:lnTo>
                      <a:pt x="69" y="1253"/>
                    </a:lnTo>
                    <a:cubicBezTo>
                      <a:pt x="1" y="1436"/>
                      <a:pt x="115" y="1641"/>
                      <a:pt x="297" y="1710"/>
                    </a:cubicBezTo>
                    <a:lnTo>
                      <a:pt x="2329" y="2394"/>
                    </a:lnTo>
                    <a:cubicBezTo>
                      <a:pt x="2364" y="2402"/>
                      <a:pt x="2399" y="2406"/>
                      <a:pt x="2434" y="2406"/>
                    </a:cubicBezTo>
                    <a:cubicBezTo>
                      <a:pt x="2601" y="2406"/>
                      <a:pt x="2751" y="2317"/>
                      <a:pt x="2808" y="2166"/>
                    </a:cubicBezTo>
                    <a:lnTo>
                      <a:pt x="3128" y="1162"/>
                    </a:lnTo>
                    <a:cubicBezTo>
                      <a:pt x="3196" y="956"/>
                      <a:pt x="3082" y="751"/>
                      <a:pt x="2899" y="705"/>
                    </a:cubicBezTo>
                    <a:lnTo>
                      <a:pt x="845" y="21"/>
                    </a:lnTo>
                    <a:cubicBezTo>
                      <a:pt x="809" y="7"/>
                      <a:pt x="771" y="0"/>
                      <a:pt x="73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46"/>
              <p:cNvSpPr/>
              <p:nvPr/>
            </p:nvSpPr>
            <p:spPr>
              <a:xfrm>
                <a:off x="7950487" y="2774520"/>
                <a:ext cx="225805" cy="74717"/>
              </a:xfrm>
              <a:custGeom>
                <a:avLst/>
                <a:gdLst/>
                <a:ahLst/>
                <a:cxnLst/>
                <a:rect l="l" t="t" r="r" b="b"/>
                <a:pathLst>
                  <a:path w="6141" h="2032" fill="none" extrusionOk="0">
                    <a:moveTo>
                      <a:pt x="1" y="0"/>
                    </a:moveTo>
                    <a:lnTo>
                      <a:pt x="6141" y="2032"/>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46"/>
              <p:cNvSpPr/>
              <p:nvPr/>
            </p:nvSpPr>
            <p:spPr>
              <a:xfrm>
                <a:off x="7941257" y="2813974"/>
                <a:ext cx="219112" cy="73025"/>
              </a:xfrm>
              <a:custGeom>
                <a:avLst/>
                <a:gdLst/>
                <a:ahLst/>
                <a:cxnLst/>
                <a:rect l="l" t="t" r="r" b="b"/>
                <a:pathLst>
                  <a:path w="5959" h="1986" fill="none" extrusionOk="0">
                    <a:moveTo>
                      <a:pt x="1" y="0"/>
                    </a:moveTo>
                    <a:lnTo>
                      <a:pt x="5958" y="1986"/>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46"/>
              <p:cNvSpPr/>
              <p:nvPr/>
            </p:nvSpPr>
            <p:spPr>
              <a:xfrm>
                <a:off x="7861540" y="3060699"/>
                <a:ext cx="215730" cy="71371"/>
              </a:xfrm>
              <a:custGeom>
                <a:avLst/>
                <a:gdLst/>
                <a:ahLst/>
                <a:cxnLst/>
                <a:rect l="l" t="t" r="r" b="b"/>
                <a:pathLst>
                  <a:path w="5867" h="1941" fill="none" extrusionOk="0">
                    <a:moveTo>
                      <a:pt x="0" y="1"/>
                    </a:moveTo>
                    <a:lnTo>
                      <a:pt x="5866" y="1941"/>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46"/>
              <p:cNvSpPr/>
              <p:nvPr/>
            </p:nvSpPr>
            <p:spPr>
              <a:xfrm>
                <a:off x="7843891" y="3101845"/>
                <a:ext cx="223304" cy="73871"/>
              </a:xfrm>
              <a:custGeom>
                <a:avLst/>
                <a:gdLst/>
                <a:ahLst/>
                <a:cxnLst/>
                <a:rect l="l" t="t" r="r" b="b"/>
                <a:pathLst>
                  <a:path w="6073" h="2009" fill="none" extrusionOk="0">
                    <a:moveTo>
                      <a:pt x="1" y="0"/>
                    </a:moveTo>
                    <a:lnTo>
                      <a:pt x="6072" y="2009"/>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46"/>
              <p:cNvSpPr/>
              <p:nvPr/>
            </p:nvSpPr>
            <p:spPr>
              <a:xfrm>
                <a:off x="7829624" y="3145491"/>
                <a:ext cx="222459" cy="73871"/>
              </a:xfrm>
              <a:custGeom>
                <a:avLst/>
                <a:gdLst/>
                <a:ahLst/>
                <a:cxnLst/>
                <a:rect l="l" t="t" r="r" b="b"/>
                <a:pathLst>
                  <a:path w="6050" h="2009" fill="none" extrusionOk="0">
                    <a:moveTo>
                      <a:pt x="1" y="0"/>
                    </a:moveTo>
                    <a:lnTo>
                      <a:pt x="6050" y="2009"/>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46"/>
              <p:cNvSpPr/>
              <p:nvPr/>
            </p:nvSpPr>
            <p:spPr>
              <a:xfrm>
                <a:off x="7816203" y="3197520"/>
                <a:ext cx="215730" cy="71371"/>
              </a:xfrm>
              <a:custGeom>
                <a:avLst/>
                <a:gdLst/>
                <a:ahLst/>
                <a:cxnLst/>
                <a:rect l="l" t="t" r="r" b="b"/>
                <a:pathLst>
                  <a:path w="5867" h="1941" fill="none" extrusionOk="0">
                    <a:moveTo>
                      <a:pt x="1" y="0"/>
                    </a:moveTo>
                    <a:lnTo>
                      <a:pt x="5867" y="1940"/>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46"/>
              <p:cNvSpPr/>
              <p:nvPr/>
            </p:nvSpPr>
            <p:spPr>
              <a:xfrm>
                <a:off x="7802782" y="3238629"/>
                <a:ext cx="215730" cy="71371"/>
              </a:xfrm>
              <a:custGeom>
                <a:avLst/>
                <a:gdLst/>
                <a:ahLst/>
                <a:cxnLst/>
                <a:rect l="l" t="t" r="r" b="b"/>
                <a:pathLst>
                  <a:path w="5867" h="1941" fill="none" extrusionOk="0">
                    <a:moveTo>
                      <a:pt x="1" y="1"/>
                    </a:moveTo>
                    <a:lnTo>
                      <a:pt x="5867" y="1941"/>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1" name="Google Shape;631;p46"/>
              <p:cNvSpPr/>
              <p:nvPr/>
            </p:nvSpPr>
            <p:spPr>
              <a:xfrm>
                <a:off x="7787670" y="3278083"/>
                <a:ext cx="219112" cy="73062"/>
              </a:xfrm>
              <a:custGeom>
                <a:avLst/>
                <a:gdLst/>
                <a:ahLst/>
                <a:cxnLst/>
                <a:rect l="l" t="t" r="r" b="b"/>
                <a:pathLst>
                  <a:path w="5959" h="1987" fill="none" extrusionOk="0">
                    <a:moveTo>
                      <a:pt x="1" y="0"/>
                    </a:moveTo>
                    <a:lnTo>
                      <a:pt x="5958" y="1986"/>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2" name="Google Shape;632;p46"/>
            <p:cNvGrpSpPr/>
            <p:nvPr/>
          </p:nvGrpSpPr>
          <p:grpSpPr>
            <a:xfrm>
              <a:off x="7362746" y="2971297"/>
              <a:ext cx="357588" cy="545777"/>
              <a:chOff x="8540496" y="3046322"/>
              <a:chExt cx="357588" cy="545777"/>
            </a:xfrm>
          </p:grpSpPr>
          <p:sp>
            <p:nvSpPr>
              <p:cNvPr id="633" name="Google Shape;633;p46"/>
              <p:cNvSpPr/>
              <p:nvPr/>
            </p:nvSpPr>
            <p:spPr>
              <a:xfrm>
                <a:off x="8540496" y="3061325"/>
                <a:ext cx="357588" cy="530775"/>
              </a:xfrm>
              <a:custGeom>
                <a:avLst/>
                <a:gdLst/>
                <a:ahLst/>
                <a:cxnLst/>
                <a:rect l="l" t="t" r="r" b="b"/>
                <a:pathLst>
                  <a:path w="9725" h="14435" extrusionOk="0">
                    <a:moveTo>
                      <a:pt x="4050" y="1"/>
                    </a:moveTo>
                    <a:cubicBezTo>
                      <a:pt x="3901" y="1"/>
                      <a:pt x="3726" y="52"/>
                      <a:pt x="3630" y="166"/>
                    </a:cubicBezTo>
                    <a:lnTo>
                      <a:pt x="2649" y="1148"/>
                    </a:lnTo>
                    <a:cubicBezTo>
                      <a:pt x="2512" y="1262"/>
                      <a:pt x="2398" y="1490"/>
                      <a:pt x="2352" y="1673"/>
                    </a:cubicBezTo>
                    <a:lnTo>
                      <a:pt x="47" y="11830"/>
                    </a:lnTo>
                    <a:cubicBezTo>
                      <a:pt x="1" y="11990"/>
                      <a:pt x="47" y="12241"/>
                      <a:pt x="138" y="12378"/>
                    </a:cubicBezTo>
                    <a:cubicBezTo>
                      <a:pt x="138" y="12378"/>
                      <a:pt x="914" y="13702"/>
                      <a:pt x="3333" y="14249"/>
                    </a:cubicBezTo>
                    <a:cubicBezTo>
                      <a:pt x="3926" y="14384"/>
                      <a:pt x="4451" y="14434"/>
                      <a:pt x="4907" y="14434"/>
                    </a:cubicBezTo>
                    <a:cubicBezTo>
                      <a:pt x="6312" y="14434"/>
                      <a:pt x="7054" y="13953"/>
                      <a:pt x="7054" y="13953"/>
                    </a:cubicBezTo>
                    <a:cubicBezTo>
                      <a:pt x="7191" y="13861"/>
                      <a:pt x="7328" y="13656"/>
                      <a:pt x="7374" y="13496"/>
                    </a:cubicBezTo>
                    <a:lnTo>
                      <a:pt x="9679" y="3339"/>
                    </a:lnTo>
                    <a:cubicBezTo>
                      <a:pt x="9725" y="3179"/>
                      <a:pt x="9702" y="2905"/>
                      <a:pt x="9656" y="2746"/>
                    </a:cubicBezTo>
                    <a:lnTo>
                      <a:pt x="9200" y="1422"/>
                    </a:lnTo>
                    <a:cubicBezTo>
                      <a:pt x="9131" y="1262"/>
                      <a:pt x="8971" y="1102"/>
                      <a:pt x="8789" y="1079"/>
                    </a:cubicBezTo>
                    <a:lnTo>
                      <a:pt x="6757" y="600"/>
                    </a:lnTo>
                    <a:cubicBezTo>
                      <a:pt x="6597" y="577"/>
                      <a:pt x="6324" y="509"/>
                      <a:pt x="6164" y="463"/>
                    </a:cubicBezTo>
                    <a:lnTo>
                      <a:pt x="4132" y="6"/>
                    </a:lnTo>
                    <a:cubicBezTo>
                      <a:pt x="4106" y="3"/>
                      <a:pt x="4079" y="1"/>
                      <a:pt x="40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6"/>
              <p:cNvSpPr/>
              <p:nvPr/>
            </p:nvSpPr>
            <p:spPr>
              <a:xfrm>
                <a:off x="8658013" y="3088387"/>
                <a:ext cx="236725" cy="492975"/>
              </a:xfrm>
              <a:custGeom>
                <a:avLst/>
                <a:gdLst/>
                <a:ahLst/>
                <a:cxnLst/>
                <a:rect l="l" t="t" r="r" b="b"/>
                <a:pathLst>
                  <a:path w="6438" h="13407" extrusionOk="0">
                    <a:moveTo>
                      <a:pt x="4999" y="1"/>
                    </a:moveTo>
                    <a:cubicBezTo>
                      <a:pt x="5182" y="480"/>
                      <a:pt x="5342" y="960"/>
                      <a:pt x="5479" y="1439"/>
                    </a:cubicBezTo>
                    <a:cubicBezTo>
                      <a:pt x="5912" y="2991"/>
                      <a:pt x="5410" y="4771"/>
                      <a:pt x="5091" y="6324"/>
                    </a:cubicBezTo>
                    <a:cubicBezTo>
                      <a:pt x="4794" y="7853"/>
                      <a:pt x="4429" y="9382"/>
                      <a:pt x="3812" y="10820"/>
                    </a:cubicBezTo>
                    <a:cubicBezTo>
                      <a:pt x="3561" y="11414"/>
                      <a:pt x="3287" y="12030"/>
                      <a:pt x="2831" y="12463"/>
                    </a:cubicBezTo>
                    <a:cubicBezTo>
                      <a:pt x="2403" y="12874"/>
                      <a:pt x="1976" y="12978"/>
                      <a:pt x="1489" y="12978"/>
                    </a:cubicBezTo>
                    <a:cubicBezTo>
                      <a:pt x="1300" y="12978"/>
                      <a:pt x="1102" y="12962"/>
                      <a:pt x="891" y="12943"/>
                    </a:cubicBezTo>
                    <a:cubicBezTo>
                      <a:pt x="738" y="12915"/>
                      <a:pt x="527" y="12870"/>
                      <a:pt x="333" y="12870"/>
                    </a:cubicBezTo>
                    <a:cubicBezTo>
                      <a:pt x="208" y="12870"/>
                      <a:pt x="90" y="12889"/>
                      <a:pt x="0" y="12943"/>
                    </a:cubicBezTo>
                    <a:cubicBezTo>
                      <a:pt x="252" y="13262"/>
                      <a:pt x="1028" y="13377"/>
                      <a:pt x="1438" y="13399"/>
                    </a:cubicBezTo>
                    <a:cubicBezTo>
                      <a:pt x="1518" y="13404"/>
                      <a:pt x="1603" y="13406"/>
                      <a:pt x="1693" y="13406"/>
                    </a:cubicBezTo>
                    <a:cubicBezTo>
                      <a:pt x="2503" y="13406"/>
                      <a:pt x="3650" y="13219"/>
                      <a:pt x="3835" y="12829"/>
                    </a:cubicBezTo>
                    <a:cubicBezTo>
                      <a:pt x="4041" y="12372"/>
                      <a:pt x="6437" y="3288"/>
                      <a:pt x="6209" y="2466"/>
                    </a:cubicBezTo>
                    <a:cubicBezTo>
                      <a:pt x="5958" y="1644"/>
                      <a:pt x="5387" y="47"/>
                      <a:pt x="4999"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6"/>
              <p:cNvSpPr/>
              <p:nvPr/>
            </p:nvSpPr>
            <p:spPr>
              <a:xfrm>
                <a:off x="8667242" y="3046322"/>
                <a:ext cx="221613" cy="69937"/>
              </a:xfrm>
              <a:custGeom>
                <a:avLst/>
                <a:gdLst/>
                <a:ahLst/>
                <a:cxnLst/>
                <a:rect l="l" t="t" r="r" b="b"/>
                <a:pathLst>
                  <a:path w="6027" h="1902" extrusionOk="0">
                    <a:moveTo>
                      <a:pt x="385" y="0"/>
                    </a:moveTo>
                    <a:cubicBezTo>
                      <a:pt x="239" y="0"/>
                      <a:pt x="90" y="91"/>
                      <a:pt x="69" y="255"/>
                    </a:cubicBezTo>
                    <a:lnTo>
                      <a:pt x="46" y="300"/>
                    </a:lnTo>
                    <a:cubicBezTo>
                      <a:pt x="1" y="460"/>
                      <a:pt x="115" y="643"/>
                      <a:pt x="274" y="666"/>
                    </a:cubicBezTo>
                    <a:lnTo>
                      <a:pt x="5616" y="1898"/>
                    </a:lnTo>
                    <a:cubicBezTo>
                      <a:pt x="5632" y="1900"/>
                      <a:pt x="5648" y="1902"/>
                      <a:pt x="5664" y="1902"/>
                    </a:cubicBezTo>
                    <a:cubicBezTo>
                      <a:pt x="5806" y="1902"/>
                      <a:pt x="5940" y="1811"/>
                      <a:pt x="5981" y="1647"/>
                    </a:cubicBezTo>
                    <a:lnTo>
                      <a:pt x="5981" y="1601"/>
                    </a:lnTo>
                    <a:cubicBezTo>
                      <a:pt x="6026" y="1419"/>
                      <a:pt x="5935" y="1259"/>
                      <a:pt x="5753" y="1236"/>
                    </a:cubicBezTo>
                    <a:lnTo>
                      <a:pt x="434" y="4"/>
                    </a:lnTo>
                    <a:cubicBezTo>
                      <a:pt x="418" y="1"/>
                      <a:pt x="402" y="0"/>
                      <a:pt x="3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6"/>
              <p:cNvSpPr/>
              <p:nvPr/>
            </p:nvSpPr>
            <p:spPr>
              <a:xfrm>
                <a:off x="8559800" y="3072466"/>
                <a:ext cx="238417" cy="492681"/>
              </a:xfrm>
              <a:custGeom>
                <a:avLst/>
                <a:gdLst/>
                <a:ahLst/>
                <a:cxnLst/>
                <a:rect l="l" t="t" r="r" b="b"/>
                <a:pathLst>
                  <a:path w="6484" h="13399" extrusionOk="0">
                    <a:moveTo>
                      <a:pt x="4703" y="0"/>
                    </a:moveTo>
                    <a:cubicBezTo>
                      <a:pt x="4703" y="0"/>
                      <a:pt x="2717" y="1005"/>
                      <a:pt x="2466" y="1781"/>
                    </a:cubicBezTo>
                    <a:cubicBezTo>
                      <a:pt x="2261" y="2443"/>
                      <a:pt x="480" y="10454"/>
                      <a:pt x="1" y="12554"/>
                    </a:cubicBezTo>
                    <a:cubicBezTo>
                      <a:pt x="275" y="12805"/>
                      <a:pt x="663" y="13125"/>
                      <a:pt x="1234" y="13399"/>
                    </a:cubicBezTo>
                    <a:cubicBezTo>
                      <a:pt x="1599" y="11459"/>
                      <a:pt x="3174" y="2853"/>
                      <a:pt x="3836" y="2283"/>
                    </a:cubicBezTo>
                    <a:cubicBezTo>
                      <a:pt x="4566" y="1621"/>
                      <a:pt x="6483" y="480"/>
                      <a:pt x="6483" y="480"/>
                    </a:cubicBezTo>
                    <a:lnTo>
                      <a:pt x="47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37" name="Google Shape;637;p46"/>
            <p:cNvGrpSpPr/>
            <p:nvPr/>
          </p:nvGrpSpPr>
          <p:grpSpPr>
            <a:xfrm>
              <a:off x="5865364" y="2836166"/>
              <a:ext cx="453264" cy="690798"/>
              <a:chOff x="6700789" y="2906266"/>
              <a:chExt cx="453264" cy="690798"/>
            </a:xfrm>
          </p:grpSpPr>
          <p:sp>
            <p:nvSpPr>
              <p:cNvPr id="638" name="Google Shape;638;p46"/>
              <p:cNvSpPr/>
              <p:nvPr/>
            </p:nvSpPr>
            <p:spPr>
              <a:xfrm>
                <a:off x="6700789" y="2906266"/>
                <a:ext cx="453264" cy="690798"/>
              </a:xfrm>
              <a:custGeom>
                <a:avLst/>
                <a:gdLst/>
                <a:ahLst/>
                <a:cxnLst/>
                <a:rect l="l" t="t" r="r" b="b"/>
                <a:pathLst>
                  <a:path w="12327" h="18787" extrusionOk="0">
                    <a:moveTo>
                      <a:pt x="6894" y="1"/>
                    </a:moveTo>
                    <a:lnTo>
                      <a:pt x="6460" y="1142"/>
                    </a:lnTo>
                    <a:lnTo>
                      <a:pt x="4612" y="2489"/>
                    </a:lnTo>
                    <a:lnTo>
                      <a:pt x="1" y="15636"/>
                    </a:lnTo>
                    <a:lnTo>
                      <a:pt x="2694" y="18056"/>
                    </a:lnTo>
                    <a:lnTo>
                      <a:pt x="7716" y="18786"/>
                    </a:lnTo>
                    <a:lnTo>
                      <a:pt x="12327" y="5639"/>
                    </a:lnTo>
                    <a:lnTo>
                      <a:pt x="11368" y="2603"/>
                    </a:lnTo>
                    <a:lnTo>
                      <a:pt x="11756" y="1484"/>
                    </a:lnTo>
                    <a:lnTo>
                      <a:pt x="68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6"/>
              <p:cNvSpPr/>
              <p:nvPr/>
            </p:nvSpPr>
            <p:spPr>
              <a:xfrm>
                <a:off x="6799847" y="3070774"/>
                <a:ext cx="354205" cy="526289"/>
              </a:xfrm>
              <a:custGeom>
                <a:avLst/>
                <a:gdLst/>
                <a:ahLst/>
                <a:cxnLst/>
                <a:rect l="l" t="t" r="r" b="b"/>
                <a:pathLst>
                  <a:path w="9633" h="14313" extrusionOk="0">
                    <a:moveTo>
                      <a:pt x="4908" y="1"/>
                    </a:moveTo>
                    <a:lnTo>
                      <a:pt x="0" y="13582"/>
                    </a:lnTo>
                    <a:lnTo>
                      <a:pt x="5022" y="14312"/>
                    </a:lnTo>
                    <a:lnTo>
                      <a:pt x="9633" y="1165"/>
                    </a:lnTo>
                    <a:lnTo>
                      <a:pt x="490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6"/>
              <p:cNvSpPr/>
              <p:nvPr/>
            </p:nvSpPr>
            <p:spPr>
              <a:xfrm>
                <a:off x="6938322" y="2906266"/>
                <a:ext cx="194734" cy="95712"/>
              </a:xfrm>
              <a:custGeom>
                <a:avLst/>
                <a:gdLst/>
                <a:ahLst/>
                <a:cxnLst/>
                <a:rect l="l" t="t" r="r" b="b"/>
                <a:pathLst>
                  <a:path w="5296" h="2603" extrusionOk="0">
                    <a:moveTo>
                      <a:pt x="434" y="1"/>
                    </a:moveTo>
                    <a:lnTo>
                      <a:pt x="0" y="1142"/>
                    </a:lnTo>
                    <a:lnTo>
                      <a:pt x="4908" y="2603"/>
                    </a:lnTo>
                    <a:lnTo>
                      <a:pt x="5296" y="1484"/>
                    </a:lnTo>
                    <a:lnTo>
                      <a:pt x="43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6"/>
              <p:cNvSpPr/>
              <p:nvPr/>
            </p:nvSpPr>
            <p:spPr>
              <a:xfrm>
                <a:off x="6879564" y="2960832"/>
                <a:ext cx="94058" cy="94867"/>
              </a:xfrm>
              <a:custGeom>
                <a:avLst/>
                <a:gdLst/>
                <a:ahLst/>
                <a:cxnLst/>
                <a:rect l="l" t="t" r="r" b="b"/>
                <a:pathLst>
                  <a:path w="2558" h="2580" extrusionOk="0">
                    <a:moveTo>
                      <a:pt x="1621" y="0"/>
                    </a:moveTo>
                    <a:lnTo>
                      <a:pt x="1" y="1050"/>
                    </a:lnTo>
                    <a:lnTo>
                      <a:pt x="2557" y="2580"/>
                    </a:lnTo>
                    <a:lnTo>
                      <a:pt x="1621"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6"/>
              <p:cNvSpPr/>
              <p:nvPr/>
            </p:nvSpPr>
            <p:spPr>
              <a:xfrm>
                <a:off x="7027269" y="2967561"/>
                <a:ext cx="99095" cy="94021"/>
              </a:xfrm>
              <a:custGeom>
                <a:avLst/>
                <a:gdLst/>
                <a:ahLst/>
                <a:cxnLst/>
                <a:rect l="l" t="t" r="r" b="b"/>
                <a:pathLst>
                  <a:path w="2695" h="2557" extrusionOk="0">
                    <a:moveTo>
                      <a:pt x="1150" y="0"/>
                    </a:moveTo>
                    <a:cubicBezTo>
                      <a:pt x="960" y="0"/>
                      <a:pt x="776" y="52"/>
                      <a:pt x="617" y="160"/>
                    </a:cubicBezTo>
                    <a:cubicBezTo>
                      <a:pt x="92" y="502"/>
                      <a:pt x="1" y="1278"/>
                      <a:pt x="412" y="1895"/>
                    </a:cubicBezTo>
                    <a:cubicBezTo>
                      <a:pt x="677" y="2316"/>
                      <a:pt x="1114" y="2556"/>
                      <a:pt x="1531" y="2556"/>
                    </a:cubicBezTo>
                    <a:cubicBezTo>
                      <a:pt x="1723" y="2556"/>
                      <a:pt x="1912" y="2505"/>
                      <a:pt x="2078" y="2397"/>
                    </a:cubicBezTo>
                    <a:cubicBezTo>
                      <a:pt x="2603" y="2054"/>
                      <a:pt x="2694" y="1278"/>
                      <a:pt x="2283" y="662"/>
                    </a:cubicBezTo>
                    <a:cubicBezTo>
                      <a:pt x="2002" y="240"/>
                      <a:pt x="1561" y="0"/>
                      <a:pt x="115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6"/>
              <p:cNvSpPr/>
              <p:nvPr/>
            </p:nvSpPr>
            <p:spPr>
              <a:xfrm>
                <a:off x="7046573" y="2975099"/>
                <a:ext cx="55449" cy="76408"/>
              </a:xfrm>
              <a:custGeom>
                <a:avLst/>
                <a:gdLst/>
                <a:ahLst/>
                <a:cxnLst/>
                <a:rect l="l" t="t" r="r" b="b"/>
                <a:pathLst>
                  <a:path w="1508" h="2078" fill="none" extrusionOk="0">
                    <a:moveTo>
                      <a:pt x="1507" y="2078"/>
                    </a:moveTo>
                    <a:cubicBezTo>
                      <a:pt x="1097" y="2078"/>
                      <a:pt x="640" y="1827"/>
                      <a:pt x="343" y="1370"/>
                    </a:cubicBezTo>
                    <a:cubicBezTo>
                      <a:pt x="47" y="914"/>
                      <a:pt x="1" y="366"/>
                      <a:pt x="184" y="0"/>
                    </a:cubicBezTo>
                  </a:path>
                </a:pathLst>
              </a:custGeom>
              <a:noFill/>
              <a:ln w="28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4" name="Google Shape;644;p46"/>
            <p:cNvGrpSpPr/>
            <p:nvPr/>
          </p:nvGrpSpPr>
          <p:grpSpPr>
            <a:xfrm rot="983450">
              <a:off x="5476411" y="1853770"/>
              <a:ext cx="342915" cy="873512"/>
              <a:chOff x="3132275" y="3887100"/>
              <a:chExt cx="342900" cy="873475"/>
            </a:xfrm>
          </p:grpSpPr>
          <p:sp>
            <p:nvSpPr>
              <p:cNvPr id="645" name="Google Shape;645;p46"/>
              <p:cNvSpPr/>
              <p:nvPr/>
            </p:nvSpPr>
            <p:spPr>
              <a:xfrm>
                <a:off x="3135000" y="3894925"/>
                <a:ext cx="340175" cy="865650"/>
              </a:xfrm>
              <a:custGeom>
                <a:avLst/>
                <a:gdLst/>
                <a:ahLst/>
                <a:cxnLst/>
                <a:rect l="l" t="t" r="r" b="b"/>
                <a:pathLst>
                  <a:path w="13607" h="34626" extrusionOk="0">
                    <a:moveTo>
                      <a:pt x="6020" y="1"/>
                    </a:moveTo>
                    <a:cubicBezTo>
                      <a:pt x="5926" y="1"/>
                      <a:pt x="5848" y="79"/>
                      <a:pt x="5848" y="173"/>
                    </a:cubicBezTo>
                    <a:cubicBezTo>
                      <a:pt x="5848" y="267"/>
                      <a:pt x="5926" y="346"/>
                      <a:pt x="6020" y="346"/>
                    </a:cubicBezTo>
                    <a:lnTo>
                      <a:pt x="6036" y="346"/>
                    </a:lnTo>
                    <a:lnTo>
                      <a:pt x="6036" y="1317"/>
                    </a:lnTo>
                    <a:cubicBezTo>
                      <a:pt x="6004" y="1443"/>
                      <a:pt x="5800" y="1819"/>
                      <a:pt x="3935" y="2007"/>
                    </a:cubicBezTo>
                    <a:cubicBezTo>
                      <a:pt x="2509" y="2132"/>
                      <a:pt x="2148" y="2509"/>
                      <a:pt x="2070" y="3230"/>
                    </a:cubicBezTo>
                    <a:cubicBezTo>
                      <a:pt x="2070" y="3261"/>
                      <a:pt x="2054" y="3308"/>
                      <a:pt x="2054" y="3355"/>
                    </a:cubicBezTo>
                    <a:lnTo>
                      <a:pt x="2054" y="4687"/>
                    </a:lnTo>
                    <a:cubicBezTo>
                      <a:pt x="2054" y="5032"/>
                      <a:pt x="2227" y="5346"/>
                      <a:pt x="2478" y="5549"/>
                    </a:cubicBezTo>
                    <a:cubicBezTo>
                      <a:pt x="2336" y="5549"/>
                      <a:pt x="2227" y="5659"/>
                      <a:pt x="2227" y="5800"/>
                    </a:cubicBezTo>
                    <a:cubicBezTo>
                      <a:pt x="2227" y="5957"/>
                      <a:pt x="2352" y="6067"/>
                      <a:pt x="2509" y="6067"/>
                    </a:cubicBezTo>
                    <a:lnTo>
                      <a:pt x="2697" y="6067"/>
                    </a:lnTo>
                    <a:cubicBezTo>
                      <a:pt x="2697" y="6067"/>
                      <a:pt x="2619" y="6756"/>
                      <a:pt x="2321" y="7634"/>
                    </a:cubicBezTo>
                    <a:cubicBezTo>
                      <a:pt x="2039" y="8512"/>
                      <a:pt x="1239" y="10424"/>
                      <a:pt x="2117" y="15205"/>
                    </a:cubicBezTo>
                    <a:lnTo>
                      <a:pt x="2039" y="15205"/>
                    </a:lnTo>
                    <a:cubicBezTo>
                      <a:pt x="2901" y="20001"/>
                      <a:pt x="2775" y="21083"/>
                      <a:pt x="2619" y="22603"/>
                    </a:cubicBezTo>
                    <a:cubicBezTo>
                      <a:pt x="2446" y="24108"/>
                      <a:pt x="2274" y="24876"/>
                      <a:pt x="1631" y="27227"/>
                    </a:cubicBezTo>
                    <a:cubicBezTo>
                      <a:pt x="988" y="29578"/>
                      <a:pt x="1" y="32462"/>
                      <a:pt x="3904" y="34171"/>
                    </a:cubicBezTo>
                    <a:cubicBezTo>
                      <a:pt x="3904" y="34171"/>
                      <a:pt x="4829" y="34625"/>
                      <a:pt x="6459" y="34625"/>
                    </a:cubicBezTo>
                    <a:cubicBezTo>
                      <a:pt x="6569" y="34625"/>
                      <a:pt x="6678" y="34610"/>
                      <a:pt x="6804" y="34610"/>
                    </a:cubicBezTo>
                    <a:cubicBezTo>
                      <a:pt x="6913" y="34610"/>
                      <a:pt x="7039" y="34625"/>
                      <a:pt x="7148" y="34625"/>
                    </a:cubicBezTo>
                    <a:cubicBezTo>
                      <a:pt x="8779" y="34625"/>
                      <a:pt x="9703" y="34171"/>
                      <a:pt x="9703" y="34171"/>
                    </a:cubicBezTo>
                    <a:cubicBezTo>
                      <a:pt x="13606" y="32462"/>
                      <a:pt x="12603" y="29578"/>
                      <a:pt x="11976" y="27227"/>
                    </a:cubicBezTo>
                    <a:cubicBezTo>
                      <a:pt x="11334" y="24876"/>
                      <a:pt x="11161" y="24108"/>
                      <a:pt x="10989" y="22603"/>
                    </a:cubicBezTo>
                    <a:cubicBezTo>
                      <a:pt x="10832" y="21083"/>
                      <a:pt x="10707" y="20001"/>
                      <a:pt x="11569" y="15205"/>
                    </a:cubicBezTo>
                    <a:cubicBezTo>
                      <a:pt x="12446" y="10424"/>
                      <a:pt x="11663" y="8512"/>
                      <a:pt x="11365" y="7634"/>
                    </a:cubicBezTo>
                    <a:cubicBezTo>
                      <a:pt x="11067" y="6756"/>
                      <a:pt x="10989" y="6067"/>
                      <a:pt x="10989" y="6067"/>
                    </a:cubicBezTo>
                    <a:lnTo>
                      <a:pt x="11192" y="6067"/>
                    </a:lnTo>
                    <a:cubicBezTo>
                      <a:pt x="11334" y="6067"/>
                      <a:pt x="11459" y="5957"/>
                      <a:pt x="11459" y="5800"/>
                    </a:cubicBezTo>
                    <a:cubicBezTo>
                      <a:pt x="11459" y="5659"/>
                      <a:pt x="11349" y="5549"/>
                      <a:pt x="11208" y="5549"/>
                    </a:cubicBezTo>
                    <a:cubicBezTo>
                      <a:pt x="11459" y="5346"/>
                      <a:pt x="11631" y="5032"/>
                      <a:pt x="11631" y="4687"/>
                    </a:cubicBezTo>
                    <a:lnTo>
                      <a:pt x="11631" y="3355"/>
                    </a:lnTo>
                    <a:cubicBezTo>
                      <a:pt x="11631" y="3308"/>
                      <a:pt x="11616" y="3261"/>
                      <a:pt x="11616" y="3230"/>
                    </a:cubicBezTo>
                    <a:cubicBezTo>
                      <a:pt x="11631" y="2634"/>
                      <a:pt x="11177" y="2038"/>
                      <a:pt x="9750" y="2007"/>
                    </a:cubicBezTo>
                    <a:cubicBezTo>
                      <a:pt x="7666" y="1944"/>
                      <a:pt x="7666" y="1286"/>
                      <a:pt x="7666" y="1286"/>
                    </a:cubicBezTo>
                    <a:lnTo>
                      <a:pt x="7666" y="346"/>
                    </a:lnTo>
                    <a:cubicBezTo>
                      <a:pt x="7760" y="346"/>
                      <a:pt x="7838" y="267"/>
                      <a:pt x="7838" y="173"/>
                    </a:cubicBezTo>
                    <a:cubicBezTo>
                      <a:pt x="7838" y="79"/>
                      <a:pt x="7760" y="1"/>
                      <a:pt x="76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6"/>
              <p:cNvSpPr/>
              <p:nvPr/>
            </p:nvSpPr>
            <p:spPr>
              <a:xfrm>
                <a:off x="3132275" y="4038750"/>
                <a:ext cx="325250" cy="713800"/>
              </a:xfrm>
              <a:custGeom>
                <a:avLst/>
                <a:gdLst/>
                <a:ahLst/>
                <a:cxnLst/>
                <a:rect l="l" t="t" r="r" b="b"/>
                <a:pathLst>
                  <a:path w="13010" h="28552" extrusionOk="0">
                    <a:moveTo>
                      <a:pt x="2508" y="0"/>
                    </a:moveTo>
                    <a:cubicBezTo>
                      <a:pt x="2508" y="0"/>
                      <a:pt x="2430" y="690"/>
                      <a:pt x="2163" y="1568"/>
                    </a:cubicBezTo>
                    <a:cubicBezTo>
                      <a:pt x="1881" y="2445"/>
                      <a:pt x="1113" y="4358"/>
                      <a:pt x="1960" y="9154"/>
                    </a:cubicBezTo>
                    <a:cubicBezTo>
                      <a:pt x="2790" y="13935"/>
                      <a:pt x="2681" y="15016"/>
                      <a:pt x="2508" y="16537"/>
                    </a:cubicBezTo>
                    <a:cubicBezTo>
                      <a:pt x="2351" y="18041"/>
                      <a:pt x="2195" y="18809"/>
                      <a:pt x="1568" y="21161"/>
                    </a:cubicBezTo>
                    <a:cubicBezTo>
                      <a:pt x="956" y="23512"/>
                      <a:pt x="0" y="26396"/>
                      <a:pt x="3746" y="28104"/>
                    </a:cubicBezTo>
                    <a:cubicBezTo>
                      <a:pt x="3746" y="28104"/>
                      <a:pt x="4613" y="28551"/>
                      <a:pt x="6146" y="28551"/>
                    </a:cubicBezTo>
                    <a:cubicBezTo>
                      <a:pt x="6262" y="28551"/>
                      <a:pt x="6381" y="28549"/>
                      <a:pt x="6505" y="28543"/>
                    </a:cubicBezTo>
                    <a:cubicBezTo>
                      <a:pt x="6629" y="28549"/>
                      <a:pt x="6749" y="28551"/>
                      <a:pt x="6865" y="28551"/>
                    </a:cubicBezTo>
                    <a:cubicBezTo>
                      <a:pt x="8397" y="28551"/>
                      <a:pt x="9264" y="28104"/>
                      <a:pt x="9264" y="28104"/>
                    </a:cubicBezTo>
                    <a:cubicBezTo>
                      <a:pt x="13010" y="26396"/>
                      <a:pt x="12054" y="23512"/>
                      <a:pt x="11443" y="21161"/>
                    </a:cubicBezTo>
                    <a:cubicBezTo>
                      <a:pt x="10831" y="18809"/>
                      <a:pt x="10659" y="18041"/>
                      <a:pt x="10502" y="16537"/>
                    </a:cubicBezTo>
                    <a:cubicBezTo>
                      <a:pt x="10345" y="15016"/>
                      <a:pt x="10220" y="13935"/>
                      <a:pt x="11051" y="9154"/>
                    </a:cubicBezTo>
                    <a:cubicBezTo>
                      <a:pt x="11897" y="4358"/>
                      <a:pt x="11129" y="2445"/>
                      <a:pt x="10863" y="1568"/>
                    </a:cubicBezTo>
                    <a:cubicBezTo>
                      <a:pt x="10580" y="690"/>
                      <a:pt x="10502" y="0"/>
                      <a:pt x="105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6"/>
              <p:cNvSpPr/>
              <p:nvPr/>
            </p:nvSpPr>
            <p:spPr>
              <a:xfrm>
                <a:off x="3184000" y="4025425"/>
                <a:ext cx="222200" cy="13350"/>
              </a:xfrm>
              <a:custGeom>
                <a:avLst/>
                <a:gdLst/>
                <a:ahLst/>
                <a:cxnLst/>
                <a:rect l="l" t="t" r="r" b="b"/>
                <a:pathLst>
                  <a:path w="8888" h="534" extrusionOk="0">
                    <a:moveTo>
                      <a:pt x="267" y="0"/>
                    </a:moveTo>
                    <a:cubicBezTo>
                      <a:pt x="110" y="0"/>
                      <a:pt x="0" y="126"/>
                      <a:pt x="0" y="267"/>
                    </a:cubicBezTo>
                    <a:cubicBezTo>
                      <a:pt x="0" y="424"/>
                      <a:pt x="110" y="533"/>
                      <a:pt x="267" y="533"/>
                    </a:cubicBezTo>
                    <a:lnTo>
                      <a:pt x="8621" y="533"/>
                    </a:lnTo>
                    <a:cubicBezTo>
                      <a:pt x="8762" y="533"/>
                      <a:pt x="8888" y="424"/>
                      <a:pt x="8888" y="267"/>
                    </a:cubicBezTo>
                    <a:cubicBezTo>
                      <a:pt x="8888" y="126"/>
                      <a:pt x="8762" y="0"/>
                      <a:pt x="86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6"/>
              <p:cNvSpPr/>
              <p:nvPr/>
            </p:nvSpPr>
            <p:spPr>
              <a:xfrm>
                <a:off x="3270975" y="3887100"/>
                <a:ext cx="47850" cy="8650"/>
              </a:xfrm>
              <a:custGeom>
                <a:avLst/>
                <a:gdLst/>
                <a:ahLst/>
                <a:cxnLst/>
                <a:rect l="l" t="t" r="r" b="b"/>
                <a:pathLst>
                  <a:path w="1914" h="346" extrusionOk="0">
                    <a:moveTo>
                      <a:pt x="173" y="0"/>
                    </a:moveTo>
                    <a:cubicBezTo>
                      <a:pt x="79" y="0"/>
                      <a:pt x="1" y="79"/>
                      <a:pt x="1" y="173"/>
                    </a:cubicBezTo>
                    <a:cubicBezTo>
                      <a:pt x="1" y="267"/>
                      <a:pt x="79" y="345"/>
                      <a:pt x="173" y="345"/>
                    </a:cubicBezTo>
                    <a:lnTo>
                      <a:pt x="1741" y="345"/>
                    </a:lnTo>
                    <a:cubicBezTo>
                      <a:pt x="1835" y="345"/>
                      <a:pt x="1913" y="267"/>
                      <a:pt x="1913" y="173"/>
                    </a:cubicBezTo>
                    <a:cubicBezTo>
                      <a:pt x="1913" y="79"/>
                      <a:pt x="1835" y="0"/>
                      <a:pt x="17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6"/>
              <p:cNvSpPr/>
              <p:nvPr/>
            </p:nvSpPr>
            <p:spPr>
              <a:xfrm>
                <a:off x="3179675" y="3895725"/>
                <a:ext cx="230450" cy="136375"/>
              </a:xfrm>
              <a:custGeom>
                <a:avLst/>
                <a:gdLst/>
                <a:ahLst/>
                <a:cxnLst/>
                <a:rect l="l" t="t" r="r" b="b"/>
                <a:pathLst>
                  <a:path w="9218" h="5455" extrusionOk="0">
                    <a:moveTo>
                      <a:pt x="3825" y="0"/>
                    </a:moveTo>
                    <a:lnTo>
                      <a:pt x="3825" y="972"/>
                    </a:lnTo>
                    <a:cubicBezTo>
                      <a:pt x="3810" y="1097"/>
                      <a:pt x="3606" y="1474"/>
                      <a:pt x="1819" y="1662"/>
                    </a:cubicBezTo>
                    <a:cubicBezTo>
                      <a:pt x="440" y="1787"/>
                      <a:pt x="79" y="2163"/>
                      <a:pt x="17" y="2884"/>
                    </a:cubicBezTo>
                    <a:cubicBezTo>
                      <a:pt x="17" y="2931"/>
                      <a:pt x="1" y="2963"/>
                      <a:pt x="1" y="3010"/>
                    </a:cubicBezTo>
                    <a:lnTo>
                      <a:pt x="1" y="4342"/>
                    </a:lnTo>
                    <a:cubicBezTo>
                      <a:pt x="1" y="4953"/>
                      <a:pt x="502" y="5455"/>
                      <a:pt x="1129" y="5455"/>
                    </a:cubicBezTo>
                    <a:lnTo>
                      <a:pt x="8089" y="5455"/>
                    </a:lnTo>
                    <a:cubicBezTo>
                      <a:pt x="8716" y="5455"/>
                      <a:pt x="9217" y="4953"/>
                      <a:pt x="9217" y="4342"/>
                    </a:cubicBezTo>
                    <a:lnTo>
                      <a:pt x="9217" y="3010"/>
                    </a:lnTo>
                    <a:cubicBezTo>
                      <a:pt x="9217" y="2963"/>
                      <a:pt x="9202" y="2931"/>
                      <a:pt x="9202" y="2884"/>
                    </a:cubicBezTo>
                    <a:cubicBezTo>
                      <a:pt x="9217" y="2289"/>
                      <a:pt x="8778" y="1693"/>
                      <a:pt x="7399" y="1662"/>
                    </a:cubicBezTo>
                    <a:cubicBezTo>
                      <a:pt x="5393" y="1599"/>
                      <a:pt x="5393" y="941"/>
                      <a:pt x="5393" y="941"/>
                    </a:cubicBezTo>
                    <a:lnTo>
                      <a:pt x="53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46"/>
              <p:cNvSpPr/>
              <p:nvPr/>
            </p:nvSpPr>
            <p:spPr>
              <a:xfrm>
                <a:off x="3199675"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04" y="2257"/>
                      <a:pt x="267" y="2195"/>
                      <a:pt x="267" y="2116"/>
                    </a:cubicBezTo>
                    <a:lnTo>
                      <a:pt x="267" y="126"/>
                    </a:lnTo>
                    <a:cubicBezTo>
                      <a:pt x="267" y="47"/>
                      <a:pt x="204"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1" name="Google Shape;651;p46"/>
              <p:cNvSpPr/>
              <p:nvPr/>
            </p:nvSpPr>
            <p:spPr>
              <a:xfrm>
                <a:off x="3218475"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6"/>
              <p:cNvSpPr/>
              <p:nvPr/>
            </p:nvSpPr>
            <p:spPr>
              <a:xfrm>
                <a:off x="3236900"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20" y="2257"/>
                      <a:pt x="267" y="2195"/>
                      <a:pt x="267" y="2116"/>
                    </a:cubicBezTo>
                    <a:lnTo>
                      <a:pt x="267" y="126"/>
                    </a:lnTo>
                    <a:cubicBezTo>
                      <a:pt x="267" y="47"/>
                      <a:pt x="220"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6"/>
              <p:cNvSpPr/>
              <p:nvPr/>
            </p:nvSpPr>
            <p:spPr>
              <a:xfrm>
                <a:off x="3255700"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6"/>
              <p:cNvSpPr/>
              <p:nvPr/>
            </p:nvSpPr>
            <p:spPr>
              <a:xfrm>
                <a:off x="3274125"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20" y="2257"/>
                      <a:pt x="267" y="2195"/>
                      <a:pt x="267" y="2116"/>
                    </a:cubicBezTo>
                    <a:lnTo>
                      <a:pt x="267" y="126"/>
                    </a:lnTo>
                    <a:cubicBezTo>
                      <a:pt x="267" y="47"/>
                      <a:pt x="220"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6"/>
              <p:cNvSpPr/>
              <p:nvPr/>
            </p:nvSpPr>
            <p:spPr>
              <a:xfrm>
                <a:off x="3292925"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5" y="2257"/>
                      <a:pt x="267" y="2195"/>
                      <a:pt x="267" y="2116"/>
                    </a:cubicBezTo>
                    <a:lnTo>
                      <a:pt x="267" y="126"/>
                    </a:lnTo>
                    <a:cubicBezTo>
                      <a:pt x="267" y="47"/>
                      <a:pt x="205"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46"/>
              <p:cNvSpPr/>
              <p:nvPr/>
            </p:nvSpPr>
            <p:spPr>
              <a:xfrm>
                <a:off x="3311750" y="3959200"/>
                <a:ext cx="6675" cy="56450"/>
              </a:xfrm>
              <a:custGeom>
                <a:avLst/>
                <a:gdLst/>
                <a:ahLst/>
                <a:cxnLst/>
                <a:rect l="l" t="t" r="r" b="b"/>
                <a:pathLst>
                  <a:path w="267" h="2258" extrusionOk="0">
                    <a:moveTo>
                      <a:pt x="126" y="0"/>
                    </a:moveTo>
                    <a:cubicBezTo>
                      <a:pt x="47" y="0"/>
                      <a:pt x="0" y="47"/>
                      <a:pt x="0" y="126"/>
                    </a:cubicBezTo>
                    <a:lnTo>
                      <a:pt x="0" y="2116"/>
                    </a:lnTo>
                    <a:cubicBezTo>
                      <a:pt x="0" y="2195"/>
                      <a:pt x="47"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46"/>
              <p:cNvSpPr/>
              <p:nvPr/>
            </p:nvSpPr>
            <p:spPr>
              <a:xfrm>
                <a:off x="3330150" y="3959200"/>
                <a:ext cx="6700" cy="56450"/>
              </a:xfrm>
              <a:custGeom>
                <a:avLst/>
                <a:gdLst/>
                <a:ahLst/>
                <a:cxnLst/>
                <a:rect l="l" t="t" r="r" b="b"/>
                <a:pathLst>
                  <a:path w="268" h="2258" extrusionOk="0">
                    <a:moveTo>
                      <a:pt x="142" y="0"/>
                    </a:moveTo>
                    <a:cubicBezTo>
                      <a:pt x="63" y="0"/>
                      <a:pt x="1" y="47"/>
                      <a:pt x="1" y="126"/>
                    </a:cubicBezTo>
                    <a:lnTo>
                      <a:pt x="1" y="2116"/>
                    </a:lnTo>
                    <a:cubicBezTo>
                      <a:pt x="1" y="2195"/>
                      <a:pt x="63" y="2257"/>
                      <a:pt x="142" y="2257"/>
                    </a:cubicBezTo>
                    <a:cubicBezTo>
                      <a:pt x="205" y="2257"/>
                      <a:pt x="267" y="2195"/>
                      <a:pt x="267" y="2116"/>
                    </a:cubicBezTo>
                    <a:lnTo>
                      <a:pt x="267" y="126"/>
                    </a:lnTo>
                    <a:cubicBezTo>
                      <a:pt x="267" y="47"/>
                      <a:pt x="205" y="0"/>
                      <a:pt x="142"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6"/>
              <p:cNvSpPr/>
              <p:nvPr/>
            </p:nvSpPr>
            <p:spPr>
              <a:xfrm>
                <a:off x="3348975" y="3959200"/>
                <a:ext cx="6675" cy="56450"/>
              </a:xfrm>
              <a:custGeom>
                <a:avLst/>
                <a:gdLst/>
                <a:ahLst/>
                <a:cxnLst/>
                <a:rect l="l" t="t" r="r" b="b"/>
                <a:pathLst>
                  <a:path w="267" h="2258" extrusionOk="0">
                    <a:moveTo>
                      <a:pt x="126" y="0"/>
                    </a:moveTo>
                    <a:cubicBezTo>
                      <a:pt x="47" y="0"/>
                      <a:pt x="0" y="47"/>
                      <a:pt x="0" y="126"/>
                    </a:cubicBezTo>
                    <a:lnTo>
                      <a:pt x="0" y="2116"/>
                    </a:lnTo>
                    <a:cubicBezTo>
                      <a:pt x="0" y="2195"/>
                      <a:pt x="47"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6"/>
              <p:cNvSpPr/>
              <p:nvPr/>
            </p:nvSpPr>
            <p:spPr>
              <a:xfrm>
                <a:off x="3367375" y="3959200"/>
                <a:ext cx="6700" cy="56450"/>
              </a:xfrm>
              <a:custGeom>
                <a:avLst/>
                <a:gdLst/>
                <a:ahLst/>
                <a:cxnLst/>
                <a:rect l="l" t="t" r="r" b="b"/>
                <a:pathLst>
                  <a:path w="268" h="2258" extrusionOk="0">
                    <a:moveTo>
                      <a:pt x="142" y="0"/>
                    </a:moveTo>
                    <a:cubicBezTo>
                      <a:pt x="64" y="0"/>
                      <a:pt x="1" y="47"/>
                      <a:pt x="1" y="126"/>
                    </a:cubicBezTo>
                    <a:lnTo>
                      <a:pt x="1" y="2116"/>
                    </a:lnTo>
                    <a:cubicBezTo>
                      <a:pt x="1" y="2195"/>
                      <a:pt x="64" y="2257"/>
                      <a:pt x="142" y="2257"/>
                    </a:cubicBezTo>
                    <a:cubicBezTo>
                      <a:pt x="205" y="2257"/>
                      <a:pt x="267" y="2195"/>
                      <a:pt x="267" y="2116"/>
                    </a:cubicBezTo>
                    <a:lnTo>
                      <a:pt x="267" y="126"/>
                    </a:lnTo>
                    <a:cubicBezTo>
                      <a:pt x="267" y="47"/>
                      <a:pt x="205" y="0"/>
                      <a:pt x="142"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6"/>
              <p:cNvSpPr/>
              <p:nvPr/>
            </p:nvSpPr>
            <p:spPr>
              <a:xfrm>
                <a:off x="3386200" y="3959200"/>
                <a:ext cx="6675" cy="56450"/>
              </a:xfrm>
              <a:custGeom>
                <a:avLst/>
                <a:gdLst/>
                <a:ahLst/>
                <a:cxnLst/>
                <a:rect l="l" t="t" r="r" b="b"/>
                <a:pathLst>
                  <a:path w="267" h="2258" extrusionOk="0">
                    <a:moveTo>
                      <a:pt x="126" y="0"/>
                    </a:moveTo>
                    <a:cubicBezTo>
                      <a:pt x="63" y="0"/>
                      <a:pt x="0" y="47"/>
                      <a:pt x="0" y="126"/>
                    </a:cubicBezTo>
                    <a:lnTo>
                      <a:pt x="0" y="2116"/>
                    </a:lnTo>
                    <a:cubicBezTo>
                      <a:pt x="0"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1" name="Google Shape;661;p46"/>
            <p:cNvGrpSpPr/>
            <p:nvPr/>
          </p:nvGrpSpPr>
          <p:grpSpPr>
            <a:xfrm>
              <a:off x="7259533" y="1609930"/>
              <a:ext cx="619427" cy="791290"/>
              <a:chOff x="8437283" y="1684955"/>
              <a:chExt cx="619427" cy="791290"/>
            </a:xfrm>
          </p:grpSpPr>
          <p:sp>
            <p:nvSpPr>
              <p:cNvPr id="662" name="Google Shape;662;p46"/>
              <p:cNvSpPr/>
              <p:nvPr/>
            </p:nvSpPr>
            <p:spPr>
              <a:xfrm>
                <a:off x="8437283" y="1684955"/>
                <a:ext cx="619427" cy="791290"/>
              </a:xfrm>
              <a:custGeom>
                <a:avLst/>
                <a:gdLst/>
                <a:ahLst/>
                <a:cxnLst/>
                <a:rect l="l" t="t" r="r" b="b"/>
                <a:pathLst>
                  <a:path w="16846" h="21520" extrusionOk="0">
                    <a:moveTo>
                      <a:pt x="9275" y="1"/>
                    </a:moveTo>
                    <a:cubicBezTo>
                      <a:pt x="8975" y="1"/>
                      <a:pt x="8641" y="394"/>
                      <a:pt x="8058" y="530"/>
                    </a:cubicBezTo>
                    <a:cubicBezTo>
                      <a:pt x="7168" y="735"/>
                      <a:pt x="8606" y="5255"/>
                      <a:pt x="8720" y="5848"/>
                    </a:cubicBezTo>
                    <a:cubicBezTo>
                      <a:pt x="8925" y="7035"/>
                      <a:pt x="9222" y="8017"/>
                      <a:pt x="7738" y="8245"/>
                    </a:cubicBezTo>
                    <a:cubicBezTo>
                      <a:pt x="7212" y="8321"/>
                      <a:pt x="6704" y="8373"/>
                      <a:pt x="6209" y="8373"/>
                    </a:cubicBezTo>
                    <a:cubicBezTo>
                      <a:pt x="5375" y="8373"/>
                      <a:pt x="4578" y="8227"/>
                      <a:pt x="3789" y="7811"/>
                    </a:cubicBezTo>
                    <a:cubicBezTo>
                      <a:pt x="2534" y="7172"/>
                      <a:pt x="3013" y="2813"/>
                      <a:pt x="3036" y="2082"/>
                    </a:cubicBezTo>
                    <a:cubicBezTo>
                      <a:pt x="3057" y="1764"/>
                      <a:pt x="2671" y="1635"/>
                      <a:pt x="2214" y="1635"/>
                    </a:cubicBezTo>
                    <a:cubicBezTo>
                      <a:pt x="1654" y="1635"/>
                      <a:pt x="985" y="1829"/>
                      <a:pt x="822" y="2105"/>
                    </a:cubicBezTo>
                    <a:cubicBezTo>
                      <a:pt x="822" y="2105"/>
                      <a:pt x="822" y="2128"/>
                      <a:pt x="822" y="2128"/>
                    </a:cubicBezTo>
                    <a:cubicBezTo>
                      <a:pt x="69" y="3475"/>
                      <a:pt x="1005" y="6761"/>
                      <a:pt x="1210" y="8177"/>
                    </a:cubicBezTo>
                    <a:cubicBezTo>
                      <a:pt x="1393" y="9363"/>
                      <a:pt x="1690" y="10550"/>
                      <a:pt x="1301" y="11714"/>
                    </a:cubicBezTo>
                    <a:cubicBezTo>
                      <a:pt x="982" y="12673"/>
                      <a:pt x="252" y="13472"/>
                      <a:pt x="160" y="14499"/>
                    </a:cubicBezTo>
                    <a:cubicBezTo>
                      <a:pt x="0" y="16531"/>
                      <a:pt x="1690" y="18494"/>
                      <a:pt x="2351" y="20320"/>
                    </a:cubicBezTo>
                    <a:cubicBezTo>
                      <a:pt x="2674" y="21191"/>
                      <a:pt x="3458" y="21520"/>
                      <a:pt x="4495" y="21520"/>
                    </a:cubicBezTo>
                    <a:cubicBezTo>
                      <a:pt x="6909" y="21520"/>
                      <a:pt x="10694" y="19737"/>
                      <a:pt x="13216" y="18859"/>
                    </a:cubicBezTo>
                    <a:cubicBezTo>
                      <a:pt x="16846" y="17626"/>
                      <a:pt x="15978" y="15800"/>
                      <a:pt x="16024" y="13221"/>
                    </a:cubicBezTo>
                    <a:cubicBezTo>
                      <a:pt x="16069" y="10664"/>
                      <a:pt x="12760" y="8108"/>
                      <a:pt x="11664" y="6168"/>
                    </a:cubicBezTo>
                    <a:cubicBezTo>
                      <a:pt x="10569" y="4228"/>
                      <a:pt x="10842" y="3269"/>
                      <a:pt x="10089" y="1215"/>
                    </a:cubicBezTo>
                    <a:cubicBezTo>
                      <a:pt x="9756" y="277"/>
                      <a:pt x="9527" y="1"/>
                      <a:pt x="92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46"/>
              <p:cNvSpPr/>
              <p:nvPr/>
            </p:nvSpPr>
            <p:spPr>
              <a:xfrm>
                <a:off x="8753688" y="1696647"/>
                <a:ext cx="68024" cy="140425"/>
              </a:xfrm>
              <a:custGeom>
                <a:avLst/>
                <a:gdLst/>
                <a:ahLst/>
                <a:cxnLst/>
                <a:rect l="l" t="t" r="r" b="b"/>
                <a:pathLst>
                  <a:path w="1850" h="3819" extrusionOk="0">
                    <a:moveTo>
                      <a:pt x="577" y="0"/>
                    </a:moveTo>
                    <a:cubicBezTo>
                      <a:pt x="269" y="0"/>
                      <a:pt x="1" y="258"/>
                      <a:pt x="1" y="258"/>
                    </a:cubicBezTo>
                    <a:cubicBezTo>
                      <a:pt x="1" y="258"/>
                      <a:pt x="206" y="1627"/>
                      <a:pt x="526" y="1901"/>
                    </a:cubicBezTo>
                    <a:cubicBezTo>
                      <a:pt x="549" y="1923"/>
                      <a:pt x="568" y="1933"/>
                      <a:pt x="582" y="1933"/>
                    </a:cubicBezTo>
                    <a:cubicBezTo>
                      <a:pt x="762" y="1933"/>
                      <a:pt x="283" y="349"/>
                      <a:pt x="588" y="349"/>
                    </a:cubicBezTo>
                    <a:cubicBezTo>
                      <a:pt x="590" y="349"/>
                      <a:pt x="592" y="349"/>
                      <a:pt x="594" y="349"/>
                    </a:cubicBezTo>
                    <a:cubicBezTo>
                      <a:pt x="914" y="372"/>
                      <a:pt x="1416" y="2791"/>
                      <a:pt x="1461" y="3088"/>
                    </a:cubicBezTo>
                    <a:cubicBezTo>
                      <a:pt x="1484" y="3408"/>
                      <a:pt x="1849" y="3818"/>
                      <a:pt x="1849" y="3818"/>
                    </a:cubicBezTo>
                    <a:cubicBezTo>
                      <a:pt x="1849" y="3818"/>
                      <a:pt x="1416" y="714"/>
                      <a:pt x="1005" y="212"/>
                    </a:cubicBezTo>
                    <a:cubicBezTo>
                      <a:pt x="869" y="54"/>
                      <a:pt x="719" y="0"/>
                      <a:pt x="5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6"/>
              <p:cNvSpPr/>
              <p:nvPr/>
            </p:nvSpPr>
            <p:spPr>
              <a:xfrm>
                <a:off x="8811931" y="2143365"/>
                <a:ext cx="213928" cy="226944"/>
              </a:xfrm>
              <a:custGeom>
                <a:avLst/>
                <a:gdLst/>
                <a:ahLst/>
                <a:cxnLst/>
                <a:rect l="l" t="t" r="r" b="b"/>
                <a:pathLst>
                  <a:path w="5818" h="6172" extrusionOk="0">
                    <a:moveTo>
                      <a:pt x="5382" y="1"/>
                    </a:moveTo>
                    <a:cubicBezTo>
                      <a:pt x="5300" y="1"/>
                      <a:pt x="5200" y="137"/>
                      <a:pt x="5082" y="457"/>
                    </a:cubicBezTo>
                    <a:cubicBezTo>
                      <a:pt x="5082" y="457"/>
                      <a:pt x="5538" y="2055"/>
                      <a:pt x="3507" y="3014"/>
                    </a:cubicBezTo>
                    <a:cubicBezTo>
                      <a:pt x="1698" y="3877"/>
                      <a:pt x="0" y="4925"/>
                      <a:pt x="597" y="4925"/>
                    </a:cubicBezTo>
                    <a:cubicBezTo>
                      <a:pt x="663" y="4925"/>
                      <a:pt x="757" y="4913"/>
                      <a:pt x="882" y="4885"/>
                    </a:cubicBezTo>
                    <a:cubicBezTo>
                      <a:pt x="2001" y="4645"/>
                      <a:pt x="2945" y="3705"/>
                      <a:pt x="3531" y="3705"/>
                    </a:cubicBezTo>
                    <a:cubicBezTo>
                      <a:pt x="3614" y="3705"/>
                      <a:pt x="3690" y="3724"/>
                      <a:pt x="3758" y="3767"/>
                    </a:cubicBezTo>
                    <a:cubicBezTo>
                      <a:pt x="4328" y="4109"/>
                      <a:pt x="1315" y="6049"/>
                      <a:pt x="2320" y="6163"/>
                    </a:cubicBezTo>
                    <a:cubicBezTo>
                      <a:pt x="2371" y="6169"/>
                      <a:pt x="2422" y="6172"/>
                      <a:pt x="2473" y="6172"/>
                    </a:cubicBezTo>
                    <a:cubicBezTo>
                      <a:pt x="3457" y="6172"/>
                      <a:pt x="4499" y="5170"/>
                      <a:pt x="5150" y="4497"/>
                    </a:cubicBezTo>
                    <a:cubicBezTo>
                      <a:pt x="5727" y="3901"/>
                      <a:pt x="5818" y="1"/>
                      <a:pt x="53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6"/>
              <p:cNvSpPr/>
              <p:nvPr/>
            </p:nvSpPr>
            <p:spPr>
              <a:xfrm>
                <a:off x="8494350" y="2311219"/>
                <a:ext cx="167929" cy="146014"/>
              </a:xfrm>
              <a:custGeom>
                <a:avLst/>
                <a:gdLst/>
                <a:ahLst/>
                <a:cxnLst/>
                <a:rect l="l" t="t" r="r" b="b"/>
                <a:pathLst>
                  <a:path w="4567" h="3971" extrusionOk="0">
                    <a:moveTo>
                      <a:pt x="1" y="1"/>
                    </a:moveTo>
                    <a:cubicBezTo>
                      <a:pt x="1" y="1074"/>
                      <a:pt x="982" y="2466"/>
                      <a:pt x="1621" y="3310"/>
                    </a:cubicBezTo>
                    <a:cubicBezTo>
                      <a:pt x="1999" y="3817"/>
                      <a:pt x="2621" y="3970"/>
                      <a:pt x="3159" y="3970"/>
                    </a:cubicBezTo>
                    <a:cubicBezTo>
                      <a:pt x="3955" y="3970"/>
                      <a:pt x="4567" y="3634"/>
                      <a:pt x="3927" y="3607"/>
                    </a:cubicBezTo>
                    <a:cubicBezTo>
                      <a:pt x="2886" y="3563"/>
                      <a:pt x="986" y="1478"/>
                      <a:pt x="1602" y="1478"/>
                    </a:cubicBezTo>
                    <a:cubicBezTo>
                      <a:pt x="1621" y="1478"/>
                      <a:pt x="1643" y="1480"/>
                      <a:pt x="1667" y="1484"/>
                    </a:cubicBezTo>
                    <a:cubicBezTo>
                      <a:pt x="1747" y="1495"/>
                      <a:pt x="1839" y="1501"/>
                      <a:pt x="1940" y="1501"/>
                    </a:cubicBezTo>
                    <a:cubicBezTo>
                      <a:pt x="2865" y="1501"/>
                      <a:pt x="4446" y="1069"/>
                      <a:pt x="3128" y="1028"/>
                    </a:cubicBezTo>
                    <a:cubicBezTo>
                      <a:pt x="2100" y="959"/>
                      <a:pt x="1142" y="663"/>
                      <a:pt x="274" y="160"/>
                    </a:cubicBezTo>
                    <a:cubicBezTo>
                      <a:pt x="183" y="115"/>
                      <a:pt x="92" y="46"/>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6"/>
              <p:cNvSpPr/>
              <p:nvPr/>
            </p:nvSpPr>
            <p:spPr>
              <a:xfrm>
                <a:off x="8572412" y="1998087"/>
                <a:ext cx="236725" cy="108251"/>
              </a:xfrm>
              <a:custGeom>
                <a:avLst/>
                <a:gdLst/>
                <a:ahLst/>
                <a:cxnLst/>
                <a:rect l="l" t="t" r="r" b="b"/>
                <a:pathLst>
                  <a:path w="6438" h="2944" extrusionOk="0">
                    <a:moveTo>
                      <a:pt x="6236" y="1"/>
                    </a:moveTo>
                    <a:cubicBezTo>
                      <a:pt x="6153" y="1"/>
                      <a:pt x="6042" y="20"/>
                      <a:pt x="5958" y="49"/>
                    </a:cubicBezTo>
                    <a:cubicBezTo>
                      <a:pt x="5912" y="49"/>
                      <a:pt x="5866" y="71"/>
                      <a:pt x="5844" y="71"/>
                    </a:cubicBezTo>
                    <a:cubicBezTo>
                      <a:pt x="5661" y="117"/>
                      <a:pt x="5478" y="208"/>
                      <a:pt x="5319" y="322"/>
                    </a:cubicBezTo>
                    <a:cubicBezTo>
                      <a:pt x="4725" y="688"/>
                      <a:pt x="4291" y="1258"/>
                      <a:pt x="3607" y="1555"/>
                    </a:cubicBezTo>
                    <a:cubicBezTo>
                      <a:pt x="2968" y="1829"/>
                      <a:pt x="2260" y="1966"/>
                      <a:pt x="1598" y="2126"/>
                    </a:cubicBezTo>
                    <a:cubicBezTo>
                      <a:pt x="1438" y="2171"/>
                      <a:pt x="0" y="2422"/>
                      <a:pt x="92" y="2696"/>
                    </a:cubicBezTo>
                    <a:cubicBezTo>
                      <a:pt x="160" y="2856"/>
                      <a:pt x="548" y="2902"/>
                      <a:pt x="685" y="2902"/>
                    </a:cubicBezTo>
                    <a:cubicBezTo>
                      <a:pt x="867" y="2930"/>
                      <a:pt x="1052" y="2943"/>
                      <a:pt x="1239" y="2943"/>
                    </a:cubicBezTo>
                    <a:cubicBezTo>
                      <a:pt x="1497" y="2943"/>
                      <a:pt x="1757" y="2919"/>
                      <a:pt x="2009" y="2879"/>
                    </a:cubicBezTo>
                    <a:cubicBezTo>
                      <a:pt x="2557" y="2788"/>
                      <a:pt x="3082" y="2605"/>
                      <a:pt x="3561" y="2354"/>
                    </a:cubicBezTo>
                    <a:cubicBezTo>
                      <a:pt x="4063" y="2080"/>
                      <a:pt x="4451" y="1601"/>
                      <a:pt x="4885" y="1235"/>
                    </a:cubicBezTo>
                    <a:cubicBezTo>
                      <a:pt x="5159" y="1007"/>
                      <a:pt x="5433" y="802"/>
                      <a:pt x="5707" y="596"/>
                    </a:cubicBezTo>
                    <a:cubicBezTo>
                      <a:pt x="5798" y="528"/>
                      <a:pt x="6437" y="163"/>
                      <a:pt x="6346" y="26"/>
                    </a:cubicBezTo>
                    <a:cubicBezTo>
                      <a:pt x="6328" y="8"/>
                      <a:pt x="6288" y="1"/>
                      <a:pt x="62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6"/>
              <p:cNvSpPr/>
              <p:nvPr/>
            </p:nvSpPr>
            <p:spPr>
              <a:xfrm>
                <a:off x="8776338" y="1850456"/>
                <a:ext cx="100750" cy="118657"/>
              </a:xfrm>
              <a:custGeom>
                <a:avLst/>
                <a:gdLst/>
                <a:ahLst/>
                <a:cxnLst/>
                <a:rect l="l" t="t" r="r" b="b"/>
                <a:pathLst>
                  <a:path w="2740" h="3227" extrusionOk="0">
                    <a:moveTo>
                      <a:pt x="92" y="1"/>
                    </a:moveTo>
                    <a:cubicBezTo>
                      <a:pt x="92" y="1"/>
                      <a:pt x="1" y="1964"/>
                      <a:pt x="549" y="2877"/>
                    </a:cubicBezTo>
                    <a:cubicBezTo>
                      <a:pt x="703" y="3134"/>
                      <a:pt x="944" y="3226"/>
                      <a:pt x="1211" y="3226"/>
                    </a:cubicBezTo>
                    <a:cubicBezTo>
                      <a:pt x="1892" y="3226"/>
                      <a:pt x="2740" y="2626"/>
                      <a:pt x="2740" y="2626"/>
                    </a:cubicBezTo>
                    <a:cubicBezTo>
                      <a:pt x="2740" y="2626"/>
                      <a:pt x="2465" y="2350"/>
                      <a:pt x="1507" y="2350"/>
                    </a:cubicBezTo>
                    <a:cubicBezTo>
                      <a:pt x="1470" y="2350"/>
                      <a:pt x="1432" y="2351"/>
                      <a:pt x="1393" y="2352"/>
                    </a:cubicBezTo>
                    <a:cubicBezTo>
                      <a:pt x="1388" y="2352"/>
                      <a:pt x="1383" y="2352"/>
                      <a:pt x="1378" y="2352"/>
                    </a:cubicBezTo>
                    <a:cubicBezTo>
                      <a:pt x="318" y="2352"/>
                      <a:pt x="92"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6"/>
              <p:cNvSpPr/>
              <p:nvPr/>
            </p:nvSpPr>
            <p:spPr>
              <a:xfrm>
                <a:off x="8468059" y="1747243"/>
                <a:ext cx="80048" cy="58758"/>
              </a:xfrm>
              <a:custGeom>
                <a:avLst/>
                <a:gdLst/>
                <a:ahLst/>
                <a:cxnLst/>
                <a:rect l="l" t="t" r="r" b="b"/>
                <a:pathLst>
                  <a:path w="2177" h="1598" extrusionOk="0">
                    <a:moveTo>
                      <a:pt x="1842" y="0"/>
                    </a:moveTo>
                    <a:cubicBezTo>
                      <a:pt x="1666" y="0"/>
                      <a:pt x="0" y="41"/>
                      <a:pt x="76" y="1584"/>
                    </a:cubicBezTo>
                    <a:lnTo>
                      <a:pt x="76" y="1584"/>
                    </a:lnTo>
                    <a:cubicBezTo>
                      <a:pt x="73" y="1487"/>
                      <a:pt x="104" y="932"/>
                      <a:pt x="1104" y="890"/>
                    </a:cubicBezTo>
                    <a:cubicBezTo>
                      <a:pt x="2176" y="845"/>
                      <a:pt x="1857" y="0"/>
                      <a:pt x="1857" y="0"/>
                    </a:cubicBezTo>
                    <a:cubicBezTo>
                      <a:pt x="1857" y="0"/>
                      <a:pt x="1852" y="0"/>
                      <a:pt x="1842" y="0"/>
                    </a:cubicBezTo>
                    <a:close/>
                    <a:moveTo>
                      <a:pt x="76" y="1584"/>
                    </a:moveTo>
                    <a:lnTo>
                      <a:pt x="76" y="1584"/>
                    </a:lnTo>
                    <a:cubicBezTo>
                      <a:pt x="76" y="1593"/>
                      <a:pt x="76" y="1598"/>
                      <a:pt x="76" y="1598"/>
                    </a:cubicBezTo>
                    <a:cubicBezTo>
                      <a:pt x="76" y="1593"/>
                      <a:pt x="76" y="1588"/>
                      <a:pt x="76" y="158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6"/>
              <p:cNvSpPr/>
              <p:nvPr/>
            </p:nvSpPr>
            <p:spPr>
              <a:xfrm>
                <a:off x="8478392" y="1892373"/>
                <a:ext cx="80453" cy="314825"/>
              </a:xfrm>
              <a:custGeom>
                <a:avLst/>
                <a:gdLst/>
                <a:ahLst/>
                <a:cxnLst/>
                <a:rect l="l" t="t" r="r" b="b"/>
                <a:pathLst>
                  <a:path w="2188" h="8562" extrusionOk="0">
                    <a:moveTo>
                      <a:pt x="136" y="0"/>
                    </a:moveTo>
                    <a:cubicBezTo>
                      <a:pt x="122" y="0"/>
                      <a:pt x="107" y="1"/>
                      <a:pt x="92" y="2"/>
                    </a:cubicBezTo>
                    <a:cubicBezTo>
                      <a:pt x="92" y="2"/>
                      <a:pt x="1827" y="5320"/>
                      <a:pt x="1119" y="6096"/>
                    </a:cubicBezTo>
                    <a:cubicBezTo>
                      <a:pt x="412" y="6872"/>
                      <a:pt x="1" y="8561"/>
                      <a:pt x="1" y="8561"/>
                    </a:cubicBezTo>
                    <a:cubicBezTo>
                      <a:pt x="1" y="8561"/>
                      <a:pt x="1233" y="7443"/>
                      <a:pt x="1713" y="6713"/>
                    </a:cubicBezTo>
                    <a:cubicBezTo>
                      <a:pt x="2188" y="5989"/>
                      <a:pt x="1699" y="0"/>
                      <a:pt x="1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pic>
        <p:nvPicPr>
          <p:cNvPr id="2" name="Picture 1">
            <a:extLst>
              <a:ext uri="{FF2B5EF4-FFF2-40B4-BE49-F238E27FC236}">
                <a16:creationId xmlns:a16="http://schemas.microsoft.com/office/drawing/2014/main" id="{B226D919-BB1B-C42D-7382-9D479FB21B65}"/>
              </a:ext>
            </a:extLst>
          </p:cNvPr>
          <p:cNvPicPr>
            <a:picLocks noChangeAspect="1"/>
          </p:cNvPicPr>
          <p:nvPr/>
        </p:nvPicPr>
        <p:blipFill>
          <a:blip r:embed="rId3"/>
          <a:stretch>
            <a:fillRect/>
          </a:stretch>
        </p:blipFill>
        <p:spPr>
          <a:xfrm>
            <a:off x="7031931" y="49025"/>
            <a:ext cx="2016211" cy="73844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3540C-0F32-E1AB-F2E2-D3C269FB65D8}"/>
              </a:ext>
            </a:extLst>
          </p:cNvPr>
          <p:cNvSpPr>
            <a:spLocks noGrp="1"/>
          </p:cNvSpPr>
          <p:nvPr>
            <p:ph type="title"/>
          </p:nvPr>
        </p:nvSpPr>
        <p:spPr>
          <a:xfrm>
            <a:off x="349815" y="1580406"/>
            <a:ext cx="4443030" cy="1402500"/>
          </a:xfrm>
        </p:spPr>
        <p:txBody>
          <a:bodyPr/>
          <a:lstStyle/>
          <a:p>
            <a:r>
              <a:rPr lang="en-US"/>
              <a:t>What are bioplastics?</a:t>
            </a:r>
          </a:p>
        </p:txBody>
      </p:sp>
      <p:sp>
        <p:nvSpPr>
          <p:cNvPr id="3" name="Subtitle 2">
            <a:extLst>
              <a:ext uri="{FF2B5EF4-FFF2-40B4-BE49-F238E27FC236}">
                <a16:creationId xmlns:a16="http://schemas.microsoft.com/office/drawing/2014/main" id="{5843C2BC-FA33-DD51-36C8-3AE0068F9322}"/>
              </a:ext>
            </a:extLst>
          </p:cNvPr>
          <p:cNvSpPr>
            <a:spLocks noGrp="1"/>
          </p:cNvSpPr>
          <p:nvPr>
            <p:ph type="subTitle" idx="1"/>
          </p:nvPr>
        </p:nvSpPr>
        <p:spPr>
          <a:xfrm>
            <a:off x="0" y="3740600"/>
            <a:ext cx="8623883" cy="1107684"/>
          </a:xfrm>
          <a:ln>
            <a:extLst>
              <a:ext uri="{C807C97D-BFC1-408E-A445-0C87EB9F89A2}">
                <ask:lineSketchStyleProps xmlns:ask="http://schemas.microsoft.com/office/drawing/2018/sketchyshapes">
                  <ask:type>
                    <ask:lineSketchNone/>
                  </ask:type>
                </ask:lineSketchStyleProps>
              </a:ext>
            </a:extLst>
          </a:ln>
        </p:spPr>
        <p:txBody>
          <a:bodyPr/>
          <a:lstStyle/>
          <a:p>
            <a:pPr marL="139700" indent="0"/>
            <a:r>
              <a:rPr lang="en-US"/>
              <a:t>Certain enzymes can help break plastic down faster </a:t>
            </a:r>
          </a:p>
          <a:p>
            <a:pPr>
              <a:buFont typeface="Arial" panose="020B0604020202020204" pitchFamily="34" charset="0"/>
              <a:buChar char="•"/>
            </a:pPr>
            <a:r>
              <a:rPr lang="en-US"/>
              <a:t>Molecular scissors</a:t>
            </a:r>
          </a:p>
          <a:p>
            <a:pPr>
              <a:buFont typeface="Arial" panose="020B0604020202020204" pitchFamily="34" charset="0"/>
              <a:buChar char="•"/>
            </a:pPr>
            <a:r>
              <a:rPr lang="en-US"/>
              <a:t>Some bacteria produce enzymes like PETase</a:t>
            </a:r>
          </a:p>
          <a:p>
            <a:pPr>
              <a:buFont typeface="Arial" panose="020B0604020202020204" pitchFamily="34" charset="0"/>
              <a:buChar char="•"/>
            </a:pPr>
            <a:r>
              <a:rPr lang="en-US"/>
              <a:t>Chemical bonds in the polymer</a:t>
            </a:r>
          </a:p>
          <a:p>
            <a:pPr>
              <a:buFont typeface="Arial" panose="020B0604020202020204" pitchFamily="34" charset="0"/>
              <a:buChar char="•"/>
            </a:pPr>
            <a:r>
              <a:rPr lang="en-US"/>
              <a:t>Speed up </a:t>
            </a:r>
          </a:p>
        </p:txBody>
      </p:sp>
      <p:sp>
        <p:nvSpPr>
          <p:cNvPr id="5" name="TextBox 4">
            <a:extLst>
              <a:ext uri="{FF2B5EF4-FFF2-40B4-BE49-F238E27FC236}">
                <a16:creationId xmlns:a16="http://schemas.microsoft.com/office/drawing/2014/main" id="{5E98ADF3-B31D-C417-17C9-9EA34D8DE074}"/>
              </a:ext>
            </a:extLst>
          </p:cNvPr>
          <p:cNvSpPr txBox="1"/>
          <p:nvPr/>
        </p:nvSpPr>
        <p:spPr>
          <a:xfrm>
            <a:off x="4848974" y="974417"/>
            <a:ext cx="4117497" cy="3323987"/>
          </a:xfrm>
          <a:prstGeom prst="rect">
            <a:avLst/>
          </a:prstGeom>
          <a:noFill/>
        </p:spPr>
        <p:txBody>
          <a:bodyPr wrap="square" rtlCol="0">
            <a:spAutoFit/>
          </a:bodyPr>
          <a:lstStyle/>
          <a:p>
            <a:pPr marL="285750" indent="-285750" algn="l">
              <a:buFont typeface="Wingdings" pitchFamily="2" charset="2"/>
              <a:buChar char="§"/>
            </a:pPr>
            <a:r>
              <a:rPr lang="en-US"/>
              <a:t>Made from renewable biological sources </a:t>
            </a:r>
          </a:p>
          <a:p>
            <a:pPr algn="l"/>
            <a:endParaRPr lang="en-US" b="1"/>
          </a:p>
          <a:p>
            <a:pPr algn="l"/>
            <a:r>
              <a:rPr lang="en-US" b="1"/>
              <a:t>HISTORY:</a:t>
            </a:r>
          </a:p>
          <a:p>
            <a:pPr marL="285750" indent="-285750" algn="l">
              <a:buFont typeface="Wingdings" pitchFamily="2" charset="2"/>
              <a:buChar char="q"/>
            </a:pPr>
            <a:r>
              <a:rPr lang="en-US"/>
              <a:t>In the 1800s, </a:t>
            </a:r>
          </a:p>
          <a:p>
            <a:pPr marL="285750" indent="-285750" algn="l">
              <a:buFont typeface="Wingdings" pitchFamily="2" charset="2"/>
              <a:buChar char="q"/>
            </a:pPr>
            <a:r>
              <a:rPr lang="en-US"/>
              <a:t>In the 20th century, </a:t>
            </a:r>
          </a:p>
          <a:p>
            <a:pPr marL="285750" indent="-285750" algn="l">
              <a:buFont typeface="Wingdings" pitchFamily="2" charset="2"/>
              <a:buChar char="q"/>
            </a:pPr>
            <a:r>
              <a:rPr lang="en-US"/>
              <a:t>Bioplastics like PLA gained popularity in the </a:t>
            </a:r>
          </a:p>
          <a:p>
            <a:pPr marL="285750" indent="-285750" algn="l">
              <a:buFont typeface="Wingdings" pitchFamily="2" charset="2"/>
              <a:buChar char="q"/>
            </a:pPr>
            <a:r>
              <a:rPr lang="en-US"/>
              <a:t>1980s-2000s</a:t>
            </a:r>
          </a:p>
          <a:p>
            <a:pPr algn="l"/>
            <a:endParaRPr lang="en-US"/>
          </a:p>
          <a:p>
            <a:pPr algn="l"/>
            <a:r>
              <a:rPr lang="en-US" b="1"/>
              <a:t>TYPES:</a:t>
            </a:r>
          </a:p>
          <a:p>
            <a:pPr marL="285750" indent="-285750" algn="l">
              <a:buFont typeface="Wingdings" pitchFamily="2" charset="2"/>
              <a:buChar char="Ø"/>
            </a:pPr>
            <a:r>
              <a:rPr lang="en-US"/>
              <a:t>Biodegradable</a:t>
            </a:r>
          </a:p>
          <a:p>
            <a:pPr marL="285750" indent="-285750" algn="l">
              <a:buFont typeface="Wingdings" pitchFamily="2" charset="2"/>
              <a:buChar char="Ø"/>
            </a:pPr>
            <a:r>
              <a:rPr lang="en-US"/>
              <a:t>Non-biodegradable but renewable</a:t>
            </a:r>
          </a:p>
          <a:p>
            <a:pPr marL="285750" indent="-285750" algn="l">
              <a:buFont typeface="Wingdings" pitchFamily="2" charset="2"/>
              <a:buChar char="Ø"/>
            </a:pPr>
            <a:r>
              <a:rPr lang="en-US"/>
              <a:t>Compostable</a:t>
            </a:r>
          </a:p>
          <a:p>
            <a:pPr algn="l"/>
            <a:endParaRPr lang="en-US"/>
          </a:p>
          <a:p>
            <a:pPr marL="285750" indent="-285750" algn="l">
              <a:buFont typeface="Wingdings" pitchFamily="2" charset="2"/>
              <a:buChar char="v"/>
            </a:pPr>
            <a:r>
              <a:rPr lang="en-US"/>
              <a:t>Benefits</a:t>
            </a:r>
          </a:p>
          <a:p>
            <a:pPr marL="285750" indent="-285750" algn="l">
              <a:buFont typeface="Wingdings" pitchFamily="2" charset="2"/>
              <a:buChar char="v"/>
            </a:pPr>
            <a:r>
              <a:rPr lang="en-US"/>
              <a:t>Challenges</a:t>
            </a: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4" name="Ink 3">
                <a:extLst>
                  <a:ext uri="{FF2B5EF4-FFF2-40B4-BE49-F238E27FC236}">
                    <a16:creationId xmlns:a16="http://schemas.microsoft.com/office/drawing/2014/main" id="{1B6826A0-B4FA-2596-180E-E22D7612A26B}"/>
                  </a:ext>
                </a:extLst>
              </p14:cNvPr>
              <p14:cNvContentPartPr/>
              <p14:nvPr/>
            </p14:nvContentPartPr>
            <p14:xfrm>
              <a:off x="-41741" y="3768408"/>
              <a:ext cx="4774320" cy="360"/>
            </p14:xfrm>
          </p:contentPart>
        </mc:Choice>
        <mc:Fallback xmlns="">
          <p:pic>
            <p:nvPicPr>
              <p:cNvPr id="4" name="Ink 3">
                <a:extLst>
                  <a:ext uri="{FF2B5EF4-FFF2-40B4-BE49-F238E27FC236}">
                    <a16:creationId xmlns:a16="http://schemas.microsoft.com/office/drawing/2014/main" id="{1B6826A0-B4FA-2596-180E-E22D7612A26B}"/>
                  </a:ext>
                </a:extLst>
              </p:cNvPr>
              <p:cNvPicPr/>
              <p:nvPr/>
            </p:nvPicPr>
            <p:blipFill>
              <a:blip r:embed="rId4"/>
              <a:stretch>
                <a:fillRect/>
              </a:stretch>
            </p:blipFill>
            <p:spPr>
              <a:xfrm>
                <a:off x="-50740" y="3759408"/>
                <a:ext cx="4791959" cy="1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6" name="Ink 5">
                <a:extLst>
                  <a:ext uri="{FF2B5EF4-FFF2-40B4-BE49-F238E27FC236}">
                    <a16:creationId xmlns:a16="http://schemas.microsoft.com/office/drawing/2014/main" id="{FA6C9152-A4CC-6EF7-0404-4037B6071849}"/>
                  </a:ext>
                </a:extLst>
              </p14:cNvPr>
              <p14:cNvContentPartPr/>
              <p14:nvPr/>
            </p14:nvContentPartPr>
            <p14:xfrm>
              <a:off x="4727539" y="3758328"/>
              <a:ext cx="360" cy="1478160"/>
            </p14:xfrm>
          </p:contentPart>
        </mc:Choice>
        <mc:Fallback xmlns="">
          <p:pic>
            <p:nvPicPr>
              <p:cNvPr id="6" name="Ink 5">
                <a:extLst>
                  <a:ext uri="{FF2B5EF4-FFF2-40B4-BE49-F238E27FC236}">
                    <a16:creationId xmlns:a16="http://schemas.microsoft.com/office/drawing/2014/main" id="{FA6C9152-A4CC-6EF7-0404-4037B6071849}"/>
                  </a:ext>
                </a:extLst>
              </p:cNvPr>
              <p:cNvPicPr/>
              <p:nvPr/>
            </p:nvPicPr>
            <p:blipFill>
              <a:blip r:embed="rId6"/>
              <a:stretch>
                <a:fillRect/>
              </a:stretch>
            </p:blipFill>
            <p:spPr>
              <a:xfrm>
                <a:off x="4718539" y="3749330"/>
                <a:ext cx="18000" cy="1495796"/>
              </a:xfrm>
              <a:prstGeom prst="rect">
                <a:avLst/>
              </a:prstGeom>
            </p:spPr>
          </p:pic>
        </mc:Fallback>
      </mc:AlternateContent>
    </p:spTree>
    <p:extLst>
      <p:ext uri="{BB962C8B-B14F-4D97-AF65-F5344CB8AC3E}">
        <p14:creationId xmlns:p14="http://schemas.microsoft.com/office/powerpoint/2010/main" val="2033843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959" name="Google Shape;959;p58"/>
          <p:cNvSpPr txBox="1">
            <a:spLocks noGrp="1"/>
          </p:cNvSpPr>
          <p:nvPr>
            <p:ph type="title" idx="6"/>
          </p:nvPr>
        </p:nvSpPr>
        <p:spPr>
          <a:xfrm>
            <a:off x="600835" y="391767"/>
            <a:ext cx="7717500" cy="565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The process of making it</a:t>
            </a:r>
            <a:endParaRPr/>
          </a:p>
        </p:txBody>
      </p:sp>
      <p:sp>
        <p:nvSpPr>
          <p:cNvPr id="14" name="TextBox 13">
            <a:extLst>
              <a:ext uri="{FF2B5EF4-FFF2-40B4-BE49-F238E27FC236}">
                <a16:creationId xmlns:a16="http://schemas.microsoft.com/office/drawing/2014/main" id="{8C104260-88CB-0A8E-31B6-D9EC03AEBDE5}"/>
              </a:ext>
            </a:extLst>
          </p:cNvPr>
          <p:cNvSpPr txBox="1"/>
          <p:nvPr/>
        </p:nvSpPr>
        <p:spPr>
          <a:xfrm>
            <a:off x="463018" y="1131134"/>
            <a:ext cx="4985169" cy="3539430"/>
          </a:xfrm>
          <a:prstGeom prst="rect">
            <a:avLst/>
          </a:prstGeom>
          <a:noFill/>
        </p:spPr>
        <p:txBody>
          <a:bodyPr wrap="square" lIns="91440" tIns="45720" rIns="91440" bIns="45720" rtlCol="0" anchor="t">
            <a:spAutoFit/>
          </a:bodyPr>
          <a:lstStyle/>
          <a:p>
            <a:pPr marL="342900" lvl="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The ingredients were gathered and measured out. 20ml of water, 2ml of vinegar, 3g of cornstarch, and 3g of glycerol.</a:t>
            </a:r>
          </a:p>
          <a:p>
            <a:pPr marL="342900" lvl="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All the ingredients were combined and stirred together </a:t>
            </a:r>
            <a:r>
              <a:rPr lang="en-US" sz="1500" kern="100" dirty="0">
                <a:solidFill>
                  <a:schemeClr val="accent6"/>
                </a:solidFill>
                <a:latin typeface="Aptos"/>
                <a:ea typeface="Times New Roman" panose="02020603050405020304" pitchFamily="18" charset="0"/>
                <a:cs typeface="Times New Roman"/>
              </a:rPr>
              <a:t>in</a:t>
            </a:r>
            <a:r>
              <a:rPr lang="en-US" sz="1500" kern="100" dirty="0">
                <a:solidFill>
                  <a:schemeClr val="accent6"/>
                </a:solidFill>
                <a:effectLst/>
                <a:latin typeface="Aptos"/>
                <a:ea typeface="Times New Roman" panose="02020603050405020304" pitchFamily="18" charset="0"/>
                <a:cs typeface="Times New Roman"/>
              </a:rPr>
              <a:t> a saucepan.</a:t>
            </a:r>
          </a:p>
          <a:p>
            <a:pPr marL="34290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The pan was heated on medium heat on a stove and the mixture</a:t>
            </a:r>
            <a:r>
              <a:rPr lang="en-US" sz="1500" kern="100" dirty="0">
                <a:solidFill>
                  <a:schemeClr val="accent6"/>
                </a:solidFill>
                <a:latin typeface="Aptos"/>
                <a:ea typeface="Times New Roman" panose="02020603050405020304" pitchFamily="18" charset="0"/>
                <a:cs typeface="Times New Roman"/>
              </a:rPr>
              <a:t> was stirred</a:t>
            </a:r>
            <a:r>
              <a:rPr lang="en-US" sz="1500" kern="100" dirty="0">
                <a:solidFill>
                  <a:schemeClr val="accent6"/>
                </a:solidFill>
                <a:effectLst/>
                <a:latin typeface="Aptos"/>
                <a:ea typeface="Times New Roman" panose="02020603050405020304" pitchFamily="18" charset="0"/>
                <a:cs typeface="Times New Roman"/>
              </a:rPr>
              <a:t> </a:t>
            </a:r>
            <a:r>
              <a:rPr lang="en-US" sz="1500" kern="100" dirty="0">
                <a:solidFill>
                  <a:schemeClr val="accent6"/>
                </a:solidFill>
                <a:latin typeface="Aptos"/>
                <a:ea typeface="Times New Roman" panose="02020603050405020304" pitchFamily="18" charset="0"/>
                <a:cs typeface="Times New Roman"/>
              </a:rPr>
              <a:t>continuously. </a:t>
            </a:r>
            <a:endParaRPr lang="en-US" sz="1500" kern="100" dirty="0">
              <a:solidFill>
                <a:schemeClr val="accent6"/>
              </a:solidFill>
              <a:effectLst/>
              <a:latin typeface="Aptos"/>
              <a:ea typeface="Times New Roman" panose="02020603050405020304" pitchFamily="18" charset="0"/>
              <a:cs typeface="Times New Roman"/>
            </a:endParaRPr>
          </a:p>
          <a:p>
            <a:pPr marL="342900" lvl="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After around 12 min</a:t>
            </a:r>
            <a:r>
              <a:rPr lang="en-US" sz="1500" kern="100" dirty="0">
                <a:solidFill>
                  <a:schemeClr val="accent6"/>
                </a:solidFill>
                <a:latin typeface="Aptos"/>
                <a:ea typeface="Times New Roman" panose="02020603050405020304" pitchFamily="18" charset="0"/>
                <a:cs typeface="Times New Roman"/>
              </a:rPr>
              <a:t>,</a:t>
            </a:r>
            <a:r>
              <a:rPr lang="en-US" sz="1500" kern="100" dirty="0">
                <a:solidFill>
                  <a:schemeClr val="accent6"/>
                </a:solidFill>
                <a:effectLst/>
                <a:latin typeface="Aptos"/>
                <a:ea typeface="Times New Roman" panose="02020603050405020304" pitchFamily="18" charset="0"/>
                <a:cs typeface="Times New Roman"/>
              </a:rPr>
              <a:t> or when the mixture got thick and </a:t>
            </a:r>
            <a:r>
              <a:rPr lang="en-US" sz="1500" kern="100" dirty="0" err="1">
                <a:solidFill>
                  <a:schemeClr val="accent6"/>
                </a:solidFill>
                <a:effectLst/>
                <a:latin typeface="Aptos"/>
                <a:ea typeface="Times New Roman" panose="02020603050405020304" pitchFamily="18" charset="0"/>
                <a:cs typeface="Times New Roman"/>
              </a:rPr>
              <a:t>and</a:t>
            </a:r>
            <a:r>
              <a:rPr lang="en-US" sz="1500" kern="100" dirty="0">
                <a:solidFill>
                  <a:schemeClr val="accent6"/>
                </a:solidFill>
                <a:effectLst/>
                <a:latin typeface="Aptos"/>
                <a:ea typeface="Times New Roman" panose="02020603050405020304" pitchFamily="18" charset="0"/>
                <a:cs typeface="Times New Roman"/>
              </a:rPr>
              <a:t> clumped together, the heat was turned off.</a:t>
            </a:r>
          </a:p>
          <a:p>
            <a:pPr marL="342900" lvl="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The mixture was poured onto baking paper and shaped.</a:t>
            </a:r>
          </a:p>
          <a:p>
            <a:pPr marL="342900" lvl="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The plastic was set to dry for 2 days.</a:t>
            </a:r>
          </a:p>
          <a:p>
            <a:pPr marL="342900" indent="-342900">
              <a:buFont typeface="+mj-lt"/>
              <a:buAutoNum type="arabicPeriod"/>
            </a:pPr>
            <a:r>
              <a:rPr lang="en-US" sz="1500" kern="100" dirty="0">
                <a:solidFill>
                  <a:schemeClr val="accent6"/>
                </a:solidFill>
                <a:effectLst/>
                <a:latin typeface="Aptos"/>
                <a:ea typeface="Times New Roman" panose="02020603050405020304" pitchFamily="18" charset="0"/>
                <a:cs typeface="Times New Roman"/>
              </a:rPr>
              <a:t>The bioplastic was hard and ready to be shown to the audience at the EEB1’s Science Festival</a:t>
            </a:r>
            <a:r>
              <a:rPr lang="en-US" sz="1500" kern="100" dirty="0">
                <a:solidFill>
                  <a:schemeClr val="accent6"/>
                </a:solidFill>
                <a:latin typeface="Aptos"/>
                <a:ea typeface="Times New Roman" panose="02020603050405020304" pitchFamily="18" charset="0"/>
                <a:cs typeface="Times New Roman"/>
              </a:rPr>
              <a:t> and ESSS.</a:t>
            </a:r>
            <a:endParaRPr lang="en-US" sz="1500" kern="100" dirty="0">
              <a:solidFill>
                <a:schemeClr val="accent6"/>
              </a:solidFill>
              <a:effectLst/>
              <a:latin typeface="Aptos"/>
              <a:ea typeface="Times New Roman" panose="02020603050405020304" pitchFamily="18" charset="0"/>
              <a:cs typeface="Times New Roman"/>
            </a:endParaRPr>
          </a:p>
          <a:p>
            <a:pPr algn="l"/>
            <a:endParaRPr lang="en-US"/>
          </a:p>
        </p:txBody>
      </p:sp>
      <p:sp>
        <p:nvSpPr>
          <p:cNvPr id="2" name="TextBox 1">
            <a:extLst>
              <a:ext uri="{FF2B5EF4-FFF2-40B4-BE49-F238E27FC236}">
                <a16:creationId xmlns:a16="http://schemas.microsoft.com/office/drawing/2014/main" id="{F3DD3594-A455-561C-8403-0E4D8CB99A13}"/>
              </a:ext>
            </a:extLst>
          </p:cNvPr>
          <p:cNvSpPr txBox="1"/>
          <p:nvPr/>
        </p:nvSpPr>
        <p:spPr>
          <a:xfrm>
            <a:off x="5486400" y="2900849"/>
            <a:ext cx="1828800" cy="954107"/>
          </a:xfrm>
          <a:prstGeom prst="rect">
            <a:avLst/>
          </a:prstGeom>
          <a:noFill/>
        </p:spPr>
        <p:txBody>
          <a:bodyPr wrap="square" rtlCol="0">
            <a:spAutoFit/>
          </a:bodyPr>
          <a:lstStyle/>
          <a:p>
            <a:br>
              <a:rPr lang="en-US" b="0" i="0">
                <a:solidFill>
                  <a:srgbClr val="000000"/>
                </a:solidFill>
                <a:effectLst/>
                <a:latin typeface=".SFUI-Regular"/>
              </a:rPr>
            </a:br>
            <a:br>
              <a:rPr lang="en-US" b="0" i="0">
                <a:solidFill>
                  <a:srgbClr val="000000"/>
                </a:solidFill>
                <a:effectLst/>
                <a:latin typeface=".SFUI-Regular"/>
              </a:rPr>
            </a:br>
            <a:endParaRPr lang="en-US" b="0" i="0">
              <a:effectLst/>
              <a:latin typeface=".SFUI-Regular"/>
            </a:endParaRPr>
          </a:p>
          <a:p>
            <a:pPr algn="l"/>
            <a:endParaRPr lang="en-US"/>
          </a:p>
        </p:txBody>
      </p:sp>
      <p:pic>
        <p:nvPicPr>
          <p:cNvPr id="3" name="Picture 2">
            <a:extLst>
              <a:ext uri="{FF2B5EF4-FFF2-40B4-BE49-F238E27FC236}">
                <a16:creationId xmlns:a16="http://schemas.microsoft.com/office/drawing/2014/main" id="{55321E18-B9ED-3FC6-3CA5-439A6336EF5E}"/>
              </a:ext>
            </a:extLst>
          </p:cNvPr>
          <p:cNvPicPr>
            <a:picLocks noChangeAspect="1"/>
          </p:cNvPicPr>
          <p:nvPr/>
        </p:nvPicPr>
        <p:blipFill>
          <a:blip r:embed="rId3"/>
          <a:stretch>
            <a:fillRect/>
          </a:stretch>
        </p:blipFill>
        <p:spPr>
          <a:xfrm>
            <a:off x="5375460" y="2713215"/>
            <a:ext cx="2050680" cy="1726516"/>
          </a:xfrm>
          <a:prstGeom prst="ellipse">
            <a:avLst/>
          </a:prstGeom>
          <a:ln>
            <a:noFill/>
          </a:ln>
          <a:effectLst>
            <a:softEdge rad="112500"/>
          </a:effectLst>
        </p:spPr>
      </p:pic>
      <p:pic>
        <p:nvPicPr>
          <p:cNvPr id="4" name="Picture 3">
            <a:extLst>
              <a:ext uri="{FF2B5EF4-FFF2-40B4-BE49-F238E27FC236}">
                <a16:creationId xmlns:a16="http://schemas.microsoft.com/office/drawing/2014/main" id="{95902A2B-7352-01D5-C044-0237802DC68F}"/>
              </a:ext>
            </a:extLst>
          </p:cNvPr>
          <p:cNvPicPr>
            <a:picLocks noChangeAspect="1"/>
          </p:cNvPicPr>
          <p:nvPr/>
        </p:nvPicPr>
        <p:blipFill>
          <a:blip r:embed="rId4"/>
          <a:stretch>
            <a:fillRect/>
          </a:stretch>
        </p:blipFill>
        <p:spPr>
          <a:xfrm>
            <a:off x="6670633" y="480772"/>
            <a:ext cx="1872532" cy="2501051"/>
          </a:xfrm>
          <a:prstGeom prst="ellipse">
            <a:avLst/>
          </a:prstGeom>
          <a:ln w="63500" cap="rnd">
            <a:solidFill>
              <a:schemeClr val="accent4">
                <a:lumMod val="60000"/>
                <a:lumOff val="40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Graphic 4" descr="Measuring Cup outline">
            <a:extLst>
              <a:ext uri="{FF2B5EF4-FFF2-40B4-BE49-F238E27FC236}">
                <a16:creationId xmlns:a16="http://schemas.microsoft.com/office/drawing/2014/main" id="{FCC3F19E-DE76-7888-7BF6-4DE8A64556F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75460" y="829935"/>
            <a:ext cx="1191639" cy="109223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71"/>
          <p:cNvSpPr/>
          <p:nvPr/>
        </p:nvSpPr>
        <p:spPr>
          <a:xfrm>
            <a:off x="4204925" y="-715475"/>
            <a:ext cx="6435300" cy="6435300"/>
          </a:xfrm>
          <a:prstGeom prst="ellipse">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
        <p:nvSpPr>
          <p:cNvPr id="1375" name="Google Shape;1375;p71"/>
          <p:cNvSpPr txBox="1">
            <a:spLocks noGrp="1"/>
          </p:cNvSpPr>
          <p:nvPr>
            <p:ph type="title"/>
          </p:nvPr>
        </p:nvSpPr>
        <p:spPr>
          <a:xfrm>
            <a:off x="1148052" y="-186924"/>
            <a:ext cx="3491700" cy="154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solidFill>
                  <a:schemeClr val="accent5"/>
                </a:solidFill>
              </a:rPr>
              <a:t>The 6 different plastics we made</a:t>
            </a:r>
            <a:endParaRPr>
              <a:solidFill>
                <a:schemeClr val="accent5"/>
              </a:solidFill>
            </a:endParaRPr>
          </a:p>
        </p:txBody>
      </p:sp>
      <p:sp>
        <p:nvSpPr>
          <p:cNvPr id="3" name="Text Placeholder 2">
            <a:extLst>
              <a:ext uri="{FF2B5EF4-FFF2-40B4-BE49-F238E27FC236}">
                <a16:creationId xmlns:a16="http://schemas.microsoft.com/office/drawing/2014/main" id="{B2D590B4-5009-7E97-B823-94EED7F6EEDE}"/>
              </a:ext>
            </a:extLst>
          </p:cNvPr>
          <p:cNvSpPr>
            <a:spLocks noGrp="1"/>
          </p:cNvSpPr>
          <p:nvPr>
            <p:ph type="body" idx="1"/>
          </p:nvPr>
        </p:nvSpPr>
        <p:spPr>
          <a:xfrm>
            <a:off x="589831" y="957384"/>
            <a:ext cx="3985518" cy="3775645"/>
          </a:xfrm>
        </p:spPr>
        <p:txBody>
          <a:bodyPr/>
          <a:lstStyle/>
          <a:p>
            <a:r>
              <a:rPr lang="en-US" sz="1300" dirty="0"/>
              <a:t>1</a:t>
            </a:r>
            <a:r>
              <a:rPr lang="en-US" sz="1300" baseline="30000" dirty="0"/>
              <a:t>st</a:t>
            </a:r>
            <a:r>
              <a:rPr lang="en-US" sz="1300" dirty="0"/>
              <a:t> attempt- Everything according to the recipe and method.</a:t>
            </a:r>
          </a:p>
          <a:p>
            <a:endParaRPr lang="en-US" sz="1300" dirty="0"/>
          </a:p>
          <a:p>
            <a:r>
              <a:rPr lang="en-US" sz="1300" dirty="0"/>
              <a:t>2</a:t>
            </a:r>
            <a:r>
              <a:rPr lang="en-US" sz="1300" baseline="30000" dirty="0"/>
              <a:t>nd</a:t>
            </a:r>
            <a:r>
              <a:rPr lang="en-US" sz="1300" dirty="0"/>
              <a:t> attempt- 2g more </a:t>
            </a:r>
            <a:r>
              <a:rPr lang="en-US" sz="1300" err="1"/>
              <a:t>glycerine</a:t>
            </a:r>
            <a:r>
              <a:rPr lang="en-US" sz="1300" dirty="0"/>
              <a:t> was added.</a:t>
            </a:r>
          </a:p>
          <a:p>
            <a:endParaRPr lang="en-US" sz="1300" dirty="0"/>
          </a:p>
          <a:p>
            <a:r>
              <a:rPr lang="en-US" sz="1300" dirty="0"/>
              <a:t>3</a:t>
            </a:r>
            <a:r>
              <a:rPr lang="en-US" sz="1300" baseline="30000" dirty="0"/>
              <a:t>rd</a:t>
            </a:r>
            <a:r>
              <a:rPr lang="en-US" sz="1300" dirty="0"/>
              <a:t> attempt- Added some </a:t>
            </a:r>
            <a:r>
              <a:rPr lang="en-US" sz="1300" err="1"/>
              <a:t>colour</a:t>
            </a:r>
            <a:r>
              <a:rPr lang="en-US" sz="1300" dirty="0"/>
              <a:t> with a drop of beetroot juice.</a:t>
            </a:r>
          </a:p>
          <a:p>
            <a:endParaRPr lang="en-US" sz="1300" dirty="0"/>
          </a:p>
          <a:p>
            <a:r>
              <a:rPr lang="en-US" sz="1300" dirty="0"/>
              <a:t>4</a:t>
            </a:r>
            <a:r>
              <a:rPr lang="en-US" sz="1300" baseline="30000" dirty="0"/>
              <a:t>th</a:t>
            </a:r>
            <a:r>
              <a:rPr lang="en-US" sz="1300" dirty="0"/>
              <a:t> attempt- 3g of coriander was added for a yellow </a:t>
            </a:r>
            <a:r>
              <a:rPr lang="en-US" sz="1300" err="1"/>
              <a:t>colour</a:t>
            </a:r>
            <a:r>
              <a:rPr lang="en-US" sz="1300" dirty="0"/>
              <a:t> to it, and only half of the amount of </a:t>
            </a:r>
            <a:r>
              <a:rPr lang="en-US" sz="1300" err="1"/>
              <a:t>glycerine</a:t>
            </a:r>
            <a:r>
              <a:rPr lang="en-US" sz="1300" dirty="0"/>
              <a:t> used.</a:t>
            </a:r>
          </a:p>
          <a:p>
            <a:endParaRPr lang="en-US" sz="1300" dirty="0"/>
          </a:p>
          <a:p>
            <a:r>
              <a:rPr lang="en-US" sz="1300" dirty="0"/>
              <a:t>5</a:t>
            </a:r>
            <a:r>
              <a:rPr lang="en-US" sz="1300" baseline="30000" dirty="0"/>
              <a:t>th</a:t>
            </a:r>
            <a:r>
              <a:rPr lang="en-US" sz="1300" dirty="0"/>
              <a:t> attempt- </a:t>
            </a:r>
            <a:r>
              <a:rPr lang="en-US" sz="1300" dirty="0" err="1"/>
              <a:t>Coloured</a:t>
            </a:r>
            <a:r>
              <a:rPr lang="en-US" sz="1300" dirty="0"/>
              <a:t> with 2 drops of raspberry juice and ¼ less </a:t>
            </a:r>
            <a:r>
              <a:rPr lang="en-US" sz="1300" dirty="0" err="1"/>
              <a:t>glycerine</a:t>
            </a:r>
            <a:r>
              <a:rPr lang="en-US" sz="1300" dirty="0"/>
              <a:t> was used. </a:t>
            </a:r>
          </a:p>
          <a:p>
            <a:endParaRPr lang="en-US" sz="1300" dirty="0"/>
          </a:p>
          <a:p>
            <a:r>
              <a:rPr lang="en-US" sz="1300" dirty="0"/>
              <a:t>Last attempt- everything according to the recipe but heated a bit longer and less </a:t>
            </a:r>
            <a:r>
              <a:rPr lang="en-US" sz="1300" dirty="0" err="1"/>
              <a:t>glycerine</a:t>
            </a:r>
            <a:r>
              <a:rPr lang="en-US" sz="1300" dirty="0"/>
              <a:t> was used</a:t>
            </a:r>
          </a:p>
        </p:txBody>
      </p:sp>
      <p:sp>
        <p:nvSpPr>
          <p:cNvPr id="12" name="TextBox 11">
            <a:extLst>
              <a:ext uri="{FF2B5EF4-FFF2-40B4-BE49-F238E27FC236}">
                <a16:creationId xmlns:a16="http://schemas.microsoft.com/office/drawing/2014/main" id="{1B69A753-B721-5417-9E72-742B69FED36D}"/>
              </a:ext>
            </a:extLst>
          </p:cNvPr>
          <p:cNvSpPr txBox="1"/>
          <p:nvPr/>
        </p:nvSpPr>
        <p:spPr>
          <a:xfrm>
            <a:off x="6611248" y="55477"/>
            <a:ext cx="2836259" cy="316577"/>
          </a:xfrm>
          <a:prstGeom prst="rect">
            <a:avLst/>
          </a:prstGeom>
          <a:noFill/>
        </p:spPr>
        <p:txBody>
          <a:bodyPr wrap="square" rtlCol="0">
            <a:spAutoFit/>
          </a:bodyPr>
          <a:lstStyle/>
          <a:p>
            <a:pPr algn="l"/>
            <a:r>
              <a:rPr lang="en-US"/>
              <a:t>After one day of drying</a:t>
            </a:r>
          </a:p>
        </p:txBody>
      </p:sp>
      <p:pic>
        <p:nvPicPr>
          <p:cNvPr id="7" name="Picture 6">
            <a:extLst>
              <a:ext uri="{FF2B5EF4-FFF2-40B4-BE49-F238E27FC236}">
                <a16:creationId xmlns:a16="http://schemas.microsoft.com/office/drawing/2014/main" id="{3BA2A9EA-9D34-A9E4-F009-7DB475DFA06C}"/>
              </a:ext>
            </a:extLst>
          </p:cNvPr>
          <p:cNvPicPr>
            <a:picLocks noChangeAspect="1"/>
          </p:cNvPicPr>
          <p:nvPr/>
        </p:nvPicPr>
        <p:blipFill>
          <a:blip r:embed="rId3"/>
          <a:stretch>
            <a:fillRect/>
          </a:stretch>
        </p:blipFill>
        <p:spPr>
          <a:xfrm>
            <a:off x="6705016" y="1620233"/>
            <a:ext cx="2275761" cy="124686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Picture 7">
            <a:extLst>
              <a:ext uri="{FF2B5EF4-FFF2-40B4-BE49-F238E27FC236}">
                <a16:creationId xmlns:a16="http://schemas.microsoft.com/office/drawing/2014/main" id="{A6A2444F-0BD5-D46C-D1AB-9EAD58FE431B}"/>
              </a:ext>
            </a:extLst>
          </p:cNvPr>
          <p:cNvPicPr>
            <a:picLocks noChangeAspect="1"/>
          </p:cNvPicPr>
          <p:nvPr/>
        </p:nvPicPr>
        <p:blipFill>
          <a:blip r:embed="rId4"/>
          <a:stretch>
            <a:fillRect/>
          </a:stretch>
        </p:blipFill>
        <p:spPr>
          <a:xfrm>
            <a:off x="7227485" y="281411"/>
            <a:ext cx="1651205" cy="140902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Picture 8">
            <a:extLst>
              <a:ext uri="{FF2B5EF4-FFF2-40B4-BE49-F238E27FC236}">
                <a16:creationId xmlns:a16="http://schemas.microsoft.com/office/drawing/2014/main" id="{7780D0A5-968B-9114-350E-935D17DF746D}"/>
              </a:ext>
            </a:extLst>
          </p:cNvPr>
          <p:cNvPicPr>
            <a:picLocks noChangeAspect="1"/>
          </p:cNvPicPr>
          <p:nvPr/>
        </p:nvPicPr>
        <p:blipFill>
          <a:blip r:embed="rId5"/>
          <a:stretch>
            <a:fillRect/>
          </a:stretch>
        </p:blipFill>
        <p:spPr>
          <a:xfrm>
            <a:off x="4993759" y="261043"/>
            <a:ext cx="2146810" cy="140902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a:extLst>
              <a:ext uri="{FF2B5EF4-FFF2-40B4-BE49-F238E27FC236}">
                <a16:creationId xmlns:a16="http://schemas.microsoft.com/office/drawing/2014/main" id="{F7B8CAFD-2E58-09DA-AC3E-60D24BCC6D99}"/>
              </a:ext>
            </a:extLst>
          </p:cNvPr>
          <p:cNvPicPr>
            <a:picLocks noChangeAspect="1"/>
          </p:cNvPicPr>
          <p:nvPr/>
        </p:nvPicPr>
        <p:blipFill>
          <a:blip r:embed="rId6"/>
          <a:stretch>
            <a:fillRect/>
          </a:stretch>
        </p:blipFill>
        <p:spPr>
          <a:xfrm>
            <a:off x="4659715" y="1608396"/>
            <a:ext cx="2044893" cy="125346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 name="Picture 1">
            <a:extLst>
              <a:ext uri="{FF2B5EF4-FFF2-40B4-BE49-F238E27FC236}">
                <a16:creationId xmlns:a16="http://schemas.microsoft.com/office/drawing/2014/main" id="{ACCB8431-4D92-6C27-1549-0A38CC19B4E2}"/>
              </a:ext>
            </a:extLst>
          </p:cNvPr>
          <p:cNvPicPr>
            <a:picLocks noChangeAspect="1"/>
          </p:cNvPicPr>
          <p:nvPr/>
        </p:nvPicPr>
        <p:blipFill>
          <a:blip r:embed="rId7"/>
          <a:srcRect l="11239" t="41132" r="21621" b="-12154"/>
          <a:stretch/>
        </p:blipFill>
        <p:spPr>
          <a:xfrm>
            <a:off x="5030030" y="3122189"/>
            <a:ext cx="1301070" cy="11735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Picture 3">
            <a:extLst>
              <a:ext uri="{FF2B5EF4-FFF2-40B4-BE49-F238E27FC236}">
                <a16:creationId xmlns:a16="http://schemas.microsoft.com/office/drawing/2014/main" id="{F7FCFE92-DE56-7C71-45A0-B951601A81B2}"/>
              </a:ext>
            </a:extLst>
          </p:cNvPr>
          <p:cNvPicPr>
            <a:picLocks noChangeAspect="1"/>
          </p:cNvPicPr>
          <p:nvPr/>
        </p:nvPicPr>
        <p:blipFill>
          <a:blip r:embed="rId8"/>
          <a:stretch>
            <a:fillRect/>
          </a:stretch>
        </p:blipFill>
        <p:spPr>
          <a:xfrm>
            <a:off x="7139279" y="3256833"/>
            <a:ext cx="1201707" cy="901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 name="TextBox 4">
            <a:extLst>
              <a:ext uri="{FF2B5EF4-FFF2-40B4-BE49-F238E27FC236}">
                <a16:creationId xmlns:a16="http://schemas.microsoft.com/office/drawing/2014/main" id="{E0C303FD-9D0C-D2EC-DC0A-4AC9AD935F42}"/>
              </a:ext>
            </a:extLst>
          </p:cNvPr>
          <p:cNvSpPr txBox="1"/>
          <p:nvPr/>
        </p:nvSpPr>
        <p:spPr>
          <a:xfrm>
            <a:off x="6265162" y="985127"/>
            <a:ext cx="2466560" cy="307777"/>
          </a:xfrm>
          <a:prstGeom prst="rect">
            <a:avLst/>
          </a:prstGeom>
          <a:noFill/>
        </p:spPr>
        <p:txBody>
          <a:bodyPr wrap="square" lIns="91440" tIns="45720" rIns="91440" bIns="45720" rtlCol="0" anchor="t">
            <a:spAutoFit/>
          </a:bodyPr>
          <a:lstStyle/>
          <a:p>
            <a:pPr algn="l"/>
            <a:r>
              <a:rPr lang="en-US" dirty="0"/>
              <a:t>1</a:t>
            </a:r>
          </a:p>
        </p:txBody>
      </p:sp>
      <p:sp>
        <p:nvSpPr>
          <p:cNvPr id="6" name="TextBox 5">
            <a:extLst>
              <a:ext uri="{FF2B5EF4-FFF2-40B4-BE49-F238E27FC236}">
                <a16:creationId xmlns:a16="http://schemas.microsoft.com/office/drawing/2014/main" id="{148A7CE2-BDDF-3CC7-F3C6-C31B68FAEA47}"/>
              </a:ext>
            </a:extLst>
          </p:cNvPr>
          <p:cNvSpPr txBox="1"/>
          <p:nvPr/>
        </p:nvSpPr>
        <p:spPr>
          <a:xfrm>
            <a:off x="5348508" y="3917352"/>
            <a:ext cx="1828800" cy="307777"/>
          </a:xfrm>
          <a:prstGeom prst="rect">
            <a:avLst/>
          </a:prstGeom>
          <a:noFill/>
        </p:spPr>
        <p:txBody>
          <a:bodyPr wrap="square" lIns="91440" tIns="45720" rIns="91440" bIns="45720" rtlCol="0" anchor="t">
            <a:spAutoFit/>
          </a:bodyPr>
          <a:lstStyle/>
          <a:p>
            <a:pPr algn="l"/>
            <a:r>
              <a:rPr lang="en-US" dirty="0"/>
              <a:t>5</a:t>
            </a:r>
          </a:p>
        </p:txBody>
      </p:sp>
      <p:sp>
        <p:nvSpPr>
          <p:cNvPr id="11" name="TextBox 10">
            <a:extLst>
              <a:ext uri="{FF2B5EF4-FFF2-40B4-BE49-F238E27FC236}">
                <a16:creationId xmlns:a16="http://schemas.microsoft.com/office/drawing/2014/main" id="{9406AC20-C2C1-119B-EFDE-2C5ED8316D59}"/>
              </a:ext>
            </a:extLst>
          </p:cNvPr>
          <p:cNvSpPr txBox="1"/>
          <p:nvPr/>
        </p:nvSpPr>
        <p:spPr>
          <a:xfrm>
            <a:off x="7553424" y="2344625"/>
            <a:ext cx="1828800" cy="307777"/>
          </a:xfrm>
          <a:prstGeom prst="rect">
            <a:avLst/>
          </a:prstGeom>
          <a:noFill/>
        </p:spPr>
        <p:txBody>
          <a:bodyPr wrap="square" lIns="91440" tIns="45720" rIns="91440" bIns="45720" rtlCol="0" anchor="t">
            <a:spAutoFit/>
          </a:bodyPr>
          <a:lstStyle/>
          <a:p>
            <a:pPr algn="l"/>
            <a:r>
              <a:rPr lang="en-US" dirty="0"/>
              <a:t>4</a:t>
            </a:r>
          </a:p>
        </p:txBody>
      </p:sp>
      <p:sp>
        <p:nvSpPr>
          <p:cNvPr id="14" name="TextBox 13">
            <a:extLst>
              <a:ext uri="{FF2B5EF4-FFF2-40B4-BE49-F238E27FC236}">
                <a16:creationId xmlns:a16="http://schemas.microsoft.com/office/drawing/2014/main" id="{D21E6E3D-6F4A-846F-F4D6-3B6331439581}"/>
              </a:ext>
            </a:extLst>
          </p:cNvPr>
          <p:cNvSpPr txBox="1"/>
          <p:nvPr/>
        </p:nvSpPr>
        <p:spPr>
          <a:xfrm>
            <a:off x="5951389" y="2304640"/>
            <a:ext cx="1828800" cy="307777"/>
          </a:xfrm>
          <a:prstGeom prst="rect">
            <a:avLst/>
          </a:prstGeom>
          <a:noFill/>
        </p:spPr>
        <p:txBody>
          <a:bodyPr wrap="square" rtlCol="0">
            <a:spAutoFit/>
          </a:bodyPr>
          <a:lstStyle/>
          <a:p>
            <a:pPr algn="l"/>
            <a:r>
              <a:rPr lang="en-US"/>
              <a:t>3</a:t>
            </a:r>
          </a:p>
        </p:txBody>
      </p:sp>
      <p:sp>
        <p:nvSpPr>
          <p:cNvPr id="15" name="TextBox 14">
            <a:extLst>
              <a:ext uri="{FF2B5EF4-FFF2-40B4-BE49-F238E27FC236}">
                <a16:creationId xmlns:a16="http://schemas.microsoft.com/office/drawing/2014/main" id="{C323FF0B-D371-1BEC-2483-8DFEC49BDBB3}"/>
              </a:ext>
            </a:extLst>
          </p:cNvPr>
          <p:cNvSpPr txBox="1"/>
          <p:nvPr/>
        </p:nvSpPr>
        <p:spPr>
          <a:xfrm rot="10644566" flipH="1" flipV="1">
            <a:off x="7724508" y="3761808"/>
            <a:ext cx="1551605" cy="307777"/>
          </a:xfrm>
          <a:prstGeom prst="rect">
            <a:avLst/>
          </a:prstGeom>
          <a:noFill/>
        </p:spPr>
        <p:txBody>
          <a:bodyPr wrap="square" lIns="91440" tIns="45720" rIns="91440" bIns="45720" rtlCol="0" anchor="t">
            <a:spAutoFit/>
          </a:bodyPr>
          <a:lstStyle/>
          <a:p>
            <a:pPr algn="l"/>
            <a:r>
              <a:rPr lang="en-US" dirty="0"/>
              <a:t>6</a:t>
            </a:r>
          </a:p>
        </p:txBody>
      </p:sp>
      <p:sp>
        <p:nvSpPr>
          <p:cNvPr id="16" name="TextBox 15">
            <a:extLst>
              <a:ext uri="{FF2B5EF4-FFF2-40B4-BE49-F238E27FC236}">
                <a16:creationId xmlns:a16="http://schemas.microsoft.com/office/drawing/2014/main" id="{4CBF44BC-CB9A-575A-A6DD-11D0998BE055}"/>
              </a:ext>
            </a:extLst>
          </p:cNvPr>
          <p:cNvSpPr txBox="1"/>
          <p:nvPr/>
        </p:nvSpPr>
        <p:spPr>
          <a:xfrm>
            <a:off x="8142239" y="885118"/>
            <a:ext cx="1828800" cy="307777"/>
          </a:xfrm>
          <a:prstGeom prst="rect">
            <a:avLst/>
          </a:prstGeom>
          <a:noFill/>
        </p:spPr>
        <p:txBody>
          <a:bodyPr wrap="square" lIns="91440" tIns="45720" rIns="91440" bIns="45720" rtlCol="0" anchor="t">
            <a:spAutoFit/>
          </a:bodyPr>
          <a:lstStyle/>
          <a:p>
            <a:pPr algn="l"/>
            <a:r>
              <a:rPr lang="en-US" dirty="0"/>
              <a:t>2</a:t>
            </a:r>
          </a:p>
        </p:txBody>
      </p:sp>
    </p:spTree>
    <p:extLst>
      <p:ext uri="{BB962C8B-B14F-4D97-AF65-F5344CB8AC3E}">
        <p14:creationId xmlns:p14="http://schemas.microsoft.com/office/powerpoint/2010/main" val="1604998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829790-A54E-3EE4-3EDF-C2F7FCDEBC64}"/>
              </a:ext>
            </a:extLst>
          </p:cNvPr>
          <p:cNvSpPr txBox="1"/>
          <p:nvPr/>
        </p:nvSpPr>
        <p:spPr>
          <a:xfrm>
            <a:off x="1648341" y="266496"/>
            <a:ext cx="5727833"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000" b="1">
                <a:solidFill>
                  <a:schemeClr val="accent5"/>
                </a:solidFill>
                <a:latin typeface="Prompt"/>
              </a:rPr>
              <a:t>Bioplastics: Cups and Bowls</a:t>
            </a:r>
          </a:p>
        </p:txBody>
      </p:sp>
      <p:sp>
        <p:nvSpPr>
          <p:cNvPr id="7" name="TextBox 6">
            <a:extLst>
              <a:ext uri="{FF2B5EF4-FFF2-40B4-BE49-F238E27FC236}">
                <a16:creationId xmlns:a16="http://schemas.microsoft.com/office/drawing/2014/main" id="{5E2D171E-0CE0-E174-4BB3-4EEF2FF19455}"/>
              </a:ext>
            </a:extLst>
          </p:cNvPr>
          <p:cNvSpPr txBox="1"/>
          <p:nvPr/>
        </p:nvSpPr>
        <p:spPr>
          <a:xfrm>
            <a:off x="183319" y="1026818"/>
            <a:ext cx="674284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t>After our successful attempts to make bioplastics we decided to try to make it into more complicated shapes.</a:t>
            </a:r>
          </a:p>
        </p:txBody>
      </p:sp>
      <p:pic>
        <p:nvPicPr>
          <p:cNvPr id="11" name="Picture 10" descr="A piece of food on a napkin&#10;&#10;AI-generated content may be incorrect.">
            <a:extLst>
              <a:ext uri="{FF2B5EF4-FFF2-40B4-BE49-F238E27FC236}">
                <a16:creationId xmlns:a16="http://schemas.microsoft.com/office/drawing/2014/main" id="{01B1AA3C-3A68-F98F-8509-BC712E736ADA}"/>
              </a:ext>
            </a:extLst>
          </p:cNvPr>
          <p:cNvPicPr>
            <a:picLocks noChangeAspect="1"/>
          </p:cNvPicPr>
          <p:nvPr/>
        </p:nvPicPr>
        <p:blipFill>
          <a:blip r:embed="rId2"/>
          <a:stretch>
            <a:fillRect/>
          </a:stretch>
        </p:blipFill>
        <p:spPr>
          <a:xfrm>
            <a:off x="441109" y="1645143"/>
            <a:ext cx="1644127" cy="2573509"/>
          </a:xfrm>
          <a:prstGeom prst="rect">
            <a:avLst/>
          </a:prstGeom>
        </p:spPr>
      </p:pic>
      <p:pic>
        <p:nvPicPr>
          <p:cNvPr id="14" name="Picture 13" descr="A hand holding a piece of orange peel&#10;&#10;AI-generated content may be incorrect.">
            <a:extLst>
              <a:ext uri="{FF2B5EF4-FFF2-40B4-BE49-F238E27FC236}">
                <a16:creationId xmlns:a16="http://schemas.microsoft.com/office/drawing/2014/main" id="{1DD88AA1-BA78-BB63-C652-41B99891CEAE}"/>
              </a:ext>
            </a:extLst>
          </p:cNvPr>
          <p:cNvPicPr>
            <a:picLocks noChangeAspect="1"/>
          </p:cNvPicPr>
          <p:nvPr/>
        </p:nvPicPr>
        <p:blipFill>
          <a:blip r:embed="rId3"/>
          <a:stretch>
            <a:fillRect/>
          </a:stretch>
        </p:blipFill>
        <p:spPr>
          <a:xfrm>
            <a:off x="2284613" y="1785244"/>
            <a:ext cx="3213533" cy="2438308"/>
          </a:xfrm>
          <a:prstGeom prst="rect">
            <a:avLst/>
          </a:prstGeom>
        </p:spPr>
      </p:pic>
      <p:pic>
        <p:nvPicPr>
          <p:cNvPr id="16" name="Picture 15" descr="A small white object on a table&#10;&#10;AI-generated content may be incorrect.">
            <a:extLst>
              <a:ext uri="{FF2B5EF4-FFF2-40B4-BE49-F238E27FC236}">
                <a16:creationId xmlns:a16="http://schemas.microsoft.com/office/drawing/2014/main" id="{2F4F3AF2-A119-D71C-AE0B-2C10A553B81B}"/>
              </a:ext>
            </a:extLst>
          </p:cNvPr>
          <p:cNvPicPr>
            <a:picLocks noChangeAspect="1"/>
          </p:cNvPicPr>
          <p:nvPr/>
        </p:nvPicPr>
        <p:blipFill>
          <a:blip r:embed="rId4"/>
          <a:stretch>
            <a:fillRect/>
          </a:stretch>
        </p:blipFill>
        <p:spPr>
          <a:xfrm>
            <a:off x="5673340" y="1841192"/>
            <a:ext cx="3062889" cy="2359980"/>
          </a:xfrm>
          <a:prstGeom prst="rect">
            <a:avLst/>
          </a:prstGeom>
        </p:spPr>
      </p:pic>
      <p:sp>
        <p:nvSpPr>
          <p:cNvPr id="17" name="TextBox 16">
            <a:extLst>
              <a:ext uri="{FF2B5EF4-FFF2-40B4-BE49-F238E27FC236}">
                <a16:creationId xmlns:a16="http://schemas.microsoft.com/office/drawing/2014/main" id="{9B45C250-E48F-A8E0-F5E6-3D4973BA2E8C}"/>
              </a:ext>
            </a:extLst>
          </p:cNvPr>
          <p:cNvSpPr txBox="1"/>
          <p:nvPr/>
        </p:nvSpPr>
        <p:spPr>
          <a:xfrm>
            <a:off x="932508" y="4279062"/>
            <a:ext cx="66602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b="1"/>
              <a:t>7</a:t>
            </a:r>
          </a:p>
        </p:txBody>
      </p:sp>
      <p:sp>
        <p:nvSpPr>
          <p:cNvPr id="19" name="TextBox 18">
            <a:extLst>
              <a:ext uri="{FF2B5EF4-FFF2-40B4-BE49-F238E27FC236}">
                <a16:creationId xmlns:a16="http://schemas.microsoft.com/office/drawing/2014/main" id="{E312C0F1-8CA1-A6F0-FF3A-70246770C86D}"/>
              </a:ext>
            </a:extLst>
          </p:cNvPr>
          <p:cNvSpPr txBox="1"/>
          <p:nvPr/>
        </p:nvSpPr>
        <p:spPr>
          <a:xfrm>
            <a:off x="3371712" y="4279244"/>
            <a:ext cx="36631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b="1"/>
              <a:t>8</a:t>
            </a:r>
          </a:p>
        </p:txBody>
      </p:sp>
      <p:sp>
        <p:nvSpPr>
          <p:cNvPr id="21" name="TextBox 20">
            <a:extLst>
              <a:ext uri="{FF2B5EF4-FFF2-40B4-BE49-F238E27FC236}">
                <a16:creationId xmlns:a16="http://schemas.microsoft.com/office/drawing/2014/main" id="{8BF88D15-3A38-45EF-B01D-0BBECCF996F9}"/>
              </a:ext>
            </a:extLst>
          </p:cNvPr>
          <p:cNvSpPr txBox="1"/>
          <p:nvPr/>
        </p:nvSpPr>
        <p:spPr>
          <a:xfrm>
            <a:off x="7048619" y="4201550"/>
            <a:ext cx="64937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b="1"/>
              <a:t>9</a:t>
            </a:r>
          </a:p>
        </p:txBody>
      </p:sp>
    </p:spTree>
    <p:extLst>
      <p:ext uri="{BB962C8B-B14F-4D97-AF65-F5344CB8AC3E}">
        <p14:creationId xmlns:p14="http://schemas.microsoft.com/office/powerpoint/2010/main" val="32639605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70"/>
        <p:cNvGrpSpPr/>
        <p:nvPr/>
      </p:nvGrpSpPr>
      <p:grpSpPr>
        <a:xfrm>
          <a:off x="0" y="0"/>
          <a:ext cx="0" cy="0"/>
          <a:chOff x="0" y="0"/>
          <a:chExt cx="0" cy="0"/>
        </a:xfrm>
      </p:grpSpPr>
      <p:grpSp>
        <p:nvGrpSpPr>
          <p:cNvPr id="1171" name="Google Shape;1171;p67"/>
          <p:cNvGrpSpPr/>
          <p:nvPr/>
        </p:nvGrpSpPr>
        <p:grpSpPr>
          <a:xfrm rot="-822550">
            <a:off x="8451825" y="4118508"/>
            <a:ext cx="208247" cy="322764"/>
            <a:chOff x="5207150" y="2694275"/>
            <a:chExt cx="437350" cy="921300"/>
          </a:xfrm>
        </p:grpSpPr>
        <p:sp>
          <p:nvSpPr>
            <p:cNvPr id="1172" name="Google Shape;1172;p67"/>
            <p:cNvSpPr/>
            <p:nvPr/>
          </p:nvSpPr>
          <p:spPr>
            <a:xfrm>
              <a:off x="5207150" y="2848675"/>
              <a:ext cx="437350" cy="766900"/>
            </a:xfrm>
            <a:custGeom>
              <a:avLst/>
              <a:gdLst/>
              <a:ahLst/>
              <a:cxnLst/>
              <a:rect l="l" t="t" r="r" b="b"/>
              <a:pathLst>
                <a:path w="17494" h="30676" extrusionOk="0">
                  <a:moveTo>
                    <a:pt x="6537" y="0"/>
                  </a:moveTo>
                  <a:cubicBezTo>
                    <a:pt x="6537" y="0"/>
                    <a:pt x="6051" y="706"/>
                    <a:pt x="5502" y="1411"/>
                  </a:cubicBezTo>
                  <a:cubicBezTo>
                    <a:pt x="4938" y="2116"/>
                    <a:pt x="455" y="6301"/>
                    <a:pt x="518" y="7712"/>
                  </a:cubicBezTo>
                  <a:cubicBezTo>
                    <a:pt x="518" y="7994"/>
                    <a:pt x="534" y="8856"/>
                    <a:pt x="534" y="10048"/>
                  </a:cubicBezTo>
                  <a:lnTo>
                    <a:pt x="534" y="10628"/>
                  </a:lnTo>
                  <a:cubicBezTo>
                    <a:pt x="236" y="10831"/>
                    <a:pt x="32" y="11176"/>
                    <a:pt x="32" y="11568"/>
                  </a:cubicBezTo>
                  <a:lnTo>
                    <a:pt x="32" y="12336"/>
                  </a:lnTo>
                  <a:cubicBezTo>
                    <a:pt x="32" y="12728"/>
                    <a:pt x="236" y="13073"/>
                    <a:pt x="534" y="13276"/>
                  </a:cubicBezTo>
                  <a:lnTo>
                    <a:pt x="534" y="13653"/>
                  </a:lnTo>
                  <a:cubicBezTo>
                    <a:pt x="220" y="13856"/>
                    <a:pt x="1" y="14217"/>
                    <a:pt x="1" y="14609"/>
                  </a:cubicBezTo>
                  <a:lnTo>
                    <a:pt x="1" y="15377"/>
                  </a:lnTo>
                  <a:cubicBezTo>
                    <a:pt x="1" y="15784"/>
                    <a:pt x="205" y="16129"/>
                    <a:pt x="534" y="16333"/>
                  </a:cubicBezTo>
                  <a:lnTo>
                    <a:pt x="534" y="16693"/>
                  </a:lnTo>
                  <a:cubicBezTo>
                    <a:pt x="205" y="16897"/>
                    <a:pt x="1" y="17258"/>
                    <a:pt x="1" y="17650"/>
                  </a:cubicBezTo>
                  <a:lnTo>
                    <a:pt x="1" y="18418"/>
                  </a:lnTo>
                  <a:cubicBezTo>
                    <a:pt x="1" y="18825"/>
                    <a:pt x="205" y="19170"/>
                    <a:pt x="518" y="19374"/>
                  </a:cubicBezTo>
                  <a:lnTo>
                    <a:pt x="518" y="19750"/>
                  </a:lnTo>
                  <a:cubicBezTo>
                    <a:pt x="205" y="19954"/>
                    <a:pt x="1" y="20299"/>
                    <a:pt x="1" y="20706"/>
                  </a:cubicBezTo>
                  <a:lnTo>
                    <a:pt x="1" y="21458"/>
                  </a:lnTo>
                  <a:cubicBezTo>
                    <a:pt x="1" y="21866"/>
                    <a:pt x="205" y="22211"/>
                    <a:pt x="518" y="22415"/>
                  </a:cubicBezTo>
                  <a:lnTo>
                    <a:pt x="518" y="22791"/>
                  </a:lnTo>
                  <a:cubicBezTo>
                    <a:pt x="205" y="22995"/>
                    <a:pt x="1" y="23339"/>
                    <a:pt x="1" y="23747"/>
                  </a:cubicBezTo>
                  <a:lnTo>
                    <a:pt x="1" y="24499"/>
                  </a:lnTo>
                  <a:cubicBezTo>
                    <a:pt x="1" y="24907"/>
                    <a:pt x="205" y="25252"/>
                    <a:pt x="518" y="25455"/>
                  </a:cubicBezTo>
                  <a:cubicBezTo>
                    <a:pt x="518" y="25785"/>
                    <a:pt x="581" y="28998"/>
                    <a:pt x="1929" y="29609"/>
                  </a:cubicBezTo>
                  <a:cubicBezTo>
                    <a:pt x="3161" y="30184"/>
                    <a:pt x="5853" y="30676"/>
                    <a:pt x="7915" y="30676"/>
                  </a:cubicBezTo>
                  <a:cubicBezTo>
                    <a:pt x="8213" y="30676"/>
                    <a:pt x="8497" y="30665"/>
                    <a:pt x="8763" y="30644"/>
                  </a:cubicBezTo>
                  <a:cubicBezTo>
                    <a:pt x="9026" y="30665"/>
                    <a:pt x="9309" y="30676"/>
                    <a:pt x="9606" y="30676"/>
                  </a:cubicBezTo>
                  <a:cubicBezTo>
                    <a:pt x="11656" y="30676"/>
                    <a:pt x="14349" y="30184"/>
                    <a:pt x="15581" y="29609"/>
                  </a:cubicBezTo>
                  <a:cubicBezTo>
                    <a:pt x="17007" y="28966"/>
                    <a:pt x="17007" y="25424"/>
                    <a:pt x="17007" y="25424"/>
                  </a:cubicBezTo>
                  <a:cubicBezTo>
                    <a:pt x="17274" y="25205"/>
                    <a:pt x="17462" y="24875"/>
                    <a:pt x="17462" y="24499"/>
                  </a:cubicBezTo>
                  <a:lnTo>
                    <a:pt x="17462" y="23747"/>
                  </a:lnTo>
                  <a:cubicBezTo>
                    <a:pt x="17462" y="23371"/>
                    <a:pt x="17274" y="23026"/>
                    <a:pt x="16992" y="22822"/>
                  </a:cubicBezTo>
                  <a:cubicBezTo>
                    <a:pt x="16992" y="22681"/>
                    <a:pt x="16992" y="22540"/>
                    <a:pt x="16992" y="22383"/>
                  </a:cubicBezTo>
                  <a:cubicBezTo>
                    <a:pt x="17274" y="22180"/>
                    <a:pt x="17462" y="21835"/>
                    <a:pt x="17462" y="21458"/>
                  </a:cubicBezTo>
                  <a:lnTo>
                    <a:pt x="17462" y="20706"/>
                  </a:lnTo>
                  <a:cubicBezTo>
                    <a:pt x="17462" y="20314"/>
                    <a:pt x="17274" y="19985"/>
                    <a:pt x="16992" y="19781"/>
                  </a:cubicBezTo>
                  <a:cubicBezTo>
                    <a:pt x="16992" y="19640"/>
                    <a:pt x="16992" y="19484"/>
                    <a:pt x="16976" y="19342"/>
                  </a:cubicBezTo>
                  <a:cubicBezTo>
                    <a:pt x="17274" y="19139"/>
                    <a:pt x="17462" y="18794"/>
                    <a:pt x="17462" y="18418"/>
                  </a:cubicBezTo>
                  <a:lnTo>
                    <a:pt x="17462" y="17650"/>
                  </a:lnTo>
                  <a:cubicBezTo>
                    <a:pt x="17462" y="17273"/>
                    <a:pt x="17274" y="16929"/>
                    <a:pt x="16976" y="16725"/>
                  </a:cubicBezTo>
                  <a:lnTo>
                    <a:pt x="16976" y="16302"/>
                  </a:lnTo>
                  <a:cubicBezTo>
                    <a:pt x="17274" y="16098"/>
                    <a:pt x="17462" y="15753"/>
                    <a:pt x="17462" y="15377"/>
                  </a:cubicBezTo>
                  <a:lnTo>
                    <a:pt x="17462" y="14609"/>
                  </a:lnTo>
                  <a:cubicBezTo>
                    <a:pt x="17462" y="14233"/>
                    <a:pt x="17274" y="13888"/>
                    <a:pt x="16976" y="13684"/>
                  </a:cubicBezTo>
                  <a:cubicBezTo>
                    <a:pt x="16976" y="13543"/>
                    <a:pt x="16976" y="13418"/>
                    <a:pt x="16976" y="13276"/>
                  </a:cubicBezTo>
                  <a:cubicBezTo>
                    <a:pt x="17290" y="13073"/>
                    <a:pt x="17493" y="12728"/>
                    <a:pt x="17493" y="12336"/>
                  </a:cubicBezTo>
                  <a:lnTo>
                    <a:pt x="17493" y="11568"/>
                  </a:lnTo>
                  <a:cubicBezTo>
                    <a:pt x="17493" y="11176"/>
                    <a:pt x="17290" y="10831"/>
                    <a:pt x="16976" y="10628"/>
                  </a:cubicBezTo>
                  <a:cubicBezTo>
                    <a:pt x="16976" y="9123"/>
                    <a:pt x="16992" y="8041"/>
                    <a:pt x="17007" y="7712"/>
                  </a:cubicBezTo>
                  <a:cubicBezTo>
                    <a:pt x="17070" y="6301"/>
                    <a:pt x="12572" y="2116"/>
                    <a:pt x="12023" y="1411"/>
                  </a:cubicBezTo>
                  <a:cubicBezTo>
                    <a:pt x="11459" y="706"/>
                    <a:pt x="10973" y="0"/>
                    <a:pt x="109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67"/>
            <p:cNvSpPr/>
            <p:nvPr/>
          </p:nvSpPr>
          <p:spPr>
            <a:xfrm>
              <a:off x="5367025" y="2746400"/>
              <a:ext cx="120725" cy="62325"/>
            </a:xfrm>
            <a:custGeom>
              <a:avLst/>
              <a:gdLst/>
              <a:ahLst/>
              <a:cxnLst/>
              <a:rect l="l" t="t" r="r" b="b"/>
              <a:pathLst>
                <a:path w="4829" h="2493" extrusionOk="0">
                  <a:moveTo>
                    <a:pt x="769" y="0"/>
                  </a:moveTo>
                  <a:cubicBezTo>
                    <a:pt x="346" y="0"/>
                    <a:pt x="1" y="345"/>
                    <a:pt x="1" y="768"/>
                  </a:cubicBezTo>
                  <a:lnTo>
                    <a:pt x="1" y="2493"/>
                  </a:lnTo>
                  <a:lnTo>
                    <a:pt x="4829" y="2493"/>
                  </a:lnTo>
                  <a:lnTo>
                    <a:pt x="4829" y="768"/>
                  </a:lnTo>
                  <a:cubicBezTo>
                    <a:pt x="4829" y="345"/>
                    <a:pt x="4484" y="0"/>
                    <a:pt x="40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67"/>
            <p:cNvSpPr/>
            <p:nvPr/>
          </p:nvSpPr>
          <p:spPr>
            <a:xfrm>
              <a:off x="5365850" y="2808700"/>
              <a:ext cx="123475" cy="16475"/>
            </a:xfrm>
            <a:custGeom>
              <a:avLst/>
              <a:gdLst/>
              <a:ahLst/>
              <a:cxnLst/>
              <a:rect l="l" t="t" r="r" b="b"/>
              <a:pathLst>
                <a:path w="4939" h="659" extrusionOk="0">
                  <a:moveTo>
                    <a:pt x="1" y="1"/>
                  </a:moveTo>
                  <a:lnTo>
                    <a:pt x="1" y="659"/>
                  </a:lnTo>
                  <a:lnTo>
                    <a:pt x="4938" y="659"/>
                  </a:lnTo>
                  <a:lnTo>
                    <a:pt x="49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67"/>
            <p:cNvSpPr/>
            <p:nvPr/>
          </p:nvSpPr>
          <p:spPr>
            <a:xfrm>
              <a:off x="5333725" y="2694275"/>
              <a:ext cx="184600" cy="151675"/>
            </a:xfrm>
            <a:custGeom>
              <a:avLst/>
              <a:gdLst/>
              <a:ahLst/>
              <a:cxnLst/>
              <a:rect l="l" t="t" r="r" b="b"/>
              <a:pathLst>
                <a:path w="7384" h="6067" extrusionOk="0">
                  <a:moveTo>
                    <a:pt x="1223" y="1"/>
                  </a:moveTo>
                  <a:cubicBezTo>
                    <a:pt x="549" y="1"/>
                    <a:pt x="1" y="549"/>
                    <a:pt x="1" y="1223"/>
                  </a:cubicBezTo>
                  <a:lnTo>
                    <a:pt x="1" y="4891"/>
                  </a:lnTo>
                  <a:cubicBezTo>
                    <a:pt x="1" y="5440"/>
                    <a:pt x="377" y="5910"/>
                    <a:pt x="863" y="6067"/>
                  </a:cubicBezTo>
                  <a:cubicBezTo>
                    <a:pt x="863" y="6035"/>
                    <a:pt x="863" y="5988"/>
                    <a:pt x="863" y="5957"/>
                  </a:cubicBezTo>
                  <a:cubicBezTo>
                    <a:pt x="863" y="5831"/>
                    <a:pt x="878" y="5737"/>
                    <a:pt x="910" y="5659"/>
                  </a:cubicBezTo>
                  <a:cubicBezTo>
                    <a:pt x="612" y="5534"/>
                    <a:pt x="408" y="5236"/>
                    <a:pt x="408" y="4891"/>
                  </a:cubicBezTo>
                  <a:lnTo>
                    <a:pt x="408" y="1223"/>
                  </a:lnTo>
                  <a:cubicBezTo>
                    <a:pt x="408" y="769"/>
                    <a:pt x="769" y="408"/>
                    <a:pt x="1223" y="408"/>
                  </a:cubicBezTo>
                  <a:lnTo>
                    <a:pt x="6161" y="408"/>
                  </a:lnTo>
                  <a:cubicBezTo>
                    <a:pt x="6599" y="408"/>
                    <a:pt x="6976" y="769"/>
                    <a:pt x="6976" y="1223"/>
                  </a:cubicBezTo>
                  <a:lnTo>
                    <a:pt x="6976" y="4891"/>
                  </a:lnTo>
                  <a:cubicBezTo>
                    <a:pt x="6976" y="5236"/>
                    <a:pt x="6756" y="5534"/>
                    <a:pt x="6458" y="5659"/>
                  </a:cubicBezTo>
                  <a:cubicBezTo>
                    <a:pt x="6490" y="5737"/>
                    <a:pt x="6505" y="5847"/>
                    <a:pt x="6505" y="5957"/>
                  </a:cubicBezTo>
                  <a:cubicBezTo>
                    <a:pt x="6505" y="5988"/>
                    <a:pt x="6490" y="6035"/>
                    <a:pt x="6490" y="6067"/>
                  </a:cubicBezTo>
                  <a:cubicBezTo>
                    <a:pt x="7007" y="5926"/>
                    <a:pt x="7383" y="5455"/>
                    <a:pt x="7383" y="4891"/>
                  </a:cubicBezTo>
                  <a:lnTo>
                    <a:pt x="7383" y="1223"/>
                  </a:lnTo>
                  <a:cubicBezTo>
                    <a:pt x="7383" y="549"/>
                    <a:pt x="6835" y="1"/>
                    <a:pt x="616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76" name="Google Shape;1176;p67"/>
          <p:cNvSpPr txBox="1">
            <a:spLocks noGrp="1"/>
          </p:cNvSpPr>
          <p:nvPr>
            <p:ph type="title"/>
          </p:nvPr>
        </p:nvSpPr>
        <p:spPr>
          <a:xfrm>
            <a:off x="751247" y="179475"/>
            <a:ext cx="7717500" cy="559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a:solidFill>
                  <a:schemeClr val="accent5"/>
                </a:solidFill>
              </a:rPr>
              <a:t>Results</a:t>
            </a:r>
            <a:r>
              <a:rPr lang="en">
                <a:solidFill>
                  <a:schemeClr val="accent5"/>
                </a:solidFill>
              </a:rPr>
              <a:t>  </a:t>
            </a:r>
            <a:endParaRPr>
              <a:solidFill>
                <a:schemeClr val="accent5"/>
              </a:solidFill>
            </a:endParaRPr>
          </a:p>
        </p:txBody>
      </p:sp>
      <p:grpSp>
        <p:nvGrpSpPr>
          <p:cNvPr id="1191" name="Google Shape;1191;p67"/>
          <p:cNvGrpSpPr/>
          <p:nvPr/>
        </p:nvGrpSpPr>
        <p:grpSpPr>
          <a:xfrm rot="1013572">
            <a:off x="8554361" y="4101022"/>
            <a:ext cx="147409" cy="304759"/>
            <a:chOff x="5197525" y="3491975"/>
            <a:chExt cx="340250" cy="801950"/>
          </a:xfrm>
        </p:grpSpPr>
        <p:sp>
          <p:nvSpPr>
            <p:cNvPr id="1192" name="Google Shape;1192;p67"/>
            <p:cNvSpPr/>
            <p:nvPr/>
          </p:nvSpPr>
          <p:spPr>
            <a:xfrm>
              <a:off x="5492025" y="3515700"/>
              <a:ext cx="45750" cy="51400"/>
            </a:xfrm>
            <a:custGeom>
              <a:avLst/>
              <a:gdLst/>
              <a:ahLst/>
              <a:cxnLst/>
              <a:rect l="l" t="t" r="r" b="b"/>
              <a:pathLst>
                <a:path w="1830" h="2056" extrusionOk="0">
                  <a:moveTo>
                    <a:pt x="0" y="0"/>
                  </a:moveTo>
                  <a:lnTo>
                    <a:pt x="0" y="2056"/>
                  </a:lnTo>
                  <a:lnTo>
                    <a:pt x="50" y="2056"/>
                  </a:lnTo>
                  <a:lnTo>
                    <a:pt x="1554" y="1905"/>
                  </a:lnTo>
                  <a:cubicBezTo>
                    <a:pt x="1729" y="1905"/>
                    <a:pt x="1830" y="1780"/>
                    <a:pt x="1830" y="1630"/>
                  </a:cubicBezTo>
                  <a:lnTo>
                    <a:pt x="1830" y="427"/>
                  </a:lnTo>
                  <a:cubicBezTo>
                    <a:pt x="1830" y="276"/>
                    <a:pt x="1729" y="151"/>
                    <a:pt x="1554" y="151"/>
                  </a:cubicBezTo>
                  <a:lnTo>
                    <a:pt x="5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67"/>
            <p:cNvSpPr/>
            <p:nvPr/>
          </p:nvSpPr>
          <p:spPr>
            <a:xfrm>
              <a:off x="5405550" y="3580875"/>
              <a:ext cx="80850" cy="87650"/>
            </a:xfrm>
            <a:custGeom>
              <a:avLst/>
              <a:gdLst/>
              <a:ahLst/>
              <a:cxnLst/>
              <a:rect l="l" t="t" r="r" b="b"/>
              <a:pathLst>
                <a:path w="3234" h="3506" extrusionOk="0">
                  <a:moveTo>
                    <a:pt x="1730" y="0"/>
                  </a:moveTo>
                  <a:lnTo>
                    <a:pt x="0" y="551"/>
                  </a:lnTo>
                  <a:lnTo>
                    <a:pt x="1454" y="3058"/>
                  </a:lnTo>
                  <a:cubicBezTo>
                    <a:pt x="1622" y="3343"/>
                    <a:pt x="1914" y="3505"/>
                    <a:pt x="2217" y="3505"/>
                  </a:cubicBezTo>
                  <a:cubicBezTo>
                    <a:pt x="2365" y="3505"/>
                    <a:pt x="2517" y="3466"/>
                    <a:pt x="2657" y="3383"/>
                  </a:cubicBezTo>
                  <a:cubicBezTo>
                    <a:pt x="3083" y="3133"/>
                    <a:pt x="3234" y="2607"/>
                    <a:pt x="2983" y="2180"/>
                  </a:cubicBezTo>
                  <a:lnTo>
                    <a:pt x="173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67"/>
            <p:cNvSpPr/>
            <p:nvPr/>
          </p:nvSpPr>
          <p:spPr>
            <a:xfrm>
              <a:off x="5202550" y="3492075"/>
              <a:ext cx="289500" cy="194700"/>
            </a:xfrm>
            <a:custGeom>
              <a:avLst/>
              <a:gdLst/>
              <a:ahLst/>
              <a:cxnLst/>
              <a:rect l="l" t="t" r="r" b="b"/>
              <a:pathLst>
                <a:path w="11580" h="7788" extrusionOk="0">
                  <a:moveTo>
                    <a:pt x="6692" y="1"/>
                  </a:moveTo>
                  <a:cubicBezTo>
                    <a:pt x="4734" y="1"/>
                    <a:pt x="2478" y="485"/>
                    <a:pt x="501" y="2148"/>
                  </a:cubicBezTo>
                  <a:cubicBezTo>
                    <a:pt x="476" y="2174"/>
                    <a:pt x="0" y="2650"/>
                    <a:pt x="0" y="3101"/>
                  </a:cubicBezTo>
                  <a:lnTo>
                    <a:pt x="0" y="3803"/>
                  </a:lnTo>
                  <a:lnTo>
                    <a:pt x="0" y="3828"/>
                  </a:lnTo>
                  <a:cubicBezTo>
                    <a:pt x="0" y="3978"/>
                    <a:pt x="50" y="4354"/>
                    <a:pt x="501" y="4354"/>
                  </a:cubicBezTo>
                  <a:lnTo>
                    <a:pt x="3484" y="4354"/>
                  </a:lnTo>
                  <a:lnTo>
                    <a:pt x="3484" y="7788"/>
                  </a:lnTo>
                  <a:lnTo>
                    <a:pt x="6717" y="7788"/>
                  </a:lnTo>
                  <a:lnTo>
                    <a:pt x="6717" y="4529"/>
                  </a:lnTo>
                  <a:lnTo>
                    <a:pt x="11579" y="3026"/>
                  </a:lnTo>
                  <a:lnTo>
                    <a:pt x="11579" y="945"/>
                  </a:lnTo>
                  <a:cubicBezTo>
                    <a:pt x="11579" y="945"/>
                    <a:pt x="9426" y="1"/>
                    <a:pt x="669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67"/>
            <p:cNvSpPr/>
            <p:nvPr/>
          </p:nvSpPr>
          <p:spPr>
            <a:xfrm>
              <a:off x="5289625" y="3600925"/>
              <a:ext cx="35750" cy="85850"/>
            </a:xfrm>
            <a:custGeom>
              <a:avLst/>
              <a:gdLst/>
              <a:ahLst/>
              <a:cxnLst/>
              <a:rect l="l" t="t" r="r" b="b"/>
              <a:pathLst>
                <a:path w="1430" h="3434" extrusionOk="0">
                  <a:moveTo>
                    <a:pt x="101" y="0"/>
                  </a:moveTo>
                  <a:cubicBezTo>
                    <a:pt x="76" y="0"/>
                    <a:pt x="26" y="0"/>
                    <a:pt x="1" y="25"/>
                  </a:cubicBezTo>
                  <a:lnTo>
                    <a:pt x="1" y="3434"/>
                  </a:lnTo>
                  <a:lnTo>
                    <a:pt x="1429" y="3434"/>
                  </a:lnTo>
                  <a:lnTo>
                    <a:pt x="1429" y="2331"/>
                  </a:lnTo>
                  <a:lnTo>
                    <a:pt x="1429" y="1754"/>
                  </a:lnTo>
                  <a:lnTo>
                    <a:pt x="1429" y="602"/>
                  </a:lnTo>
                  <a:cubicBezTo>
                    <a:pt x="1429" y="276"/>
                    <a:pt x="1154" y="0"/>
                    <a:pt x="82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67"/>
            <p:cNvSpPr/>
            <p:nvPr/>
          </p:nvSpPr>
          <p:spPr>
            <a:xfrm>
              <a:off x="5202550" y="3491975"/>
              <a:ext cx="185475" cy="108950"/>
            </a:xfrm>
            <a:custGeom>
              <a:avLst/>
              <a:gdLst/>
              <a:ahLst/>
              <a:cxnLst/>
              <a:rect l="l" t="t" r="r" b="b"/>
              <a:pathLst>
                <a:path w="7419" h="4358" extrusionOk="0">
                  <a:moveTo>
                    <a:pt x="6692" y="0"/>
                  </a:moveTo>
                  <a:cubicBezTo>
                    <a:pt x="4738" y="0"/>
                    <a:pt x="2481" y="484"/>
                    <a:pt x="501" y="2152"/>
                  </a:cubicBezTo>
                  <a:cubicBezTo>
                    <a:pt x="476" y="2178"/>
                    <a:pt x="0" y="2654"/>
                    <a:pt x="0" y="3105"/>
                  </a:cubicBezTo>
                  <a:lnTo>
                    <a:pt x="0" y="3807"/>
                  </a:lnTo>
                  <a:lnTo>
                    <a:pt x="0" y="3832"/>
                  </a:lnTo>
                  <a:cubicBezTo>
                    <a:pt x="0" y="3982"/>
                    <a:pt x="50" y="4358"/>
                    <a:pt x="501" y="4358"/>
                  </a:cubicBezTo>
                  <a:lnTo>
                    <a:pt x="1930" y="4358"/>
                  </a:lnTo>
                  <a:cubicBezTo>
                    <a:pt x="1479" y="4358"/>
                    <a:pt x="1429" y="3982"/>
                    <a:pt x="1429" y="3832"/>
                  </a:cubicBezTo>
                  <a:lnTo>
                    <a:pt x="1429" y="3807"/>
                  </a:lnTo>
                  <a:lnTo>
                    <a:pt x="1429" y="3105"/>
                  </a:lnTo>
                  <a:cubicBezTo>
                    <a:pt x="1429" y="2654"/>
                    <a:pt x="1905" y="2178"/>
                    <a:pt x="1930" y="2152"/>
                  </a:cubicBezTo>
                  <a:cubicBezTo>
                    <a:pt x="3659" y="674"/>
                    <a:pt x="5639" y="122"/>
                    <a:pt x="7419" y="22"/>
                  </a:cubicBezTo>
                  <a:cubicBezTo>
                    <a:pt x="7182" y="8"/>
                    <a:pt x="6939" y="0"/>
                    <a:pt x="669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67"/>
            <p:cNvSpPr/>
            <p:nvPr/>
          </p:nvSpPr>
          <p:spPr>
            <a:xfrm>
              <a:off x="5269575" y="3662325"/>
              <a:ext cx="120950" cy="63925"/>
            </a:xfrm>
            <a:custGeom>
              <a:avLst/>
              <a:gdLst/>
              <a:ahLst/>
              <a:cxnLst/>
              <a:rect l="l" t="t" r="r" b="b"/>
              <a:pathLst>
                <a:path w="4838" h="2557" extrusionOk="0">
                  <a:moveTo>
                    <a:pt x="928" y="0"/>
                  </a:moveTo>
                  <a:cubicBezTo>
                    <a:pt x="427" y="0"/>
                    <a:pt x="1" y="401"/>
                    <a:pt x="1" y="927"/>
                  </a:cubicBezTo>
                  <a:lnTo>
                    <a:pt x="1" y="2431"/>
                  </a:lnTo>
                  <a:lnTo>
                    <a:pt x="4236" y="2431"/>
                  </a:lnTo>
                  <a:cubicBezTo>
                    <a:pt x="4462" y="2431"/>
                    <a:pt x="4637" y="2481"/>
                    <a:pt x="4838" y="2557"/>
                  </a:cubicBezTo>
                  <a:lnTo>
                    <a:pt x="4838" y="927"/>
                  </a:lnTo>
                  <a:cubicBezTo>
                    <a:pt x="4838" y="401"/>
                    <a:pt x="4412" y="0"/>
                    <a:pt x="3911" y="0"/>
                  </a:cubicBezTo>
                  <a:close/>
                </a:path>
              </a:pathLst>
            </a:custGeom>
            <a:solidFill>
              <a:srgbClr val="3439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67"/>
            <p:cNvSpPr/>
            <p:nvPr/>
          </p:nvSpPr>
          <p:spPr>
            <a:xfrm>
              <a:off x="5269575" y="3662325"/>
              <a:ext cx="60175" cy="60800"/>
            </a:xfrm>
            <a:custGeom>
              <a:avLst/>
              <a:gdLst/>
              <a:ahLst/>
              <a:cxnLst/>
              <a:rect l="l" t="t" r="r" b="b"/>
              <a:pathLst>
                <a:path w="2407" h="2432" extrusionOk="0">
                  <a:moveTo>
                    <a:pt x="928" y="0"/>
                  </a:moveTo>
                  <a:cubicBezTo>
                    <a:pt x="427" y="0"/>
                    <a:pt x="1" y="401"/>
                    <a:pt x="1" y="927"/>
                  </a:cubicBezTo>
                  <a:lnTo>
                    <a:pt x="1" y="2431"/>
                  </a:lnTo>
                  <a:lnTo>
                    <a:pt x="1479" y="2431"/>
                  </a:lnTo>
                  <a:lnTo>
                    <a:pt x="1479" y="927"/>
                  </a:lnTo>
                  <a:cubicBezTo>
                    <a:pt x="1479" y="401"/>
                    <a:pt x="1906" y="0"/>
                    <a:pt x="2407" y="0"/>
                  </a:cubicBezTo>
                  <a:close/>
                </a:path>
              </a:pathLst>
            </a:custGeom>
            <a:solidFill>
              <a:srgbClr val="282F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67"/>
            <p:cNvSpPr/>
            <p:nvPr/>
          </p:nvSpPr>
          <p:spPr>
            <a:xfrm>
              <a:off x="5225100" y="4251925"/>
              <a:ext cx="228725" cy="42000"/>
            </a:xfrm>
            <a:custGeom>
              <a:avLst/>
              <a:gdLst/>
              <a:ahLst/>
              <a:cxnLst/>
              <a:rect l="l" t="t" r="r" b="b"/>
              <a:pathLst>
                <a:path w="9149" h="1680" extrusionOk="0">
                  <a:moveTo>
                    <a:pt x="0" y="0"/>
                  </a:moveTo>
                  <a:lnTo>
                    <a:pt x="0" y="752"/>
                  </a:lnTo>
                  <a:cubicBezTo>
                    <a:pt x="0" y="1278"/>
                    <a:pt x="401" y="1679"/>
                    <a:pt x="928" y="1679"/>
                  </a:cubicBezTo>
                  <a:lnTo>
                    <a:pt x="8221" y="1679"/>
                  </a:lnTo>
                  <a:cubicBezTo>
                    <a:pt x="8722" y="1679"/>
                    <a:pt x="9148" y="1278"/>
                    <a:pt x="9148" y="752"/>
                  </a:cubicBezTo>
                  <a:lnTo>
                    <a:pt x="9148" y="0"/>
                  </a:lnTo>
                  <a:cubicBezTo>
                    <a:pt x="9048" y="0"/>
                    <a:pt x="8973" y="25"/>
                    <a:pt x="8873" y="25"/>
                  </a:cubicBezTo>
                  <a:lnTo>
                    <a:pt x="251" y="25"/>
                  </a:lnTo>
                  <a:cubicBezTo>
                    <a:pt x="151" y="25"/>
                    <a:pt x="76" y="0"/>
                    <a:pt x="0" y="0"/>
                  </a:cubicBezTo>
                  <a:close/>
                </a:path>
              </a:pathLst>
            </a:custGeom>
            <a:solidFill>
              <a:srgbClr val="3439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67"/>
            <p:cNvSpPr/>
            <p:nvPr/>
          </p:nvSpPr>
          <p:spPr>
            <a:xfrm>
              <a:off x="5446900" y="4251925"/>
              <a:ext cx="6925" cy="650"/>
            </a:xfrm>
            <a:custGeom>
              <a:avLst/>
              <a:gdLst/>
              <a:ahLst/>
              <a:cxnLst/>
              <a:rect l="l" t="t" r="r" b="b"/>
              <a:pathLst>
                <a:path w="277" h="26" extrusionOk="0">
                  <a:moveTo>
                    <a:pt x="276" y="0"/>
                  </a:moveTo>
                  <a:cubicBezTo>
                    <a:pt x="176" y="0"/>
                    <a:pt x="101" y="25"/>
                    <a:pt x="1" y="25"/>
                  </a:cubicBezTo>
                  <a:lnTo>
                    <a:pt x="276" y="25"/>
                  </a:lnTo>
                  <a:lnTo>
                    <a:pt x="276" y="0"/>
                  </a:lnTo>
                  <a:close/>
                </a:path>
              </a:pathLst>
            </a:custGeom>
            <a:solidFill>
              <a:srgbClr val="282F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67"/>
            <p:cNvSpPr/>
            <p:nvPr/>
          </p:nvSpPr>
          <p:spPr>
            <a:xfrm>
              <a:off x="5225100" y="4251925"/>
              <a:ext cx="60175" cy="42000"/>
            </a:xfrm>
            <a:custGeom>
              <a:avLst/>
              <a:gdLst/>
              <a:ahLst/>
              <a:cxnLst/>
              <a:rect l="l" t="t" r="r" b="b"/>
              <a:pathLst>
                <a:path w="2407" h="1680" extrusionOk="0">
                  <a:moveTo>
                    <a:pt x="0" y="0"/>
                  </a:moveTo>
                  <a:lnTo>
                    <a:pt x="0" y="752"/>
                  </a:lnTo>
                  <a:cubicBezTo>
                    <a:pt x="0" y="1278"/>
                    <a:pt x="401" y="1679"/>
                    <a:pt x="928" y="1679"/>
                  </a:cubicBezTo>
                  <a:lnTo>
                    <a:pt x="2406" y="1679"/>
                  </a:lnTo>
                  <a:cubicBezTo>
                    <a:pt x="1905" y="1679"/>
                    <a:pt x="1479" y="1278"/>
                    <a:pt x="1479" y="752"/>
                  </a:cubicBezTo>
                  <a:lnTo>
                    <a:pt x="1479" y="25"/>
                  </a:lnTo>
                  <a:lnTo>
                    <a:pt x="251" y="25"/>
                  </a:lnTo>
                  <a:cubicBezTo>
                    <a:pt x="151" y="25"/>
                    <a:pt x="76" y="0"/>
                    <a:pt x="0" y="0"/>
                  </a:cubicBezTo>
                  <a:close/>
                </a:path>
              </a:pathLst>
            </a:custGeom>
            <a:solidFill>
              <a:srgbClr val="282F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67"/>
            <p:cNvSpPr/>
            <p:nvPr/>
          </p:nvSpPr>
          <p:spPr>
            <a:xfrm>
              <a:off x="5197525" y="3721225"/>
              <a:ext cx="283225" cy="534475"/>
            </a:xfrm>
            <a:custGeom>
              <a:avLst/>
              <a:gdLst/>
              <a:ahLst/>
              <a:cxnLst/>
              <a:rect l="l" t="t" r="r" b="b"/>
              <a:pathLst>
                <a:path w="11329" h="21379" extrusionOk="0">
                  <a:moveTo>
                    <a:pt x="2707" y="0"/>
                  </a:moveTo>
                  <a:cubicBezTo>
                    <a:pt x="2707" y="0"/>
                    <a:pt x="2356" y="25"/>
                    <a:pt x="2056" y="226"/>
                  </a:cubicBezTo>
                  <a:cubicBezTo>
                    <a:pt x="2006" y="276"/>
                    <a:pt x="1955" y="326"/>
                    <a:pt x="1905" y="401"/>
                  </a:cubicBezTo>
                  <a:cubicBezTo>
                    <a:pt x="1905" y="401"/>
                    <a:pt x="1880" y="401"/>
                    <a:pt x="1880" y="426"/>
                  </a:cubicBezTo>
                  <a:cubicBezTo>
                    <a:pt x="778" y="1629"/>
                    <a:pt x="1" y="4637"/>
                    <a:pt x="1" y="8145"/>
                  </a:cubicBezTo>
                  <a:lnTo>
                    <a:pt x="1" y="20025"/>
                  </a:lnTo>
                  <a:cubicBezTo>
                    <a:pt x="1" y="20777"/>
                    <a:pt x="602" y="21379"/>
                    <a:pt x="1354" y="21379"/>
                  </a:cubicBezTo>
                  <a:lnTo>
                    <a:pt x="9976" y="21379"/>
                  </a:lnTo>
                  <a:cubicBezTo>
                    <a:pt x="10727" y="21379"/>
                    <a:pt x="11329" y="20777"/>
                    <a:pt x="11329" y="20025"/>
                  </a:cubicBezTo>
                  <a:lnTo>
                    <a:pt x="11329" y="8171"/>
                  </a:lnTo>
                  <a:cubicBezTo>
                    <a:pt x="11329" y="6441"/>
                    <a:pt x="10101" y="5013"/>
                    <a:pt x="8472" y="4687"/>
                  </a:cubicBezTo>
                  <a:lnTo>
                    <a:pt x="8472" y="1353"/>
                  </a:lnTo>
                  <a:cubicBezTo>
                    <a:pt x="8472" y="602"/>
                    <a:pt x="7870" y="0"/>
                    <a:pt x="711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67"/>
            <p:cNvSpPr/>
            <p:nvPr/>
          </p:nvSpPr>
          <p:spPr>
            <a:xfrm>
              <a:off x="5197525" y="3721225"/>
              <a:ext cx="104675" cy="534475"/>
            </a:xfrm>
            <a:custGeom>
              <a:avLst/>
              <a:gdLst/>
              <a:ahLst/>
              <a:cxnLst/>
              <a:rect l="l" t="t" r="r" b="b"/>
              <a:pathLst>
                <a:path w="4187" h="21379" extrusionOk="0">
                  <a:moveTo>
                    <a:pt x="2707" y="0"/>
                  </a:moveTo>
                  <a:cubicBezTo>
                    <a:pt x="2707" y="0"/>
                    <a:pt x="2356" y="25"/>
                    <a:pt x="2056" y="226"/>
                  </a:cubicBezTo>
                  <a:cubicBezTo>
                    <a:pt x="2006" y="276"/>
                    <a:pt x="1955" y="326"/>
                    <a:pt x="1905" y="401"/>
                  </a:cubicBezTo>
                  <a:cubicBezTo>
                    <a:pt x="1905" y="401"/>
                    <a:pt x="1880" y="401"/>
                    <a:pt x="1880" y="426"/>
                  </a:cubicBezTo>
                  <a:cubicBezTo>
                    <a:pt x="778" y="1629"/>
                    <a:pt x="1" y="4637"/>
                    <a:pt x="1" y="8145"/>
                  </a:cubicBezTo>
                  <a:lnTo>
                    <a:pt x="1" y="20025"/>
                  </a:lnTo>
                  <a:cubicBezTo>
                    <a:pt x="1" y="20777"/>
                    <a:pt x="602" y="21379"/>
                    <a:pt x="1354" y="21379"/>
                  </a:cubicBezTo>
                  <a:lnTo>
                    <a:pt x="2833" y="21379"/>
                  </a:lnTo>
                  <a:cubicBezTo>
                    <a:pt x="2081" y="21379"/>
                    <a:pt x="1479" y="20777"/>
                    <a:pt x="1479" y="20025"/>
                  </a:cubicBezTo>
                  <a:lnTo>
                    <a:pt x="1479" y="8145"/>
                  </a:lnTo>
                  <a:cubicBezTo>
                    <a:pt x="1479" y="4637"/>
                    <a:pt x="2256" y="1629"/>
                    <a:pt x="3359" y="426"/>
                  </a:cubicBezTo>
                  <a:cubicBezTo>
                    <a:pt x="3359" y="401"/>
                    <a:pt x="3384" y="401"/>
                    <a:pt x="3384" y="401"/>
                  </a:cubicBezTo>
                  <a:cubicBezTo>
                    <a:pt x="3434" y="326"/>
                    <a:pt x="3484" y="276"/>
                    <a:pt x="3559" y="226"/>
                  </a:cubicBezTo>
                  <a:cubicBezTo>
                    <a:pt x="3835" y="25"/>
                    <a:pt x="4186" y="0"/>
                    <a:pt x="418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67"/>
            <p:cNvSpPr/>
            <p:nvPr/>
          </p:nvSpPr>
          <p:spPr>
            <a:xfrm>
              <a:off x="5197525" y="3924850"/>
              <a:ext cx="283225" cy="250650"/>
            </a:xfrm>
            <a:custGeom>
              <a:avLst/>
              <a:gdLst/>
              <a:ahLst/>
              <a:cxnLst/>
              <a:rect l="l" t="t" r="r" b="b"/>
              <a:pathLst>
                <a:path w="11329" h="10026" extrusionOk="0">
                  <a:moveTo>
                    <a:pt x="1" y="0"/>
                  </a:moveTo>
                  <a:lnTo>
                    <a:pt x="1" y="10026"/>
                  </a:lnTo>
                  <a:lnTo>
                    <a:pt x="11329" y="10026"/>
                  </a:lnTo>
                  <a:lnTo>
                    <a:pt x="1132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67"/>
            <p:cNvSpPr/>
            <p:nvPr/>
          </p:nvSpPr>
          <p:spPr>
            <a:xfrm>
              <a:off x="5197525" y="3924850"/>
              <a:ext cx="37000" cy="250650"/>
            </a:xfrm>
            <a:custGeom>
              <a:avLst/>
              <a:gdLst/>
              <a:ahLst/>
              <a:cxnLst/>
              <a:rect l="l" t="t" r="r" b="b"/>
              <a:pathLst>
                <a:path w="1480" h="10026" extrusionOk="0">
                  <a:moveTo>
                    <a:pt x="1" y="0"/>
                  </a:moveTo>
                  <a:lnTo>
                    <a:pt x="1" y="10026"/>
                  </a:lnTo>
                  <a:lnTo>
                    <a:pt x="1479" y="10026"/>
                  </a:lnTo>
                  <a:lnTo>
                    <a:pt x="1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67"/>
            <p:cNvSpPr/>
            <p:nvPr/>
          </p:nvSpPr>
          <p:spPr>
            <a:xfrm>
              <a:off x="5272725" y="3983125"/>
              <a:ext cx="133475" cy="133475"/>
            </a:xfrm>
            <a:custGeom>
              <a:avLst/>
              <a:gdLst/>
              <a:ahLst/>
              <a:cxnLst/>
              <a:rect l="l" t="t" r="r" b="b"/>
              <a:pathLst>
                <a:path w="5339" h="5339" extrusionOk="0">
                  <a:moveTo>
                    <a:pt x="2657" y="0"/>
                  </a:moveTo>
                  <a:cubicBezTo>
                    <a:pt x="1178" y="0"/>
                    <a:pt x="0" y="1203"/>
                    <a:pt x="0" y="2682"/>
                  </a:cubicBezTo>
                  <a:cubicBezTo>
                    <a:pt x="0" y="4136"/>
                    <a:pt x="1178" y="5339"/>
                    <a:pt x="2657" y="5339"/>
                  </a:cubicBezTo>
                  <a:cubicBezTo>
                    <a:pt x="4135" y="5339"/>
                    <a:pt x="5338" y="4136"/>
                    <a:pt x="5338" y="2682"/>
                  </a:cubicBezTo>
                  <a:cubicBezTo>
                    <a:pt x="5338" y="1203"/>
                    <a:pt x="4135" y="0"/>
                    <a:pt x="265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67"/>
            <p:cNvSpPr/>
            <p:nvPr/>
          </p:nvSpPr>
          <p:spPr>
            <a:xfrm>
              <a:off x="5216325" y="3761325"/>
              <a:ext cx="62050" cy="26325"/>
            </a:xfrm>
            <a:custGeom>
              <a:avLst/>
              <a:gdLst/>
              <a:ahLst/>
              <a:cxnLst/>
              <a:rect l="l" t="t" r="r" b="b"/>
              <a:pathLst>
                <a:path w="2482" h="1053" extrusionOk="0">
                  <a:moveTo>
                    <a:pt x="376" y="0"/>
                  </a:moveTo>
                  <a:cubicBezTo>
                    <a:pt x="251" y="301"/>
                    <a:pt x="101" y="652"/>
                    <a:pt x="0" y="1053"/>
                  </a:cubicBezTo>
                  <a:lnTo>
                    <a:pt x="1955" y="1053"/>
                  </a:lnTo>
                  <a:cubicBezTo>
                    <a:pt x="2256" y="1053"/>
                    <a:pt x="2482" y="802"/>
                    <a:pt x="2482" y="526"/>
                  </a:cubicBezTo>
                  <a:cubicBezTo>
                    <a:pt x="2482" y="226"/>
                    <a:pt x="2256" y="0"/>
                    <a:pt x="19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67"/>
            <p:cNvSpPr/>
            <p:nvPr/>
          </p:nvSpPr>
          <p:spPr>
            <a:xfrm>
              <a:off x="5205050" y="3807050"/>
              <a:ext cx="58925" cy="26350"/>
            </a:xfrm>
            <a:custGeom>
              <a:avLst/>
              <a:gdLst/>
              <a:ahLst/>
              <a:cxnLst/>
              <a:rect l="l" t="t" r="r" b="b"/>
              <a:pathLst>
                <a:path w="2357" h="1054" extrusionOk="0">
                  <a:moveTo>
                    <a:pt x="226" y="1"/>
                  </a:moveTo>
                  <a:cubicBezTo>
                    <a:pt x="151" y="326"/>
                    <a:pt x="76" y="677"/>
                    <a:pt x="0" y="1053"/>
                  </a:cubicBezTo>
                  <a:lnTo>
                    <a:pt x="1830" y="1053"/>
                  </a:lnTo>
                  <a:cubicBezTo>
                    <a:pt x="2131" y="1053"/>
                    <a:pt x="2356" y="803"/>
                    <a:pt x="2356" y="527"/>
                  </a:cubicBezTo>
                  <a:cubicBezTo>
                    <a:pt x="2356" y="226"/>
                    <a:pt x="2131" y="1"/>
                    <a:pt x="18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67"/>
            <p:cNvSpPr/>
            <p:nvPr/>
          </p:nvSpPr>
          <p:spPr>
            <a:xfrm>
              <a:off x="5199400" y="3852175"/>
              <a:ext cx="53300" cy="26325"/>
            </a:xfrm>
            <a:custGeom>
              <a:avLst/>
              <a:gdLst/>
              <a:ahLst/>
              <a:cxnLst/>
              <a:rect l="l" t="t" r="r" b="b"/>
              <a:pathLst>
                <a:path w="2132" h="1053" extrusionOk="0">
                  <a:moveTo>
                    <a:pt x="101" y="0"/>
                  </a:moveTo>
                  <a:cubicBezTo>
                    <a:pt x="51" y="351"/>
                    <a:pt x="26" y="702"/>
                    <a:pt x="1" y="1053"/>
                  </a:cubicBezTo>
                  <a:lnTo>
                    <a:pt x="1605" y="1053"/>
                  </a:lnTo>
                  <a:cubicBezTo>
                    <a:pt x="1880" y="1053"/>
                    <a:pt x="2131" y="827"/>
                    <a:pt x="2131" y="527"/>
                  </a:cubicBezTo>
                  <a:cubicBezTo>
                    <a:pt x="2131" y="251"/>
                    <a:pt x="1880" y="0"/>
                    <a:pt x="160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0" name="Google Shape;1210;p67"/>
          <p:cNvGrpSpPr/>
          <p:nvPr/>
        </p:nvGrpSpPr>
        <p:grpSpPr>
          <a:xfrm>
            <a:off x="8419585" y="4334679"/>
            <a:ext cx="671575" cy="676220"/>
            <a:chOff x="1568350" y="3830900"/>
            <a:chExt cx="896475" cy="866250"/>
          </a:xfrm>
        </p:grpSpPr>
        <p:sp>
          <p:nvSpPr>
            <p:cNvPr id="1211" name="Google Shape;1211;p67"/>
            <p:cNvSpPr/>
            <p:nvPr/>
          </p:nvSpPr>
          <p:spPr>
            <a:xfrm>
              <a:off x="1568350" y="3830900"/>
              <a:ext cx="896475" cy="154100"/>
            </a:xfrm>
            <a:custGeom>
              <a:avLst/>
              <a:gdLst/>
              <a:ahLst/>
              <a:cxnLst/>
              <a:rect l="l" t="t" r="r" b="b"/>
              <a:pathLst>
                <a:path w="35859" h="6164" extrusionOk="0">
                  <a:moveTo>
                    <a:pt x="2306" y="1"/>
                  </a:moveTo>
                  <a:cubicBezTo>
                    <a:pt x="1028" y="1"/>
                    <a:pt x="0" y="1051"/>
                    <a:pt x="0" y="2329"/>
                  </a:cubicBezTo>
                  <a:lnTo>
                    <a:pt x="0" y="3858"/>
                  </a:lnTo>
                  <a:cubicBezTo>
                    <a:pt x="0" y="5137"/>
                    <a:pt x="1028" y="6164"/>
                    <a:pt x="2306" y="6164"/>
                  </a:cubicBezTo>
                  <a:lnTo>
                    <a:pt x="33531" y="6164"/>
                  </a:lnTo>
                  <a:cubicBezTo>
                    <a:pt x="34832" y="6164"/>
                    <a:pt x="35859" y="5137"/>
                    <a:pt x="35859" y="3858"/>
                  </a:cubicBezTo>
                  <a:lnTo>
                    <a:pt x="35859" y="2329"/>
                  </a:lnTo>
                  <a:cubicBezTo>
                    <a:pt x="35859" y="1051"/>
                    <a:pt x="34832" y="1"/>
                    <a:pt x="3353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67"/>
            <p:cNvSpPr/>
            <p:nvPr/>
          </p:nvSpPr>
          <p:spPr>
            <a:xfrm>
              <a:off x="1633975" y="3984975"/>
              <a:ext cx="764675" cy="607750"/>
            </a:xfrm>
            <a:custGeom>
              <a:avLst/>
              <a:gdLst/>
              <a:ahLst/>
              <a:cxnLst/>
              <a:rect l="l" t="t" r="r" b="b"/>
              <a:pathLst>
                <a:path w="30587" h="24310" extrusionOk="0">
                  <a:moveTo>
                    <a:pt x="0" y="1"/>
                  </a:moveTo>
                  <a:lnTo>
                    <a:pt x="2602" y="22141"/>
                  </a:lnTo>
                  <a:cubicBezTo>
                    <a:pt x="2739" y="23374"/>
                    <a:pt x="3812" y="24310"/>
                    <a:pt x="5045" y="24310"/>
                  </a:cubicBezTo>
                  <a:lnTo>
                    <a:pt x="25542" y="24310"/>
                  </a:lnTo>
                  <a:cubicBezTo>
                    <a:pt x="26797" y="24310"/>
                    <a:pt x="27847" y="23374"/>
                    <a:pt x="28007" y="22141"/>
                  </a:cubicBezTo>
                  <a:lnTo>
                    <a:pt x="3058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67"/>
            <p:cNvSpPr/>
            <p:nvPr/>
          </p:nvSpPr>
          <p:spPr>
            <a:xfrm>
              <a:off x="1633975" y="3984975"/>
              <a:ext cx="764675" cy="45675"/>
            </a:xfrm>
            <a:custGeom>
              <a:avLst/>
              <a:gdLst/>
              <a:ahLst/>
              <a:cxnLst/>
              <a:rect l="l" t="t" r="r" b="b"/>
              <a:pathLst>
                <a:path w="30587" h="1827" extrusionOk="0">
                  <a:moveTo>
                    <a:pt x="0" y="1"/>
                  </a:moveTo>
                  <a:lnTo>
                    <a:pt x="229" y="1827"/>
                  </a:lnTo>
                  <a:lnTo>
                    <a:pt x="30381" y="1827"/>
                  </a:lnTo>
                  <a:lnTo>
                    <a:pt x="30586" y="1"/>
                  </a:lnTo>
                  <a:close/>
                </a:path>
              </a:pathLst>
            </a:custGeom>
            <a:solidFill>
              <a:srgbClr val="2222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67"/>
            <p:cNvSpPr/>
            <p:nvPr/>
          </p:nvSpPr>
          <p:spPr>
            <a:xfrm>
              <a:off x="1656225" y="4488275"/>
              <a:ext cx="208300" cy="208875"/>
            </a:xfrm>
            <a:custGeom>
              <a:avLst/>
              <a:gdLst/>
              <a:ahLst/>
              <a:cxnLst/>
              <a:rect l="l" t="t" r="r" b="b"/>
              <a:pathLst>
                <a:path w="8332" h="8355" extrusionOk="0">
                  <a:moveTo>
                    <a:pt x="4155" y="1"/>
                  </a:moveTo>
                  <a:cubicBezTo>
                    <a:pt x="1849" y="1"/>
                    <a:pt x="1" y="1872"/>
                    <a:pt x="1" y="4178"/>
                  </a:cubicBezTo>
                  <a:cubicBezTo>
                    <a:pt x="1" y="6483"/>
                    <a:pt x="1849" y="8355"/>
                    <a:pt x="4155" y="8355"/>
                  </a:cubicBezTo>
                  <a:cubicBezTo>
                    <a:pt x="6460" y="8355"/>
                    <a:pt x="8332" y="6483"/>
                    <a:pt x="8332" y="4178"/>
                  </a:cubicBezTo>
                  <a:cubicBezTo>
                    <a:pt x="8332" y="1872"/>
                    <a:pt x="6460" y="1"/>
                    <a:pt x="4155" y="1"/>
                  </a:cubicBezTo>
                  <a:close/>
                </a:path>
              </a:pathLst>
            </a:custGeom>
            <a:solidFill>
              <a:srgbClr val="2021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67"/>
            <p:cNvSpPr/>
            <p:nvPr/>
          </p:nvSpPr>
          <p:spPr>
            <a:xfrm>
              <a:off x="1696175" y="4528800"/>
              <a:ext cx="128400" cy="128400"/>
            </a:xfrm>
            <a:custGeom>
              <a:avLst/>
              <a:gdLst/>
              <a:ahLst/>
              <a:cxnLst/>
              <a:rect l="l" t="t" r="r" b="b"/>
              <a:pathLst>
                <a:path w="5136" h="5136" extrusionOk="0">
                  <a:moveTo>
                    <a:pt x="2557" y="0"/>
                  </a:moveTo>
                  <a:cubicBezTo>
                    <a:pt x="1142" y="0"/>
                    <a:pt x="0" y="1142"/>
                    <a:pt x="0" y="2557"/>
                  </a:cubicBezTo>
                  <a:cubicBezTo>
                    <a:pt x="0" y="3972"/>
                    <a:pt x="1142" y="5136"/>
                    <a:pt x="2557" y="5136"/>
                  </a:cubicBezTo>
                  <a:cubicBezTo>
                    <a:pt x="3995" y="5136"/>
                    <a:pt x="5136" y="3972"/>
                    <a:pt x="5136" y="2557"/>
                  </a:cubicBezTo>
                  <a:cubicBezTo>
                    <a:pt x="5136" y="1142"/>
                    <a:pt x="3995" y="0"/>
                    <a:pt x="2557" y="0"/>
                  </a:cubicBezTo>
                  <a:close/>
                </a:path>
              </a:pathLst>
            </a:custGeom>
            <a:solidFill>
              <a:srgbClr val="9393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67"/>
            <p:cNvSpPr/>
            <p:nvPr/>
          </p:nvSpPr>
          <p:spPr>
            <a:xfrm>
              <a:off x="2164650" y="4488275"/>
              <a:ext cx="208875" cy="208875"/>
            </a:xfrm>
            <a:custGeom>
              <a:avLst/>
              <a:gdLst/>
              <a:ahLst/>
              <a:cxnLst/>
              <a:rect l="l" t="t" r="r" b="b"/>
              <a:pathLst>
                <a:path w="8355" h="8355" extrusionOk="0">
                  <a:moveTo>
                    <a:pt x="4178" y="1"/>
                  </a:moveTo>
                  <a:cubicBezTo>
                    <a:pt x="1873" y="1"/>
                    <a:pt x="1" y="1872"/>
                    <a:pt x="1" y="4178"/>
                  </a:cubicBezTo>
                  <a:cubicBezTo>
                    <a:pt x="1" y="6483"/>
                    <a:pt x="1873" y="8355"/>
                    <a:pt x="4178" y="8355"/>
                  </a:cubicBezTo>
                  <a:cubicBezTo>
                    <a:pt x="6483" y="8355"/>
                    <a:pt x="8355" y="6483"/>
                    <a:pt x="8355" y="4178"/>
                  </a:cubicBezTo>
                  <a:cubicBezTo>
                    <a:pt x="8355" y="1872"/>
                    <a:pt x="6483" y="1"/>
                    <a:pt x="4178" y="1"/>
                  </a:cubicBezTo>
                  <a:close/>
                </a:path>
              </a:pathLst>
            </a:custGeom>
            <a:solidFill>
              <a:srgbClr val="2021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67"/>
            <p:cNvSpPr/>
            <p:nvPr/>
          </p:nvSpPr>
          <p:spPr>
            <a:xfrm>
              <a:off x="2204600" y="4528800"/>
              <a:ext cx="128425" cy="128400"/>
            </a:xfrm>
            <a:custGeom>
              <a:avLst/>
              <a:gdLst/>
              <a:ahLst/>
              <a:cxnLst/>
              <a:rect l="l" t="t" r="r" b="b"/>
              <a:pathLst>
                <a:path w="5137" h="5136" extrusionOk="0">
                  <a:moveTo>
                    <a:pt x="2580" y="0"/>
                  </a:moveTo>
                  <a:cubicBezTo>
                    <a:pt x="1165" y="0"/>
                    <a:pt x="1" y="1142"/>
                    <a:pt x="1" y="2557"/>
                  </a:cubicBezTo>
                  <a:cubicBezTo>
                    <a:pt x="1" y="3972"/>
                    <a:pt x="1165" y="5136"/>
                    <a:pt x="2580" y="5136"/>
                  </a:cubicBezTo>
                  <a:cubicBezTo>
                    <a:pt x="3995" y="5136"/>
                    <a:pt x="5136" y="3972"/>
                    <a:pt x="5136" y="2557"/>
                  </a:cubicBezTo>
                  <a:cubicBezTo>
                    <a:pt x="5136" y="1142"/>
                    <a:pt x="3995" y="0"/>
                    <a:pt x="2580" y="0"/>
                  </a:cubicBezTo>
                  <a:close/>
                </a:path>
              </a:pathLst>
            </a:custGeom>
            <a:solidFill>
              <a:srgbClr val="93939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67"/>
            <p:cNvSpPr/>
            <p:nvPr/>
          </p:nvSpPr>
          <p:spPr>
            <a:xfrm>
              <a:off x="2106450" y="4206675"/>
              <a:ext cx="153525" cy="228550"/>
            </a:xfrm>
            <a:custGeom>
              <a:avLst/>
              <a:gdLst/>
              <a:ahLst/>
              <a:cxnLst/>
              <a:rect l="l" t="t" r="r" b="b"/>
              <a:pathLst>
                <a:path w="6141" h="9142" extrusionOk="0">
                  <a:moveTo>
                    <a:pt x="3430" y="1"/>
                  </a:moveTo>
                  <a:cubicBezTo>
                    <a:pt x="3266" y="1"/>
                    <a:pt x="3099" y="41"/>
                    <a:pt x="2945" y="126"/>
                  </a:cubicBezTo>
                  <a:lnTo>
                    <a:pt x="594" y="1541"/>
                  </a:lnTo>
                  <a:cubicBezTo>
                    <a:pt x="138" y="1815"/>
                    <a:pt x="1" y="2408"/>
                    <a:pt x="275" y="2865"/>
                  </a:cubicBezTo>
                  <a:lnTo>
                    <a:pt x="2740" y="6859"/>
                  </a:lnTo>
                  <a:cubicBezTo>
                    <a:pt x="2740" y="6859"/>
                    <a:pt x="3577" y="8443"/>
                    <a:pt x="3202" y="9132"/>
                  </a:cubicBezTo>
                  <a:lnTo>
                    <a:pt x="3202" y="9132"/>
                  </a:lnTo>
                  <a:lnTo>
                    <a:pt x="5844" y="4371"/>
                  </a:lnTo>
                  <a:cubicBezTo>
                    <a:pt x="5844" y="4371"/>
                    <a:pt x="6141" y="3413"/>
                    <a:pt x="5410" y="2294"/>
                  </a:cubicBezTo>
                  <a:cubicBezTo>
                    <a:pt x="5022" y="1678"/>
                    <a:pt x="4589" y="970"/>
                    <a:pt x="4246" y="445"/>
                  </a:cubicBezTo>
                  <a:cubicBezTo>
                    <a:pt x="4065" y="158"/>
                    <a:pt x="3752" y="1"/>
                    <a:pt x="3430" y="1"/>
                  </a:cubicBezTo>
                  <a:close/>
                  <a:moveTo>
                    <a:pt x="3202" y="9132"/>
                  </a:moveTo>
                  <a:lnTo>
                    <a:pt x="3196" y="9142"/>
                  </a:lnTo>
                  <a:cubicBezTo>
                    <a:pt x="3198" y="9139"/>
                    <a:pt x="3200" y="9136"/>
                    <a:pt x="3202" y="9132"/>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67"/>
            <p:cNvSpPr/>
            <p:nvPr/>
          </p:nvSpPr>
          <p:spPr>
            <a:xfrm>
              <a:off x="2017425" y="4313675"/>
              <a:ext cx="174075" cy="200300"/>
            </a:xfrm>
            <a:custGeom>
              <a:avLst/>
              <a:gdLst/>
              <a:ahLst/>
              <a:cxnLst/>
              <a:rect l="l" t="t" r="r" b="b"/>
              <a:pathLst>
                <a:path w="6963" h="8012" extrusionOk="0">
                  <a:moveTo>
                    <a:pt x="2352" y="0"/>
                  </a:moveTo>
                  <a:lnTo>
                    <a:pt x="1" y="4246"/>
                  </a:lnTo>
                  <a:lnTo>
                    <a:pt x="2443" y="8012"/>
                  </a:lnTo>
                  <a:lnTo>
                    <a:pt x="2603" y="6368"/>
                  </a:lnTo>
                  <a:cubicBezTo>
                    <a:pt x="2603" y="6368"/>
                    <a:pt x="4498" y="6231"/>
                    <a:pt x="5182" y="6140"/>
                  </a:cubicBezTo>
                  <a:cubicBezTo>
                    <a:pt x="5867" y="6072"/>
                    <a:pt x="6164" y="5296"/>
                    <a:pt x="6164" y="5296"/>
                  </a:cubicBezTo>
                  <a:cubicBezTo>
                    <a:pt x="6963" y="3721"/>
                    <a:pt x="5433" y="1735"/>
                    <a:pt x="5433" y="1735"/>
                  </a:cubicBezTo>
                  <a:lnTo>
                    <a:pt x="2420" y="1735"/>
                  </a:lnTo>
                  <a:lnTo>
                    <a:pt x="23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67"/>
            <p:cNvSpPr/>
            <p:nvPr/>
          </p:nvSpPr>
          <p:spPr>
            <a:xfrm>
              <a:off x="1787475" y="4353600"/>
              <a:ext cx="195175" cy="139275"/>
            </a:xfrm>
            <a:custGeom>
              <a:avLst/>
              <a:gdLst/>
              <a:ahLst/>
              <a:cxnLst/>
              <a:rect l="l" t="t" r="r" b="b"/>
              <a:pathLst>
                <a:path w="7807" h="5571" extrusionOk="0">
                  <a:moveTo>
                    <a:pt x="0" y="1"/>
                  </a:moveTo>
                  <a:lnTo>
                    <a:pt x="2580" y="4794"/>
                  </a:lnTo>
                  <a:cubicBezTo>
                    <a:pt x="2580" y="4794"/>
                    <a:pt x="3219" y="5547"/>
                    <a:pt x="4565" y="5547"/>
                  </a:cubicBezTo>
                  <a:cubicBezTo>
                    <a:pt x="5296" y="5547"/>
                    <a:pt x="6118" y="5547"/>
                    <a:pt x="6757" y="5570"/>
                  </a:cubicBezTo>
                  <a:cubicBezTo>
                    <a:pt x="7259" y="5570"/>
                    <a:pt x="7692" y="5159"/>
                    <a:pt x="7715" y="4634"/>
                  </a:cubicBezTo>
                  <a:lnTo>
                    <a:pt x="7784" y="1895"/>
                  </a:lnTo>
                  <a:cubicBezTo>
                    <a:pt x="7807" y="1370"/>
                    <a:pt x="7373" y="937"/>
                    <a:pt x="6848" y="914"/>
                  </a:cubicBezTo>
                  <a:lnTo>
                    <a:pt x="2169" y="845"/>
                  </a:lnTo>
                  <a:cubicBezTo>
                    <a:pt x="2169" y="845"/>
                    <a:pt x="366" y="663"/>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67"/>
            <p:cNvSpPr/>
            <p:nvPr/>
          </p:nvSpPr>
          <p:spPr>
            <a:xfrm>
              <a:off x="1773775" y="4218950"/>
              <a:ext cx="175200" cy="149175"/>
            </a:xfrm>
            <a:custGeom>
              <a:avLst/>
              <a:gdLst/>
              <a:ahLst/>
              <a:cxnLst/>
              <a:rect l="l" t="t" r="r" b="b"/>
              <a:pathLst>
                <a:path w="7008" h="5967" extrusionOk="0">
                  <a:moveTo>
                    <a:pt x="4703" y="0"/>
                  </a:moveTo>
                  <a:lnTo>
                    <a:pt x="206" y="23"/>
                  </a:lnTo>
                  <a:lnTo>
                    <a:pt x="1507" y="1050"/>
                  </a:lnTo>
                  <a:cubicBezTo>
                    <a:pt x="1507" y="1050"/>
                    <a:pt x="594" y="2716"/>
                    <a:pt x="297" y="3355"/>
                  </a:cubicBezTo>
                  <a:cubicBezTo>
                    <a:pt x="1" y="3972"/>
                    <a:pt x="480" y="4634"/>
                    <a:pt x="480" y="4634"/>
                  </a:cubicBezTo>
                  <a:cubicBezTo>
                    <a:pt x="1200" y="5839"/>
                    <a:pt x="2898" y="5967"/>
                    <a:pt x="3585" y="5967"/>
                  </a:cubicBezTo>
                  <a:cubicBezTo>
                    <a:pt x="3769" y="5967"/>
                    <a:pt x="3881" y="5958"/>
                    <a:pt x="3881" y="5958"/>
                  </a:cubicBezTo>
                  <a:lnTo>
                    <a:pt x="5501" y="3424"/>
                  </a:lnTo>
                  <a:lnTo>
                    <a:pt x="7008" y="4268"/>
                  </a:lnTo>
                  <a:lnTo>
                    <a:pt x="470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67"/>
            <p:cNvSpPr/>
            <p:nvPr/>
          </p:nvSpPr>
          <p:spPr>
            <a:xfrm>
              <a:off x="1860525" y="4064300"/>
              <a:ext cx="208875" cy="151925"/>
            </a:xfrm>
            <a:custGeom>
              <a:avLst/>
              <a:gdLst/>
              <a:ahLst/>
              <a:cxnLst/>
              <a:rect l="l" t="t" r="r" b="b"/>
              <a:pathLst>
                <a:path w="8355" h="6077" extrusionOk="0">
                  <a:moveTo>
                    <a:pt x="2899" y="0"/>
                  </a:moveTo>
                  <a:cubicBezTo>
                    <a:pt x="2899" y="0"/>
                    <a:pt x="1940" y="206"/>
                    <a:pt x="1301" y="1393"/>
                  </a:cubicBezTo>
                  <a:cubicBezTo>
                    <a:pt x="959" y="2009"/>
                    <a:pt x="548" y="2762"/>
                    <a:pt x="251" y="3310"/>
                  </a:cubicBezTo>
                  <a:cubicBezTo>
                    <a:pt x="0" y="3744"/>
                    <a:pt x="160" y="4314"/>
                    <a:pt x="616" y="4588"/>
                  </a:cubicBezTo>
                  <a:lnTo>
                    <a:pt x="2990" y="5958"/>
                  </a:lnTo>
                  <a:cubicBezTo>
                    <a:pt x="3136" y="6038"/>
                    <a:pt x="3296" y="6076"/>
                    <a:pt x="3454" y="6076"/>
                  </a:cubicBezTo>
                  <a:cubicBezTo>
                    <a:pt x="3791" y="6076"/>
                    <a:pt x="4120" y="5903"/>
                    <a:pt x="4291" y="5593"/>
                  </a:cubicBezTo>
                  <a:lnTo>
                    <a:pt x="6597" y="1507"/>
                  </a:lnTo>
                  <a:cubicBezTo>
                    <a:pt x="6597" y="1507"/>
                    <a:pt x="7601" y="0"/>
                    <a:pt x="83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67"/>
            <p:cNvSpPr/>
            <p:nvPr/>
          </p:nvSpPr>
          <p:spPr>
            <a:xfrm>
              <a:off x="2017425" y="4071475"/>
              <a:ext cx="173500" cy="148050"/>
            </a:xfrm>
            <a:custGeom>
              <a:avLst/>
              <a:gdLst/>
              <a:ahLst/>
              <a:cxnLst/>
              <a:rect l="l" t="t" r="r" b="b"/>
              <a:pathLst>
                <a:path w="6940" h="5922" extrusionOk="0">
                  <a:moveTo>
                    <a:pt x="2935" y="1"/>
                  </a:moveTo>
                  <a:cubicBezTo>
                    <a:pt x="2830" y="1"/>
                    <a:pt x="2763" y="10"/>
                    <a:pt x="2763" y="10"/>
                  </a:cubicBezTo>
                  <a:cubicBezTo>
                    <a:pt x="1005" y="79"/>
                    <a:pt x="1" y="2384"/>
                    <a:pt x="1" y="2384"/>
                  </a:cubicBezTo>
                  <a:lnTo>
                    <a:pt x="1462" y="5009"/>
                  </a:lnTo>
                  <a:lnTo>
                    <a:pt x="1" y="5922"/>
                  </a:lnTo>
                  <a:lnTo>
                    <a:pt x="4840" y="5922"/>
                  </a:lnTo>
                  <a:lnTo>
                    <a:pt x="6940" y="1950"/>
                  </a:lnTo>
                  <a:lnTo>
                    <a:pt x="6940" y="1950"/>
                  </a:lnTo>
                  <a:lnTo>
                    <a:pt x="5433" y="2612"/>
                  </a:lnTo>
                  <a:cubicBezTo>
                    <a:pt x="5433" y="2612"/>
                    <a:pt x="4406" y="1015"/>
                    <a:pt x="3995" y="467"/>
                  </a:cubicBezTo>
                  <a:cubicBezTo>
                    <a:pt x="3702" y="59"/>
                    <a:pt x="3199" y="1"/>
                    <a:pt x="29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24" name="Google Shape;1224;p67"/>
          <p:cNvGrpSpPr/>
          <p:nvPr/>
        </p:nvGrpSpPr>
        <p:grpSpPr>
          <a:xfrm rot="1108998">
            <a:off x="8588871" y="4088603"/>
            <a:ext cx="567467" cy="344637"/>
            <a:chOff x="8437283" y="1684955"/>
            <a:chExt cx="741077" cy="847136"/>
          </a:xfrm>
        </p:grpSpPr>
        <p:sp>
          <p:nvSpPr>
            <p:cNvPr id="1225" name="Google Shape;1225;p67"/>
            <p:cNvSpPr/>
            <p:nvPr/>
          </p:nvSpPr>
          <p:spPr>
            <a:xfrm>
              <a:off x="8437283" y="1684955"/>
              <a:ext cx="619427" cy="791290"/>
            </a:xfrm>
            <a:custGeom>
              <a:avLst/>
              <a:gdLst/>
              <a:ahLst/>
              <a:cxnLst/>
              <a:rect l="l" t="t" r="r" b="b"/>
              <a:pathLst>
                <a:path w="16846" h="21520" extrusionOk="0">
                  <a:moveTo>
                    <a:pt x="9275" y="1"/>
                  </a:moveTo>
                  <a:cubicBezTo>
                    <a:pt x="8975" y="1"/>
                    <a:pt x="8641" y="394"/>
                    <a:pt x="8058" y="530"/>
                  </a:cubicBezTo>
                  <a:cubicBezTo>
                    <a:pt x="7168" y="735"/>
                    <a:pt x="8606" y="5255"/>
                    <a:pt x="8720" y="5848"/>
                  </a:cubicBezTo>
                  <a:cubicBezTo>
                    <a:pt x="8925" y="7035"/>
                    <a:pt x="9222" y="8017"/>
                    <a:pt x="7738" y="8245"/>
                  </a:cubicBezTo>
                  <a:cubicBezTo>
                    <a:pt x="7212" y="8321"/>
                    <a:pt x="6704" y="8373"/>
                    <a:pt x="6209" y="8373"/>
                  </a:cubicBezTo>
                  <a:cubicBezTo>
                    <a:pt x="5375" y="8373"/>
                    <a:pt x="4578" y="8227"/>
                    <a:pt x="3789" y="7811"/>
                  </a:cubicBezTo>
                  <a:cubicBezTo>
                    <a:pt x="2534" y="7172"/>
                    <a:pt x="3013" y="2813"/>
                    <a:pt x="3036" y="2082"/>
                  </a:cubicBezTo>
                  <a:cubicBezTo>
                    <a:pt x="3057" y="1764"/>
                    <a:pt x="2671" y="1635"/>
                    <a:pt x="2214" y="1635"/>
                  </a:cubicBezTo>
                  <a:cubicBezTo>
                    <a:pt x="1654" y="1635"/>
                    <a:pt x="985" y="1829"/>
                    <a:pt x="822" y="2105"/>
                  </a:cubicBezTo>
                  <a:cubicBezTo>
                    <a:pt x="822" y="2105"/>
                    <a:pt x="822" y="2128"/>
                    <a:pt x="822" y="2128"/>
                  </a:cubicBezTo>
                  <a:cubicBezTo>
                    <a:pt x="69" y="3475"/>
                    <a:pt x="1005" y="6761"/>
                    <a:pt x="1210" y="8177"/>
                  </a:cubicBezTo>
                  <a:cubicBezTo>
                    <a:pt x="1393" y="9363"/>
                    <a:pt x="1690" y="10550"/>
                    <a:pt x="1301" y="11714"/>
                  </a:cubicBezTo>
                  <a:cubicBezTo>
                    <a:pt x="982" y="12673"/>
                    <a:pt x="252" y="13472"/>
                    <a:pt x="160" y="14499"/>
                  </a:cubicBezTo>
                  <a:cubicBezTo>
                    <a:pt x="0" y="16531"/>
                    <a:pt x="1690" y="18494"/>
                    <a:pt x="2351" y="20320"/>
                  </a:cubicBezTo>
                  <a:cubicBezTo>
                    <a:pt x="2674" y="21191"/>
                    <a:pt x="3458" y="21520"/>
                    <a:pt x="4495" y="21520"/>
                  </a:cubicBezTo>
                  <a:cubicBezTo>
                    <a:pt x="6909" y="21520"/>
                    <a:pt x="10694" y="19737"/>
                    <a:pt x="13216" y="18859"/>
                  </a:cubicBezTo>
                  <a:cubicBezTo>
                    <a:pt x="16846" y="17626"/>
                    <a:pt x="15978" y="15800"/>
                    <a:pt x="16024" y="13221"/>
                  </a:cubicBezTo>
                  <a:cubicBezTo>
                    <a:pt x="16069" y="10664"/>
                    <a:pt x="12760" y="8108"/>
                    <a:pt x="11664" y="6168"/>
                  </a:cubicBezTo>
                  <a:cubicBezTo>
                    <a:pt x="10569" y="4228"/>
                    <a:pt x="10842" y="3269"/>
                    <a:pt x="10089" y="1215"/>
                  </a:cubicBezTo>
                  <a:cubicBezTo>
                    <a:pt x="9756" y="277"/>
                    <a:pt x="9527" y="1"/>
                    <a:pt x="92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67"/>
            <p:cNvSpPr/>
            <p:nvPr/>
          </p:nvSpPr>
          <p:spPr>
            <a:xfrm>
              <a:off x="8753688" y="1696647"/>
              <a:ext cx="68024" cy="140425"/>
            </a:xfrm>
            <a:custGeom>
              <a:avLst/>
              <a:gdLst/>
              <a:ahLst/>
              <a:cxnLst/>
              <a:rect l="l" t="t" r="r" b="b"/>
              <a:pathLst>
                <a:path w="1850" h="3819" extrusionOk="0">
                  <a:moveTo>
                    <a:pt x="577" y="0"/>
                  </a:moveTo>
                  <a:cubicBezTo>
                    <a:pt x="269" y="0"/>
                    <a:pt x="1" y="258"/>
                    <a:pt x="1" y="258"/>
                  </a:cubicBezTo>
                  <a:cubicBezTo>
                    <a:pt x="1" y="258"/>
                    <a:pt x="206" y="1627"/>
                    <a:pt x="526" y="1901"/>
                  </a:cubicBezTo>
                  <a:cubicBezTo>
                    <a:pt x="549" y="1923"/>
                    <a:pt x="568" y="1933"/>
                    <a:pt x="582" y="1933"/>
                  </a:cubicBezTo>
                  <a:cubicBezTo>
                    <a:pt x="762" y="1933"/>
                    <a:pt x="283" y="349"/>
                    <a:pt x="588" y="349"/>
                  </a:cubicBezTo>
                  <a:cubicBezTo>
                    <a:pt x="590" y="349"/>
                    <a:pt x="592" y="349"/>
                    <a:pt x="594" y="349"/>
                  </a:cubicBezTo>
                  <a:cubicBezTo>
                    <a:pt x="914" y="372"/>
                    <a:pt x="1416" y="2791"/>
                    <a:pt x="1461" y="3088"/>
                  </a:cubicBezTo>
                  <a:cubicBezTo>
                    <a:pt x="1484" y="3408"/>
                    <a:pt x="1849" y="3818"/>
                    <a:pt x="1849" y="3818"/>
                  </a:cubicBezTo>
                  <a:cubicBezTo>
                    <a:pt x="1849" y="3818"/>
                    <a:pt x="1416" y="714"/>
                    <a:pt x="1005" y="212"/>
                  </a:cubicBezTo>
                  <a:cubicBezTo>
                    <a:pt x="869" y="54"/>
                    <a:pt x="719" y="0"/>
                    <a:pt x="5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67"/>
            <p:cNvSpPr/>
            <p:nvPr/>
          </p:nvSpPr>
          <p:spPr>
            <a:xfrm>
              <a:off x="8811930" y="2143364"/>
              <a:ext cx="366430" cy="388727"/>
            </a:xfrm>
            <a:custGeom>
              <a:avLst/>
              <a:gdLst/>
              <a:ahLst/>
              <a:cxnLst/>
              <a:rect l="l" t="t" r="r" b="b"/>
              <a:pathLst>
                <a:path w="5818" h="6172" extrusionOk="0">
                  <a:moveTo>
                    <a:pt x="5382" y="1"/>
                  </a:moveTo>
                  <a:cubicBezTo>
                    <a:pt x="5300" y="1"/>
                    <a:pt x="5200" y="137"/>
                    <a:pt x="5082" y="457"/>
                  </a:cubicBezTo>
                  <a:cubicBezTo>
                    <a:pt x="5082" y="457"/>
                    <a:pt x="5538" y="2055"/>
                    <a:pt x="3507" y="3014"/>
                  </a:cubicBezTo>
                  <a:cubicBezTo>
                    <a:pt x="1698" y="3877"/>
                    <a:pt x="0" y="4925"/>
                    <a:pt x="597" y="4925"/>
                  </a:cubicBezTo>
                  <a:cubicBezTo>
                    <a:pt x="663" y="4925"/>
                    <a:pt x="757" y="4913"/>
                    <a:pt x="882" y="4885"/>
                  </a:cubicBezTo>
                  <a:cubicBezTo>
                    <a:pt x="2001" y="4645"/>
                    <a:pt x="2945" y="3705"/>
                    <a:pt x="3531" y="3705"/>
                  </a:cubicBezTo>
                  <a:cubicBezTo>
                    <a:pt x="3614" y="3705"/>
                    <a:pt x="3690" y="3724"/>
                    <a:pt x="3758" y="3767"/>
                  </a:cubicBezTo>
                  <a:cubicBezTo>
                    <a:pt x="4328" y="4109"/>
                    <a:pt x="1315" y="6049"/>
                    <a:pt x="2320" y="6163"/>
                  </a:cubicBezTo>
                  <a:cubicBezTo>
                    <a:pt x="2371" y="6169"/>
                    <a:pt x="2422" y="6172"/>
                    <a:pt x="2473" y="6172"/>
                  </a:cubicBezTo>
                  <a:cubicBezTo>
                    <a:pt x="3457" y="6172"/>
                    <a:pt x="4499" y="5170"/>
                    <a:pt x="5150" y="4497"/>
                  </a:cubicBezTo>
                  <a:cubicBezTo>
                    <a:pt x="5727" y="3901"/>
                    <a:pt x="5818" y="1"/>
                    <a:pt x="53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67"/>
            <p:cNvSpPr/>
            <p:nvPr/>
          </p:nvSpPr>
          <p:spPr>
            <a:xfrm>
              <a:off x="8494350" y="2311219"/>
              <a:ext cx="167929" cy="146014"/>
            </a:xfrm>
            <a:custGeom>
              <a:avLst/>
              <a:gdLst/>
              <a:ahLst/>
              <a:cxnLst/>
              <a:rect l="l" t="t" r="r" b="b"/>
              <a:pathLst>
                <a:path w="4567" h="3971" extrusionOk="0">
                  <a:moveTo>
                    <a:pt x="1" y="1"/>
                  </a:moveTo>
                  <a:cubicBezTo>
                    <a:pt x="1" y="1074"/>
                    <a:pt x="982" y="2466"/>
                    <a:pt x="1621" y="3310"/>
                  </a:cubicBezTo>
                  <a:cubicBezTo>
                    <a:pt x="1999" y="3817"/>
                    <a:pt x="2621" y="3970"/>
                    <a:pt x="3159" y="3970"/>
                  </a:cubicBezTo>
                  <a:cubicBezTo>
                    <a:pt x="3955" y="3970"/>
                    <a:pt x="4567" y="3634"/>
                    <a:pt x="3927" y="3607"/>
                  </a:cubicBezTo>
                  <a:cubicBezTo>
                    <a:pt x="2886" y="3563"/>
                    <a:pt x="986" y="1478"/>
                    <a:pt x="1602" y="1478"/>
                  </a:cubicBezTo>
                  <a:cubicBezTo>
                    <a:pt x="1621" y="1478"/>
                    <a:pt x="1643" y="1480"/>
                    <a:pt x="1667" y="1484"/>
                  </a:cubicBezTo>
                  <a:cubicBezTo>
                    <a:pt x="1747" y="1495"/>
                    <a:pt x="1839" y="1501"/>
                    <a:pt x="1940" y="1501"/>
                  </a:cubicBezTo>
                  <a:cubicBezTo>
                    <a:pt x="2865" y="1501"/>
                    <a:pt x="4446" y="1069"/>
                    <a:pt x="3128" y="1028"/>
                  </a:cubicBezTo>
                  <a:cubicBezTo>
                    <a:pt x="2100" y="959"/>
                    <a:pt x="1142" y="663"/>
                    <a:pt x="274" y="160"/>
                  </a:cubicBezTo>
                  <a:cubicBezTo>
                    <a:pt x="183" y="115"/>
                    <a:pt x="92" y="46"/>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67"/>
            <p:cNvSpPr/>
            <p:nvPr/>
          </p:nvSpPr>
          <p:spPr>
            <a:xfrm>
              <a:off x="8572412" y="1998087"/>
              <a:ext cx="236725" cy="108251"/>
            </a:xfrm>
            <a:custGeom>
              <a:avLst/>
              <a:gdLst/>
              <a:ahLst/>
              <a:cxnLst/>
              <a:rect l="l" t="t" r="r" b="b"/>
              <a:pathLst>
                <a:path w="6438" h="2944" extrusionOk="0">
                  <a:moveTo>
                    <a:pt x="6236" y="1"/>
                  </a:moveTo>
                  <a:cubicBezTo>
                    <a:pt x="6153" y="1"/>
                    <a:pt x="6042" y="20"/>
                    <a:pt x="5958" y="49"/>
                  </a:cubicBezTo>
                  <a:cubicBezTo>
                    <a:pt x="5912" y="49"/>
                    <a:pt x="5866" y="71"/>
                    <a:pt x="5844" y="71"/>
                  </a:cubicBezTo>
                  <a:cubicBezTo>
                    <a:pt x="5661" y="117"/>
                    <a:pt x="5478" y="208"/>
                    <a:pt x="5319" y="322"/>
                  </a:cubicBezTo>
                  <a:cubicBezTo>
                    <a:pt x="4725" y="688"/>
                    <a:pt x="4291" y="1258"/>
                    <a:pt x="3607" y="1555"/>
                  </a:cubicBezTo>
                  <a:cubicBezTo>
                    <a:pt x="2968" y="1829"/>
                    <a:pt x="2260" y="1966"/>
                    <a:pt x="1598" y="2126"/>
                  </a:cubicBezTo>
                  <a:cubicBezTo>
                    <a:pt x="1438" y="2171"/>
                    <a:pt x="0" y="2422"/>
                    <a:pt x="92" y="2696"/>
                  </a:cubicBezTo>
                  <a:cubicBezTo>
                    <a:pt x="160" y="2856"/>
                    <a:pt x="548" y="2902"/>
                    <a:pt x="685" y="2902"/>
                  </a:cubicBezTo>
                  <a:cubicBezTo>
                    <a:pt x="867" y="2930"/>
                    <a:pt x="1052" y="2943"/>
                    <a:pt x="1239" y="2943"/>
                  </a:cubicBezTo>
                  <a:cubicBezTo>
                    <a:pt x="1497" y="2943"/>
                    <a:pt x="1757" y="2919"/>
                    <a:pt x="2009" y="2879"/>
                  </a:cubicBezTo>
                  <a:cubicBezTo>
                    <a:pt x="2557" y="2788"/>
                    <a:pt x="3082" y="2605"/>
                    <a:pt x="3561" y="2354"/>
                  </a:cubicBezTo>
                  <a:cubicBezTo>
                    <a:pt x="4063" y="2080"/>
                    <a:pt x="4451" y="1601"/>
                    <a:pt x="4885" y="1235"/>
                  </a:cubicBezTo>
                  <a:cubicBezTo>
                    <a:pt x="5159" y="1007"/>
                    <a:pt x="5433" y="802"/>
                    <a:pt x="5707" y="596"/>
                  </a:cubicBezTo>
                  <a:cubicBezTo>
                    <a:pt x="5798" y="528"/>
                    <a:pt x="6437" y="163"/>
                    <a:pt x="6346" y="26"/>
                  </a:cubicBezTo>
                  <a:cubicBezTo>
                    <a:pt x="6328" y="8"/>
                    <a:pt x="6288" y="1"/>
                    <a:pt x="62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67"/>
            <p:cNvSpPr/>
            <p:nvPr/>
          </p:nvSpPr>
          <p:spPr>
            <a:xfrm>
              <a:off x="8776338" y="1850456"/>
              <a:ext cx="100750" cy="118657"/>
            </a:xfrm>
            <a:custGeom>
              <a:avLst/>
              <a:gdLst/>
              <a:ahLst/>
              <a:cxnLst/>
              <a:rect l="l" t="t" r="r" b="b"/>
              <a:pathLst>
                <a:path w="2740" h="3227" extrusionOk="0">
                  <a:moveTo>
                    <a:pt x="92" y="1"/>
                  </a:moveTo>
                  <a:cubicBezTo>
                    <a:pt x="92" y="1"/>
                    <a:pt x="1" y="1964"/>
                    <a:pt x="549" y="2877"/>
                  </a:cubicBezTo>
                  <a:cubicBezTo>
                    <a:pt x="703" y="3134"/>
                    <a:pt x="944" y="3226"/>
                    <a:pt x="1211" y="3226"/>
                  </a:cubicBezTo>
                  <a:cubicBezTo>
                    <a:pt x="1892" y="3226"/>
                    <a:pt x="2740" y="2626"/>
                    <a:pt x="2740" y="2626"/>
                  </a:cubicBezTo>
                  <a:cubicBezTo>
                    <a:pt x="2740" y="2626"/>
                    <a:pt x="2465" y="2350"/>
                    <a:pt x="1507" y="2350"/>
                  </a:cubicBezTo>
                  <a:cubicBezTo>
                    <a:pt x="1470" y="2350"/>
                    <a:pt x="1432" y="2351"/>
                    <a:pt x="1393" y="2352"/>
                  </a:cubicBezTo>
                  <a:cubicBezTo>
                    <a:pt x="1388" y="2352"/>
                    <a:pt x="1383" y="2352"/>
                    <a:pt x="1378" y="2352"/>
                  </a:cubicBezTo>
                  <a:cubicBezTo>
                    <a:pt x="318" y="2352"/>
                    <a:pt x="92"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67"/>
            <p:cNvSpPr/>
            <p:nvPr/>
          </p:nvSpPr>
          <p:spPr>
            <a:xfrm>
              <a:off x="8468059" y="1747243"/>
              <a:ext cx="80048" cy="58758"/>
            </a:xfrm>
            <a:custGeom>
              <a:avLst/>
              <a:gdLst/>
              <a:ahLst/>
              <a:cxnLst/>
              <a:rect l="l" t="t" r="r" b="b"/>
              <a:pathLst>
                <a:path w="2177" h="1598" extrusionOk="0">
                  <a:moveTo>
                    <a:pt x="1842" y="0"/>
                  </a:moveTo>
                  <a:cubicBezTo>
                    <a:pt x="1666" y="0"/>
                    <a:pt x="0" y="41"/>
                    <a:pt x="76" y="1584"/>
                  </a:cubicBezTo>
                  <a:lnTo>
                    <a:pt x="76" y="1584"/>
                  </a:lnTo>
                  <a:cubicBezTo>
                    <a:pt x="73" y="1487"/>
                    <a:pt x="104" y="932"/>
                    <a:pt x="1104" y="890"/>
                  </a:cubicBezTo>
                  <a:cubicBezTo>
                    <a:pt x="2176" y="845"/>
                    <a:pt x="1857" y="0"/>
                    <a:pt x="1857" y="0"/>
                  </a:cubicBezTo>
                  <a:cubicBezTo>
                    <a:pt x="1857" y="0"/>
                    <a:pt x="1852" y="0"/>
                    <a:pt x="1842" y="0"/>
                  </a:cubicBezTo>
                  <a:close/>
                  <a:moveTo>
                    <a:pt x="76" y="1584"/>
                  </a:moveTo>
                  <a:lnTo>
                    <a:pt x="76" y="1584"/>
                  </a:lnTo>
                  <a:cubicBezTo>
                    <a:pt x="76" y="1593"/>
                    <a:pt x="76" y="1598"/>
                    <a:pt x="76" y="1598"/>
                  </a:cubicBezTo>
                  <a:cubicBezTo>
                    <a:pt x="76" y="1593"/>
                    <a:pt x="76" y="1588"/>
                    <a:pt x="76" y="158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67"/>
            <p:cNvSpPr/>
            <p:nvPr/>
          </p:nvSpPr>
          <p:spPr>
            <a:xfrm>
              <a:off x="8478392" y="1892373"/>
              <a:ext cx="80453" cy="314825"/>
            </a:xfrm>
            <a:custGeom>
              <a:avLst/>
              <a:gdLst/>
              <a:ahLst/>
              <a:cxnLst/>
              <a:rect l="l" t="t" r="r" b="b"/>
              <a:pathLst>
                <a:path w="2188" h="8562" extrusionOk="0">
                  <a:moveTo>
                    <a:pt x="136" y="0"/>
                  </a:moveTo>
                  <a:cubicBezTo>
                    <a:pt x="122" y="0"/>
                    <a:pt x="107" y="1"/>
                    <a:pt x="92" y="2"/>
                  </a:cubicBezTo>
                  <a:cubicBezTo>
                    <a:pt x="92" y="2"/>
                    <a:pt x="1827" y="5320"/>
                    <a:pt x="1119" y="6096"/>
                  </a:cubicBezTo>
                  <a:cubicBezTo>
                    <a:pt x="412" y="6872"/>
                    <a:pt x="1" y="8561"/>
                    <a:pt x="1" y="8561"/>
                  </a:cubicBezTo>
                  <a:cubicBezTo>
                    <a:pt x="1" y="8561"/>
                    <a:pt x="1233" y="7443"/>
                    <a:pt x="1713" y="6713"/>
                  </a:cubicBezTo>
                  <a:cubicBezTo>
                    <a:pt x="2188" y="5989"/>
                    <a:pt x="1699" y="0"/>
                    <a:pt x="1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E2C22AF8-F386-F9FE-1D03-EE7D6EF1128C}"/>
              </a:ext>
            </a:extLst>
          </p:cNvPr>
          <p:cNvSpPr txBox="1"/>
          <p:nvPr/>
        </p:nvSpPr>
        <p:spPr>
          <a:xfrm>
            <a:off x="549638" y="762427"/>
            <a:ext cx="4600771" cy="307777"/>
          </a:xfrm>
          <a:prstGeom prst="rect">
            <a:avLst/>
          </a:prstGeom>
          <a:noFill/>
        </p:spPr>
        <p:txBody>
          <a:bodyPr wrap="square" rtlCol="0">
            <a:spAutoFit/>
          </a:bodyPr>
          <a:lstStyle/>
          <a:p>
            <a:pPr algn="l"/>
            <a:r>
              <a:rPr lang="en-US"/>
              <a:t>After 50 hours of drying, the plastics were ready.  </a:t>
            </a:r>
          </a:p>
        </p:txBody>
      </p:sp>
      <p:sp>
        <p:nvSpPr>
          <p:cNvPr id="4" name="TextBox 3">
            <a:extLst>
              <a:ext uri="{FF2B5EF4-FFF2-40B4-BE49-F238E27FC236}">
                <a16:creationId xmlns:a16="http://schemas.microsoft.com/office/drawing/2014/main" id="{92FB4ADB-8DFA-73A1-17DF-EBD638294435}"/>
              </a:ext>
            </a:extLst>
          </p:cNvPr>
          <p:cNvSpPr txBox="1"/>
          <p:nvPr/>
        </p:nvSpPr>
        <p:spPr>
          <a:xfrm>
            <a:off x="211778" y="1191491"/>
            <a:ext cx="3657600" cy="2031325"/>
          </a:xfrm>
          <a:prstGeom prst="rect">
            <a:avLst/>
          </a:prstGeom>
          <a:noFill/>
        </p:spPr>
        <p:txBody>
          <a:bodyPr wrap="square" lIns="91440" tIns="45720" rIns="91440" bIns="45720" rtlCol="0" anchor="t">
            <a:spAutoFit/>
          </a:bodyPr>
          <a:lstStyle/>
          <a:p>
            <a:r>
              <a:rPr lang="en-US"/>
              <a:t>Most similar to plastic- 6, 3, 5, 7, 9</a:t>
            </a:r>
          </a:p>
          <a:p>
            <a:pPr algn="l"/>
            <a:endParaRPr lang="en-US"/>
          </a:p>
          <a:p>
            <a:r>
              <a:rPr lang="en-US"/>
              <a:t>Least similar to plastic- 2, 1, 8</a:t>
            </a:r>
          </a:p>
          <a:p>
            <a:pPr algn="l"/>
            <a:endParaRPr lang="en-US"/>
          </a:p>
          <a:p>
            <a:pPr algn="l"/>
            <a:r>
              <a:rPr lang="en-US"/>
              <a:t>Most rubbery- 2</a:t>
            </a:r>
          </a:p>
          <a:p>
            <a:pPr algn="l"/>
            <a:endParaRPr lang="en-US"/>
          </a:p>
          <a:p>
            <a:r>
              <a:rPr lang="en-US"/>
              <a:t>Most sturdy- 4, 6, 8</a:t>
            </a:r>
          </a:p>
          <a:p>
            <a:pPr algn="l"/>
            <a:endParaRPr lang="en-US"/>
          </a:p>
          <a:p>
            <a:r>
              <a:rPr lang="en-US"/>
              <a:t>Overall winners- 6, 5, 3, 7, 9</a:t>
            </a:r>
          </a:p>
        </p:txBody>
      </p:sp>
      <p:sp>
        <p:nvSpPr>
          <p:cNvPr id="5" name="TextBox 4">
            <a:extLst>
              <a:ext uri="{FF2B5EF4-FFF2-40B4-BE49-F238E27FC236}">
                <a16:creationId xmlns:a16="http://schemas.microsoft.com/office/drawing/2014/main" id="{B0A04A97-07CC-18B6-225F-3A9657BFAE29}"/>
              </a:ext>
            </a:extLst>
          </p:cNvPr>
          <p:cNvSpPr txBox="1"/>
          <p:nvPr/>
        </p:nvSpPr>
        <p:spPr>
          <a:xfrm>
            <a:off x="6719048" y="2317212"/>
            <a:ext cx="1828800" cy="307777"/>
          </a:xfrm>
          <a:prstGeom prst="rect">
            <a:avLst/>
          </a:prstGeom>
          <a:noFill/>
        </p:spPr>
        <p:txBody>
          <a:bodyPr wrap="square" rtlCol="0">
            <a:spAutoFit/>
          </a:bodyPr>
          <a:lstStyle/>
          <a:p>
            <a:pPr algn="l"/>
            <a:r>
              <a:rPr lang="en-US"/>
              <a:t>PICS</a:t>
            </a:r>
          </a:p>
        </p:txBody>
      </p:sp>
      <p:pic>
        <p:nvPicPr>
          <p:cNvPr id="6" name="Picture 5">
            <a:extLst>
              <a:ext uri="{FF2B5EF4-FFF2-40B4-BE49-F238E27FC236}">
                <a16:creationId xmlns:a16="http://schemas.microsoft.com/office/drawing/2014/main" id="{D3C3F3A1-A67D-ACA4-A981-A792C618DF83}"/>
              </a:ext>
            </a:extLst>
          </p:cNvPr>
          <p:cNvPicPr>
            <a:picLocks noChangeAspect="1"/>
          </p:cNvPicPr>
          <p:nvPr/>
        </p:nvPicPr>
        <p:blipFill>
          <a:blip r:embed="rId3"/>
          <a:stretch>
            <a:fillRect/>
          </a:stretch>
        </p:blipFill>
        <p:spPr>
          <a:xfrm>
            <a:off x="5408905" y="1252511"/>
            <a:ext cx="3281251" cy="2461539"/>
          </a:xfrm>
          <a:prstGeom prst="rect">
            <a:avLst/>
          </a:prstGeom>
          <a:ln w="228600" cap="sq" cmpd="thickThin">
            <a:solidFill>
              <a:srgbClr val="000000"/>
            </a:solidFill>
            <a:prstDash val="solid"/>
            <a:miter lim="800000"/>
          </a:ln>
          <a:effectLst>
            <a:innerShdw blurRad="76200">
              <a:srgbClr val="000000"/>
            </a:innerShdw>
          </a:effectLst>
        </p:spPr>
      </p:pic>
      <p:pic>
        <p:nvPicPr>
          <p:cNvPr id="19" name="Picture 18">
            <a:extLst>
              <a:ext uri="{FF2B5EF4-FFF2-40B4-BE49-F238E27FC236}">
                <a16:creationId xmlns:a16="http://schemas.microsoft.com/office/drawing/2014/main" id="{E942C496-1BFB-EFCD-5D5A-4DA9FE74F77B}"/>
              </a:ext>
            </a:extLst>
          </p:cNvPr>
          <p:cNvPicPr>
            <a:picLocks noChangeAspect="1"/>
          </p:cNvPicPr>
          <p:nvPr/>
        </p:nvPicPr>
        <p:blipFill>
          <a:blip r:embed="rId4"/>
          <a:stretch>
            <a:fillRect/>
          </a:stretch>
        </p:blipFill>
        <p:spPr>
          <a:xfrm>
            <a:off x="-24450" y="3794584"/>
            <a:ext cx="2510484" cy="1348916"/>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1" name="Picture 20">
            <a:extLst>
              <a:ext uri="{FF2B5EF4-FFF2-40B4-BE49-F238E27FC236}">
                <a16:creationId xmlns:a16="http://schemas.microsoft.com/office/drawing/2014/main" id="{DF767643-A14D-5124-4FAF-2EC33C50FAE2}"/>
              </a:ext>
            </a:extLst>
          </p:cNvPr>
          <p:cNvPicPr>
            <a:picLocks noChangeAspect="1"/>
          </p:cNvPicPr>
          <p:nvPr/>
        </p:nvPicPr>
        <p:blipFill>
          <a:blip r:embed="rId5"/>
          <a:stretch>
            <a:fillRect/>
          </a:stretch>
        </p:blipFill>
        <p:spPr>
          <a:xfrm>
            <a:off x="3557844" y="3056190"/>
            <a:ext cx="1365798" cy="1165474"/>
          </a:xfrm>
          <a:prstGeom prst="roundRect">
            <a:avLst>
              <a:gd name="adj" fmla="val 43943"/>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3" name="Picture 22">
            <a:extLst>
              <a:ext uri="{FF2B5EF4-FFF2-40B4-BE49-F238E27FC236}">
                <a16:creationId xmlns:a16="http://schemas.microsoft.com/office/drawing/2014/main" id="{C6D960C4-265E-72D1-4EEF-424AB6A74023}"/>
              </a:ext>
            </a:extLst>
          </p:cNvPr>
          <p:cNvPicPr>
            <a:picLocks noChangeAspect="1"/>
          </p:cNvPicPr>
          <p:nvPr/>
        </p:nvPicPr>
        <p:blipFill>
          <a:blip r:embed="rId6"/>
          <a:stretch>
            <a:fillRect/>
          </a:stretch>
        </p:blipFill>
        <p:spPr>
          <a:xfrm>
            <a:off x="2545078" y="4250825"/>
            <a:ext cx="1231202" cy="808078"/>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5" name="Picture 24">
            <a:extLst>
              <a:ext uri="{FF2B5EF4-FFF2-40B4-BE49-F238E27FC236}">
                <a16:creationId xmlns:a16="http://schemas.microsoft.com/office/drawing/2014/main" id="{7A1AB7B9-EF05-28AF-7B1A-53C7DA759045}"/>
              </a:ext>
            </a:extLst>
          </p:cNvPr>
          <p:cNvPicPr>
            <a:picLocks noChangeAspect="1"/>
          </p:cNvPicPr>
          <p:nvPr/>
        </p:nvPicPr>
        <p:blipFill>
          <a:blip r:embed="rId7"/>
          <a:stretch>
            <a:fillRect/>
          </a:stretch>
        </p:blipFill>
        <p:spPr>
          <a:xfrm>
            <a:off x="5182615" y="4010914"/>
            <a:ext cx="1828580" cy="1120868"/>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7" name="Picture 26">
            <a:extLst>
              <a:ext uri="{FF2B5EF4-FFF2-40B4-BE49-F238E27FC236}">
                <a16:creationId xmlns:a16="http://schemas.microsoft.com/office/drawing/2014/main" id="{EABBA5C2-A5A5-BCC3-104B-937228762C7D}"/>
              </a:ext>
            </a:extLst>
          </p:cNvPr>
          <p:cNvPicPr>
            <a:picLocks noChangeAspect="1"/>
          </p:cNvPicPr>
          <p:nvPr/>
        </p:nvPicPr>
        <p:blipFill>
          <a:blip r:embed="rId8"/>
          <a:srcRect l="11239" t="41132" r="21621" b="-12154"/>
          <a:stretch/>
        </p:blipFill>
        <p:spPr>
          <a:xfrm>
            <a:off x="6974978" y="4110949"/>
            <a:ext cx="1225974" cy="1198205"/>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9" name="Picture 28">
            <a:extLst>
              <a:ext uri="{FF2B5EF4-FFF2-40B4-BE49-F238E27FC236}">
                <a16:creationId xmlns:a16="http://schemas.microsoft.com/office/drawing/2014/main" id="{D40ADE06-11D0-239B-FC4A-F54072802A42}"/>
              </a:ext>
            </a:extLst>
          </p:cNvPr>
          <p:cNvPicPr>
            <a:picLocks noChangeAspect="1"/>
          </p:cNvPicPr>
          <p:nvPr/>
        </p:nvPicPr>
        <p:blipFill>
          <a:blip r:embed="rId9"/>
          <a:stretch>
            <a:fillRect/>
          </a:stretch>
        </p:blipFill>
        <p:spPr>
          <a:xfrm>
            <a:off x="3842412" y="4102397"/>
            <a:ext cx="1253430" cy="940302"/>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1" name="TextBox 30">
            <a:extLst>
              <a:ext uri="{FF2B5EF4-FFF2-40B4-BE49-F238E27FC236}">
                <a16:creationId xmlns:a16="http://schemas.microsoft.com/office/drawing/2014/main" id="{4CCFB364-6C1A-D411-F613-6DE73CF7AED1}"/>
              </a:ext>
            </a:extLst>
          </p:cNvPr>
          <p:cNvSpPr txBox="1"/>
          <p:nvPr/>
        </p:nvSpPr>
        <p:spPr>
          <a:xfrm>
            <a:off x="1419058" y="4619154"/>
            <a:ext cx="444493"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4</a:t>
            </a:r>
          </a:p>
        </p:txBody>
      </p:sp>
      <p:sp>
        <p:nvSpPr>
          <p:cNvPr id="33" name="TextBox 32">
            <a:extLst>
              <a:ext uri="{FF2B5EF4-FFF2-40B4-BE49-F238E27FC236}">
                <a16:creationId xmlns:a16="http://schemas.microsoft.com/office/drawing/2014/main" id="{FE14E01E-B867-BAE9-2BA8-3F60D9007867}"/>
              </a:ext>
            </a:extLst>
          </p:cNvPr>
          <p:cNvSpPr txBox="1"/>
          <p:nvPr/>
        </p:nvSpPr>
        <p:spPr>
          <a:xfrm>
            <a:off x="3266482" y="4599139"/>
            <a:ext cx="1828800"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1</a:t>
            </a:r>
          </a:p>
        </p:txBody>
      </p:sp>
      <p:sp>
        <p:nvSpPr>
          <p:cNvPr id="35" name="TextBox 34">
            <a:extLst>
              <a:ext uri="{FF2B5EF4-FFF2-40B4-BE49-F238E27FC236}">
                <a16:creationId xmlns:a16="http://schemas.microsoft.com/office/drawing/2014/main" id="{50711F68-207A-E69C-B1F4-2534210AF7E0}"/>
              </a:ext>
            </a:extLst>
          </p:cNvPr>
          <p:cNvSpPr txBox="1"/>
          <p:nvPr/>
        </p:nvSpPr>
        <p:spPr>
          <a:xfrm>
            <a:off x="4026453" y="3450834"/>
            <a:ext cx="1828800"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2</a:t>
            </a:r>
          </a:p>
        </p:txBody>
      </p:sp>
      <p:sp>
        <p:nvSpPr>
          <p:cNvPr id="37" name="TextBox 36">
            <a:extLst>
              <a:ext uri="{FF2B5EF4-FFF2-40B4-BE49-F238E27FC236}">
                <a16:creationId xmlns:a16="http://schemas.microsoft.com/office/drawing/2014/main" id="{322305E6-8CC0-2C88-3919-970A6DD989F3}"/>
              </a:ext>
            </a:extLst>
          </p:cNvPr>
          <p:cNvSpPr txBox="1"/>
          <p:nvPr/>
        </p:nvSpPr>
        <p:spPr>
          <a:xfrm>
            <a:off x="6126231" y="4166080"/>
            <a:ext cx="1845315"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3</a:t>
            </a:r>
          </a:p>
        </p:txBody>
      </p:sp>
      <p:sp>
        <p:nvSpPr>
          <p:cNvPr id="39" name="TextBox 38">
            <a:extLst>
              <a:ext uri="{FF2B5EF4-FFF2-40B4-BE49-F238E27FC236}">
                <a16:creationId xmlns:a16="http://schemas.microsoft.com/office/drawing/2014/main" id="{1E4ACD5E-9EC4-1683-2A63-263F81E3A36D}"/>
              </a:ext>
            </a:extLst>
          </p:cNvPr>
          <p:cNvSpPr txBox="1"/>
          <p:nvPr/>
        </p:nvSpPr>
        <p:spPr>
          <a:xfrm rot="10800000" flipH="1" flipV="1">
            <a:off x="7643782" y="4497341"/>
            <a:ext cx="1551605"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5</a:t>
            </a:r>
          </a:p>
        </p:txBody>
      </p:sp>
      <p:sp>
        <p:nvSpPr>
          <p:cNvPr id="41" name="TextBox 40">
            <a:extLst>
              <a:ext uri="{FF2B5EF4-FFF2-40B4-BE49-F238E27FC236}">
                <a16:creationId xmlns:a16="http://schemas.microsoft.com/office/drawing/2014/main" id="{59D6CBF6-B6DD-4EC1-A8C6-7913192E15EE}"/>
              </a:ext>
            </a:extLst>
          </p:cNvPr>
          <p:cNvSpPr txBox="1"/>
          <p:nvPr/>
        </p:nvSpPr>
        <p:spPr>
          <a:xfrm>
            <a:off x="4301195" y="4628020"/>
            <a:ext cx="1828800" cy="30777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US"/>
              <a:t>6</a:t>
            </a:r>
          </a:p>
        </p:txBody>
      </p:sp>
    </p:spTree>
    <p:extLst>
      <p:ext uri="{BB962C8B-B14F-4D97-AF65-F5344CB8AC3E}">
        <p14:creationId xmlns:p14="http://schemas.microsoft.com/office/powerpoint/2010/main" val="39622930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8" name="Google Shape;718;p50"/>
          <p:cNvSpPr txBox="1">
            <a:spLocks noGrp="1"/>
          </p:cNvSpPr>
          <p:nvPr>
            <p:ph type="title" idx="2"/>
          </p:nvPr>
        </p:nvSpPr>
        <p:spPr>
          <a:xfrm>
            <a:off x="830951" y="630418"/>
            <a:ext cx="2033100" cy="139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05</a:t>
            </a:r>
            <a:endParaRPr/>
          </a:p>
        </p:txBody>
      </p:sp>
      <p:sp>
        <p:nvSpPr>
          <p:cNvPr id="719" name="Google Shape;719;p50"/>
          <p:cNvSpPr/>
          <p:nvPr/>
        </p:nvSpPr>
        <p:spPr>
          <a:xfrm>
            <a:off x="987700" y="539500"/>
            <a:ext cx="107875" cy="100475"/>
          </a:xfrm>
          <a:custGeom>
            <a:avLst/>
            <a:gdLst/>
            <a:ahLst/>
            <a:cxnLst/>
            <a:rect l="l" t="t" r="r" b="b"/>
            <a:pathLst>
              <a:path w="4315" h="4019" extrusionOk="0">
                <a:moveTo>
                  <a:pt x="1849" y="965"/>
                </a:moveTo>
                <a:cubicBezTo>
                  <a:pt x="1963" y="965"/>
                  <a:pt x="2077" y="976"/>
                  <a:pt x="2191" y="987"/>
                </a:cubicBezTo>
                <a:cubicBezTo>
                  <a:pt x="2556" y="1056"/>
                  <a:pt x="2967" y="1193"/>
                  <a:pt x="3150" y="1558"/>
                </a:cubicBezTo>
                <a:cubicBezTo>
                  <a:pt x="3264" y="1763"/>
                  <a:pt x="3287" y="1992"/>
                  <a:pt x="3218" y="2220"/>
                </a:cubicBezTo>
                <a:cubicBezTo>
                  <a:pt x="3127" y="2494"/>
                  <a:pt x="2967" y="2768"/>
                  <a:pt x="2716" y="2928"/>
                </a:cubicBezTo>
                <a:cubicBezTo>
                  <a:pt x="2573" y="3009"/>
                  <a:pt x="2412" y="3091"/>
                  <a:pt x="2249" y="3091"/>
                </a:cubicBezTo>
                <a:cubicBezTo>
                  <a:pt x="2230" y="3091"/>
                  <a:pt x="2211" y="3090"/>
                  <a:pt x="2191" y="3087"/>
                </a:cubicBezTo>
                <a:cubicBezTo>
                  <a:pt x="1917" y="3087"/>
                  <a:pt x="1666" y="2950"/>
                  <a:pt x="1438" y="2813"/>
                </a:cubicBezTo>
                <a:cubicBezTo>
                  <a:pt x="1255" y="2676"/>
                  <a:pt x="1073" y="2540"/>
                  <a:pt x="1050" y="2311"/>
                </a:cubicBezTo>
                <a:cubicBezTo>
                  <a:pt x="1004" y="1992"/>
                  <a:pt x="1096" y="1649"/>
                  <a:pt x="1255" y="1353"/>
                </a:cubicBezTo>
                <a:cubicBezTo>
                  <a:pt x="1324" y="1239"/>
                  <a:pt x="1392" y="1102"/>
                  <a:pt x="1507" y="1010"/>
                </a:cubicBezTo>
                <a:cubicBezTo>
                  <a:pt x="1621" y="976"/>
                  <a:pt x="1735" y="965"/>
                  <a:pt x="1849" y="965"/>
                </a:cubicBezTo>
                <a:close/>
                <a:moveTo>
                  <a:pt x="2222" y="0"/>
                </a:moveTo>
                <a:cubicBezTo>
                  <a:pt x="1910" y="0"/>
                  <a:pt x="1589" y="54"/>
                  <a:pt x="1301" y="189"/>
                </a:cubicBezTo>
                <a:cubicBezTo>
                  <a:pt x="1118" y="303"/>
                  <a:pt x="959" y="417"/>
                  <a:pt x="799" y="554"/>
                </a:cubicBezTo>
                <a:cubicBezTo>
                  <a:pt x="479" y="828"/>
                  <a:pt x="297" y="1193"/>
                  <a:pt x="160" y="1581"/>
                </a:cubicBezTo>
                <a:cubicBezTo>
                  <a:pt x="46" y="1992"/>
                  <a:pt x="0" y="2494"/>
                  <a:pt x="228" y="2882"/>
                </a:cubicBezTo>
                <a:cubicBezTo>
                  <a:pt x="411" y="3247"/>
                  <a:pt x="730" y="3521"/>
                  <a:pt x="1073" y="3726"/>
                </a:cubicBezTo>
                <a:cubicBezTo>
                  <a:pt x="1382" y="3898"/>
                  <a:pt x="1744" y="4019"/>
                  <a:pt x="2108" y="4019"/>
                </a:cubicBezTo>
                <a:cubicBezTo>
                  <a:pt x="2227" y="4019"/>
                  <a:pt x="2347" y="4006"/>
                  <a:pt x="2465" y="3978"/>
                </a:cubicBezTo>
                <a:cubicBezTo>
                  <a:pt x="3150" y="3841"/>
                  <a:pt x="3721" y="3316"/>
                  <a:pt x="4017" y="2722"/>
                </a:cubicBezTo>
                <a:cubicBezTo>
                  <a:pt x="4268" y="2266"/>
                  <a:pt x="4314" y="1695"/>
                  <a:pt x="4131" y="1216"/>
                </a:cubicBezTo>
                <a:cubicBezTo>
                  <a:pt x="3972" y="828"/>
                  <a:pt x="3698" y="440"/>
                  <a:pt x="3310" y="211"/>
                </a:cubicBezTo>
                <a:cubicBezTo>
                  <a:pt x="3036" y="52"/>
                  <a:pt x="2716" y="6"/>
                  <a:pt x="2397" y="6"/>
                </a:cubicBezTo>
                <a:cubicBezTo>
                  <a:pt x="2339" y="2"/>
                  <a:pt x="2280" y="0"/>
                  <a:pt x="22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0"/>
          <p:cNvSpPr/>
          <p:nvPr/>
        </p:nvSpPr>
        <p:spPr>
          <a:xfrm>
            <a:off x="7161250" y="56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Заголовок 2">
            <a:extLst>
              <a:ext uri="{FF2B5EF4-FFF2-40B4-BE49-F238E27FC236}">
                <a16:creationId xmlns:a16="http://schemas.microsoft.com/office/drawing/2014/main" id="{D887B43F-9349-1AC0-DCC1-D7F4ECA5CF8E}"/>
              </a:ext>
            </a:extLst>
          </p:cNvPr>
          <p:cNvSpPr>
            <a:spLocks noGrp="1"/>
          </p:cNvSpPr>
          <p:nvPr>
            <p:ph type="title"/>
          </p:nvPr>
        </p:nvSpPr>
        <p:spPr>
          <a:xfrm>
            <a:off x="555037" y="2571750"/>
            <a:ext cx="5717472" cy="1633982"/>
          </a:xfrm>
        </p:spPr>
        <p:txBody>
          <a:bodyPr/>
          <a:lstStyle/>
          <a:p>
            <a:r>
              <a:rPr lang="en-US" sz="4600"/>
              <a:t>The future of microplastics</a:t>
            </a:r>
            <a:r>
              <a:rPr lang="fr-FR"/>
              <a:t> </a:t>
            </a:r>
            <a:endParaRPr lang="ru-UA"/>
          </a:p>
        </p:txBody>
      </p:sp>
      <p:sp>
        <p:nvSpPr>
          <p:cNvPr id="9" name="Google Shape;717;p50">
            <a:extLst>
              <a:ext uri="{FF2B5EF4-FFF2-40B4-BE49-F238E27FC236}">
                <a16:creationId xmlns:a16="http://schemas.microsoft.com/office/drawing/2014/main" id="{84390465-E1B6-5052-B007-BE93FA548A12}"/>
              </a:ext>
            </a:extLst>
          </p:cNvPr>
          <p:cNvSpPr txBox="1">
            <a:spLocks noGrp="1"/>
          </p:cNvSpPr>
          <p:nvPr>
            <p:ph type="subTitle" idx="1"/>
          </p:nvPr>
        </p:nvSpPr>
        <p:spPr>
          <a:xfrm>
            <a:off x="-941600" y="6101408"/>
            <a:ext cx="3858600" cy="50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100"/>
              <a:buFont typeface="Molengo"/>
              <a:buNone/>
              <a:defRPr sz="1600" b="0" i="0" u="none" strike="noStrike" cap="none">
                <a:solidFill>
                  <a:schemeClr val="dk1"/>
                </a:solidFill>
                <a:latin typeface="Molengo"/>
                <a:ea typeface="Molengo"/>
                <a:cs typeface="Molengo"/>
                <a:sym typeface="Molengo"/>
              </a:defRPr>
            </a:lvl1pPr>
            <a:lvl2pPr marL="914400" marR="0" lvl="1"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2pPr>
            <a:lvl3pPr marL="1371600" marR="0" lvl="2"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3pPr>
            <a:lvl4pPr marL="1828800" marR="0" lvl="3"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4pPr>
            <a:lvl5pPr marL="2286000" marR="0" lvl="4"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5pPr>
            <a:lvl6pPr marL="2743200" marR="0" lvl="5"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6pPr>
            <a:lvl7pPr marL="3200400" marR="0" lvl="6"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7pPr>
            <a:lvl8pPr marL="3657600" marR="0" lvl="7"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8pPr>
            <a:lvl9pPr marL="4114800" marR="0" lvl="8"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9pPr>
          </a:lstStyle>
          <a:p>
            <a:pPr marL="0" indent="0"/>
            <a:r>
              <a:rPr lang="fr-FR"/>
              <a:t>it</a:t>
            </a:r>
          </a:p>
        </p:txBody>
      </p:sp>
      <p:pic>
        <p:nvPicPr>
          <p:cNvPr id="2" name="Graphic 1" descr="Future with solid fill">
            <a:extLst>
              <a:ext uri="{FF2B5EF4-FFF2-40B4-BE49-F238E27FC236}">
                <a16:creationId xmlns:a16="http://schemas.microsoft.com/office/drawing/2014/main" id="{ABCDC520-4BF3-4E11-E3A2-342E6C0F9C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62487" y="1555200"/>
            <a:ext cx="2033100" cy="2033100"/>
          </a:xfrm>
          <a:prstGeom prst="rect">
            <a:avLst/>
          </a:prstGeom>
        </p:spPr>
      </p:pic>
      <p:sp>
        <p:nvSpPr>
          <p:cNvPr id="5" name="Oval 4">
            <a:extLst>
              <a:ext uri="{FF2B5EF4-FFF2-40B4-BE49-F238E27FC236}">
                <a16:creationId xmlns:a16="http://schemas.microsoft.com/office/drawing/2014/main" id="{6F44E673-ED7D-7954-E40F-41DE410DAB1A}"/>
              </a:ext>
            </a:extLst>
          </p:cNvPr>
          <p:cNvSpPr/>
          <p:nvPr/>
        </p:nvSpPr>
        <p:spPr>
          <a:xfrm>
            <a:off x="7947501" y="3929879"/>
            <a:ext cx="1099842" cy="1099842"/>
          </a:xfrm>
          <a:prstGeom prst="ellipse">
            <a:avLst/>
          </a:prstGeom>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You can see most </a:t>
            </a:r>
            <a:r>
              <a:rPr lang="en-US" sz="1100" err="1">
                <a:solidFill>
                  <a:schemeClr val="tx1"/>
                </a:solidFill>
              </a:rPr>
              <a:t>microplastics</a:t>
            </a:r>
            <a:r>
              <a:rPr lang="en-US" sz="1100">
                <a:solidFill>
                  <a:schemeClr val="tx1"/>
                </a:solidFill>
              </a:rPr>
              <a:t> with a UV light.</a:t>
            </a:r>
          </a:p>
        </p:txBody>
      </p:sp>
    </p:spTree>
    <p:extLst>
      <p:ext uri="{BB962C8B-B14F-4D97-AF65-F5344CB8AC3E}">
        <p14:creationId xmlns:p14="http://schemas.microsoft.com/office/powerpoint/2010/main" val="2097815147"/>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73"/>
        <p:cNvGrpSpPr/>
        <p:nvPr/>
      </p:nvGrpSpPr>
      <p:grpSpPr>
        <a:xfrm>
          <a:off x="0" y="0"/>
          <a:ext cx="0" cy="0"/>
          <a:chOff x="0" y="0"/>
          <a:chExt cx="0" cy="0"/>
        </a:xfrm>
      </p:grpSpPr>
      <p:sp>
        <p:nvSpPr>
          <p:cNvPr id="1374" name="Google Shape;1374;p71"/>
          <p:cNvSpPr/>
          <p:nvPr/>
        </p:nvSpPr>
        <p:spPr>
          <a:xfrm>
            <a:off x="4204925" y="-715475"/>
            <a:ext cx="6435300" cy="6435300"/>
          </a:xfrm>
          <a:prstGeom prst="ellipse">
            <a:avLst/>
          </a:prstGeom>
          <a:noFill/>
          <a:ln w="19050" cap="flat" cmpd="sng">
            <a:solidFill>
              <a:schemeClr val="accent5"/>
            </a:solidFill>
            <a:prstDash val="dot"/>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
        <p:nvSpPr>
          <p:cNvPr id="6" name="TextBox 5">
            <a:extLst>
              <a:ext uri="{FF2B5EF4-FFF2-40B4-BE49-F238E27FC236}">
                <a16:creationId xmlns:a16="http://schemas.microsoft.com/office/drawing/2014/main" id="{07093609-E9A2-9ABE-984C-F5A578C52019}"/>
              </a:ext>
            </a:extLst>
          </p:cNvPr>
          <p:cNvSpPr txBox="1"/>
          <p:nvPr/>
        </p:nvSpPr>
        <p:spPr>
          <a:xfrm>
            <a:off x="-23326" y="685999"/>
            <a:ext cx="4819742" cy="969496"/>
          </a:xfrm>
          <a:prstGeom prst="rect">
            <a:avLst/>
          </a:prstGeom>
          <a:noFill/>
          <a:ln>
            <a:noFill/>
          </a:ln>
        </p:spPr>
        <p:txBody>
          <a:bodyPr wrap="square" lIns="91440" tIns="45720" rIns="91440" bIns="45720" rtlCol="0" anchor="t">
            <a:spAutoFit/>
          </a:bodyPr>
          <a:lstStyle/>
          <a:p>
            <a:r>
              <a:rPr lang="en-US" sz="1900" b="1">
                <a:solidFill>
                  <a:schemeClr val="accent5"/>
                </a:solidFill>
              </a:rPr>
              <a:t>What the issue of microplastics would look like in 50 years (according to us)</a:t>
            </a:r>
          </a:p>
        </p:txBody>
      </p:sp>
      <p:cxnSp>
        <p:nvCxnSpPr>
          <p:cNvPr id="13" name="Straight Arrow Connector 12">
            <a:extLst>
              <a:ext uri="{FF2B5EF4-FFF2-40B4-BE49-F238E27FC236}">
                <a16:creationId xmlns:a16="http://schemas.microsoft.com/office/drawing/2014/main" id="{EC8A9BDB-3631-5A5E-E2DC-C17E87DD5966}"/>
              </a:ext>
            </a:extLst>
          </p:cNvPr>
          <p:cNvCxnSpPr>
            <a:cxnSpLocks/>
          </p:cNvCxnSpPr>
          <p:nvPr/>
        </p:nvCxnSpPr>
        <p:spPr>
          <a:xfrm flipH="1">
            <a:off x="2528761" y="1351444"/>
            <a:ext cx="899115" cy="520334"/>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87FE834-4675-966B-2842-266532E5C474}"/>
              </a:ext>
            </a:extLst>
          </p:cNvPr>
          <p:cNvSpPr txBox="1"/>
          <p:nvPr/>
        </p:nvSpPr>
        <p:spPr>
          <a:xfrm>
            <a:off x="4997752" y="147759"/>
            <a:ext cx="3870243" cy="677108"/>
          </a:xfrm>
          <a:prstGeom prst="rect">
            <a:avLst/>
          </a:prstGeom>
          <a:noFill/>
          <a:ln>
            <a:noFill/>
          </a:ln>
        </p:spPr>
        <p:txBody>
          <a:bodyPr wrap="square" lIns="91440" tIns="45720" rIns="91440" bIns="45720" rtlCol="0" anchor="t">
            <a:spAutoFit/>
          </a:bodyPr>
          <a:lstStyle/>
          <a:p>
            <a:r>
              <a:rPr lang="en-US" sz="1900" b="1">
                <a:solidFill>
                  <a:schemeClr val="accent5"/>
                </a:solidFill>
              </a:rPr>
              <a:t>Companies and institutions taking action:</a:t>
            </a:r>
          </a:p>
        </p:txBody>
      </p:sp>
      <p:sp>
        <p:nvSpPr>
          <p:cNvPr id="22" name="TextBox 21">
            <a:extLst>
              <a:ext uri="{FF2B5EF4-FFF2-40B4-BE49-F238E27FC236}">
                <a16:creationId xmlns:a16="http://schemas.microsoft.com/office/drawing/2014/main" id="{3A06779A-0F18-BD40-9846-0DE1C43D86D9}"/>
              </a:ext>
            </a:extLst>
          </p:cNvPr>
          <p:cNvSpPr txBox="1"/>
          <p:nvPr/>
        </p:nvSpPr>
        <p:spPr>
          <a:xfrm>
            <a:off x="4709671" y="702093"/>
            <a:ext cx="4038258" cy="1384995"/>
          </a:xfrm>
          <a:prstGeom prst="rect">
            <a:avLst/>
          </a:prstGeom>
          <a:noFill/>
        </p:spPr>
        <p:txBody>
          <a:bodyPr wrap="square" lIns="91440" tIns="45720" rIns="91440" bIns="45720" rtlCol="0" anchor="t">
            <a:spAutoFit/>
          </a:bodyPr>
          <a:lstStyle/>
          <a:p>
            <a:pPr marL="285750" indent="-285750">
              <a:buChar char="•"/>
            </a:pPr>
            <a:r>
              <a:rPr lang="en-US"/>
              <a:t>Ocean Bottle</a:t>
            </a:r>
          </a:p>
          <a:p>
            <a:pPr marL="285750" indent="-285750">
              <a:buChar char="•"/>
            </a:pPr>
            <a:r>
              <a:rPr lang="en-US"/>
              <a:t>4Ocean</a:t>
            </a:r>
          </a:p>
          <a:p>
            <a:pPr marL="285750" indent="-285750">
              <a:buChar char="•"/>
            </a:pPr>
            <a:r>
              <a:rPr lang="en-US"/>
              <a:t>Parley for the Oceans (working with Adidas) </a:t>
            </a:r>
          </a:p>
          <a:p>
            <a:pPr marL="285750" indent="-285750">
              <a:buChar char="•"/>
            </a:pPr>
            <a:r>
              <a:rPr lang="en-US"/>
              <a:t>EU chemical legislation REACH</a:t>
            </a:r>
          </a:p>
          <a:p>
            <a:pPr marL="285750" indent="-285750">
              <a:buChar char="•"/>
            </a:pPr>
            <a:r>
              <a:rPr lang="en-US"/>
              <a:t>Plastic Bank</a:t>
            </a:r>
          </a:p>
          <a:p>
            <a:pPr marL="285750" indent="-285750">
              <a:buChar char="•"/>
            </a:pPr>
            <a:endParaRPr lang="en-US"/>
          </a:p>
        </p:txBody>
      </p:sp>
      <p:sp>
        <p:nvSpPr>
          <p:cNvPr id="4" name="TextBox 3">
            <a:extLst>
              <a:ext uri="{FF2B5EF4-FFF2-40B4-BE49-F238E27FC236}">
                <a16:creationId xmlns:a16="http://schemas.microsoft.com/office/drawing/2014/main" id="{87445744-9286-F1E0-393D-B0457F54111D}"/>
              </a:ext>
            </a:extLst>
          </p:cNvPr>
          <p:cNvSpPr txBox="1"/>
          <p:nvPr/>
        </p:nvSpPr>
        <p:spPr>
          <a:xfrm>
            <a:off x="61998" y="1799519"/>
            <a:ext cx="4179312" cy="2893100"/>
          </a:xfrm>
          <a:prstGeom prst="rect">
            <a:avLst/>
          </a:prstGeom>
          <a:noFill/>
        </p:spPr>
        <p:txBody>
          <a:bodyPr wrap="square" lIns="91440" tIns="45720" rIns="91440" bIns="45720" rtlCol="0" anchor="t">
            <a:spAutoFit/>
          </a:bodyPr>
          <a:lstStyle/>
          <a:p>
            <a:r>
              <a:rPr lang="en-US" b="1">
                <a:latin typeface="+mn-lt"/>
              </a:rPr>
              <a:t>IF WE DON'T TAKE ACTION</a:t>
            </a:r>
          </a:p>
          <a:p>
            <a:pPr marL="285750" indent="-285750" algn="l">
              <a:buFont typeface="Wingdings" pitchFamily="2" charset="2"/>
              <a:buChar char="v"/>
            </a:pPr>
            <a:r>
              <a:rPr lang="en-US">
                <a:latin typeface="+mn-lt"/>
              </a:rPr>
              <a:t>Even bigger problem</a:t>
            </a:r>
            <a:endParaRPr lang="en-US"/>
          </a:p>
          <a:p>
            <a:pPr marL="285750" indent="-285750" algn="l">
              <a:buFont typeface="Wingdings" pitchFamily="2" charset="2"/>
              <a:buChar char="v"/>
            </a:pPr>
            <a:r>
              <a:rPr lang="en-US">
                <a:latin typeface="+mn-lt"/>
              </a:rPr>
              <a:t>Will harm wildlife, disrupt ecosystems</a:t>
            </a:r>
          </a:p>
          <a:p>
            <a:pPr marL="285750" indent="-285750" algn="l">
              <a:buFont typeface="Wingdings" pitchFamily="2" charset="2"/>
              <a:buChar char="v"/>
            </a:pPr>
            <a:r>
              <a:rPr lang="en-US">
                <a:latin typeface="+mn-lt"/>
              </a:rPr>
              <a:t>Cause long-term health problems for humans</a:t>
            </a:r>
          </a:p>
          <a:p>
            <a:pPr marL="285750" indent="-285750" algn="l">
              <a:buFont typeface="Wingdings" pitchFamily="2" charset="2"/>
              <a:buChar char="v"/>
            </a:pPr>
            <a:r>
              <a:rPr lang="en-US">
                <a:latin typeface="+mn-lt"/>
              </a:rPr>
              <a:t>The cost of cleaning up microplastics could grow significantly</a:t>
            </a:r>
          </a:p>
          <a:p>
            <a:pPr marL="285750" indent="-285750">
              <a:buFont typeface="Wingdings" pitchFamily="2" charset="2"/>
              <a:buChar char="v"/>
            </a:pPr>
            <a:endParaRPr lang="en-US">
              <a:latin typeface="+mn-lt"/>
            </a:endParaRPr>
          </a:p>
          <a:p>
            <a:r>
              <a:rPr lang="en-US" b="1">
                <a:latin typeface="+mn-lt"/>
              </a:rPr>
              <a:t>IF WE TAKE ACTION</a:t>
            </a:r>
          </a:p>
          <a:p>
            <a:pPr marL="285750" indent="-285750">
              <a:buFont typeface="Wingdings"/>
              <a:buChar char="v"/>
            </a:pPr>
            <a:r>
              <a:rPr lang="en-US">
                <a:latin typeface="+mn-lt"/>
              </a:rPr>
              <a:t>Raised awareness</a:t>
            </a:r>
          </a:p>
          <a:p>
            <a:pPr marL="285750" indent="-285750">
              <a:buFont typeface="Wingdings"/>
              <a:buChar char="v"/>
            </a:pPr>
            <a:r>
              <a:rPr lang="en-US">
                <a:latin typeface="+mn-lt"/>
              </a:rPr>
              <a:t>Companies and governments reduce the use of plastics</a:t>
            </a:r>
          </a:p>
          <a:p>
            <a:pPr marL="285750" indent="-285750">
              <a:buFont typeface="Wingdings"/>
              <a:buChar char="v"/>
            </a:pPr>
            <a:r>
              <a:rPr lang="en-US">
                <a:latin typeface="+mn-lt"/>
              </a:rPr>
              <a:t>Reduced levels of plastics and microplastics overall</a:t>
            </a:r>
          </a:p>
        </p:txBody>
      </p:sp>
      <p:pic>
        <p:nvPicPr>
          <p:cNvPr id="12" name="Picture 11">
            <a:extLst>
              <a:ext uri="{FF2B5EF4-FFF2-40B4-BE49-F238E27FC236}">
                <a16:creationId xmlns:a16="http://schemas.microsoft.com/office/drawing/2014/main" id="{975F74CA-A1D4-B131-C04F-8D7A607D8104}"/>
              </a:ext>
            </a:extLst>
          </p:cNvPr>
          <p:cNvPicPr>
            <a:picLocks noChangeAspect="1"/>
          </p:cNvPicPr>
          <p:nvPr/>
        </p:nvPicPr>
        <p:blipFill>
          <a:blip r:embed="rId3"/>
          <a:stretch>
            <a:fillRect/>
          </a:stretch>
        </p:blipFill>
        <p:spPr>
          <a:xfrm>
            <a:off x="4458958" y="2039080"/>
            <a:ext cx="2299184" cy="2827549"/>
          </a:xfrm>
          <a:prstGeom prst="ellipse">
            <a:avLst/>
          </a:prstGeom>
          <a:ln>
            <a:noFill/>
          </a:ln>
          <a:effectLst>
            <a:softEdge rad="112500"/>
          </a:effectLst>
        </p:spPr>
      </p:pic>
      <p:pic>
        <p:nvPicPr>
          <p:cNvPr id="15" name="Picture 14">
            <a:extLst>
              <a:ext uri="{FF2B5EF4-FFF2-40B4-BE49-F238E27FC236}">
                <a16:creationId xmlns:a16="http://schemas.microsoft.com/office/drawing/2014/main" id="{0A048D60-CF3F-109E-5F0A-D139B2C72987}"/>
              </a:ext>
            </a:extLst>
          </p:cNvPr>
          <p:cNvPicPr>
            <a:picLocks noChangeAspect="1"/>
          </p:cNvPicPr>
          <p:nvPr/>
        </p:nvPicPr>
        <p:blipFill>
          <a:blip r:embed="rId4"/>
          <a:stretch>
            <a:fillRect/>
          </a:stretch>
        </p:blipFill>
        <p:spPr>
          <a:xfrm>
            <a:off x="6667815" y="3165241"/>
            <a:ext cx="2420799" cy="1613472"/>
          </a:xfrm>
          <a:prstGeom prst="ellipse">
            <a:avLst/>
          </a:prstGeom>
          <a:ln>
            <a:noFill/>
          </a:ln>
          <a:effectLst>
            <a:softEdge rad="112500"/>
          </a:effectLst>
        </p:spPr>
      </p:pic>
      <p:pic>
        <p:nvPicPr>
          <p:cNvPr id="16" name="Picture 15">
            <a:extLst>
              <a:ext uri="{FF2B5EF4-FFF2-40B4-BE49-F238E27FC236}">
                <a16:creationId xmlns:a16="http://schemas.microsoft.com/office/drawing/2014/main" id="{D3478F07-EA45-9A59-C351-5AFB955297C8}"/>
              </a:ext>
            </a:extLst>
          </p:cNvPr>
          <p:cNvPicPr>
            <a:picLocks noChangeAspect="1"/>
          </p:cNvPicPr>
          <p:nvPr/>
        </p:nvPicPr>
        <p:blipFill>
          <a:blip r:embed="rId5"/>
          <a:stretch>
            <a:fillRect/>
          </a:stretch>
        </p:blipFill>
        <p:spPr>
          <a:xfrm>
            <a:off x="6253182" y="1529416"/>
            <a:ext cx="2965678" cy="1547909"/>
          </a:xfrm>
          <a:prstGeom prst="ellipse">
            <a:avLst/>
          </a:prstGeom>
          <a:ln>
            <a:noFill/>
          </a:ln>
          <a:effectLst>
            <a:softEdge rad="112500"/>
          </a:effectLst>
        </p:spPr>
      </p:pic>
    </p:spTree>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422"/>
        <p:cNvGrpSpPr/>
        <p:nvPr/>
      </p:nvGrpSpPr>
      <p:grpSpPr>
        <a:xfrm>
          <a:off x="0" y="0"/>
          <a:ext cx="0" cy="0"/>
          <a:chOff x="0" y="0"/>
          <a:chExt cx="0" cy="0"/>
        </a:xfrm>
      </p:grpSpPr>
      <p:sp>
        <p:nvSpPr>
          <p:cNvPr id="1424" name="Google Shape;1424;p73"/>
          <p:cNvSpPr txBox="1">
            <a:spLocks noGrp="1"/>
          </p:cNvSpPr>
          <p:nvPr>
            <p:ph type="subTitle" idx="1"/>
          </p:nvPr>
        </p:nvSpPr>
        <p:spPr>
          <a:xfrm>
            <a:off x="828052" y="730606"/>
            <a:ext cx="7487553" cy="3521479"/>
          </a:xfrm>
          <a:prstGeom prst="rect">
            <a:avLst/>
          </a:prstGeom>
        </p:spPr>
        <p:txBody>
          <a:bodyPr spcFirstLastPara="1" wrap="square" lIns="91425" tIns="91425" rIns="91425" bIns="91425" anchor="ctr" anchorCtr="0">
            <a:noAutofit/>
          </a:bodyPr>
          <a:lstStyle/>
          <a:p>
            <a:pPr marL="0" indent="0"/>
            <a:r>
              <a:rPr lang="en-US" sz="4200" b="1" dirty="0"/>
              <a:t>Conclusion</a:t>
            </a:r>
            <a:endParaRPr lang="en-US" dirty="0"/>
          </a:p>
          <a:p>
            <a:pPr marL="311150" indent="-171450" algn="l">
              <a:buFont typeface="Arial"/>
              <a:buChar char="•"/>
            </a:pPr>
            <a:r>
              <a:rPr lang="en-US" sz="1500" dirty="0">
                <a:latin typeface="Calibri"/>
                <a:ea typeface="Calibri"/>
                <a:cs typeface="Calibri"/>
              </a:rPr>
              <a:t>The awareness of the presence of microplastics in our daily life is still a work in progress.</a:t>
            </a:r>
          </a:p>
          <a:p>
            <a:pPr marL="311150" indent="-171450" algn="l">
              <a:buFont typeface="Arial"/>
              <a:buChar char="•"/>
            </a:pPr>
            <a:r>
              <a:rPr lang="en-US" sz="1500" dirty="0">
                <a:latin typeface="Calibri"/>
                <a:ea typeface="Calibri"/>
                <a:cs typeface="Calibri"/>
              </a:rPr>
              <a:t>We can conclude that people have more knowledge on certain topics such as the negative impact of microplastics on the environment than on human health.</a:t>
            </a:r>
            <a:endParaRPr lang="en-US"/>
          </a:p>
          <a:p>
            <a:pPr marL="311150" indent="-171450" algn="l">
              <a:buFont typeface="Arial"/>
              <a:buChar char="•"/>
            </a:pPr>
            <a:r>
              <a:rPr lang="en-US" sz="1500" dirty="0">
                <a:latin typeface="Calibri"/>
                <a:ea typeface="Calibri"/>
                <a:cs typeface="Calibri"/>
              </a:rPr>
              <a:t>The level of knowledge when it comes to presence of microplastics in various products in our daily lives also varies.</a:t>
            </a:r>
          </a:p>
          <a:p>
            <a:pPr marL="311150" indent="-171450" algn="l">
              <a:buFont typeface="Arial"/>
              <a:buChar char="•"/>
            </a:pPr>
            <a:r>
              <a:rPr lang="en-US" sz="1500" dirty="0">
                <a:latin typeface="Calibri"/>
                <a:ea typeface="Calibri"/>
                <a:cs typeface="Calibri"/>
              </a:rPr>
              <a:t>There is collective agreement among the respondents that governments should take action to reduce microplastics. </a:t>
            </a:r>
          </a:p>
          <a:p>
            <a:pPr marL="311150" indent="-171450" algn="l">
              <a:buFont typeface="Arial"/>
              <a:buChar char="•"/>
            </a:pPr>
            <a:r>
              <a:rPr lang="en-US" sz="1500" dirty="0">
                <a:latin typeface="Calibri"/>
                <a:ea typeface="Calibri"/>
                <a:cs typeface="Calibri"/>
              </a:rPr>
              <a:t>Bioplastics are a  sustainable alternative to plastics and are easy to make.</a:t>
            </a:r>
            <a:endParaRPr lang="en-US" sz="1500" dirty="0">
              <a:ea typeface="Calibri"/>
              <a:cs typeface="Calibri"/>
            </a:endParaRPr>
          </a:p>
          <a:p>
            <a:pPr marL="311150" indent="-171450" algn="l">
              <a:buFont typeface="Arial"/>
              <a:buChar char="•"/>
            </a:pPr>
            <a:r>
              <a:rPr lang="en-US" sz="1500" dirty="0">
                <a:latin typeface="Calibri"/>
                <a:ea typeface="Calibri"/>
                <a:cs typeface="Calibri"/>
              </a:rPr>
              <a:t>Microplastics cause many problems for us and life on Earth, so we must work together to fight them. Many governments and companies need to take action, but so do citizens. Together, we can create a safe, clean world for people, nature and animals alike. </a:t>
            </a:r>
            <a:endParaRPr lang="en-US" sz="1500">
              <a:ea typeface="Calibri"/>
              <a:cs typeface="Calibri"/>
            </a:endParaRPr>
          </a:p>
          <a:p>
            <a:pPr marL="342900" indent="-342900" algn="l">
              <a:buFont typeface="Arial"/>
              <a:buChar char="•"/>
            </a:pPr>
            <a:endParaRPr lang="en-US" sz="2000" b="1"/>
          </a:p>
          <a:p>
            <a:pPr marL="285750" indent="-285750">
              <a:buFont typeface="Arial"/>
              <a:buChar char="•"/>
            </a:pPr>
            <a:endParaRPr lang="en-US" sz="1400" b="1"/>
          </a:p>
        </p:txBody>
      </p:sp>
      <p:sp>
        <p:nvSpPr>
          <p:cNvPr id="1425" name="Google Shape;1425;p73"/>
          <p:cNvSpPr/>
          <p:nvPr/>
        </p:nvSpPr>
        <p:spPr>
          <a:xfrm rot="-5400000" flipH="1">
            <a:off x="2427638" y="539500"/>
            <a:ext cx="189000" cy="189000"/>
          </a:xfrm>
          <a:prstGeom prst="mathMultiply">
            <a:avLst>
              <a:gd name="adj1" fmla="val 23520"/>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21741"/>
              </a:solidFill>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CBE2677-A88D-C277-72FB-FB38220E2334}"/>
              </a:ext>
            </a:extLst>
          </p:cNvPr>
          <p:cNvSpPr txBox="1"/>
          <p:nvPr/>
        </p:nvSpPr>
        <p:spPr>
          <a:xfrm>
            <a:off x="706036" y="1206789"/>
            <a:ext cx="6493765"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a:hlinkClick r:id="rId2"/>
              </a:rPr>
              <a:t>The world of plastic waste: A review - ScienceDirect</a:t>
            </a:r>
          </a:p>
          <a:p>
            <a:pPr marL="285750" indent="-285750">
              <a:buChar char="•"/>
            </a:pPr>
            <a:r>
              <a:rPr lang="en-US">
                <a:hlinkClick r:id="rId3"/>
              </a:rPr>
              <a:t>7 Places Microplastics Are Secretly Hiding in Your Kitchen and Easy Swaps - CNET</a:t>
            </a:r>
          </a:p>
          <a:p>
            <a:pPr marL="285750" indent="-285750">
              <a:buChar char="•"/>
            </a:pPr>
            <a:r>
              <a:rPr lang="en-US">
                <a:hlinkClick r:id="rId4"/>
              </a:rPr>
              <a:t>Tea Bags Release Billions of Microplastic Particles When Steeped, According to a New Study</a:t>
            </a:r>
          </a:p>
          <a:p>
            <a:pPr marL="285750" indent="-285750">
              <a:buChar char="•"/>
            </a:pPr>
            <a:r>
              <a:rPr lang="en-US">
                <a:hlinkClick r:id="rId5"/>
              </a:rPr>
              <a:t>Plastic | Composition, History, Uses, Types, &amp; Facts | Britannica</a:t>
            </a:r>
          </a:p>
          <a:p>
            <a:pPr marL="285750" indent="-285750">
              <a:buChar char="•"/>
            </a:pPr>
            <a:r>
              <a:rPr lang="en-US">
                <a:hlinkClick r:id="rId6"/>
              </a:rPr>
              <a:t>Polyethylene - Wikipedia</a:t>
            </a:r>
            <a:endParaRPr lang="en-US"/>
          </a:p>
          <a:p>
            <a:pPr marL="285750" indent="-285750">
              <a:buChar char="•"/>
            </a:pPr>
            <a:r>
              <a:rPr lang="en-US">
                <a:hlinkClick r:id="rId7"/>
              </a:rPr>
              <a:t>New methodology to measure microplastics in EU’s drinking water - European Commission</a:t>
            </a:r>
            <a:endParaRPr lang="en-US"/>
          </a:p>
          <a:p>
            <a:pPr marL="285750" indent="-285750">
              <a:buChar char="•"/>
            </a:pPr>
            <a:r>
              <a:rPr lang="en-US">
                <a:hlinkClick r:id="rId8"/>
              </a:rPr>
              <a:t>Toxicity evaluation of polypropylene microplastic on marine microcrustacean Artemia salina: An analysis of implications and vulnerability - ScienceDirect</a:t>
            </a:r>
          </a:p>
          <a:p>
            <a:pPr marL="285750" indent="-285750">
              <a:buChar char="•"/>
            </a:pPr>
            <a:r>
              <a:rPr lang="en-US">
                <a:hlinkClick r:id="rId9"/>
              </a:rPr>
              <a:t>Polypropylene - Wikipedia</a:t>
            </a:r>
          </a:p>
          <a:p>
            <a:pPr marL="285750" indent="-285750">
              <a:buChar char="•"/>
            </a:pPr>
            <a:r>
              <a:rPr lang="en-US">
                <a:hlinkClick r:id="rId9"/>
              </a:rPr>
              <a:t>Wikihow.com</a:t>
            </a:r>
          </a:p>
          <a:p>
            <a:pPr marL="285750" indent="-285750">
              <a:buChar char="•"/>
            </a:pPr>
            <a:r>
              <a:rPr lang="en-US">
                <a:hlinkClick r:id="rId10"/>
              </a:rPr>
              <a:t>Microplastics Everywhere | Harvard Medicine Magazine</a:t>
            </a:r>
            <a:endParaRPr lang="en-US"/>
          </a:p>
          <a:p>
            <a:pPr marL="285750" indent="-285750">
              <a:buChar char="•"/>
            </a:pPr>
            <a:endParaRPr lang="en-US">
              <a:hlinkClick r:id="rId9"/>
            </a:endParaRPr>
          </a:p>
          <a:p>
            <a:pPr marL="285750" indent="-285750">
              <a:buChar char="•"/>
            </a:pPr>
            <a:endParaRPr lang="en-US"/>
          </a:p>
        </p:txBody>
      </p:sp>
      <p:sp>
        <p:nvSpPr>
          <p:cNvPr id="7" name="TextBox 6">
            <a:extLst>
              <a:ext uri="{FF2B5EF4-FFF2-40B4-BE49-F238E27FC236}">
                <a16:creationId xmlns:a16="http://schemas.microsoft.com/office/drawing/2014/main" id="{86A956F0-9E39-A6C2-C2E4-B95355F68314}"/>
              </a:ext>
            </a:extLst>
          </p:cNvPr>
          <p:cNvSpPr txBox="1"/>
          <p:nvPr/>
        </p:nvSpPr>
        <p:spPr>
          <a:xfrm>
            <a:off x="857509" y="649376"/>
            <a:ext cx="7051563"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000" b="1">
                <a:solidFill>
                  <a:schemeClr val="accent1">
                    <a:lumMod val="25000"/>
                  </a:schemeClr>
                </a:solidFill>
                <a:latin typeface="Prompt"/>
              </a:rPr>
              <a:t>                Sources</a:t>
            </a:r>
          </a:p>
        </p:txBody>
      </p:sp>
    </p:spTree>
    <p:extLst>
      <p:ext uri="{BB962C8B-B14F-4D97-AF65-F5344CB8AC3E}">
        <p14:creationId xmlns:p14="http://schemas.microsoft.com/office/powerpoint/2010/main" val="2865125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59CBB27-8401-DF51-9D7F-6CC16CEA895E}"/>
              </a:ext>
            </a:extLst>
          </p:cNvPr>
          <p:cNvSpPr txBox="1"/>
          <p:nvPr/>
        </p:nvSpPr>
        <p:spPr>
          <a:xfrm>
            <a:off x="865025" y="468633"/>
            <a:ext cx="5219988" cy="553998"/>
          </a:xfrm>
          <a:prstGeom prst="rect">
            <a:avLst/>
          </a:prstGeom>
          <a:noFill/>
          <a:ln>
            <a:solidFill>
              <a:schemeClr val="tx2"/>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GB" sz="3000" b="1">
                <a:solidFill>
                  <a:schemeClr val="accent5"/>
                </a:solidFill>
                <a:latin typeface="Prompt"/>
              </a:rPr>
              <a:t>Acknowledgements</a:t>
            </a:r>
          </a:p>
        </p:txBody>
      </p:sp>
      <p:sp>
        <p:nvSpPr>
          <p:cNvPr id="9" name="TextBox 8">
            <a:extLst>
              <a:ext uri="{FF2B5EF4-FFF2-40B4-BE49-F238E27FC236}">
                <a16:creationId xmlns:a16="http://schemas.microsoft.com/office/drawing/2014/main" id="{3B65CA7C-0823-9F20-FC98-02766522E325}"/>
              </a:ext>
            </a:extLst>
          </p:cNvPr>
          <p:cNvSpPr txBox="1"/>
          <p:nvPr/>
        </p:nvSpPr>
        <p:spPr>
          <a:xfrm>
            <a:off x="684779" y="1286896"/>
            <a:ext cx="7340712" cy="29159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657"/>
              </a:lnSpc>
            </a:pPr>
            <a:r>
              <a:rPr lang="en-US" sz="1300">
                <a:latin typeface="Calibri"/>
                <a:ea typeface="Calibri"/>
                <a:cs typeface="Calibri"/>
              </a:rPr>
              <a:t>We would like to thank the following people:</a:t>
            </a:r>
            <a:r>
              <a:rPr lang="en-GB" sz="1300">
                <a:latin typeface="Calibri"/>
                <a:ea typeface="Calibri"/>
                <a:cs typeface="Calibri"/>
              </a:rPr>
              <a:t> </a:t>
            </a:r>
          </a:p>
          <a:p>
            <a:pPr marL="228600" indent="-228600">
              <a:lnSpc>
                <a:spcPts val="1657"/>
              </a:lnSpc>
              <a:buFont typeface="Symbol"/>
              <a:buChar char="•"/>
            </a:pPr>
            <a:r>
              <a:rPr lang="en-US" sz="1300" b="1">
                <a:latin typeface="Calibri"/>
                <a:ea typeface="Calibri"/>
                <a:cs typeface="Calibri"/>
              </a:rPr>
              <a:t>Ms. </a:t>
            </a:r>
            <a:r>
              <a:rPr lang="en-US" sz="1300" b="1" err="1">
                <a:latin typeface="Calibri"/>
                <a:ea typeface="Calibri"/>
                <a:cs typeface="Calibri"/>
              </a:rPr>
              <a:t>Dorottya</a:t>
            </a:r>
            <a:r>
              <a:rPr lang="en-US" sz="1300" b="1">
                <a:latin typeface="Calibri"/>
                <a:ea typeface="Calibri"/>
                <a:cs typeface="Calibri"/>
              </a:rPr>
              <a:t> </a:t>
            </a:r>
            <a:r>
              <a:rPr lang="en-US" sz="1300" b="1" err="1">
                <a:latin typeface="Calibri"/>
                <a:ea typeface="Calibri"/>
                <a:cs typeface="Calibri"/>
              </a:rPr>
              <a:t>Csonka</a:t>
            </a:r>
            <a:r>
              <a:rPr lang="en-US" sz="1300">
                <a:latin typeface="Calibri"/>
                <a:ea typeface="Calibri"/>
                <a:cs typeface="Calibri"/>
              </a:rPr>
              <a:t>- for helping us, guiding us and supporting us throughout our project</a:t>
            </a:r>
            <a:r>
              <a:rPr lang="en-GB" sz="1300">
                <a:latin typeface="Calibri"/>
                <a:ea typeface="Calibri"/>
                <a:cs typeface="Calibri"/>
              </a:rPr>
              <a:t> </a:t>
            </a:r>
          </a:p>
          <a:p>
            <a:pPr marL="228600" indent="-228600">
              <a:lnSpc>
                <a:spcPts val="1657"/>
              </a:lnSpc>
              <a:buFont typeface="Symbol"/>
              <a:buChar char="•"/>
            </a:pPr>
            <a:r>
              <a:rPr lang="en-US" sz="1300" b="1">
                <a:latin typeface="Calibri"/>
                <a:ea typeface="Calibri"/>
                <a:cs typeface="Calibri"/>
              </a:rPr>
              <a:t>Mr. Arthur </a:t>
            </a:r>
            <a:r>
              <a:rPr lang="en-US" sz="1300" b="1" err="1">
                <a:latin typeface="Calibri"/>
                <a:ea typeface="Calibri"/>
                <a:cs typeface="Calibri"/>
              </a:rPr>
              <a:t>Baranowski</a:t>
            </a:r>
            <a:r>
              <a:rPr lang="en-US" sz="1300" b="1">
                <a:latin typeface="Calibri"/>
                <a:ea typeface="Calibri"/>
                <a:cs typeface="Calibri"/>
              </a:rPr>
              <a:t> and Mr. </a:t>
            </a:r>
            <a:r>
              <a:rPr lang="en-US" sz="1300" b="1" err="1">
                <a:latin typeface="Calibri"/>
                <a:ea typeface="Calibri"/>
                <a:cs typeface="Calibri"/>
              </a:rPr>
              <a:t>Diarmuid</a:t>
            </a:r>
            <a:r>
              <a:rPr lang="en-US" sz="1300" b="1">
                <a:latin typeface="Calibri"/>
                <a:ea typeface="Calibri"/>
                <a:cs typeface="Calibri"/>
              </a:rPr>
              <a:t> Crowley</a:t>
            </a:r>
            <a:r>
              <a:rPr lang="en-US" sz="1300">
                <a:latin typeface="Calibri"/>
                <a:ea typeface="Calibri"/>
                <a:cs typeface="Calibri"/>
              </a:rPr>
              <a:t>- for guiding us and giving us ideas to improve our project</a:t>
            </a:r>
            <a:r>
              <a:rPr lang="en-GB" sz="1300">
                <a:latin typeface="Calibri"/>
                <a:ea typeface="Calibri"/>
                <a:cs typeface="Calibri"/>
              </a:rPr>
              <a:t> </a:t>
            </a:r>
          </a:p>
          <a:p>
            <a:pPr marL="228600" indent="-228600">
              <a:lnSpc>
                <a:spcPts val="1657"/>
              </a:lnSpc>
              <a:buFont typeface="Symbol"/>
              <a:buChar char="•"/>
            </a:pPr>
            <a:r>
              <a:rPr lang="en-US" sz="1300" b="1">
                <a:latin typeface="Calibri"/>
                <a:ea typeface="Calibri"/>
                <a:cs typeface="Calibri"/>
              </a:rPr>
              <a:t>Ms Maya Beckman </a:t>
            </a:r>
            <a:r>
              <a:rPr lang="en-US" sz="1300" b="1" err="1">
                <a:latin typeface="Calibri"/>
                <a:ea typeface="Calibri"/>
                <a:cs typeface="Calibri"/>
              </a:rPr>
              <a:t>Lapre</a:t>
            </a:r>
            <a:r>
              <a:rPr lang="en-US" sz="1300">
                <a:latin typeface="Calibri"/>
                <a:ea typeface="Calibri"/>
                <a:cs typeface="Calibri"/>
              </a:rPr>
              <a:t>- for helping us send our survey around the school and supporting us</a:t>
            </a:r>
            <a:r>
              <a:rPr lang="en-GB" sz="1300">
                <a:latin typeface="Calibri"/>
                <a:ea typeface="Calibri"/>
                <a:cs typeface="Calibri"/>
              </a:rPr>
              <a:t> </a:t>
            </a:r>
          </a:p>
          <a:p>
            <a:pPr marL="228600" indent="-228600">
              <a:lnSpc>
                <a:spcPts val="1657"/>
              </a:lnSpc>
              <a:buFont typeface="Symbol"/>
              <a:buChar char="•"/>
            </a:pPr>
            <a:r>
              <a:rPr lang="en-US" sz="1300" b="1" err="1">
                <a:latin typeface="Calibri"/>
                <a:ea typeface="Calibri"/>
                <a:cs typeface="Calibri"/>
              </a:rPr>
              <a:t>Siana</a:t>
            </a:r>
            <a:r>
              <a:rPr lang="en-US" sz="1300" b="1">
                <a:latin typeface="Calibri"/>
                <a:ea typeface="Calibri"/>
                <a:cs typeface="Calibri"/>
              </a:rPr>
              <a:t> </a:t>
            </a:r>
            <a:r>
              <a:rPr lang="en-US" sz="1300" b="1" err="1">
                <a:latin typeface="Calibri"/>
                <a:ea typeface="Calibri"/>
                <a:cs typeface="Calibri"/>
              </a:rPr>
              <a:t>Glouharova</a:t>
            </a:r>
            <a:r>
              <a:rPr lang="en-US" sz="1300">
                <a:latin typeface="Calibri"/>
                <a:ea typeface="Calibri"/>
                <a:cs typeface="Calibri"/>
              </a:rPr>
              <a:t>- for helping us proofread our report and supporting us </a:t>
            </a:r>
            <a:r>
              <a:rPr lang="en-GB" sz="1300">
                <a:latin typeface="Calibri"/>
                <a:ea typeface="Calibri"/>
                <a:cs typeface="Calibri"/>
              </a:rPr>
              <a:t> </a:t>
            </a:r>
          </a:p>
          <a:p>
            <a:pPr marL="228600" indent="-228600">
              <a:lnSpc>
                <a:spcPts val="1657"/>
              </a:lnSpc>
              <a:buFont typeface="Symbol"/>
              <a:buChar char="•"/>
            </a:pPr>
            <a:r>
              <a:rPr lang="en-US" sz="1300" b="1">
                <a:latin typeface="Calibri"/>
                <a:ea typeface="Calibri"/>
                <a:cs typeface="Calibri"/>
              </a:rPr>
              <a:t>Georgi </a:t>
            </a:r>
            <a:r>
              <a:rPr lang="en-US" sz="1300" b="1" err="1">
                <a:latin typeface="Calibri"/>
                <a:ea typeface="Calibri"/>
                <a:cs typeface="Calibri"/>
              </a:rPr>
              <a:t>Slavov</a:t>
            </a:r>
            <a:r>
              <a:rPr lang="en-US" sz="1300">
                <a:latin typeface="Calibri"/>
                <a:ea typeface="Calibri"/>
                <a:cs typeface="Calibri"/>
              </a:rPr>
              <a:t>- for helping us </a:t>
            </a:r>
            <a:r>
              <a:rPr lang="en-US" sz="1300" err="1">
                <a:latin typeface="Calibri"/>
                <a:ea typeface="Calibri"/>
                <a:cs typeface="Calibri"/>
              </a:rPr>
              <a:t>organise</a:t>
            </a:r>
            <a:r>
              <a:rPr lang="en-US" sz="1300">
                <a:latin typeface="Calibri"/>
                <a:ea typeface="Calibri"/>
                <a:cs typeface="Calibri"/>
              </a:rPr>
              <a:t> our data and supporting us</a:t>
            </a:r>
            <a:r>
              <a:rPr lang="en-GB" sz="1300">
                <a:latin typeface="Calibri"/>
                <a:ea typeface="Calibri"/>
                <a:cs typeface="Calibri"/>
              </a:rPr>
              <a:t> </a:t>
            </a:r>
          </a:p>
          <a:p>
            <a:pPr marL="228600" indent="-228600">
              <a:lnSpc>
                <a:spcPts val="1657"/>
              </a:lnSpc>
              <a:buFont typeface="Symbol"/>
              <a:buChar char="•"/>
            </a:pPr>
            <a:r>
              <a:rPr lang="en-US" sz="1300" b="1" err="1">
                <a:latin typeface="Calibri"/>
                <a:ea typeface="Calibri"/>
                <a:cs typeface="Calibri"/>
              </a:rPr>
              <a:t>Agne</a:t>
            </a:r>
            <a:r>
              <a:rPr lang="en-US" sz="1300" b="1">
                <a:latin typeface="Calibri"/>
                <a:ea typeface="Calibri"/>
                <a:cs typeface="Calibri"/>
              </a:rPr>
              <a:t> </a:t>
            </a:r>
            <a:r>
              <a:rPr lang="en-US" sz="1300" b="1" err="1">
                <a:latin typeface="Calibri"/>
                <a:ea typeface="Calibri"/>
                <a:cs typeface="Calibri"/>
              </a:rPr>
              <a:t>Limante</a:t>
            </a:r>
            <a:r>
              <a:rPr lang="en-US" sz="1300">
                <a:latin typeface="Calibri"/>
                <a:ea typeface="Calibri"/>
                <a:cs typeface="Calibri"/>
              </a:rPr>
              <a:t>- for supporting us throughout our project, helping with the bioplastics and report</a:t>
            </a:r>
            <a:r>
              <a:rPr lang="en-GB" sz="1300">
                <a:latin typeface="Calibri"/>
                <a:ea typeface="Calibri"/>
                <a:cs typeface="Calibri"/>
              </a:rPr>
              <a:t> </a:t>
            </a:r>
          </a:p>
          <a:p>
            <a:pPr marL="228600" indent="-228600">
              <a:lnSpc>
                <a:spcPts val="1657"/>
              </a:lnSpc>
              <a:buFont typeface="Symbol"/>
              <a:buChar char="•"/>
            </a:pPr>
            <a:r>
              <a:rPr lang="en-US" sz="1300" b="1" err="1">
                <a:latin typeface="Calibri"/>
                <a:ea typeface="Calibri"/>
                <a:cs typeface="Calibri"/>
              </a:rPr>
              <a:t>Manfredas</a:t>
            </a:r>
            <a:r>
              <a:rPr lang="en-US" sz="1300" b="1">
                <a:latin typeface="Calibri"/>
                <a:ea typeface="Calibri"/>
                <a:cs typeface="Calibri"/>
              </a:rPr>
              <a:t> </a:t>
            </a:r>
            <a:r>
              <a:rPr lang="en-US" sz="1300" b="1" err="1">
                <a:latin typeface="Calibri"/>
                <a:ea typeface="Calibri"/>
                <a:cs typeface="Calibri"/>
              </a:rPr>
              <a:t>Limantas</a:t>
            </a:r>
            <a:r>
              <a:rPr lang="en-US" sz="1300">
                <a:latin typeface="Calibri"/>
                <a:ea typeface="Calibri"/>
                <a:cs typeface="Calibri"/>
              </a:rPr>
              <a:t>- for supporting us throughout our project</a:t>
            </a:r>
            <a:r>
              <a:rPr lang="en-GB" sz="1300">
                <a:latin typeface="Calibri"/>
                <a:ea typeface="Calibri"/>
                <a:cs typeface="Calibri"/>
              </a:rPr>
              <a:t> </a:t>
            </a:r>
            <a:endParaRPr lang="en-US" sz="1300">
              <a:latin typeface="Calibri"/>
              <a:ea typeface="Calibri"/>
              <a:cs typeface="Calibri"/>
            </a:endParaRPr>
          </a:p>
          <a:p>
            <a:pPr marL="228600" indent="-228600">
              <a:lnSpc>
                <a:spcPts val="1657"/>
              </a:lnSpc>
              <a:buFont typeface="Symbol"/>
              <a:buChar char="•"/>
            </a:pPr>
            <a:r>
              <a:rPr lang="en-US" sz="1300" b="1" err="1">
                <a:latin typeface="Calibri"/>
                <a:ea typeface="Calibri"/>
                <a:cs typeface="Calibri"/>
              </a:rPr>
              <a:t>Vitalija</a:t>
            </a:r>
            <a:r>
              <a:rPr lang="en-US" sz="1300" b="1">
                <a:latin typeface="Calibri"/>
                <a:ea typeface="Calibri"/>
                <a:cs typeface="Calibri"/>
              </a:rPr>
              <a:t> </a:t>
            </a:r>
            <a:r>
              <a:rPr lang="en-US" sz="1300" b="1" err="1">
                <a:latin typeface="Calibri"/>
                <a:ea typeface="Calibri"/>
                <a:cs typeface="Calibri"/>
              </a:rPr>
              <a:t>Limantiene</a:t>
            </a:r>
            <a:r>
              <a:rPr lang="en-US" sz="1300">
                <a:latin typeface="Calibri"/>
                <a:ea typeface="Calibri"/>
                <a:cs typeface="Calibri"/>
              </a:rPr>
              <a:t>- for helping us create the bioplastics</a:t>
            </a:r>
            <a:endParaRPr lang="en-GB" sz="1300">
              <a:latin typeface="Calibri"/>
              <a:ea typeface="Calibri"/>
              <a:cs typeface="Calibri"/>
            </a:endParaRPr>
          </a:p>
          <a:p>
            <a:pPr marL="228600" indent="-228600">
              <a:lnSpc>
                <a:spcPts val="1657"/>
              </a:lnSpc>
              <a:buFont typeface="Symbol"/>
              <a:buChar char="•"/>
            </a:pPr>
            <a:r>
              <a:rPr lang="en-US" sz="1300" b="1" err="1">
                <a:latin typeface="Calibri"/>
                <a:ea typeface="Calibri"/>
                <a:cs typeface="Calibri"/>
              </a:rPr>
              <a:t>Oleksiy</a:t>
            </a:r>
            <a:r>
              <a:rPr lang="en-US" sz="1300" b="1">
                <a:latin typeface="Calibri"/>
                <a:ea typeface="Calibri"/>
                <a:cs typeface="Calibri"/>
              </a:rPr>
              <a:t> Yevtushenko</a:t>
            </a:r>
            <a:r>
              <a:rPr lang="en-US" sz="1300">
                <a:latin typeface="Calibri"/>
                <a:ea typeface="Calibri"/>
                <a:cs typeface="Calibri"/>
              </a:rPr>
              <a:t>- for supporting us throughout our project</a:t>
            </a:r>
            <a:r>
              <a:rPr lang="en-GB" sz="1300">
                <a:latin typeface="Calibri"/>
                <a:ea typeface="Calibri"/>
                <a:cs typeface="Calibri"/>
              </a:rPr>
              <a:t> </a:t>
            </a:r>
          </a:p>
          <a:p>
            <a:pPr marL="228600" indent="-228600">
              <a:lnSpc>
                <a:spcPts val="1657"/>
              </a:lnSpc>
              <a:buFont typeface="Symbol"/>
              <a:buChar char="•"/>
            </a:pPr>
            <a:r>
              <a:rPr lang="en-US" sz="1300" b="1">
                <a:latin typeface="Calibri"/>
                <a:ea typeface="Calibri"/>
                <a:cs typeface="Calibri"/>
              </a:rPr>
              <a:t>Tatiana </a:t>
            </a:r>
            <a:r>
              <a:rPr lang="en-US" sz="1300" b="1" err="1">
                <a:latin typeface="Calibri"/>
                <a:ea typeface="Calibri"/>
                <a:cs typeface="Calibri"/>
              </a:rPr>
              <a:t>Sacharuk</a:t>
            </a:r>
            <a:r>
              <a:rPr lang="en-US" sz="1300">
                <a:latin typeface="Calibri"/>
                <a:ea typeface="Calibri"/>
                <a:cs typeface="Calibri"/>
              </a:rPr>
              <a:t>- for supporting throughout our project</a:t>
            </a:r>
            <a:r>
              <a:rPr lang="en-GB" sz="1300">
                <a:latin typeface="Calibri"/>
                <a:ea typeface="Calibri"/>
                <a:cs typeface="Calibri"/>
              </a:rPr>
              <a:t> </a:t>
            </a:r>
          </a:p>
          <a:p>
            <a:pPr marL="228600" indent="-228600">
              <a:lnSpc>
                <a:spcPts val="1657"/>
              </a:lnSpc>
              <a:buFont typeface="Symbol"/>
              <a:buChar char="•"/>
            </a:pPr>
            <a:r>
              <a:rPr lang="en-GB" sz="1300" b="1" err="1">
                <a:latin typeface="Calibri"/>
                <a:ea typeface="Calibri"/>
                <a:cs typeface="Calibri"/>
              </a:rPr>
              <a:t>Etain</a:t>
            </a:r>
            <a:r>
              <a:rPr lang="en-GB" sz="1300" b="1">
                <a:latin typeface="Calibri"/>
                <a:ea typeface="Calibri"/>
                <a:cs typeface="Calibri"/>
              </a:rPr>
              <a:t> </a:t>
            </a:r>
            <a:r>
              <a:rPr lang="en-GB" sz="1300" b="1" err="1">
                <a:latin typeface="Calibri"/>
                <a:ea typeface="Calibri"/>
                <a:cs typeface="Calibri"/>
              </a:rPr>
              <a:t>O'Mahony</a:t>
            </a:r>
            <a:r>
              <a:rPr lang="en-GB" sz="1300">
                <a:latin typeface="Calibri"/>
                <a:ea typeface="Calibri"/>
                <a:cs typeface="Calibri"/>
              </a:rPr>
              <a:t>- for supporting us and giving us ideas throughout our project</a:t>
            </a:r>
          </a:p>
        </p:txBody>
      </p:sp>
    </p:spTree>
    <p:extLst>
      <p:ext uri="{BB962C8B-B14F-4D97-AF65-F5344CB8AC3E}">
        <p14:creationId xmlns:p14="http://schemas.microsoft.com/office/powerpoint/2010/main" val="1079775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49"/>
          <p:cNvSpPr txBox="1">
            <a:spLocks noGrp="1"/>
          </p:cNvSpPr>
          <p:nvPr>
            <p:ph type="title" idx="2"/>
          </p:nvPr>
        </p:nvSpPr>
        <p:spPr>
          <a:xfrm>
            <a:off x="502334" y="1133030"/>
            <a:ext cx="584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696" name="Google Shape;696;p49"/>
          <p:cNvSpPr txBox="1">
            <a:spLocks noGrp="1"/>
          </p:cNvSpPr>
          <p:nvPr>
            <p:ph type="title" idx="4"/>
          </p:nvPr>
        </p:nvSpPr>
        <p:spPr>
          <a:xfrm>
            <a:off x="508786" y="2249700"/>
            <a:ext cx="584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697" name="Google Shape;697;p49"/>
          <p:cNvSpPr txBox="1">
            <a:spLocks noGrp="1"/>
          </p:cNvSpPr>
          <p:nvPr>
            <p:ph type="title" idx="7"/>
          </p:nvPr>
        </p:nvSpPr>
        <p:spPr>
          <a:xfrm>
            <a:off x="4893021" y="1133030"/>
            <a:ext cx="584400" cy="527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698" name="Google Shape;698;p49"/>
          <p:cNvSpPr txBox="1">
            <a:spLocks noGrp="1"/>
          </p:cNvSpPr>
          <p:nvPr>
            <p:ph type="title" idx="13"/>
          </p:nvPr>
        </p:nvSpPr>
        <p:spPr>
          <a:xfrm>
            <a:off x="4776352" y="2287444"/>
            <a:ext cx="604245" cy="43600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
        <p:nvSpPr>
          <p:cNvPr id="699" name="Google Shape;699;p49"/>
          <p:cNvSpPr txBox="1">
            <a:spLocks noGrp="1"/>
          </p:cNvSpPr>
          <p:nvPr>
            <p:ph type="title"/>
          </p:nvPr>
        </p:nvSpPr>
        <p:spPr>
          <a:xfrm>
            <a:off x="1167212" y="834492"/>
            <a:ext cx="3057270" cy="594282"/>
          </a:xfrm>
          <a:prstGeom prst="rect">
            <a:avLst/>
          </a:prstGeom>
        </p:spPr>
        <p:txBody>
          <a:bodyPr spcFirstLastPara="1" wrap="square" lIns="91425" tIns="91425" rIns="91425" bIns="91425" anchor="ctr" anchorCtr="0">
            <a:noAutofit/>
          </a:bodyPr>
          <a:lstStyle/>
          <a:p>
            <a:r>
              <a:rPr lang="fr-FR"/>
              <a:t>Introduction and Aim of </a:t>
            </a:r>
            <a:r>
              <a:rPr lang="fr-FR" err="1"/>
              <a:t>our</a:t>
            </a:r>
            <a:r>
              <a:rPr lang="fr-FR"/>
              <a:t> Project </a:t>
            </a:r>
            <a:endParaRPr/>
          </a:p>
        </p:txBody>
      </p:sp>
      <p:sp>
        <p:nvSpPr>
          <p:cNvPr id="700" name="Google Shape;700;p49"/>
          <p:cNvSpPr txBox="1">
            <a:spLocks noGrp="1"/>
          </p:cNvSpPr>
          <p:nvPr>
            <p:ph type="subTitle" idx="1"/>
          </p:nvPr>
        </p:nvSpPr>
        <p:spPr>
          <a:xfrm>
            <a:off x="986063" y="1415424"/>
            <a:ext cx="3160613" cy="719522"/>
          </a:xfrm>
          <a:prstGeom prst="rect">
            <a:avLst/>
          </a:prstGeom>
        </p:spPr>
        <p:txBody>
          <a:bodyPr spcFirstLastPara="1" wrap="square" lIns="91425" tIns="91425" rIns="91425" bIns="91425" anchor="ctr" anchorCtr="0">
            <a:noAutofit/>
          </a:bodyPr>
          <a:lstStyle/>
          <a:p>
            <a:pPr marL="285750" indent="-285750">
              <a:buFont typeface="Arial"/>
              <a:buChar char="•"/>
            </a:pPr>
            <a:r>
              <a:rPr lang="en-GB"/>
              <a:t>What are </a:t>
            </a:r>
            <a:r>
              <a:rPr lang="en-GB" err="1"/>
              <a:t>microplastics</a:t>
            </a:r>
            <a:r>
              <a:rPr lang="en-GB"/>
              <a:t>?</a:t>
            </a:r>
          </a:p>
          <a:p>
            <a:pPr marL="285750" lvl="0" indent="-285750" algn="l" rtl="0">
              <a:spcBef>
                <a:spcPts val="0"/>
              </a:spcBef>
              <a:spcAft>
                <a:spcPts val="0"/>
              </a:spcAft>
              <a:buFont typeface="Arial"/>
              <a:buChar char="•"/>
            </a:pPr>
            <a:r>
              <a:rPr lang="en-GB"/>
              <a:t>Problems caused by </a:t>
            </a:r>
            <a:r>
              <a:rPr lang="en-GB" err="1"/>
              <a:t>microplastics</a:t>
            </a:r>
            <a:r>
              <a:rPr lang="en-GB"/>
              <a:t> </a:t>
            </a:r>
            <a:endParaRPr lang="en-US"/>
          </a:p>
          <a:p>
            <a:pPr marL="285750" lvl="0" indent="-285750" algn="l" rtl="0">
              <a:spcBef>
                <a:spcPts val="0"/>
              </a:spcBef>
              <a:spcAft>
                <a:spcPts val="0"/>
              </a:spcAft>
              <a:buFont typeface="Arial"/>
              <a:buChar char="•"/>
            </a:pPr>
            <a:r>
              <a:rPr lang="en-GB"/>
              <a:t>How can we reduce them </a:t>
            </a:r>
          </a:p>
        </p:txBody>
      </p:sp>
      <p:sp>
        <p:nvSpPr>
          <p:cNvPr id="701" name="Google Shape;701;p49"/>
          <p:cNvSpPr txBox="1">
            <a:spLocks noGrp="1"/>
          </p:cNvSpPr>
          <p:nvPr>
            <p:ph type="title" idx="3"/>
          </p:nvPr>
        </p:nvSpPr>
        <p:spPr>
          <a:xfrm>
            <a:off x="1220829" y="2168952"/>
            <a:ext cx="2946300" cy="527700"/>
          </a:xfrm>
          <a:prstGeom prst="rect">
            <a:avLst/>
          </a:prstGeom>
        </p:spPr>
        <p:txBody>
          <a:bodyPr spcFirstLastPara="1" wrap="square" lIns="91425" tIns="91425" rIns="91425" bIns="91425" anchor="ctr" anchorCtr="0">
            <a:noAutofit/>
          </a:bodyPr>
          <a:lstStyle/>
          <a:p>
            <a:r>
              <a:rPr lang="fr-FR"/>
              <a:t>Plastic </a:t>
            </a:r>
            <a:r>
              <a:rPr lang="fr-FR" err="1"/>
              <a:t>Globally</a:t>
            </a:r>
          </a:p>
        </p:txBody>
      </p:sp>
      <p:sp>
        <p:nvSpPr>
          <p:cNvPr id="702" name="Google Shape;702;p49"/>
          <p:cNvSpPr txBox="1">
            <a:spLocks noGrp="1"/>
          </p:cNvSpPr>
          <p:nvPr>
            <p:ph type="subTitle" idx="5"/>
          </p:nvPr>
        </p:nvSpPr>
        <p:spPr>
          <a:xfrm>
            <a:off x="1222697" y="2449817"/>
            <a:ext cx="2946300" cy="484800"/>
          </a:xfrm>
          <a:prstGeom prst="rect">
            <a:avLst/>
          </a:prstGeom>
        </p:spPr>
        <p:txBody>
          <a:bodyPr spcFirstLastPara="1" wrap="square" lIns="91425" tIns="91425" rIns="91425" bIns="91425" anchor="ctr" anchorCtr="0">
            <a:noAutofit/>
          </a:bodyPr>
          <a:lstStyle/>
          <a:p>
            <a:pPr marL="285750" indent="-285750">
              <a:buFont typeface="Arial"/>
              <a:buChar char="•"/>
            </a:pPr>
            <a:r>
              <a:rPr lang="en-US"/>
              <a:t>Worldwide Statistics</a:t>
            </a:r>
          </a:p>
        </p:txBody>
      </p:sp>
      <p:sp>
        <p:nvSpPr>
          <p:cNvPr id="703" name="Google Shape;703;p49"/>
          <p:cNvSpPr txBox="1">
            <a:spLocks noGrp="1"/>
          </p:cNvSpPr>
          <p:nvPr>
            <p:ph type="title" idx="6"/>
          </p:nvPr>
        </p:nvSpPr>
        <p:spPr>
          <a:xfrm>
            <a:off x="5653131" y="937753"/>
            <a:ext cx="2946300" cy="527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Survey</a:t>
            </a:r>
          </a:p>
        </p:txBody>
      </p:sp>
      <p:sp>
        <p:nvSpPr>
          <p:cNvPr id="704" name="Google Shape;704;p49"/>
          <p:cNvSpPr txBox="1">
            <a:spLocks noGrp="1"/>
          </p:cNvSpPr>
          <p:nvPr>
            <p:ph type="subTitle" idx="8"/>
          </p:nvPr>
        </p:nvSpPr>
        <p:spPr>
          <a:xfrm>
            <a:off x="5653131" y="1311450"/>
            <a:ext cx="2946300" cy="484800"/>
          </a:xfrm>
          <a:prstGeom prst="rect">
            <a:avLst/>
          </a:prstGeom>
        </p:spPr>
        <p:txBody>
          <a:bodyPr spcFirstLastPara="1" wrap="square" lIns="91425" tIns="91425" rIns="91425" bIns="91425" anchor="ctr" anchorCtr="0">
            <a:noAutofit/>
          </a:bodyPr>
          <a:lstStyle/>
          <a:p>
            <a:pPr marL="285750" indent="-285750">
              <a:buFont typeface="Arial,Sans-Serif"/>
              <a:buChar char="•"/>
            </a:pPr>
            <a:r>
              <a:rPr lang="en-US"/>
              <a:t>Questions</a:t>
            </a:r>
          </a:p>
          <a:p>
            <a:pPr marL="285750" lvl="0" indent="-285750" algn="l">
              <a:spcBef>
                <a:spcPts val="0"/>
              </a:spcBef>
              <a:spcAft>
                <a:spcPts val="0"/>
              </a:spcAft>
              <a:buFont typeface="Arial,Sans-Serif"/>
              <a:buChar char="•"/>
            </a:pPr>
            <a:r>
              <a:rPr lang="en-US"/>
              <a:t>Results</a:t>
            </a:r>
            <a:endParaRPr lang="en-GB"/>
          </a:p>
        </p:txBody>
      </p:sp>
      <p:sp>
        <p:nvSpPr>
          <p:cNvPr id="705" name="Google Shape;705;p49"/>
          <p:cNvSpPr txBox="1">
            <a:spLocks noGrp="1"/>
          </p:cNvSpPr>
          <p:nvPr>
            <p:ph type="title" idx="9"/>
          </p:nvPr>
        </p:nvSpPr>
        <p:spPr>
          <a:xfrm>
            <a:off x="5528936" y="1913507"/>
            <a:ext cx="2946300" cy="527700"/>
          </a:xfrm>
          <a:prstGeom prst="rect">
            <a:avLst/>
          </a:prstGeom>
        </p:spPr>
        <p:txBody>
          <a:bodyPr spcFirstLastPara="1" wrap="square" lIns="91425" tIns="91425" rIns="91425" bIns="91425" anchor="ctr" anchorCtr="0">
            <a:noAutofit/>
          </a:bodyPr>
          <a:lstStyle/>
          <a:p>
            <a:r>
              <a:rPr lang="en-US"/>
              <a:t>Our own bioplastic</a:t>
            </a:r>
            <a:endParaRPr lang="fr-FR"/>
          </a:p>
        </p:txBody>
      </p:sp>
      <p:sp>
        <p:nvSpPr>
          <p:cNvPr id="706" name="Google Shape;706;p49"/>
          <p:cNvSpPr txBox="1">
            <a:spLocks noGrp="1"/>
          </p:cNvSpPr>
          <p:nvPr>
            <p:ph type="subTitle" idx="14"/>
          </p:nvPr>
        </p:nvSpPr>
        <p:spPr>
          <a:xfrm>
            <a:off x="5600308" y="2317810"/>
            <a:ext cx="3006639" cy="612872"/>
          </a:xfrm>
          <a:prstGeom prst="rect">
            <a:avLst/>
          </a:prstGeom>
        </p:spPr>
        <p:txBody>
          <a:bodyPr spcFirstLastPara="1" wrap="square" lIns="91425" tIns="91425" rIns="91425" bIns="91425" anchor="ctr" anchorCtr="0">
            <a:noAutofit/>
          </a:bodyPr>
          <a:lstStyle/>
          <a:p>
            <a:pPr marL="285750" indent="-285750">
              <a:buFont typeface="Arial"/>
              <a:buChar char="•"/>
            </a:pPr>
            <a:r>
              <a:rPr lang="en-US"/>
              <a:t>What it is, process of creation + results </a:t>
            </a:r>
            <a:endParaRPr lang="en-GB"/>
          </a:p>
        </p:txBody>
      </p:sp>
      <p:sp>
        <p:nvSpPr>
          <p:cNvPr id="707" name="Google Shape;707;p49"/>
          <p:cNvSpPr txBox="1">
            <a:spLocks noGrp="1"/>
          </p:cNvSpPr>
          <p:nvPr>
            <p:ph type="title" idx="15"/>
          </p:nvPr>
        </p:nvSpPr>
        <p:spPr>
          <a:xfrm>
            <a:off x="713250" y="192365"/>
            <a:ext cx="77175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3000">
                <a:solidFill>
                  <a:schemeClr val="accent5"/>
                </a:solidFill>
              </a:rPr>
              <a:t>Table </a:t>
            </a:r>
            <a:r>
              <a:rPr lang="en-US" sz="3000"/>
              <a:t>o</a:t>
            </a:r>
            <a:r>
              <a:rPr lang="en-US" sz="3000">
                <a:solidFill>
                  <a:schemeClr val="accent5"/>
                </a:solidFill>
              </a:rPr>
              <a:t>f </a:t>
            </a:r>
            <a:r>
              <a:rPr lang="en-US" sz="3000"/>
              <a:t>c</a:t>
            </a:r>
            <a:r>
              <a:rPr lang="en-US" sz="3000">
                <a:solidFill>
                  <a:schemeClr val="accent5"/>
                </a:solidFill>
              </a:rPr>
              <a:t>ontents</a:t>
            </a:r>
          </a:p>
        </p:txBody>
      </p:sp>
      <p:sp>
        <p:nvSpPr>
          <p:cNvPr id="708" name="Google Shape;708;p49"/>
          <p:cNvSpPr/>
          <p:nvPr/>
        </p:nvSpPr>
        <p:spPr>
          <a:xfrm>
            <a:off x="542059" y="1064099"/>
            <a:ext cx="584408" cy="596631"/>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5"/>
            </a:solidFill>
            <a:prstDash val="dot"/>
            <a:round/>
            <a:headEnd type="none" w="med" len="med"/>
            <a:tailEnd type="none" w="med" len="med"/>
          </a:ln>
        </p:spPr>
      </p:sp>
      <p:sp>
        <p:nvSpPr>
          <p:cNvPr id="709" name="Google Shape;709;p49"/>
          <p:cNvSpPr/>
          <p:nvPr/>
        </p:nvSpPr>
        <p:spPr>
          <a:xfrm rot="-10221027">
            <a:off x="502341" y="2215244"/>
            <a:ext cx="584389" cy="596613"/>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5"/>
            </a:solidFill>
            <a:prstDash val="dot"/>
            <a:round/>
            <a:headEnd type="none" w="med" len="med"/>
            <a:tailEnd type="none" w="med" len="med"/>
          </a:ln>
        </p:spPr>
      </p:sp>
      <p:sp>
        <p:nvSpPr>
          <p:cNvPr id="710" name="Google Shape;710;p49"/>
          <p:cNvSpPr/>
          <p:nvPr/>
        </p:nvSpPr>
        <p:spPr>
          <a:xfrm rot="3467083">
            <a:off x="4892314" y="1073383"/>
            <a:ext cx="584411" cy="596635"/>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5"/>
            </a:solidFill>
            <a:prstDash val="dot"/>
            <a:round/>
            <a:headEnd type="none" w="med" len="med"/>
            <a:tailEnd type="none" w="med" len="med"/>
          </a:ln>
        </p:spPr>
      </p:sp>
      <p:sp>
        <p:nvSpPr>
          <p:cNvPr id="711" name="Google Shape;711;p49"/>
          <p:cNvSpPr/>
          <p:nvPr/>
        </p:nvSpPr>
        <p:spPr>
          <a:xfrm rot="-1597017">
            <a:off x="4760810" y="2188527"/>
            <a:ext cx="620848" cy="633834"/>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5"/>
            </a:solidFill>
            <a:prstDash val="dot"/>
            <a:round/>
            <a:headEnd type="none" w="med" len="med"/>
            <a:tailEnd type="none" w="med" len="med"/>
          </a:ln>
        </p:spPr>
      </p:sp>
      <p:sp>
        <p:nvSpPr>
          <p:cNvPr id="5" name="Google Shape;709;p49">
            <a:extLst>
              <a:ext uri="{FF2B5EF4-FFF2-40B4-BE49-F238E27FC236}">
                <a16:creationId xmlns:a16="http://schemas.microsoft.com/office/drawing/2014/main" id="{89CF2261-544F-7C0A-5B65-8E09781F6913}"/>
              </a:ext>
            </a:extLst>
          </p:cNvPr>
          <p:cNvSpPr/>
          <p:nvPr/>
        </p:nvSpPr>
        <p:spPr>
          <a:xfrm rot="11378973">
            <a:off x="456623" y="3314247"/>
            <a:ext cx="582796" cy="594987"/>
          </a:xfrm>
          <a:custGeom>
            <a:avLst/>
            <a:gdLst/>
            <a:ahLst/>
            <a:cxnLst/>
            <a:rect l="l" t="t" r="r" b="b"/>
            <a:pathLst>
              <a:path w="29594" h="30213" extrusionOk="0">
                <a:moveTo>
                  <a:pt x="15698" y="709"/>
                </a:moveTo>
                <a:cubicBezTo>
                  <a:pt x="8661" y="-3313"/>
                  <a:pt x="-1667" y="11666"/>
                  <a:pt x="300" y="19529"/>
                </a:cubicBezTo>
                <a:cubicBezTo>
                  <a:pt x="1974" y="26220"/>
                  <a:pt x="11574" y="31469"/>
                  <a:pt x="18265" y="29795"/>
                </a:cubicBezTo>
                <a:cubicBezTo>
                  <a:pt x="25936" y="27876"/>
                  <a:pt x="32065" y="15482"/>
                  <a:pt x="28530" y="8408"/>
                </a:cubicBezTo>
                <a:cubicBezTo>
                  <a:pt x="26213" y="3771"/>
                  <a:pt x="20188" y="1921"/>
                  <a:pt x="15271" y="281"/>
                </a:cubicBezTo>
              </a:path>
            </a:pathLst>
          </a:custGeom>
          <a:noFill/>
          <a:ln w="19050" cap="flat" cmpd="sng">
            <a:solidFill>
              <a:schemeClr val="accent5"/>
            </a:solidFill>
            <a:prstDash val="dot"/>
            <a:round/>
            <a:headEnd type="none" w="med" len="med"/>
            <a:tailEnd type="none" w="med" len="med"/>
          </a:ln>
        </p:spPr>
      </p:sp>
      <p:sp>
        <p:nvSpPr>
          <p:cNvPr id="7" name="Google Shape;696;p49">
            <a:extLst>
              <a:ext uri="{FF2B5EF4-FFF2-40B4-BE49-F238E27FC236}">
                <a16:creationId xmlns:a16="http://schemas.microsoft.com/office/drawing/2014/main" id="{2678FFA3-B099-3DBA-0410-F0D12612F4F7}"/>
              </a:ext>
            </a:extLst>
          </p:cNvPr>
          <p:cNvSpPr txBox="1">
            <a:spLocks/>
          </p:cNvSpPr>
          <p:nvPr/>
        </p:nvSpPr>
        <p:spPr>
          <a:xfrm>
            <a:off x="441143" y="3347890"/>
            <a:ext cx="584400" cy="527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accent5"/>
              </a:buClr>
              <a:buSzPts val="3000"/>
              <a:buFont typeface="Prompt"/>
              <a:buNone/>
              <a:defRPr sz="2000" b="1" i="0" u="none" strike="noStrike" cap="none">
                <a:solidFill>
                  <a:schemeClr val="accent6"/>
                </a:solidFill>
                <a:latin typeface="Prompt"/>
                <a:ea typeface="Prompt"/>
                <a:cs typeface="Prompt"/>
                <a:sym typeface="Prompt"/>
              </a:defRPr>
            </a:lvl1pPr>
            <a:lvl2pPr marR="0" lvl="1"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2pPr>
            <a:lvl3pPr marR="0" lvl="2"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3pPr>
            <a:lvl4pPr marR="0" lvl="3"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4pPr>
            <a:lvl5pPr marR="0" lvl="4"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5pPr>
            <a:lvl6pPr marR="0" lvl="5"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6pPr>
            <a:lvl7pPr marR="0" lvl="6"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7pPr>
            <a:lvl8pPr marR="0" lvl="7"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8pPr>
            <a:lvl9pPr marR="0" lvl="8" algn="l" rtl="0">
              <a:lnSpc>
                <a:spcPct val="100000"/>
              </a:lnSpc>
              <a:spcBef>
                <a:spcPts val="0"/>
              </a:spcBef>
              <a:spcAft>
                <a:spcPts val="0"/>
              </a:spcAft>
              <a:buClr>
                <a:schemeClr val="accent5"/>
              </a:buClr>
              <a:buSzPts val="3000"/>
              <a:buFont typeface="Prompt"/>
              <a:buNone/>
              <a:defRPr sz="3000" b="0" i="0" u="none" strike="noStrike" cap="none">
                <a:solidFill>
                  <a:schemeClr val="accent5"/>
                </a:solidFill>
                <a:latin typeface="Prompt"/>
                <a:ea typeface="Prompt"/>
                <a:cs typeface="Prompt"/>
                <a:sym typeface="Prompt"/>
              </a:defRPr>
            </a:lvl9pPr>
          </a:lstStyle>
          <a:p>
            <a:r>
              <a:rPr lang="en"/>
              <a:t>0</a:t>
            </a:r>
            <a:r>
              <a:rPr lang="fr-FR"/>
              <a:t>5</a:t>
            </a:r>
            <a:endParaRPr lang="en"/>
          </a:p>
        </p:txBody>
      </p:sp>
      <p:sp>
        <p:nvSpPr>
          <p:cNvPr id="9" name="Google Shape;701;p49">
            <a:extLst>
              <a:ext uri="{FF2B5EF4-FFF2-40B4-BE49-F238E27FC236}">
                <a16:creationId xmlns:a16="http://schemas.microsoft.com/office/drawing/2014/main" id="{84320DA3-A93C-5053-7C10-10EA9C0F19EB}"/>
              </a:ext>
            </a:extLst>
          </p:cNvPr>
          <p:cNvSpPr txBox="1">
            <a:spLocks/>
          </p:cNvSpPr>
          <p:nvPr/>
        </p:nvSpPr>
        <p:spPr>
          <a:xfrm>
            <a:off x="1126467" y="3060603"/>
            <a:ext cx="3401280" cy="54434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5"/>
              </a:buClr>
              <a:buSzPts val="2400"/>
              <a:buFont typeface="Prompt"/>
              <a:buNone/>
              <a:defRPr sz="2000" b="1" i="0" u="none" strike="noStrike" cap="none">
                <a:solidFill>
                  <a:schemeClr val="accent5"/>
                </a:solidFill>
                <a:latin typeface="Prompt"/>
                <a:ea typeface="Prompt"/>
                <a:cs typeface="Prompt"/>
                <a:sym typeface="Prompt"/>
              </a:defRPr>
            </a:lvl1pPr>
            <a:lvl2pPr marR="0" lvl="1"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2pPr>
            <a:lvl3pPr marR="0" lvl="2"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3pPr>
            <a:lvl4pPr marR="0" lvl="3"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4pPr>
            <a:lvl5pPr marR="0" lvl="4"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5pPr>
            <a:lvl6pPr marR="0" lvl="5"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6pPr>
            <a:lvl7pPr marR="0" lvl="6"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7pPr>
            <a:lvl8pPr marR="0" lvl="7"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8pPr>
            <a:lvl9pPr marR="0" lvl="8" algn="l" rtl="0">
              <a:lnSpc>
                <a:spcPct val="100000"/>
              </a:lnSpc>
              <a:spcBef>
                <a:spcPts val="0"/>
              </a:spcBef>
              <a:spcAft>
                <a:spcPts val="0"/>
              </a:spcAft>
              <a:buClr>
                <a:schemeClr val="accent5"/>
              </a:buClr>
              <a:buSzPts val="2400"/>
              <a:buFont typeface="Prompt"/>
              <a:buNone/>
              <a:defRPr sz="2400" b="0" i="0" u="none" strike="noStrike" cap="none">
                <a:solidFill>
                  <a:schemeClr val="accent5"/>
                </a:solidFill>
                <a:latin typeface="Prompt"/>
                <a:ea typeface="Prompt"/>
                <a:cs typeface="Prompt"/>
                <a:sym typeface="Prompt"/>
              </a:defRPr>
            </a:lvl9pPr>
          </a:lstStyle>
          <a:p>
            <a:r>
              <a:rPr lang="en-US"/>
              <a:t>Future of microplastics</a:t>
            </a:r>
          </a:p>
        </p:txBody>
      </p:sp>
      <p:sp>
        <p:nvSpPr>
          <p:cNvPr id="11" name="Google Shape;702;p49">
            <a:extLst>
              <a:ext uri="{FF2B5EF4-FFF2-40B4-BE49-F238E27FC236}">
                <a16:creationId xmlns:a16="http://schemas.microsoft.com/office/drawing/2014/main" id="{4AE0E3FD-89F3-0665-4A8E-935D380B497E}"/>
              </a:ext>
            </a:extLst>
          </p:cNvPr>
          <p:cNvSpPr txBox="1">
            <a:spLocks/>
          </p:cNvSpPr>
          <p:nvPr/>
        </p:nvSpPr>
        <p:spPr>
          <a:xfrm>
            <a:off x="1093186" y="3463249"/>
            <a:ext cx="2946300" cy="484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1pPr>
            <a:lvl2pPr marL="914400" marR="0" lvl="1"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2pPr>
            <a:lvl3pPr marL="1371600" marR="0" lvl="2"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3pPr>
            <a:lvl4pPr marL="1828800" marR="0" lvl="3"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4pPr>
            <a:lvl5pPr marL="2286000" marR="0" lvl="4"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5pPr>
            <a:lvl6pPr marL="2743200" marR="0" lvl="5"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6pPr>
            <a:lvl7pPr marL="3200400" marR="0" lvl="6"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7pPr>
            <a:lvl8pPr marL="3657600" marR="0" lvl="7"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8pPr>
            <a:lvl9pPr marL="4114800" marR="0" lvl="8" indent="-317500" algn="l" rtl="0">
              <a:lnSpc>
                <a:spcPct val="100000"/>
              </a:lnSpc>
              <a:spcBef>
                <a:spcPts val="0"/>
              </a:spcBef>
              <a:spcAft>
                <a:spcPts val="0"/>
              </a:spcAft>
              <a:buClr>
                <a:schemeClr val="dk1"/>
              </a:buClr>
              <a:buSzPts val="1400"/>
              <a:buFont typeface="Molengo"/>
              <a:buNone/>
              <a:defRPr sz="1400" b="0" i="0" u="none" strike="noStrike" cap="none">
                <a:solidFill>
                  <a:schemeClr val="dk1"/>
                </a:solidFill>
                <a:latin typeface="Molengo"/>
                <a:ea typeface="Molengo"/>
                <a:cs typeface="Molengo"/>
                <a:sym typeface="Molengo"/>
              </a:defRPr>
            </a:lvl9pPr>
          </a:lstStyle>
          <a:p>
            <a:pPr marL="285750" indent="-285750">
              <a:buFont typeface="Arial,Sans-Serif"/>
              <a:buChar char="•"/>
            </a:pPr>
            <a:r>
              <a:rPr lang="en-US"/>
              <a:t>The future of microplastics</a:t>
            </a:r>
          </a:p>
          <a:p>
            <a:pPr marL="285750" indent="-285750">
              <a:buFont typeface="Arial,Sans-Serif"/>
              <a:buChar char="•"/>
            </a:pPr>
            <a:r>
              <a:rPr lang="en-US"/>
              <a:t>Companies taking action</a:t>
            </a:r>
          </a:p>
        </p:txBody>
      </p:sp>
      <mc:AlternateContent xmlns:mc="http://schemas.openxmlformats.org/markup-compatibility/2006" xmlns:p14="http://schemas.microsoft.com/office/powerpoint/2010/main">
        <mc:Choice Requires="p14">
          <p:contentPart p14:bwMode="auto" r:id="rId3">
            <p14:nvContentPartPr>
              <p14:cNvPr id="3" name="Рукописный ввод 2">
                <a:extLst>
                  <a:ext uri="{FF2B5EF4-FFF2-40B4-BE49-F238E27FC236}">
                    <a16:creationId xmlns:a16="http://schemas.microsoft.com/office/drawing/2014/main" id="{EE8C267C-B7CB-F64B-4521-5CCBCB508F28}"/>
                  </a:ext>
                </a:extLst>
              </p14:cNvPr>
              <p14:cNvContentPartPr/>
              <p14:nvPr/>
            </p14:nvContentPartPr>
            <p14:xfrm>
              <a:off x="7599560" y="3054637"/>
              <a:ext cx="360" cy="360"/>
            </p14:xfrm>
          </p:contentPart>
        </mc:Choice>
        <mc:Fallback xmlns="">
          <p:pic>
            <p:nvPicPr>
              <p:cNvPr id="3" name="Рукописный ввод 2">
                <a:extLst>
                  <a:ext uri="{FF2B5EF4-FFF2-40B4-BE49-F238E27FC236}">
                    <a16:creationId xmlns:a16="http://schemas.microsoft.com/office/drawing/2014/main" id="{EE8C267C-B7CB-F64B-4521-5CCBCB508F28}"/>
                  </a:ext>
                </a:extLst>
              </p:cNvPr>
              <p:cNvPicPr/>
              <p:nvPr/>
            </p:nvPicPr>
            <p:blipFill>
              <a:blip r:embed="rId4"/>
              <a:stretch>
                <a:fillRect/>
              </a:stretch>
            </p:blipFill>
            <p:spPr>
              <a:xfrm>
                <a:off x="7581560" y="3036637"/>
                <a:ext cx="36000" cy="36000"/>
              </a:xfrm>
              <a:prstGeom prst="rect">
                <a:avLst/>
              </a:prstGeom>
            </p:spPr>
          </p:pic>
        </mc:Fallback>
      </mc:AlternateContent>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A5762-8C7C-B0F1-748A-6FE211645D88}"/>
              </a:ext>
            </a:extLst>
          </p:cNvPr>
          <p:cNvSpPr>
            <a:spLocks noGrp="1"/>
          </p:cNvSpPr>
          <p:nvPr>
            <p:ph type="title"/>
          </p:nvPr>
        </p:nvSpPr>
        <p:spPr/>
        <p:txBody>
          <a:bodyPr/>
          <a:lstStyle/>
          <a:p>
            <a:r>
              <a:rPr lang="en-US"/>
              <a:t>Aim of our Project</a:t>
            </a:r>
          </a:p>
        </p:txBody>
      </p:sp>
      <p:sp>
        <p:nvSpPr>
          <p:cNvPr id="3" name="Text Placeholder 2">
            <a:extLst>
              <a:ext uri="{FF2B5EF4-FFF2-40B4-BE49-F238E27FC236}">
                <a16:creationId xmlns:a16="http://schemas.microsoft.com/office/drawing/2014/main" id="{11C6DBDD-752D-B551-0A61-7D808B7C25F3}"/>
              </a:ext>
            </a:extLst>
          </p:cNvPr>
          <p:cNvSpPr>
            <a:spLocks noGrp="1"/>
          </p:cNvSpPr>
          <p:nvPr>
            <p:ph type="body" idx="1"/>
          </p:nvPr>
        </p:nvSpPr>
        <p:spPr/>
        <p:txBody>
          <a:bodyPr/>
          <a:lstStyle/>
          <a:p>
            <a:r>
              <a:rPr lang="en-US" sz="1800" dirty="0"/>
              <a:t>Explain the problem microplastics cause</a:t>
            </a:r>
          </a:p>
          <a:p>
            <a:r>
              <a:rPr lang="en-US" sz="1800" dirty="0"/>
              <a:t>Find if people know how present microplastics are in our daily lives and raise awareness</a:t>
            </a:r>
          </a:p>
          <a:p>
            <a:r>
              <a:rPr lang="en-US" sz="1800" dirty="0"/>
              <a:t>Create our own bioplastics which is sustainable</a:t>
            </a:r>
          </a:p>
          <a:p>
            <a:r>
              <a:rPr lang="en-US" sz="1800" dirty="0"/>
              <a:t>The measures we can take to reduce them</a:t>
            </a:r>
          </a:p>
          <a:p>
            <a:endParaRPr lang="en-US" sz="1800" dirty="0"/>
          </a:p>
        </p:txBody>
      </p:sp>
    </p:spTree>
    <p:extLst>
      <p:ext uri="{BB962C8B-B14F-4D97-AF65-F5344CB8AC3E}">
        <p14:creationId xmlns:p14="http://schemas.microsoft.com/office/powerpoint/2010/main" val="95284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8" name="Google Shape;718;p50"/>
          <p:cNvSpPr txBox="1">
            <a:spLocks noGrp="1"/>
          </p:cNvSpPr>
          <p:nvPr>
            <p:ph type="title" idx="2"/>
          </p:nvPr>
        </p:nvSpPr>
        <p:spPr>
          <a:xfrm>
            <a:off x="713225" y="539500"/>
            <a:ext cx="2033100" cy="1390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719" name="Google Shape;719;p50"/>
          <p:cNvSpPr/>
          <p:nvPr/>
        </p:nvSpPr>
        <p:spPr>
          <a:xfrm>
            <a:off x="987700" y="539500"/>
            <a:ext cx="107875" cy="100475"/>
          </a:xfrm>
          <a:custGeom>
            <a:avLst/>
            <a:gdLst/>
            <a:ahLst/>
            <a:cxnLst/>
            <a:rect l="l" t="t" r="r" b="b"/>
            <a:pathLst>
              <a:path w="4315" h="4019" extrusionOk="0">
                <a:moveTo>
                  <a:pt x="1849" y="965"/>
                </a:moveTo>
                <a:cubicBezTo>
                  <a:pt x="1963" y="965"/>
                  <a:pt x="2077" y="976"/>
                  <a:pt x="2191" y="987"/>
                </a:cubicBezTo>
                <a:cubicBezTo>
                  <a:pt x="2556" y="1056"/>
                  <a:pt x="2967" y="1193"/>
                  <a:pt x="3150" y="1558"/>
                </a:cubicBezTo>
                <a:cubicBezTo>
                  <a:pt x="3264" y="1763"/>
                  <a:pt x="3287" y="1992"/>
                  <a:pt x="3218" y="2220"/>
                </a:cubicBezTo>
                <a:cubicBezTo>
                  <a:pt x="3127" y="2494"/>
                  <a:pt x="2967" y="2768"/>
                  <a:pt x="2716" y="2928"/>
                </a:cubicBezTo>
                <a:cubicBezTo>
                  <a:pt x="2573" y="3009"/>
                  <a:pt x="2412" y="3091"/>
                  <a:pt x="2249" y="3091"/>
                </a:cubicBezTo>
                <a:cubicBezTo>
                  <a:pt x="2230" y="3091"/>
                  <a:pt x="2211" y="3090"/>
                  <a:pt x="2191" y="3087"/>
                </a:cubicBezTo>
                <a:cubicBezTo>
                  <a:pt x="1917" y="3087"/>
                  <a:pt x="1666" y="2950"/>
                  <a:pt x="1438" y="2813"/>
                </a:cubicBezTo>
                <a:cubicBezTo>
                  <a:pt x="1255" y="2676"/>
                  <a:pt x="1073" y="2540"/>
                  <a:pt x="1050" y="2311"/>
                </a:cubicBezTo>
                <a:cubicBezTo>
                  <a:pt x="1004" y="1992"/>
                  <a:pt x="1096" y="1649"/>
                  <a:pt x="1255" y="1353"/>
                </a:cubicBezTo>
                <a:cubicBezTo>
                  <a:pt x="1324" y="1239"/>
                  <a:pt x="1392" y="1102"/>
                  <a:pt x="1507" y="1010"/>
                </a:cubicBezTo>
                <a:cubicBezTo>
                  <a:pt x="1621" y="976"/>
                  <a:pt x="1735" y="965"/>
                  <a:pt x="1849" y="965"/>
                </a:cubicBezTo>
                <a:close/>
                <a:moveTo>
                  <a:pt x="2222" y="0"/>
                </a:moveTo>
                <a:cubicBezTo>
                  <a:pt x="1910" y="0"/>
                  <a:pt x="1589" y="54"/>
                  <a:pt x="1301" y="189"/>
                </a:cubicBezTo>
                <a:cubicBezTo>
                  <a:pt x="1118" y="303"/>
                  <a:pt x="959" y="417"/>
                  <a:pt x="799" y="554"/>
                </a:cubicBezTo>
                <a:cubicBezTo>
                  <a:pt x="479" y="828"/>
                  <a:pt x="297" y="1193"/>
                  <a:pt x="160" y="1581"/>
                </a:cubicBezTo>
                <a:cubicBezTo>
                  <a:pt x="46" y="1992"/>
                  <a:pt x="0" y="2494"/>
                  <a:pt x="228" y="2882"/>
                </a:cubicBezTo>
                <a:cubicBezTo>
                  <a:pt x="411" y="3247"/>
                  <a:pt x="730" y="3521"/>
                  <a:pt x="1073" y="3726"/>
                </a:cubicBezTo>
                <a:cubicBezTo>
                  <a:pt x="1382" y="3898"/>
                  <a:pt x="1744" y="4019"/>
                  <a:pt x="2108" y="4019"/>
                </a:cubicBezTo>
                <a:cubicBezTo>
                  <a:pt x="2227" y="4019"/>
                  <a:pt x="2347" y="4006"/>
                  <a:pt x="2465" y="3978"/>
                </a:cubicBezTo>
                <a:cubicBezTo>
                  <a:pt x="3150" y="3841"/>
                  <a:pt x="3721" y="3316"/>
                  <a:pt x="4017" y="2722"/>
                </a:cubicBezTo>
                <a:cubicBezTo>
                  <a:pt x="4268" y="2266"/>
                  <a:pt x="4314" y="1695"/>
                  <a:pt x="4131" y="1216"/>
                </a:cubicBezTo>
                <a:cubicBezTo>
                  <a:pt x="3972" y="828"/>
                  <a:pt x="3698" y="440"/>
                  <a:pt x="3310" y="211"/>
                </a:cubicBezTo>
                <a:cubicBezTo>
                  <a:pt x="3036" y="52"/>
                  <a:pt x="2716" y="6"/>
                  <a:pt x="2397" y="6"/>
                </a:cubicBezTo>
                <a:cubicBezTo>
                  <a:pt x="2339" y="2"/>
                  <a:pt x="2280" y="0"/>
                  <a:pt x="22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0" name="Google Shape;720;p50"/>
          <p:cNvGrpSpPr/>
          <p:nvPr/>
        </p:nvGrpSpPr>
        <p:grpSpPr>
          <a:xfrm>
            <a:off x="6633527" y="1054251"/>
            <a:ext cx="1797046" cy="3047519"/>
            <a:chOff x="6766968" y="1434345"/>
            <a:chExt cx="1532532" cy="2598942"/>
          </a:xfrm>
        </p:grpSpPr>
        <p:grpSp>
          <p:nvGrpSpPr>
            <p:cNvPr id="721" name="Google Shape;721;p50"/>
            <p:cNvGrpSpPr/>
            <p:nvPr/>
          </p:nvGrpSpPr>
          <p:grpSpPr>
            <a:xfrm rot="-1569304">
              <a:off x="6943125" y="1773939"/>
              <a:ext cx="342898" cy="878909"/>
              <a:chOff x="3132275" y="3881662"/>
              <a:chExt cx="342900" cy="878913"/>
            </a:xfrm>
          </p:grpSpPr>
          <p:sp>
            <p:nvSpPr>
              <p:cNvPr id="722" name="Google Shape;722;p50"/>
              <p:cNvSpPr/>
              <p:nvPr/>
            </p:nvSpPr>
            <p:spPr>
              <a:xfrm>
                <a:off x="3135000" y="3894925"/>
                <a:ext cx="340175" cy="865650"/>
              </a:xfrm>
              <a:custGeom>
                <a:avLst/>
                <a:gdLst/>
                <a:ahLst/>
                <a:cxnLst/>
                <a:rect l="l" t="t" r="r" b="b"/>
                <a:pathLst>
                  <a:path w="13607" h="34626" extrusionOk="0">
                    <a:moveTo>
                      <a:pt x="6020" y="1"/>
                    </a:moveTo>
                    <a:cubicBezTo>
                      <a:pt x="5926" y="1"/>
                      <a:pt x="5848" y="79"/>
                      <a:pt x="5848" y="173"/>
                    </a:cubicBezTo>
                    <a:cubicBezTo>
                      <a:pt x="5848" y="267"/>
                      <a:pt x="5926" y="346"/>
                      <a:pt x="6020" y="346"/>
                    </a:cubicBezTo>
                    <a:lnTo>
                      <a:pt x="6036" y="346"/>
                    </a:lnTo>
                    <a:lnTo>
                      <a:pt x="6036" y="1317"/>
                    </a:lnTo>
                    <a:cubicBezTo>
                      <a:pt x="6004" y="1443"/>
                      <a:pt x="5800" y="1819"/>
                      <a:pt x="3935" y="2007"/>
                    </a:cubicBezTo>
                    <a:cubicBezTo>
                      <a:pt x="2509" y="2132"/>
                      <a:pt x="2148" y="2509"/>
                      <a:pt x="2070" y="3230"/>
                    </a:cubicBezTo>
                    <a:cubicBezTo>
                      <a:pt x="2070" y="3261"/>
                      <a:pt x="2054" y="3308"/>
                      <a:pt x="2054" y="3355"/>
                    </a:cubicBezTo>
                    <a:lnTo>
                      <a:pt x="2054" y="4687"/>
                    </a:lnTo>
                    <a:cubicBezTo>
                      <a:pt x="2054" y="5032"/>
                      <a:pt x="2227" y="5346"/>
                      <a:pt x="2478" y="5549"/>
                    </a:cubicBezTo>
                    <a:cubicBezTo>
                      <a:pt x="2336" y="5549"/>
                      <a:pt x="2227" y="5659"/>
                      <a:pt x="2227" y="5800"/>
                    </a:cubicBezTo>
                    <a:cubicBezTo>
                      <a:pt x="2227" y="5957"/>
                      <a:pt x="2352" y="6067"/>
                      <a:pt x="2509" y="6067"/>
                    </a:cubicBezTo>
                    <a:lnTo>
                      <a:pt x="2697" y="6067"/>
                    </a:lnTo>
                    <a:cubicBezTo>
                      <a:pt x="2697" y="6067"/>
                      <a:pt x="2619" y="6756"/>
                      <a:pt x="2321" y="7634"/>
                    </a:cubicBezTo>
                    <a:cubicBezTo>
                      <a:pt x="2039" y="8512"/>
                      <a:pt x="1239" y="10424"/>
                      <a:pt x="2117" y="15205"/>
                    </a:cubicBezTo>
                    <a:lnTo>
                      <a:pt x="2039" y="15205"/>
                    </a:lnTo>
                    <a:cubicBezTo>
                      <a:pt x="2901" y="20001"/>
                      <a:pt x="2775" y="21083"/>
                      <a:pt x="2619" y="22603"/>
                    </a:cubicBezTo>
                    <a:cubicBezTo>
                      <a:pt x="2446" y="24108"/>
                      <a:pt x="2274" y="24876"/>
                      <a:pt x="1631" y="27227"/>
                    </a:cubicBezTo>
                    <a:cubicBezTo>
                      <a:pt x="988" y="29578"/>
                      <a:pt x="1" y="32462"/>
                      <a:pt x="3904" y="34171"/>
                    </a:cubicBezTo>
                    <a:cubicBezTo>
                      <a:pt x="3904" y="34171"/>
                      <a:pt x="4829" y="34625"/>
                      <a:pt x="6459" y="34625"/>
                    </a:cubicBezTo>
                    <a:cubicBezTo>
                      <a:pt x="6569" y="34625"/>
                      <a:pt x="6678" y="34610"/>
                      <a:pt x="6804" y="34610"/>
                    </a:cubicBezTo>
                    <a:cubicBezTo>
                      <a:pt x="6913" y="34610"/>
                      <a:pt x="7039" y="34625"/>
                      <a:pt x="7148" y="34625"/>
                    </a:cubicBezTo>
                    <a:cubicBezTo>
                      <a:pt x="8779" y="34625"/>
                      <a:pt x="9703" y="34171"/>
                      <a:pt x="9703" y="34171"/>
                    </a:cubicBezTo>
                    <a:cubicBezTo>
                      <a:pt x="13606" y="32462"/>
                      <a:pt x="12603" y="29578"/>
                      <a:pt x="11976" y="27227"/>
                    </a:cubicBezTo>
                    <a:cubicBezTo>
                      <a:pt x="11334" y="24876"/>
                      <a:pt x="11161" y="24108"/>
                      <a:pt x="10989" y="22603"/>
                    </a:cubicBezTo>
                    <a:cubicBezTo>
                      <a:pt x="10832" y="21083"/>
                      <a:pt x="10707" y="20001"/>
                      <a:pt x="11569" y="15205"/>
                    </a:cubicBezTo>
                    <a:cubicBezTo>
                      <a:pt x="12446" y="10424"/>
                      <a:pt x="11663" y="8512"/>
                      <a:pt x="11365" y="7634"/>
                    </a:cubicBezTo>
                    <a:cubicBezTo>
                      <a:pt x="11067" y="6756"/>
                      <a:pt x="10989" y="6067"/>
                      <a:pt x="10989" y="6067"/>
                    </a:cubicBezTo>
                    <a:lnTo>
                      <a:pt x="11192" y="6067"/>
                    </a:lnTo>
                    <a:cubicBezTo>
                      <a:pt x="11334" y="6067"/>
                      <a:pt x="11459" y="5957"/>
                      <a:pt x="11459" y="5800"/>
                    </a:cubicBezTo>
                    <a:cubicBezTo>
                      <a:pt x="11459" y="5659"/>
                      <a:pt x="11349" y="5549"/>
                      <a:pt x="11208" y="5549"/>
                    </a:cubicBezTo>
                    <a:cubicBezTo>
                      <a:pt x="11459" y="5346"/>
                      <a:pt x="11631" y="5032"/>
                      <a:pt x="11631" y="4687"/>
                    </a:cubicBezTo>
                    <a:lnTo>
                      <a:pt x="11631" y="3355"/>
                    </a:lnTo>
                    <a:cubicBezTo>
                      <a:pt x="11631" y="3308"/>
                      <a:pt x="11616" y="3261"/>
                      <a:pt x="11616" y="3230"/>
                    </a:cubicBezTo>
                    <a:cubicBezTo>
                      <a:pt x="11631" y="2634"/>
                      <a:pt x="11177" y="2038"/>
                      <a:pt x="9750" y="2007"/>
                    </a:cubicBezTo>
                    <a:cubicBezTo>
                      <a:pt x="7666" y="1944"/>
                      <a:pt x="7666" y="1286"/>
                      <a:pt x="7666" y="1286"/>
                    </a:cubicBezTo>
                    <a:lnTo>
                      <a:pt x="7666" y="346"/>
                    </a:lnTo>
                    <a:cubicBezTo>
                      <a:pt x="7760" y="346"/>
                      <a:pt x="7838" y="267"/>
                      <a:pt x="7838" y="173"/>
                    </a:cubicBezTo>
                    <a:cubicBezTo>
                      <a:pt x="7838" y="79"/>
                      <a:pt x="7760" y="1"/>
                      <a:pt x="766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50"/>
              <p:cNvSpPr/>
              <p:nvPr/>
            </p:nvSpPr>
            <p:spPr>
              <a:xfrm>
                <a:off x="3132275" y="4038750"/>
                <a:ext cx="325250" cy="713800"/>
              </a:xfrm>
              <a:custGeom>
                <a:avLst/>
                <a:gdLst/>
                <a:ahLst/>
                <a:cxnLst/>
                <a:rect l="l" t="t" r="r" b="b"/>
                <a:pathLst>
                  <a:path w="13010" h="28552" extrusionOk="0">
                    <a:moveTo>
                      <a:pt x="2508" y="0"/>
                    </a:moveTo>
                    <a:cubicBezTo>
                      <a:pt x="2508" y="0"/>
                      <a:pt x="2430" y="690"/>
                      <a:pt x="2163" y="1568"/>
                    </a:cubicBezTo>
                    <a:cubicBezTo>
                      <a:pt x="1881" y="2445"/>
                      <a:pt x="1113" y="4358"/>
                      <a:pt x="1960" y="9154"/>
                    </a:cubicBezTo>
                    <a:cubicBezTo>
                      <a:pt x="2790" y="13935"/>
                      <a:pt x="2681" y="15016"/>
                      <a:pt x="2508" y="16537"/>
                    </a:cubicBezTo>
                    <a:cubicBezTo>
                      <a:pt x="2351" y="18041"/>
                      <a:pt x="2195" y="18809"/>
                      <a:pt x="1568" y="21161"/>
                    </a:cubicBezTo>
                    <a:cubicBezTo>
                      <a:pt x="956" y="23512"/>
                      <a:pt x="0" y="26396"/>
                      <a:pt x="3746" y="28104"/>
                    </a:cubicBezTo>
                    <a:cubicBezTo>
                      <a:pt x="3746" y="28104"/>
                      <a:pt x="4613" y="28551"/>
                      <a:pt x="6146" y="28551"/>
                    </a:cubicBezTo>
                    <a:cubicBezTo>
                      <a:pt x="6262" y="28551"/>
                      <a:pt x="6381" y="28549"/>
                      <a:pt x="6505" y="28543"/>
                    </a:cubicBezTo>
                    <a:cubicBezTo>
                      <a:pt x="6629" y="28549"/>
                      <a:pt x="6749" y="28551"/>
                      <a:pt x="6865" y="28551"/>
                    </a:cubicBezTo>
                    <a:cubicBezTo>
                      <a:pt x="8397" y="28551"/>
                      <a:pt x="9264" y="28104"/>
                      <a:pt x="9264" y="28104"/>
                    </a:cubicBezTo>
                    <a:cubicBezTo>
                      <a:pt x="13010" y="26396"/>
                      <a:pt x="12054" y="23512"/>
                      <a:pt x="11443" y="21161"/>
                    </a:cubicBezTo>
                    <a:cubicBezTo>
                      <a:pt x="10831" y="18809"/>
                      <a:pt x="10659" y="18041"/>
                      <a:pt x="10502" y="16537"/>
                    </a:cubicBezTo>
                    <a:cubicBezTo>
                      <a:pt x="10345" y="15016"/>
                      <a:pt x="10220" y="13935"/>
                      <a:pt x="11051" y="9154"/>
                    </a:cubicBezTo>
                    <a:cubicBezTo>
                      <a:pt x="11897" y="4358"/>
                      <a:pt x="11129" y="2445"/>
                      <a:pt x="10863" y="1568"/>
                    </a:cubicBezTo>
                    <a:cubicBezTo>
                      <a:pt x="10580" y="690"/>
                      <a:pt x="10502" y="0"/>
                      <a:pt x="1050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50"/>
              <p:cNvSpPr/>
              <p:nvPr/>
            </p:nvSpPr>
            <p:spPr>
              <a:xfrm>
                <a:off x="3184000" y="4025425"/>
                <a:ext cx="222200" cy="13350"/>
              </a:xfrm>
              <a:custGeom>
                <a:avLst/>
                <a:gdLst/>
                <a:ahLst/>
                <a:cxnLst/>
                <a:rect l="l" t="t" r="r" b="b"/>
                <a:pathLst>
                  <a:path w="8888" h="534" extrusionOk="0">
                    <a:moveTo>
                      <a:pt x="267" y="0"/>
                    </a:moveTo>
                    <a:cubicBezTo>
                      <a:pt x="110" y="0"/>
                      <a:pt x="0" y="126"/>
                      <a:pt x="0" y="267"/>
                    </a:cubicBezTo>
                    <a:cubicBezTo>
                      <a:pt x="0" y="424"/>
                      <a:pt x="110" y="533"/>
                      <a:pt x="267" y="533"/>
                    </a:cubicBezTo>
                    <a:lnTo>
                      <a:pt x="8621" y="533"/>
                    </a:lnTo>
                    <a:cubicBezTo>
                      <a:pt x="8762" y="533"/>
                      <a:pt x="8888" y="424"/>
                      <a:pt x="8888" y="267"/>
                    </a:cubicBezTo>
                    <a:cubicBezTo>
                      <a:pt x="8888" y="126"/>
                      <a:pt x="8762" y="0"/>
                      <a:pt x="86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50"/>
              <p:cNvSpPr/>
              <p:nvPr/>
            </p:nvSpPr>
            <p:spPr>
              <a:xfrm>
                <a:off x="3274648" y="3881662"/>
                <a:ext cx="47850" cy="8650"/>
              </a:xfrm>
              <a:custGeom>
                <a:avLst/>
                <a:gdLst/>
                <a:ahLst/>
                <a:cxnLst/>
                <a:rect l="l" t="t" r="r" b="b"/>
                <a:pathLst>
                  <a:path w="1914" h="346" extrusionOk="0">
                    <a:moveTo>
                      <a:pt x="173" y="0"/>
                    </a:moveTo>
                    <a:cubicBezTo>
                      <a:pt x="79" y="0"/>
                      <a:pt x="1" y="79"/>
                      <a:pt x="1" y="173"/>
                    </a:cubicBezTo>
                    <a:cubicBezTo>
                      <a:pt x="1" y="267"/>
                      <a:pt x="79" y="345"/>
                      <a:pt x="173" y="345"/>
                    </a:cubicBezTo>
                    <a:lnTo>
                      <a:pt x="1741" y="345"/>
                    </a:lnTo>
                    <a:cubicBezTo>
                      <a:pt x="1835" y="345"/>
                      <a:pt x="1913" y="267"/>
                      <a:pt x="1913" y="173"/>
                    </a:cubicBezTo>
                    <a:cubicBezTo>
                      <a:pt x="1913" y="79"/>
                      <a:pt x="1835" y="0"/>
                      <a:pt x="174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50"/>
              <p:cNvSpPr/>
              <p:nvPr/>
            </p:nvSpPr>
            <p:spPr>
              <a:xfrm>
                <a:off x="3179675" y="3895725"/>
                <a:ext cx="230450" cy="136375"/>
              </a:xfrm>
              <a:custGeom>
                <a:avLst/>
                <a:gdLst/>
                <a:ahLst/>
                <a:cxnLst/>
                <a:rect l="l" t="t" r="r" b="b"/>
                <a:pathLst>
                  <a:path w="9218" h="5455" extrusionOk="0">
                    <a:moveTo>
                      <a:pt x="3825" y="0"/>
                    </a:moveTo>
                    <a:lnTo>
                      <a:pt x="3825" y="972"/>
                    </a:lnTo>
                    <a:cubicBezTo>
                      <a:pt x="3810" y="1097"/>
                      <a:pt x="3606" y="1474"/>
                      <a:pt x="1819" y="1662"/>
                    </a:cubicBezTo>
                    <a:cubicBezTo>
                      <a:pt x="440" y="1787"/>
                      <a:pt x="79" y="2163"/>
                      <a:pt x="17" y="2884"/>
                    </a:cubicBezTo>
                    <a:cubicBezTo>
                      <a:pt x="17" y="2931"/>
                      <a:pt x="1" y="2963"/>
                      <a:pt x="1" y="3010"/>
                    </a:cubicBezTo>
                    <a:lnTo>
                      <a:pt x="1" y="4342"/>
                    </a:lnTo>
                    <a:cubicBezTo>
                      <a:pt x="1" y="4953"/>
                      <a:pt x="502" y="5455"/>
                      <a:pt x="1129" y="5455"/>
                    </a:cubicBezTo>
                    <a:lnTo>
                      <a:pt x="8089" y="5455"/>
                    </a:lnTo>
                    <a:cubicBezTo>
                      <a:pt x="8716" y="5455"/>
                      <a:pt x="9217" y="4953"/>
                      <a:pt x="9217" y="4342"/>
                    </a:cubicBezTo>
                    <a:lnTo>
                      <a:pt x="9217" y="3010"/>
                    </a:lnTo>
                    <a:cubicBezTo>
                      <a:pt x="9217" y="2963"/>
                      <a:pt x="9202" y="2931"/>
                      <a:pt x="9202" y="2884"/>
                    </a:cubicBezTo>
                    <a:cubicBezTo>
                      <a:pt x="9217" y="2289"/>
                      <a:pt x="8778" y="1693"/>
                      <a:pt x="7399" y="1662"/>
                    </a:cubicBezTo>
                    <a:cubicBezTo>
                      <a:pt x="5393" y="1599"/>
                      <a:pt x="5393" y="941"/>
                      <a:pt x="5393" y="941"/>
                    </a:cubicBezTo>
                    <a:lnTo>
                      <a:pt x="5393"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50"/>
              <p:cNvSpPr/>
              <p:nvPr/>
            </p:nvSpPr>
            <p:spPr>
              <a:xfrm>
                <a:off x="3199675"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04" y="2257"/>
                      <a:pt x="267" y="2195"/>
                      <a:pt x="267" y="2116"/>
                    </a:cubicBezTo>
                    <a:lnTo>
                      <a:pt x="267" y="126"/>
                    </a:lnTo>
                    <a:cubicBezTo>
                      <a:pt x="267" y="47"/>
                      <a:pt x="204"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50"/>
              <p:cNvSpPr/>
              <p:nvPr/>
            </p:nvSpPr>
            <p:spPr>
              <a:xfrm>
                <a:off x="3218475"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50"/>
              <p:cNvSpPr/>
              <p:nvPr/>
            </p:nvSpPr>
            <p:spPr>
              <a:xfrm>
                <a:off x="3236900"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20" y="2257"/>
                      <a:pt x="267" y="2195"/>
                      <a:pt x="267" y="2116"/>
                    </a:cubicBezTo>
                    <a:lnTo>
                      <a:pt x="267" y="126"/>
                    </a:lnTo>
                    <a:cubicBezTo>
                      <a:pt x="267" y="47"/>
                      <a:pt x="220"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50"/>
              <p:cNvSpPr/>
              <p:nvPr/>
            </p:nvSpPr>
            <p:spPr>
              <a:xfrm>
                <a:off x="3255700"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50"/>
              <p:cNvSpPr/>
              <p:nvPr/>
            </p:nvSpPr>
            <p:spPr>
              <a:xfrm>
                <a:off x="3274125" y="3959200"/>
                <a:ext cx="6675" cy="56450"/>
              </a:xfrm>
              <a:custGeom>
                <a:avLst/>
                <a:gdLst/>
                <a:ahLst/>
                <a:cxnLst/>
                <a:rect l="l" t="t" r="r" b="b"/>
                <a:pathLst>
                  <a:path w="267" h="2258" extrusionOk="0">
                    <a:moveTo>
                      <a:pt x="141" y="0"/>
                    </a:moveTo>
                    <a:cubicBezTo>
                      <a:pt x="63" y="0"/>
                      <a:pt x="0" y="47"/>
                      <a:pt x="0" y="126"/>
                    </a:cubicBezTo>
                    <a:lnTo>
                      <a:pt x="0" y="2116"/>
                    </a:lnTo>
                    <a:cubicBezTo>
                      <a:pt x="0" y="2195"/>
                      <a:pt x="63" y="2257"/>
                      <a:pt x="141" y="2257"/>
                    </a:cubicBezTo>
                    <a:cubicBezTo>
                      <a:pt x="220" y="2257"/>
                      <a:pt x="267" y="2195"/>
                      <a:pt x="267" y="2116"/>
                    </a:cubicBezTo>
                    <a:lnTo>
                      <a:pt x="267" y="126"/>
                    </a:lnTo>
                    <a:cubicBezTo>
                      <a:pt x="267" y="47"/>
                      <a:pt x="220" y="0"/>
                      <a:pt x="141"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50"/>
              <p:cNvSpPr/>
              <p:nvPr/>
            </p:nvSpPr>
            <p:spPr>
              <a:xfrm>
                <a:off x="3292925" y="3959200"/>
                <a:ext cx="6700" cy="56450"/>
              </a:xfrm>
              <a:custGeom>
                <a:avLst/>
                <a:gdLst/>
                <a:ahLst/>
                <a:cxnLst/>
                <a:rect l="l" t="t" r="r" b="b"/>
                <a:pathLst>
                  <a:path w="268" h="2258" extrusionOk="0">
                    <a:moveTo>
                      <a:pt x="126" y="0"/>
                    </a:moveTo>
                    <a:cubicBezTo>
                      <a:pt x="63" y="0"/>
                      <a:pt x="1" y="47"/>
                      <a:pt x="1" y="126"/>
                    </a:cubicBezTo>
                    <a:lnTo>
                      <a:pt x="1" y="2116"/>
                    </a:lnTo>
                    <a:cubicBezTo>
                      <a:pt x="1" y="2195"/>
                      <a:pt x="63" y="2257"/>
                      <a:pt x="126" y="2257"/>
                    </a:cubicBezTo>
                    <a:cubicBezTo>
                      <a:pt x="205" y="2257"/>
                      <a:pt x="267" y="2195"/>
                      <a:pt x="267" y="2116"/>
                    </a:cubicBezTo>
                    <a:lnTo>
                      <a:pt x="267" y="126"/>
                    </a:lnTo>
                    <a:cubicBezTo>
                      <a:pt x="267" y="47"/>
                      <a:pt x="205"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50"/>
              <p:cNvSpPr/>
              <p:nvPr/>
            </p:nvSpPr>
            <p:spPr>
              <a:xfrm>
                <a:off x="3311750" y="3959200"/>
                <a:ext cx="6675" cy="56450"/>
              </a:xfrm>
              <a:custGeom>
                <a:avLst/>
                <a:gdLst/>
                <a:ahLst/>
                <a:cxnLst/>
                <a:rect l="l" t="t" r="r" b="b"/>
                <a:pathLst>
                  <a:path w="267" h="2258" extrusionOk="0">
                    <a:moveTo>
                      <a:pt x="126" y="0"/>
                    </a:moveTo>
                    <a:cubicBezTo>
                      <a:pt x="47" y="0"/>
                      <a:pt x="0" y="47"/>
                      <a:pt x="0" y="126"/>
                    </a:cubicBezTo>
                    <a:lnTo>
                      <a:pt x="0" y="2116"/>
                    </a:lnTo>
                    <a:cubicBezTo>
                      <a:pt x="0" y="2195"/>
                      <a:pt x="47"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50"/>
              <p:cNvSpPr/>
              <p:nvPr/>
            </p:nvSpPr>
            <p:spPr>
              <a:xfrm>
                <a:off x="3330150" y="3959200"/>
                <a:ext cx="6700" cy="56450"/>
              </a:xfrm>
              <a:custGeom>
                <a:avLst/>
                <a:gdLst/>
                <a:ahLst/>
                <a:cxnLst/>
                <a:rect l="l" t="t" r="r" b="b"/>
                <a:pathLst>
                  <a:path w="268" h="2258" extrusionOk="0">
                    <a:moveTo>
                      <a:pt x="142" y="0"/>
                    </a:moveTo>
                    <a:cubicBezTo>
                      <a:pt x="63" y="0"/>
                      <a:pt x="1" y="47"/>
                      <a:pt x="1" y="126"/>
                    </a:cubicBezTo>
                    <a:lnTo>
                      <a:pt x="1" y="2116"/>
                    </a:lnTo>
                    <a:cubicBezTo>
                      <a:pt x="1" y="2195"/>
                      <a:pt x="63" y="2257"/>
                      <a:pt x="142" y="2257"/>
                    </a:cubicBezTo>
                    <a:cubicBezTo>
                      <a:pt x="205" y="2257"/>
                      <a:pt x="267" y="2195"/>
                      <a:pt x="267" y="2116"/>
                    </a:cubicBezTo>
                    <a:lnTo>
                      <a:pt x="267" y="126"/>
                    </a:lnTo>
                    <a:cubicBezTo>
                      <a:pt x="267" y="47"/>
                      <a:pt x="205" y="0"/>
                      <a:pt x="142"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50"/>
              <p:cNvSpPr/>
              <p:nvPr/>
            </p:nvSpPr>
            <p:spPr>
              <a:xfrm>
                <a:off x="3348975" y="3959200"/>
                <a:ext cx="6675" cy="56450"/>
              </a:xfrm>
              <a:custGeom>
                <a:avLst/>
                <a:gdLst/>
                <a:ahLst/>
                <a:cxnLst/>
                <a:rect l="l" t="t" r="r" b="b"/>
                <a:pathLst>
                  <a:path w="267" h="2258" extrusionOk="0">
                    <a:moveTo>
                      <a:pt x="126" y="0"/>
                    </a:moveTo>
                    <a:cubicBezTo>
                      <a:pt x="47" y="0"/>
                      <a:pt x="0" y="47"/>
                      <a:pt x="0" y="126"/>
                    </a:cubicBezTo>
                    <a:lnTo>
                      <a:pt x="0" y="2116"/>
                    </a:lnTo>
                    <a:cubicBezTo>
                      <a:pt x="0" y="2195"/>
                      <a:pt x="47"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50"/>
              <p:cNvSpPr/>
              <p:nvPr/>
            </p:nvSpPr>
            <p:spPr>
              <a:xfrm>
                <a:off x="3367375" y="3959200"/>
                <a:ext cx="6700" cy="56450"/>
              </a:xfrm>
              <a:custGeom>
                <a:avLst/>
                <a:gdLst/>
                <a:ahLst/>
                <a:cxnLst/>
                <a:rect l="l" t="t" r="r" b="b"/>
                <a:pathLst>
                  <a:path w="268" h="2258" extrusionOk="0">
                    <a:moveTo>
                      <a:pt x="142" y="0"/>
                    </a:moveTo>
                    <a:cubicBezTo>
                      <a:pt x="64" y="0"/>
                      <a:pt x="1" y="47"/>
                      <a:pt x="1" y="126"/>
                    </a:cubicBezTo>
                    <a:lnTo>
                      <a:pt x="1" y="2116"/>
                    </a:lnTo>
                    <a:cubicBezTo>
                      <a:pt x="1" y="2195"/>
                      <a:pt x="64" y="2257"/>
                      <a:pt x="142" y="2257"/>
                    </a:cubicBezTo>
                    <a:cubicBezTo>
                      <a:pt x="205" y="2257"/>
                      <a:pt x="267" y="2195"/>
                      <a:pt x="267" y="2116"/>
                    </a:cubicBezTo>
                    <a:lnTo>
                      <a:pt x="267" y="126"/>
                    </a:lnTo>
                    <a:cubicBezTo>
                      <a:pt x="267" y="47"/>
                      <a:pt x="205" y="0"/>
                      <a:pt x="142"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50"/>
              <p:cNvSpPr/>
              <p:nvPr/>
            </p:nvSpPr>
            <p:spPr>
              <a:xfrm>
                <a:off x="3386200" y="3959200"/>
                <a:ext cx="6675" cy="56450"/>
              </a:xfrm>
              <a:custGeom>
                <a:avLst/>
                <a:gdLst/>
                <a:ahLst/>
                <a:cxnLst/>
                <a:rect l="l" t="t" r="r" b="b"/>
                <a:pathLst>
                  <a:path w="267" h="2258" extrusionOk="0">
                    <a:moveTo>
                      <a:pt x="126" y="0"/>
                    </a:moveTo>
                    <a:cubicBezTo>
                      <a:pt x="63" y="0"/>
                      <a:pt x="0" y="47"/>
                      <a:pt x="0" y="126"/>
                    </a:cubicBezTo>
                    <a:lnTo>
                      <a:pt x="0" y="2116"/>
                    </a:lnTo>
                    <a:cubicBezTo>
                      <a:pt x="0" y="2195"/>
                      <a:pt x="63" y="2257"/>
                      <a:pt x="126" y="2257"/>
                    </a:cubicBezTo>
                    <a:cubicBezTo>
                      <a:pt x="204" y="2257"/>
                      <a:pt x="267" y="2195"/>
                      <a:pt x="267" y="2116"/>
                    </a:cubicBezTo>
                    <a:lnTo>
                      <a:pt x="267" y="126"/>
                    </a:lnTo>
                    <a:cubicBezTo>
                      <a:pt x="267" y="47"/>
                      <a:pt x="204" y="0"/>
                      <a:pt x="126" y="0"/>
                    </a:cubicBezTo>
                    <a:close/>
                  </a:path>
                </a:pathLst>
              </a:custGeom>
              <a:solidFill>
                <a:srgbClr val="3C3C3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8" name="Google Shape;738;p50"/>
            <p:cNvGrpSpPr/>
            <p:nvPr/>
          </p:nvGrpSpPr>
          <p:grpSpPr>
            <a:xfrm rot="693631">
              <a:off x="7671995" y="1584043"/>
              <a:ext cx="455769" cy="939962"/>
              <a:chOff x="5207150" y="2694275"/>
              <a:chExt cx="455775" cy="939975"/>
            </a:xfrm>
          </p:grpSpPr>
          <p:sp>
            <p:nvSpPr>
              <p:cNvPr id="739" name="Google Shape;739;p50"/>
              <p:cNvSpPr/>
              <p:nvPr/>
            </p:nvSpPr>
            <p:spPr>
              <a:xfrm>
                <a:off x="5225975" y="2712700"/>
                <a:ext cx="436950" cy="921550"/>
              </a:xfrm>
              <a:custGeom>
                <a:avLst/>
                <a:gdLst/>
                <a:ahLst/>
                <a:cxnLst/>
                <a:rect l="l" t="t" r="r" b="b"/>
                <a:pathLst>
                  <a:path w="17478" h="36862" extrusionOk="0">
                    <a:moveTo>
                      <a:pt x="16991" y="13747"/>
                    </a:moveTo>
                    <a:cubicBezTo>
                      <a:pt x="16990" y="13762"/>
                      <a:pt x="16990" y="13778"/>
                      <a:pt x="16989" y="13796"/>
                    </a:cubicBezTo>
                    <a:lnTo>
                      <a:pt x="16989" y="13796"/>
                    </a:lnTo>
                    <a:cubicBezTo>
                      <a:pt x="16990" y="13807"/>
                      <a:pt x="16991" y="13818"/>
                      <a:pt x="16991" y="13829"/>
                    </a:cubicBezTo>
                    <a:lnTo>
                      <a:pt x="16991" y="13829"/>
                    </a:lnTo>
                    <a:cubicBezTo>
                      <a:pt x="16991" y="13790"/>
                      <a:pt x="16991" y="13747"/>
                      <a:pt x="16991" y="13747"/>
                    </a:cubicBezTo>
                    <a:close/>
                    <a:moveTo>
                      <a:pt x="16991" y="13829"/>
                    </a:moveTo>
                    <a:cubicBezTo>
                      <a:pt x="16991" y="13857"/>
                      <a:pt x="16991" y="13882"/>
                      <a:pt x="16991" y="13888"/>
                    </a:cubicBezTo>
                    <a:cubicBezTo>
                      <a:pt x="16992" y="13869"/>
                      <a:pt x="16992" y="13849"/>
                      <a:pt x="16991" y="13829"/>
                    </a:cubicBezTo>
                    <a:close/>
                    <a:moveTo>
                      <a:pt x="6270" y="0"/>
                    </a:moveTo>
                    <a:cubicBezTo>
                      <a:pt x="5596" y="0"/>
                      <a:pt x="5047" y="549"/>
                      <a:pt x="5047" y="1239"/>
                    </a:cubicBezTo>
                    <a:lnTo>
                      <a:pt x="5047" y="4922"/>
                    </a:lnTo>
                    <a:cubicBezTo>
                      <a:pt x="5047" y="5486"/>
                      <a:pt x="5518" y="5925"/>
                      <a:pt x="6019" y="6082"/>
                    </a:cubicBezTo>
                    <a:cubicBezTo>
                      <a:pt x="6035" y="6270"/>
                      <a:pt x="6082" y="6348"/>
                      <a:pt x="6160" y="6348"/>
                    </a:cubicBezTo>
                    <a:lnTo>
                      <a:pt x="6286" y="6427"/>
                    </a:lnTo>
                    <a:cubicBezTo>
                      <a:pt x="6097" y="6678"/>
                      <a:pt x="5753" y="7054"/>
                      <a:pt x="5486" y="7383"/>
                    </a:cubicBezTo>
                    <a:cubicBezTo>
                      <a:pt x="4938" y="8088"/>
                      <a:pt x="439" y="12305"/>
                      <a:pt x="502" y="13731"/>
                    </a:cubicBezTo>
                    <a:cubicBezTo>
                      <a:pt x="502" y="13731"/>
                      <a:pt x="502" y="13747"/>
                      <a:pt x="502" y="13747"/>
                    </a:cubicBezTo>
                    <a:cubicBezTo>
                      <a:pt x="517" y="14029"/>
                      <a:pt x="517" y="14891"/>
                      <a:pt x="533" y="16098"/>
                    </a:cubicBezTo>
                    <a:lnTo>
                      <a:pt x="533" y="16646"/>
                    </a:lnTo>
                    <a:cubicBezTo>
                      <a:pt x="220" y="16866"/>
                      <a:pt x="16" y="17211"/>
                      <a:pt x="16" y="17603"/>
                    </a:cubicBezTo>
                    <a:lnTo>
                      <a:pt x="16" y="17634"/>
                    </a:lnTo>
                    <a:lnTo>
                      <a:pt x="16" y="18371"/>
                    </a:lnTo>
                    <a:lnTo>
                      <a:pt x="16" y="18402"/>
                    </a:lnTo>
                    <a:cubicBezTo>
                      <a:pt x="16" y="18794"/>
                      <a:pt x="220" y="19139"/>
                      <a:pt x="517" y="19358"/>
                    </a:cubicBezTo>
                    <a:lnTo>
                      <a:pt x="517" y="19703"/>
                    </a:lnTo>
                    <a:cubicBezTo>
                      <a:pt x="204" y="19907"/>
                      <a:pt x="0" y="20267"/>
                      <a:pt x="0" y="20675"/>
                    </a:cubicBezTo>
                    <a:lnTo>
                      <a:pt x="0" y="20690"/>
                    </a:lnTo>
                    <a:lnTo>
                      <a:pt x="0" y="21443"/>
                    </a:lnTo>
                    <a:lnTo>
                      <a:pt x="0" y="21458"/>
                    </a:lnTo>
                    <a:cubicBezTo>
                      <a:pt x="0" y="21866"/>
                      <a:pt x="204" y="22227"/>
                      <a:pt x="517" y="22430"/>
                    </a:cubicBezTo>
                    <a:lnTo>
                      <a:pt x="517" y="22775"/>
                    </a:lnTo>
                    <a:cubicBezTo>
                      <a:pt x="204" y="22979"/>
                      <a:pt x="0" y="23324"/>
                      <a:pt x="0" y="23731"/>
                    </a:cubicBezTo>
                    <a:lnTo>
                      <a:pt x="0" y="23763"/>
                    </a:lnTo>
                    <a:lnTo>
                      <a:pt x="0" y="24499"/>
                    </a:lnTo>
                    <a:lnTo>
                      <a:pt x="0" y="24531"/>
                    </a:lnTo>
                    <a:cubicBezTo>
                      <a:pt x="0" y="24923"/>
                      <a:pt x="204" y="25283"/>
                      <a:pt x="517" y="25487"/>
                    </a:cubicBezTo>
                    <a:lnTo>
                      <a:pt x="517" y="25832"/>
                    </a:lnTo>
                    <a:cubicBezTo>
                      <a:pt x="204" y="26035"/>
                      <a:pt x="0" y="26396"/>
                      <a:pt x="0" y="26788"/>
                    </a:cubicBezTo>
                    <a:lnTo>
                      <a:pt x="0" y="26819"/>
                    </a:lnTo>
                    <a:lnTo>
                      <a:pt x="0" y="27556"/>
                    </a:lnTo>
                    <a:lnTo>
                      <a:pt x="0" y="27587"/>
                    </a:lnTo>
                    <a:cubicBezTo>
                      <a:pt x="0" y="27995"/>
                      <a:pt x="204" y="28340"/>
                      <a:pt x="502" y="28543"/>
                    </a:cubicBezTo>
                    <a:lnTo>
                      <a:pt x="502" y="28904"/>
                    </a:lnTo>
                    <a:cubicBezTo>
                      <a:pt x="204" y="29108"/>
                      <a:pt x="0" y="29452"/>
                      <a:pt x="0" y="29860"/>
                    </a:cubicBezTo>
                    <a:lnTo>
                      <a:pt x="0" y="29876"/>
                    </a:lnTo>
                    <a:lnTo>
                      <a:pt x="0" y="30628"/>
                    </a:lnTo>
                    <a:lnTo>
                      <a:pt x="0" y="30644"/>
                    </a:lnTo>
                    <a:cubicBezTo>
                      <a:pt x="0" y="31051"/>
                      <a:pt x="188" y="31396"/>
                      <a:pt x="502" y="31600"/>
                    </a:cubicBezTo>
                    <a:cubicBezTo>
                      <a:pt x="502" y="31929"/>
                      <a:pt x="580" y="35174"/>
                      <a:pt x="1912" y="35785"/>
                    </a:cubicBezTo>
                    <a:cubicBezTo>
                      <a:pt x="3172" y="36366"/>
                      <a:pt x="5911" y="36862"/>
                      <a:pt x="7970" y="36862"/>
                    </a:cubicBezTo>
                    <a:cubicBezTo>
                      <a:pt x="8242" y="36862"/>
                      <a:pt x="8503" y="36853"/>
                      <a:pt x="8746" y="36835"/>
                    </a:cubicBezTo>
                    <a:cubicBezTo>
                      <a:pt x="8992" y="36853"/>
                      <a:pt x="9254" y="36862"/>
                      <a:pt x="9528" y="36862"/>
                    </a:cubicBezTo>
                    <a:cubicBezTo>
                      <a:pt x="11597" y="36862"/>
                      <a:pt x="14335" y="36366"/>
                      <a:pt x="15580" y="35785"/>
                    </a:cubicBezTo>
                    <a:cubicBezTo>
                      <a:pt x="16991" y="35126"/>
                      <a:pt x="16991" y="31584"/>
                      <a:pt x="16991" y="31584"/>
                    </a:cubicBezTo>
                    <a:lnTo>
                      <a:pt x="16991" y="31568"/>
                    </a:lnTo>
                    <a:cubicBezTo>
                      <a:pt x="17273" y="31365"/>
                      <a:pt x="17446" y="31020"/>
                      <a:pt x="17446" y="30644"/>
                    </a:cubicBezTo>
                    <a:lnTo>
                      <a:pt x="17446" y="30628"/>
                    </a:lnTo>
                    <a:lnTo>
                      <a:pt x="17446" y="29876"/>
                    </a:lnTo>
                    <a:lnTo>
                      <a:pt x="17446" y="29860"/>
                    </a:lnTo>
                    <a:cubicBezTo>
                      <a:pt x="17446" y="29468"/>
                      <a:pt x="17273" y="29139"/>
                      <a:pt x="16975" y="28935"/>
                    </a:cubicBezTo>
                    <a:cubicBezTo>
                      <a:pt x="16975" y="28794"/>
                      <a:pt x="16975" y="28653"/>
                      <a:pt x="16975" y="28512"/>
                    </a:cubicBezTo>
                    <a:cubicBezTo>
                      <a:pt x="17273" y="28308"/>
                      <a:pt x="17446" y="27963"/>
                      <a:pt x="17446" y="27587"/>
                    </a:cubicBezTo>
                    <a:lnTo>
                      <a:pt x="17446" y="27556"/>
                    </a:lnTo>
                    <a:lnTo>
                      <a:pt x="17446" y="26819"/>
                    </a:lnTo>
                    <a:lnTo>
                      <a:pt x="17446" y="26788"/>
                    </a:lnTo>
                    <a:cubicBezTo>
                      <a:pt x="17446" y="26412"/>
                      <a:pt x="17258" y="26067"/>
                      <a:pt x="16975" y="25863"/>
                    </a:cubicBezTo>
                    <a:cubicBezTo>
                      <a:pt x="16975" y="25722"/>
                      <a:pt x="16975" y="25597"/>
                      <a:pt x="16975" y="25455"/>
                    </a:cubicBezTo>
                    <a:cubicBezTo>
                      <a:pt x="17258" y="25252"/>
                      <a:pt x="17446" y="24907"/>
                      <a:pt x="17446" y="24531"/>
                    </a:cubicBezTo>
                    <a:lnTo>
                      <a:pt x="17446" y="24499"/>
                    </a:lnTo>
                    <a:lnTo>
                      <a:pt x="17446" y="23763"/>
                    </a:lnTo>
                    <a:lnTo>
                      <a:pt x="17446" y="23731"/>
                    </a:lnTo>
                    <a:cubicBezTo>
                      <a:pt x="17446" y="23339"/>
                      <a:pt x="17258" y="23010"/>
                      <a:pt x="16975" y="22791"/>
                    </a:cubicBezTo>
                    <a:cubicBezTo>
                      <a:pt x="16975" y="22665"/>
                      <a:pt x="16975" y="22524"/>
                      <a:pt x="16960" y="22399"/>
                    </a:cubicBezTo>
                    <a:cubicBezTo>
                      <a:pt x="17258" y="22195"/>
                      <a:pt x="17446" y="21850"/>
                      <a:pt x="17446" y="21458"/>
                    </a:cubicBezTo>
                    <a:lnTo>
                      <a:pt x="17446" y="21443"/>
                    </a:lnTo>
                    <a:lnTo>
                      <a:pt x="17446" y="20690"/>
                    </a:lnTo>
                    <a:lnTo>
                      <a:pt x="17446" y="20675"/>
                    </a:lnTo>
                    <a:cubicBezTo>
                      <a:pt x="17446" y="20283"/>
                      <a:pt x="17258" y="19938"/>
                      <a:pt x="16960" y="19734"/>
                    </a:cubicBezTo>
                    <a:cubicBezTo>
                      <a:pt x="16960" y="19609"/>
                      <a:pt x="16960" y="19484"/>
                      <a:pt x="16960" y="19358"/>
                    </a:cubicBezTo>
                    <a:cubicBezTo>
                      <a:pt x="17273" y="19154"/>
                      <a:pt x="17477" y="18794"/>
                      <a:pt x="17477" y="18402"/>
                    </a:cubicBezTo>
                    <a:lnTo>
                      <a:pt x="17477" y="18371"/>
                    </a:lnTo>
                    <a:lnTo>
                      <a:pt x="17477" y="17634"/>
                    </a:lnTo>
                    <a:lnTo>
                      <a:pt x="17477" y="17603"/>
                    </a:lnTo>
                    <a:cubicBezTo>
                      <a:pt x="17477" y="17211"/>
                      <a:pt x="17273" y="16850"/>
                      <a:pt x="16960" y="16646"/>
                    </a:cubicBezTo>
                    <a:cubicBezTo>
                      <a:pt x="16975" y="15225"/>
                      <a:pt x="16975" y="14175"/>
                      <a:pt x="16989" y="13796"/>
                    </a:cubicBezTo>
                    <a:lnTo>
                      <a:pt x="16989" y="13796"/>
                    </a:lnTo>
                    <a:cubicBezTo>
                      <a:pt x="16865" y="12301"/>
                      <a:pt x="12466" y="8183"/>
                      <a:pt x="11928" y="7477"/>
                    </a:cubicBezTo>
                    <a:cubicBezTo>
                      <a:pt x="11662" y="7148"/>
                      <a:pt x="11317" y="6678"/>
                      <a:pt x="11129" y="6427"/>
                    </a:cubicBezTo>
                    <a:lnTo>
                      <a:pt x="11270" y="6254"/>
                    </a:lnTo>
                    <a:cubicBezTo>
                      <a:pt x="11348" y="6254"/>
                      <a:pt x="11536" y="6160"/>
                      <a:pt x="11552" y="5957"/>
                    </a:cubicBezTo>
                    <a:cubicBezTo>
                      <a:pt x="12069" y="5816"/>
                      <a:pt x="12430" y="5486"/>
                      <a:pt x="12430" y="4922"/>
                    </a:cubicBezTo>
                    <a:lnTo>
                      <a:pt x="12430" y="1239"/>
                    </a:lnTo>
                    <a:cubicBezTo>
                      <a:pt x="12430" y="549"/>
                      <a:pt x="11881" y="0"/>
                      <a:pt x="1120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50"/>
              <p:cNvSpPr/>
              <p:nvPr/>
            </p:nvSpPr>
            <p:spPr>
              <a:xfrm>
                <a:off x="5207150" y="2694275"/>
                <a:ext cx="437350" cy="921300"/>
              </a:xfrm>
              <a:custGeom>
                <a:avLst/>
                <a:gdLst/>
                <a:ahLst/>
                <a:cxnLst/>
                <a:rect l="l" t="t" r="r" b="b"/>
                <a:pathLst>
                  <a:path w="17494" h="36852" extrusionOk="0">
                    <a:moveTo>
                      <a:pt x="17007" y="13747"/>
                    </a:moveTo>
                    <a:cubicBezTo>
                      <a:pt x="17007" y="13761"/>
                      <a:pt x="17006" y="13777"/>
                      <a:pt x="17005" y="13794"/>
                    </a:cubicBezTo>
                    <a:lnTo>
                      <a:pt x="17005" y="13794"/>
                    </a:lnTo>
                    <a:cubicBezTo>
                      <a:pt x="17006" y="13806"/>
                      <a:pt x="17007" y="13817"/>
                      <a:pt x="17007" y="13828"/>
                    </a:cubicBezTo>
                    <a:lnTo>
                      <a:pt x="17007" y="13828"/>
                    </a:lnTo>
                    <a:cubicBezTo>
                      <a:pt x="17007" y="13793"/>
                      <a:pt x="17007" y="13754"/>
                      <a:pt x="17007" y="13747"/>
                    </a:cubicBezTo>
                    <a:close/>
                    <a:moveTo>
                      <a:pt x="17007" y="13828"/>
                    </a:moveTo>
                    <a:cubicBezTo>
                      <a:pt x="17007" y="13857"/>
                      <a:pt x="17007" y="13883"/>
                      <a:pt x="17007" y="13888"/>
                    </a:cubicBezTo>
                    <a:cubicBezTo>
                      <a:pt x="17008" y="13869"/>
                      <a:pt x="17008" y="13849"/>
                      <a:pt x="17007" y="13828"/>
                    </a:cubicBezTo>
                    <a:close/>
                    <a:moveTo>
                      <a:pt x="6286" y="1"/>
                    </a:moveTo>
                    <a:cubicBezTo>
                      <a:pt x="5612" y="1"/>
                      <a:pt x="5064" y="549"/>
                      <a:pt x="5064" y="1239"/>
                    </a:cubicBezTo>
                    <a:lnTo>
                      <a:pt x="5064" y="4922"/>
                    </a:lnTo>
                    <a:cubicBezTo>
                      <a:pt x="5064" y="5487"/>
                      <a:pt x="5534" y="5910"/>
                      <a:pt x="6035" y="6067"/>
                    </a:cubicBezTo>
                    <a:cubicBezTo>
                      <a:pt x="6051" y="6270"/>
                      <a:pt x="6082" y="6333"/>
                      <a:pt x="6176" y="6333"/>
                    </a:cubicBezTo>
                    <a:lnTo>
                      <a:pt x="6286" y="6411"/>
                    </a:lnTo>
                    <a:cubicBezTo>
                      <a:pt x="6098" y="6678"/>
                      <a:pt x="5753" y="7038"/>
                      <a:pt x="5502" y="7383"/>
                    </a:cubicBezTo>
                    <a:cubicBezTo>
                      <a:pt x="4938" y="8089"/>
                      <a:pt x="455" y="12305"/>
                      <a:pt x="518" y="13716"/>
                    </a:cubicBezTo>
                    <a:cubicBezTo>
                      <a:pt x="518" y="13731"/>
                      <a:pt x="518" y="13731"/>
                      <a:pt x="518" y="13747"/>
                    </a:cubicBezTo>
                    <a:cubicBezTo>
                      <a:pt x="518" y="14029"/>
                      <a:pt x="534" y="14891"/>
                      <a:pt x="534" y="16083"/>
                    </a:cubicBezTo>
                    <a:lnTo>
                      <a:pt x="534" y="16647"/>
                    </a:lnTo>
                    <a:cubicBezTo>
                      <a:pt x="236" y="16851"/>
                      <a:pt x="32" y="17211"/>
                      <a:pt x="32" y="17603"/>
                    </a:cubicBezTo>
                    <a:lnTo>
                      <a:pt x="32" y="17634"/>
                    </a:lnTo>
                    <a:lnTo>
                      <a:pt x="32" y="18371"/>
                    </a:lnTo>
                    <a:lnTo>
                      <a:pt x="32" y="18402"/>
                    </a:lnTo>
                    <a:cubicBezTo>
                      <a:pt x="32" y="18794"/>
                      <a:pt x="236" y="19139"/>
                      <a:pt x="534" y="19343"/>
                    </a:cubicBezTo>
                    <a:lnTo>
                      <a:pt x="534" y="19703"/>
                    </a:lnTo>
                    <a:cubicBezTo>
                      <a:pt x="220" y="19907"/>
                      <a:pt x="1" y="20252"/>
                      <a:pt x="1" y="20659"/>
                    </a:cubicBezTo>
                    <a:lnTo>
                      <a:pt x="1" y="20691"/>
                    </a:lnTo>
                    <a:lnTo>
                      <a:pt x="1" y="21427"/>
                    </a:lnTo>
                    <a:lnTo>
                      <a:pt x="1" y="21459"/>
                    </a:lnTo>
                    <a:cubicBezTo>
                      <a:pt x="1" y="21866"/>
                      <a:pt x="205" y="22211"/>
                      <a:pt x="534" y="22415"/>
                    </a:cubicBezTo>
                    <a:lnTo>
                      <a:pt x="534" y="22760"/>
                    </a:lnTo>
                    <a:cubicBezTo>
                      <a:pt x="205" y="22964"/>
                      <a:pt x="1" y="23324"/>
                      <a:pt x="1" y="23732"/>
                    </a:cubicBezTo>
                    <a:lnTo>
                      <a:pt x="1" y="23747"/>
                    </a:lnTo>
                    <a:lnTo>
                      <a:pt x="1" y="24484"/>
                    </a:lnTo>
                    <a:lnTo>
                      <a:pt x="1" y="24515"/>
                    </a:lnTo>
                    <a:cubicBezTo>
                      <a:pt x="1" y="24923"/>
                      <a:pt x="205" y="25283"/>
                      <a:pt x="518" y="25487"/>
                    </a:cubicBezTo>
                    <a:lnTo>
                      <a:pt x="518" y="25832"/>
                    </a:lnTo>
                    <a:cubicBezTo>
                      <a:pt x="205" y="26036"/>
                      <a:pt x="1" y="26381"/>
                      <a:pt x="1" y="26788"/>
                    </a:cubicBezTo>
                    <a:lnTo>
                      <a:pt x="1" y="26819"/>
                    </a:lnTo>
                    <a:lnTo>
                      <a:pt x="1" y="27556"/>
                    </a:lnTo>
                    <a:lnTo>
                      <a:pt x="1" y="27587"/>
                    </a:lnTo>
                    <a:cubicBezTo>
                      <a:pt x="1" y="27979"/>
                      <a:pt x="205" y="28340"/>
                      <a:pt x="518" y="28544"/>
                    </a:cubicBezTo>
                    <a:lnTo>
                      <a:pt x="518" y="28888"/>
                    </a:lnTo>
                    <a:cubicBezTo>
                      <a:pt x="205" y="29092"/>
                      <a:pt x="1" y="29453"/>
                      <a:pt x="1" y="29845"/>
                    </a:cubicBezTo>
                    <a:lnTo>
                      <a:pt x="1" y="29876"/>
                    </a:lnTo>
                    <a:lnTo>
                      <a:pt x="1" y="30613"/>
                    </a:lnTo>
                    <a:lnTo>
                      <a:pt x="1" y="30644"/>
                    </a:lnTo>
                    <a:cubicBezTo>
                      <a:pt x="1" y="31036"/>
                      <a:pt x="205" y="31396"/>
                      <a:pt x="518" y="31600"/>
                    </a:cubicBezTo>
                    <a:cubicBezTo>
                      <a:pt x="518" y="31929"/>
                      <a:pt x="581" y="35158"/>
                      <a:pt x="1929" y="35785"/>
                    </a:cubicBezTo>
                    <a:cubicBezTo>
                      <a:pt x="3161" y="36360"/>
                      <a:pt x="5853" y="36852"/>
                      <a:pt x="7915" y="36852"/>
                    </a:cubicBezTo>
                    <a:cubicBezTo>
                      <a:pt x="8213" y="36852"/>
                      <a:pt x="8497" y="36841"/>
                      <a:pt x="8763" y="36820"/>
                    </a:cubicBezTo>
                    <a:cubicBezTo>
                      <a:pt x="9026" y="36841"/>
                      <a:pt x="9309" y="36852"/>
                      <a:pt x="9606" y="36852"/>
                    </a:cubicBezTo>
                    <a:cubicBezTo>
                      <a:pt x="11656" y="36852"/>
                      <a:pt x="14349" y="36360"/>
                      <a:pt x="15581" y="35785"/>
                    </a:cubicBezTo>
                    <a:cubicBezTo>
                      <a:pt x="17007" y="35127"/>
                      <a:pt x="17007" y="31569"/>
                      <a:pt x="17007" y="31569"/>
                    </a:cubicBezTo>
                    <a:cubicBezTo>
                      <a:pt x="17274" y="31349"/>
                      <a:pt x="17462" y="31020"/>
                      <a:pt x="17462" y="30644"/>
                    </a:cubicBezTo>
                    <a:lnTo>
                      <a:pt x="17462" y="30613"/>
                    </a:lnTo>
                    <a:lnTo>
                      <a:pt x="17462" y="29876"/>
                    </a:lnTo>
                    <a:lnTo>
                      <a:pt x="17462" y="29845"/>
                    </a:lnTo>
                    <a:cubicBezTo>
                      <a:pt x="17462" y="29468"/>
                      <a:pt x="17274" y="29139"/>
                      <a:pt x="16992" y="28920"/>
                    </a:cubicBezTo>
                    <a:cubicBezTo>
                      <a:pt x="16992" y="28794"/>
                      <a:pt x="16992" y="28653"/>
                      <a:pt x="16992" y="28512"/>
                    </a:cubicBezTo>
                    <a:cubicBezTo>
                      <a:pt x="17274" y="28293"/>
                      <a:pt x="17462" y="27964"/>
                      <a:pt x="17462" y="27587"/>
                    </a:cubicBezTo>
                    <a:lnTo>
                      <a:pt x="17462" y="27556"/>
                    </a:lnTo>
                    <a:lnTo>
                      <a:pt x="17462" y="26819"/>
                    </a:lnTo>
                    <a:lnTo>
                      <a:pt x="17462" y="26788"/>
                    </a:lnTo>
                    <a:cubicBezTo>
                      <a:pt x="17462" y="26396"/>
                      <a:pt x="17274" y="26067"/>
                      <a:pt x="16992" y="25863"/>
                    </a:cubicBezTo>
                    <a:cubicBezTo>
                      <a:pt x="16992" y="25722"/>
                      <a:pt x="16992" y="25581"/>
                      <a:pt x="16976" y="25456"/>
                    </a:cubicBezTo>
                    <a:cubicBezTo>
                      <a:pt x="17274" y="25236"/>
                      <a:pt x="17462" y="24907"/>
                      <a:pt x="17462" y="24515"/>
                    </a:cubicBezTo>
                    <a:lnTo>
                      <a:pt x="17462" y="24484"/>
                    </a:lnTo>
                    <a:lnTo>
                      <a:pt x="17462" y="23747"/>
                    </a:lnTo>
                    <a:lnTo>
                      <a:pt x="17462" y="23732"/>
                    </a:lnTo>
                    <a:cubicBezTo>
                      <a:pt x="17462" y="23340"/>
                      <a:pt x="17274" y="22995"/>
                      <a:pt x="16976" y="22791"/>
                    </a:cubicBezTo>
                    <a:cubicBezTo>
                      <a:pt x="16976" y="22650"/>
                      <a:pt x="16976" y="22525"/>
                      <a:pt x="16976" y="22399"/>
                    </a:cubicBezTo>
                    <a:cubicBezTo>
                      <a:pt x="17274" y="22180"/>
                      <a:pt x="17462" y="21851"/>
                      <a:pt x="17462" y="21459"/>
                    </a:cubicBezTo>
                    <a:lnTo>
                      <a:pt x="17462" y="21427"/>
                    </a:lnTo>
                    <a:lnTo>
                      <a:pt x="17462" y="20691"/>
                    </a:lnTo>
                    <a:lnTo>
                      <a:pt x="17462" y="20659"/>
                    </a:lnTo>
                    <a:cubicBezTo>
                      <a:pt x="17462" y="20268"/>
                      <a:pt x="17274" y="19938"/>
                      <a:pt x="16976" y="19719"/>
                    </a:cubicBezTo>
                    <a:cubicBezTo>
                      <a:pt x="16976" y="19594"/>
                      <a:pt x="16976" y="19468"/>
                      <a:pt x="16976" y="19358"/>
                    </a:cubicBezTo>
                    <a:cubicBezTo>
                      <a:pt x="17290" y="19139"/>
                      <a:pt x="17493" y="18794"/>
                      <a:pt x="17493" y="18402"/>
                    </a:cubicBezTo>
                    <a:lnTo>
                      <a:pt x="17493" y="18371"/>
                    </a:lnTo>
                    <a:lnTo>
                      <a:pt x="17493" y="17634"/>
                    </a:lnTo>
                    <a:lnTo>
                      <a:pt x="17493" y="17603"/>
                    </a:lnTo>
                    <a:cubicBezTo>
                      <a:pt x="17493" y="17195"/>
                      <a:pt x="17290" y="16851"/>
                      <a:pt x="16976" y="16647"/>
                    </a:cubicBezTo>
                    <a:cubicBezTo>
                      <a:pt x="16976" y="15225"/>
                      <a:pt x="16990" y="14161"/>
                      <a:pt x="17005" y="13794"/>
                    </a:cubicBezTo>
                    <a:lnTo>
                      <a:pt x="17005" y="13794"/>
                    </a:lnTo>
                    <a:cubicBezTo>
                      <a:pt x="16879" y="12283"/>
                      <a:pt x="12481" y="8168"/>
                      <a:pt x="11929" y="7477"/>
                    </a:cubicBezTo>
                    <a:cubicBezTo>
                      <a:pt x="11678" y="7148"/>
                      <a:pt x="11333" y="6678"/>
                      <a:pt x="11145" y="6411"/>
                    </a:cubicBezTo>
                    <a:lnTo>
                      <a:pt x="11286" y="6255"/>
                    </a:lnTo>
                    <a:cubicBezTo>
                      <a:pt x="11365" y="6255"/>
                      <a:pt x="11537" y="6161"/>
                      <a:pt x="11568" y="5957"/>
                    </a:cubicBezTo>
                    <a:cubicBezTo>
                      <a:pt x="12070" y="5800"/>
                      <a:pt x="12446" y="5487"/>
                      <a:pt x="12446" y="4922"/>
                    </a:cubicBezTo>
                    <a:lnTo>
                      <a:pt x="12446" y="1239"/>
                    </a:lnTo>
                    <a:cubicBezTo>
                      <a:pt x="12446" y="549"/>
                      <a:pt x="11898" y="1"/>
                      <a:pt x="1122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50"/>
              <p:cNvSpPr/>
              <p:nvPr/>
            </p:nvSpPr>
            <p:spPr>
              <a:xfrm>
                <a:off x="5207150" y="2848675"/>
                <a:ext cx="437350" cy="766900"/>
              </a:xfrm>
              <a:custGeom>
                <a:avLst/>
                <a:gdLst/>
                <a:ahLst/>
                <a:cxnLst/>
                <a:rect l="l" t="t" r="r" b="b"/>
                <a:pathLst>
                  <a:path w="17494" h="30676" extrusionOk="0">
                    <a:moveTo>
                      <a:pt x="6537" y="0"/>
                    </a:moveTo>
                    <a:cubicBezTo>
                      <a:pt x="6537" y="0"/>
                      <a:pt x="6051" y="706"/>
                      <a:pt x="5502" y="1411"/>
                    </a:cubicBezTo>
                    <a:cubicBezTo>
                      <a:pt x="4938" y="2116"/>
                      <a:pt x="455" y="6301"/>
                      <a:pt x="518" y="7712"/>
                    </a:cubicBezTo>
                    <a:cubicBezTo>
                      <a:pt x="518" y="7994"/>
                      <a:pt x="534" y="8856"/>
                      <a:pt x="534" y="10048"/>
                    </a:cubicBezTo>
                    <a:lnTo>
                      <a:pt x="534" y="10628"/>
                    </a:lnTo>
                    <a:cubicBezTo>
                      <a:pt x="236" y="10831"/>
                      <a:pt x="32" y="11176"/>
                      <a:pt x="32" y="11568"/>
                    </a:cubicBezTo>
                    <a:lnTo>
                      <a:pt x="32" y="12336"/>
                    </a:lnTo>
                    <a:cubicBezTo>
                      <a:pt x="32" y="12728"/>
                      <a:pt x="236" y="13073"/>
                      <a:pt x="534" y="13276"/>
                    </a:cubicBezTo>
                    <a:lnTo>
                      <a:pt x="534" y="13653"/>
                    </a:lnTo>
                    <a:cubicBezTo>
                      <a:pt x="220" y="13856"/>
                      <a:pt x="1" y="14217"/>
                      <a:pt x="1" y="14609"/>
                    </a:cubicBezTo>
                    <a:lnTo>
                      <a:pt x="1" y="15377"/>
                    </a:lnTo>
                    <a:cubicBezTo>
                      <a:pt x="1" y="15784"/>
                      <a:pt x="205" y="16129"/>
                      <a:pt x="534" y="16333"/>
                    </a:cubicBezTo>
                    <a:lnTo>
                      <a:pt x="534" y="16693"/>
                    </a:lnTo>
                    <a:cubicBezTo>
                      <a:pt x="205" y="16897"/>
                      <a:pt x="1" y="17258"/>
                      <a:pt x="1" y="17650"/>
                    </a:cubicBezTo>
                    <a:lnTo>
                      <a:pt x="1" y="18418"/>
                    </a:lnTo>
                    <a:cubicBezTo>
                      <a:pt x="1" y="18825"/>
                      <a:pt x="205" y="19170"/>
                      <a:pt x="518" y="19374"/>
                    </a:cubicBezTo>
                    <a:lnTo>
                      <a:pt x="518" y="19750"/>
                    </a:lnTo>
                    <a:cubicBezTo>
                      <a:pt x="205" y="19954"/>
                      <a:pt x="1" y="20299"/>
                      <a:pt x="1" y="20706"/>
                    </a:cubicBezTo>
                    <a:lnTo>
                      <a:pt x="1" y="21458"/>
                    </a:lnTo>
                    <a:cubicBezTo>
                      <a:pt x="1" y="21866"/>
                      <a:pt x="205" y="22211"/>
                      <a:pt x="518" y="22415"/>
                    </a:cubicBezTo>
                    <a:lnTo>
                      <a:pt x="518" y="22791"/>
                    </a:lnTo>
                    <a:cubicBezTo>
                      <a:pt x="205" y="22995"/>
                      <a:pt x="1" y="23339"/>
                      <a:pt x="1" y="23747"/>
                    </a:cubicBezTo>
                    <a:lnTo>
                      <a:pt x="1" y="24499"/>
                    </a:lnTo>
                    <a:cubicBezTo>
                      <a:pt x="1" y="24907"/>
                      <a:pt x="205" y="25252"/>
                      <a:pt x="518" y="25455"/>
                    </a:cubicBezTo>
                    <a:cubicBezTo>
                      <a:pt x="518" y="25785"/>
                      <a:pt x="581" y="28998"/>
                      <a:pt x="1929" y="29609"/>
                    </a:cubicBezTo>
                    <a:cubicBezTo>
                      <a:pt x="3161" y="30184"/>
                      <a:pt x="5853" y="30676"/>
                      <a:pt x="7915" y="30676"/>
                    </a:cubicBezTo>
                    <a:cubicBezTo>
                      <a:pt x="8213" y="30676"/>
                      <a:pt x="8497" y="30665"/>
                      <a:pt x="8763" y="30644"/>
                    </a:cubicBezTo>
                    <a:cubicBezTo>
                      <a:pt x="9026" y="30665"/>
                      <a:pt x="9309" y="30676"/>
                      <a:pt x="9606" y="30676"/>
                    </a:cubicBezTo>
                    <a:cubicBezTo>
                      <a:pt x="11656" y="30676"/>
                      <a:pt x="14349" y="30184"/>
                      <a:pt x="15581" y="29609"/>
                    </a:cubicBezTo>
                    <a:cubicBezTo>
                      <a:pt x="17007" y="28966"/>
                      <a:pt x="17007" y="25424"/>
                      <a:pt x="17007" y="25424"/>
                    </a:cubicBezTo>
                    <a:cubicBezTo>
                      <a:pt x="17274" y="25205"/>
                      <a:pt x="17462" y="24875"/>
                      <a:pt x="17462" y="24499"/>
                    </a:cubicBezTo>
                    <a:lnTo>
                      <a:pt x="17462" y="23747"/>
                    </a:lnTo>
                    <a:cubicBezTo>
                      <a:pt x="17462" y="23371"/>
                      <a:pt x="17274" y="23026"/>
                      <a:pt x="16992" y="22822"/>
                    </a:cubicBezTo>
                    <a:cubicBezTo>
                      <a:pt x="16992" y="22681"/>
                      <a:pt x="16992" y="22540"/>
                      <a:pt x="16992" y="22383"/>
                    </a:cubicBezTo>
                    <a:cubicBezTo>
                      <a:pt x="17274" y="22180"/>
                      <a:pt x="17462" y="21835"/>
                      <a:pt x="17462" y="21458"/>
                    </a:cubicBezTo>
                    <a:lnTo>
                      <a:pt x="17462" y="20706"/>
                    </a:lnTo>
                    <a:cubicBezTo>
                      <a:pt x="17462" y="20314"/>
                      <a:pt x="17274" y="19985"/>
                      <a:pt x="16992" y="19781"/>
                    </a:cubicBezTo>
                    <a:cubicBezTo>
                      <a:pt x="16992" y="19640"/>
                      <a:pt x="16992" y="19484"/>
                      <a:pt x="16976" y="19342"/>
                    </a:cubicBezTo>
                    <a:cubicBezTo>
                      <a:pt x="17274" y="19139"/>
                      <a:pt x="17462" y="18794"/>
                      <a:pt x="17462" y="18418"/>
                    </a:cubicBezTo>
                    <a:lnTo>
                      <a:pt x="17462" y="17650"/>
                    </a:lnTo>
                    <a:cubicBezTo>
                      <a:pt x="17462" y="17273"/>
                      <a:pt x="17274" y="16929"/>
                      <a:pt x="16976" y="16725"/>
                    </a:cubicBezTo>
                    <a:lnTo>
                      <a:pt x="16976" y="16302"/>
                    </a:lnTo>
                    <a:cubicBezTo>
                      <a:pt x="17274" y="16098"/>
                      <a:pt x="17462" y="15753"/>
                      <a:pt x="17462" y="15377"/>
                    </a:cubicBezTo>
                    <a:lnTo>
                      <a:pt x="17462" y="14609"/>
                    </a:lnTo>
                    <a:cubicBezTo>
                      <a:pt x="17462" y="14233"/>
                      <a:pt x="17274" y="13888"/>
                      <a:pt x="16976" y="13684"/>
                    </a:cubicBezTo>
                    <a:cubicBezTo>
                      <a:pt x="16976" y="13543"/>
                      <a:pt x="16976" y="13418"/>
                      <a:pt x="16976" y="13276"/>
                    </a:cubicBezTo>
                    <a:cubicBezTo>
                      <a:pt x="17290" y="13073"/>
                      <a:pt x="17493" y="12728"/>
                      <a:pt x="17493" y="12336"/>
                    </a:cubicBezTo>
                    <a:lnTo>
                      <a:pt x="17493" y="11568"/>
                    </a:lnTo>
                    <a:cubicBezTo>
                      <a:pt x="17493" y="11176"/>
                      <a:pt x="17290" y="10831"/>
                      <a:pt x="16976" y="10628"/>
                    </a:cubicBezTo>
                    <a:cubicBezTo>
                      <a:pt x="16976" y="9123"/>
                      <a:pt x="16992" y="8041"/>
                      <a:pt x="17007" y="7712"/>
                    </a:cubicBezTo>
                    <a:cubicBezTo>
                      <a:pt x="17070" y="6301"/>
                      <a:pt x="12572" y="2116"/>
                      <a:pt x="12023" y="1411"/>
                    </a:cubicBezTo>
                    <a:cubicBezTo>
                      <a:pt x="11459" y="706"/>
                      <a:pt x="10973" y="0"/>
                      <a:pt x="1097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50"/>
              <p:cNvSpPr/>
              <p:nvPr/>
            </p:nvSpPr>
            <p:spPr>
              <a:xfrm>
                <a:off x="5371350" y="2825150"/>
                <a:ext cx="109350" cy="12975"/>
              </a:xfrm>
              <a:custGeom>
                <a:avLst/>
                <a:gdLst/>
                <a:ahLst/>
                <a:cxnLst/>
                <a:rect l="l" t="t" r="r" b="b"/>
                <a:pathLst>
                  <a:path w="4374" h="519" extrusionOk="0">
                    <a:moveTo>
                      <a:pt x="0" y="1"/>
                    </a:moveTo>
                    <a:lnTo>
                      <a:pt x="0" y="518"/>
                    </a:lnTo>
                    <a:lnTo>
                      <a:pt x="4373" y="518"/>
                    </a:lnTo>
                    <a:lnTo>
                      <a:pt x="4373" y="1"/>
                    </a:lnTo>
                    <a:close/>
                  </a:path>
                </a:pathLst>
              </a:custGeom>
              <a:solidFill>
                <a:srgbClr val="A8D4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50"/>
              <p:cNvSpPr/>
              <p:nvPr/>
            </p:nvSpPr>
            <p:spPr>
              <a:xfrm>
                <a:off x="5367025" y="2746400"/>
                <a:ext cx="120725" cy="62325"/>
              </a:xfrm>
              <a:custGeom>
                <a:avLst/>
                <a:gdLst/>
                <a:ahLst/>
                <a:cxnLst/>
                <a:rect l="l" t="t" r="r" b="b"/>
                <a:pathLst>
                  <a:path w="4829" h="2493" extrusionOk="0">
                    <a:moveTo>
                      <a:pt x="769" y="0"/>
                    </a:moveTo>
                    <a:cubicBezTo>
                      <a:pt x="346" y="0"/>
                      <a:pt x="1" y="345"/>
                      <a:pt x="1" y="768"/>
                    </a:cubicBezTo>
                    <a:lnTo>
                      <a:pt x="1" y="2493"/>
                    </a:lnTo>
                    <a:lnTo>
                      <a:pt x="4829" y="2493"/>
                    </a:lnTo>
                    <a:lnTo>
                      <a:pt x="4829" y="768"/>
                    </a:lnTo>
                    <a:cubicBezTo>
                      <a:pt x="4829" y="345"/>
                      <a:pt x="4484" y="0"/>
                      <a:pt x="40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50"/>
              <p:cNvSpPr/>
              <p:nvPr/>
            </p:nvSpPr>
            <p:spPr>
              <a:xfrm>
                <a:off x="5365850" y="2808700"/>
                <a:ext cx="123475" cy="16475"/>
              </a:xfrm>
              <a:custGeom>
                <a:avLst/>
                <a:gdLst/>
                <a:ahLst/>
                <a:cxnLst/>
                <a:rect l="l" t="t" r="r" b="b"/>
                <a:pathLst>
                  <a:path w="4939" h="659" extrusionOk="0">
                    <a:moveTo>
                      <a:pt x="1" y="1"/>
                    </a:moveTo>
                    <a:lnTo>
                      <a:pt x="1" y="659"/>
                    </a:lnTo>
                    <a:lnTo>
                      <a:pt x="4938" y="659"/>
                    </a:lnTo>
                    <a:lnTo>
                      <a:pt x="49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50"/>
              <p:cNvSpPr/>
              <p:nvPr/>
            </p:nvSpPr>
            <p:spPr>
              <a:xfrm>
                <a:off x="5333725" y="2694275"/>
                <a:ext cx="184600" cy="151675"/>
              </a:xfrm>
              <a:custGeom>
                <a:avLst/>
                <a:gdLst/>
                <a:ahLst/>
                <a:cxnLst/>
                <a:rect l="l" t="t" r="r" b="b"/>
                <a:pathLst>
                  <a:path w="7384" h="6067" extrusionOk="0">
                    <a:moveTo>
                      <a:pt x="1223" y="1"/>
                    </a:moveTo>
                    <a:cubicBezTo>
                      <a:pt x="549" y="1"/>
                      <a:pt x="1" y="549"/>
                      <a:pt x="1" y="1223"/>
                    </a:cubicBezTo>
                    <a:lnTo>
                      <a:pt x="1" y="4891"/>
                    </a:lnTo>
                    <a:cubicBezTo>
                      <a:pt x="1" y="5440"/>
                      <a:pt x="377" y="5910"/>
                      <a:pt x="863" y="6067"/>
                    </a:cubicBezTo>
                    <a:cubicBezTo>
                      <a:pt x="863" y="6035"/>
                      <a:pt x="863" y="5988"/>
                      <a:pt x="863" y="5957"/>
                    </a:cubicBezTo>
                    <a:cubicBezTo>
                      <a:pt x="863" y="5831"/>
                      <a:pt x="878" y="5737"/>
                      <a:pt x="910" y="5659"/>
                    </a:cubicBezTo>
                    <a:cubicBezTo>
                      <a:pt x="612" y="5534"/>
                      <a:pt x="408" y="5236"/>
                      <a:pt x="408" y="4891"/>
                    </a:cubicBezTo>
                    <a:lnTo>
                      <a:pt x="408" y="1223"/>
                    </a:lnTo>
                    <a:cubicBezTo>
                      <a:pt x="408" y="769"/>
                      <a:pt x="769" y="408"/>
                      <a:pt x="1223" y="408"/>
                    </a:cubicBezTo>
                    <a:lnTo>
                      <a:pt x="6161" y="408"/>
                    </a:lnTo>
                    <a:cubicBezTo>
                      <a:pt x="6599" y="408"/>
                      <a:pt x="6976" y="769"/>
                      <a:pt x="6976" y="1223"/>
                    </a:cubicBezTo>
                    <a:lnTo>
                      <a:pt x="6976" y="4891"/>
                    </a:lnTo>
                    <a:cubicBezTo>
                      <a:pt x="6976" y="5236"/>
                      <a:pt x="6756" y="5534"/>
                      <a:pt x="6458" y="5659"/>
                    </a:cubicBezTo>
                    <a:cubicBezTo>
                      <a:pt x="6490" y="5737"/>
                      <a:pt x="6505" y="5847"/>
                      <a:pt x="6505" y="5957"/>
                    </a:cubicBezTo>
                    <a:cubicBezTo>
                      <a:pt x="6505" y="5988"/>
                      <a:pt x="6490" y="6035"/>
                      <a:pt x="6490" y="6067"/>
                    </a:cubicBezTo>
                    <a:cubicBezTo>
                      <a:pt x="7007" y="5926"/>
                      <a:pt x="7383" y="5455"/>
                      <a:pt x="7383" y="4891"/>
                    </a:cubicBezTo>
                    <a:lnTo>
                      <a:pt x="7383" y="1223"/>
                    </a:lnTo>
                    <a:cubicBezTo>
                      <a:pt x="7383" y="549"/>
                      <a:pt x="6835" y="1"/>
                      <a:pt x="616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50"/>
              <p:cNvSpPr/>
              <p:nvPr/>
            </p:nvSpPr>
            <p:spPr>
              <a:xfrm>
                <a:off x="5355275" y="2831425"/>
                <a:ext cx="141100" cy="23150"/>
              </a:xfrm>
              <a:custGeom>
                <a:avLst/>
                <a:gdLst/>
                <a:ahLst/>
                <a:cxnLst/>
                <a:rect l="l" t="t" r="r" b="b"/>
                <a:pathLst>
                  <a:path w="5644" h="926" extrusionOk="0">
                    <a:moveTo>
                      <a:pt x="189" y="1"/>
                    </a:moveTo>
                    <a:cubicBezTo>
                      <a:pt x="126" y="1"/>
                      <a:pt x="79" y="63"/>
                      <a:pt x="48" y="173"/>
                    </a:cubicBezTo>
                    <a:cubicBezTo>
                      <a:pt x="16" y="251"/>
                      <a:pt x="1" y="345"/>
                      <a:pt x="1" y="471"/>
                    </a:cubicBezTo>
                    <a:cubicBezTo>
                      <a:pt x="1" y="502"/>
                      <a:pt x="1" y="549"/>
                      <a:pt x="1" y="581"/>
                    </a:cubicBezTo>
                    <a:cubicBezTo>
                      <a:pt x="32" y="784"/>
                      <a:pt x="95" y="925"/>
                      <a:pt x="189" y="925"/>
                    </a:cubicBezTo>
                    <a:lnTo>
                      <a:pt x="5455" y="925"/>
                    </a:lnTo>
                    <a:cubicBezTo>
                      <a:pt x="5534" y="925"/>
                      <a:pt x="5612" y="784"/>
                      <a:pt x="5628" y="581"/>
                    </a:cubicBezTo>
                    <a:cubicBezTo>
                      <a:pt x="5628" y="549"/>
                      <a:pt x="5643" y="502"/>
                      <a:pt x="5643" y="471"/>
                    </a:cubicBezTo>
                    <a:cubicBezTo>
                      <a:pt x="5643" y="361"/>
                      <a:pt x="5628" y="251"/>
                      <a:pt x="5596" y="173"/>
                    </a:cubicBezTo>
                    <a:cubicBezTo>
                      <a:pt x="5565" y="79"/>
                      <a:pt x="5502" y="1"/>
                      <a:pt x="545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7" name="Google Shape;747;p50"/>
            <p:cNvGrpSpPr/>
            <p:nvPr/>
          </p:nvGrpSpPr>
          <p:grpSpPr>
            <a:xfrm rot="-1262893">
              <a:off x="7315599" y="1480777"/>
              <a:ext cx="403439" cy="779862"/>
              <a:chOff x="9939313" y="950063"/>
              <a:chExt cx="308750" cy="596825"/>
            </a:xfrm>
          </p:grpSpPr>
          <p:sp>
            <p:nvSpPr>
              <p:cNvPr id="748" name="Google Shape;748;p50"/>
              <p:cNvSpPr/>
              <p:nvPr/>
            </p:nvSpPr>
            <p:spPr>
              <a:xfrm>
                <a:off x="9939313" y="989938"/>
                <a:ext cx="308750" cy="556950"/>
              </a:xfrm>
              <a:custGeom>
                <a:avLst/>
                <a:gdLst/>
                <a:ahLst/>
                <a:cxnLst/>
                <a:rect l="l" t="t" r="r" b="b"/>
                <a:pathLst>
                  <a:path w="12350" h="22278" extrusionOk="0">
                    <a:moveTo>
                      <a:pt x="9337" y="0"/>
                    </a:moveTo>
                    <a:lnTo>
                      <a:pt x="9063" y="845"/>
                    </a:lnTo>
                    <a:cubicBezTo>
                      <a:pt x="9063" y="845"/>
                      <a:pt x="6552" y="1918"/>
                      <a:pt x="6141" y="2580"/>
                    </a:cubicBezTo>
                    <a:cubicBezTo>
                      <a:pt x="5707" y="3219"/>
                      <a:pt x="5365" y="4132"/>
                      <a:pt x="5502" y="4474"/>
                    </a:cubicBezTo>
                    <a:cubicBezTo>
                      <a:pt x="5502" y="4474"/>
                      <a:pt x="5068" y="4885"/>
                      <a:pt x="5251" y="5547"/>
                    </a:cubicBezTo>
                    <a:cubicBezTo>
                      <a:pt x="5251" y="5547"/>
                      <a:pt x="4589" y="6323"/>
                      <a:pt x="4703" y="7487"/>
                    </a:cubicBezTo>
                    <a:cubicBezTo>
                      <a:pt x="4703" y="7487"/>
                      <a:pt x="4155" y="10432"/>
                      <a:pt x="3379" y="11025"/>
                    </a:cubicBezTo>
                    <a:cubicBezTo>
                      <a:pt x="2626" y="11641"/>
                      <a:pt x="3082" y="12258"/>
                      <a:pt x="3082" y="12258"/>
                    </a:cubicBezTo>
                    <a:cubicBezTo>
                      <a:pt x="3082" y="12258"/>
                      <a:pt x="2375" y="12691"/>
                      <a:pt x="2603" y="13376"/>
                    </a:cubicBezTo>
                    <a:cubicBezTo>
                      <a:pt x="2603" y="13376"/>
                      <a:pt x="2078" y="13764"/>
                      <a:pt x="2215" y="14586"/>
                    </a:cubicBezTo>
                    <a:cubicBezTo>
                      <a:pt x="2215" y="14586"/>
                      <a:pt x="1690" y="15225"/>
                      <a:pt x="1850" y="15978"/>
                    </a:cubicBezTo>
                    <a:cubicBezTo>
                      <a:pt x="1850" y="15978"/>
                      <a:pt x="1370" y="16183"/>
                      <a:pt x="1485" y="17096"/>
                    </a:cubicBezTo>
                    <a:cubicBezTo>
                      <a:pt x="1485" y="17096"/>
                      <a:pt x="823" y="17530"/>
                      <a:pt x="1074" y="18169"/>
                    </a:cubicBezTo>
                    <a:cubicBezTo>
                      <a:pt x="1074" y="18169"/>
                      <a:pt x="1" y="19813"/>
                      <a:pt x="1165" y="20863"/>
                    </a:cubicBezTo>
                    <a:cubicBezTo>
                      <a:pt x="1873" y="21502"/>
                      <a:pt x="2649" y="21821"/>
                      <a:pt x="3128" y="21958"/>
                    </a:cubicBezTo>
                    <a:cubicBezTo>
                      <a:pt x="3526" y="22110"/>
                      <a:pt x="4161" y="22277"/>
                      <a:pt x="4901" y="22277"/>
                    </a:cubicBezTo>
                    <a:cubicBezTo>
                      <a:pt x="5051" y="22277"/>
                      <a:pt x="5206" y="22270"/>
                      <a:pt x="5365" y="22255"/>
                    </a:cubicBezTo>
                    <a:cubicBezTo>
                      <a:pt x="6940" y="22095"/>
                      <a:pt x="7054" y="20155"/>
                      <a:pt x="7054" y="20155"/>
                    </a:cubicBezTo>
                    <a:cubicBezTo>
                      <a:pt x="7625" y="19790"/>
                      <a:pt x="7374" y="19037"/>
                      <a:pt x="7374" y="19037"/>
                    </a:cubicBezTo>
                    <a:cubicBezTo>
                      <a:pt x="7990" y="18375"/>
                      <a:pt x="7739" y="17941"/>
                      <a:pt x="7739" y="17941"/>
                    </a:cubicBezTo>
                    <a:cubicBezTo>
                      <a:pt x="8309" y="17416"/>
                      <a:pt x="8287" y="16572"/>
                      <a:pt x="8287" y="16572"/>
                    </a:cubicBezTo>
                    <a:cubicBezTo>
                      <a:pt x="8880" y="16001"/>
                      <a:pt x="8675" y="15385"/>
                      <a:pt x="8675" y="15385"/>
                    </a:cubicBezTo>
                    <a:cubicBezTo>
                      <a:pt x="9268" y="14974"/>
                      <a:pt x="8971" y="14198"/>
                      <a:pt x="8971" y="14198"/>
                    </a:cubicBezTo>
                    <a:cubicBezTo>
                      <a:pt x="8971" y="14198"/>
                      <a:pt x="9702" y="13992"/>
                      <a:pt x="9451" y="13034"/>
                    </a:cubicBezTo>
                    <a:cubicBezTo>
                      <a:pt x="9200" y="12098"/>
                      <a:pt x="10501" y="9404"/>
                      <a:pt x="10501" y="9404"/>
                    </a:cubicBezTo>
                    <a:cubicBezTo>
                      <a:pt x="11299" y="8537"/>
                      <a:pt x="11231" y="7533"/>
                      <a:pt x="11231" y="7533"/>
                    </a:cubicBezTo>
                    <a:cubicBezTo>
                      <a:pt x="11756" y="7122"/>
                      <a:pt x="11665" y="6506"/>
                      <a:pt x="11665" y="6506"/>
                    </a:cubicBezTo>
                    <a:cubicBezTo>
                      <a:pt x="11984" y="6300"/>
                      <a:pt x="12235" y="5387"/>
                      <a:pt x="12281" y="4611"/>
                    </a:cubicBezTo>
                    <a:cubicBezTo>
                      <a:pt x="12349" y="3835"/>
                      <a:pt x="10980" y="1461"/>
                      <a:pt x="10980" y="1461"/>
                    </a:cubicBezTo>
                    <a:lnTo>
                      <a:pt x="11254" y="639"/>
                    </a:lnTo>
                    <a:lnTo>
                      <a:pt x="10797" y="480"/>
                    </a:lnTo>
                    <a:lnTo>
                      <a:pt x="9793" y="160"/>
                    </a:lnTo>
                    <a:lnTo>
                      <a:pt x="9337" y="0"/>
                    </a:lnTo>
                    <a:close/>
                  </a:path>
                </a:pathLst>
              </a:custGeom>
              <a:solidFill>
                <a:srgbClr val="63DD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50"/>
              <p:cNvSpPr/>
              <p:nvPr/>
            </p:nvSpPr>
            <p:spPr>
              <a:xfrm>
                <a:off x="10133913" y="989938"/>
                <a:ext cx="96450" cy="67925"/>
              </a:xfrm>
              <a:custGeom>
                <a:avLst/>
                <a:gdLst/>
                <a:ahLst/>
                <a:cxnLst/>
                <a:rect l="l" t="t" r="r" b="b"/>
                <a:pathLst>
                  <a:path w="3858" h="2717" extrusionOk="0">
                    <a:moveTo>
                      <a:pt x="1553" y="0"/>
                    </a:moveTo>
                    <a:lnTo>
                      <a:pt x="1279" y="845"/>
                    </a:lnTo>
                    <a:lnTo>
                      <a:pt x="0" y="1438"/>
                    </a:lnTo>
                    <a:lnTo>
                      <a:pt x="3858" y="2717"/>
                    </a:lnTo>
                    <a:lnTo>
                      <a:pt x="3858" y="2717"/>
                    </a:lnTo>
                    <a:lnTo>
                      <a:pt x="3219" y="1461"/>
                    </a:lnTo>
                    <a:lnTo>
                      <a:pt x="3493" y="639"/>
                    </a:lnTo>
                    <a:lnTo>
                      <a:pt x="1553" y="0"/>
                    </a:lnTo>
                    <a:close/>
                  </a:path>
                </a:pathLst>
              </a:custGeom>
              <a:solidFill>
                <a:srgbClr val="63DD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50"/>
              <p:cNvSpPr/>
              <p:nvPr/>
            </p:nvSpPr>
            <p:spPr>
              <a:xfrm>
                <a:off x="10056313" y="989938"/>
                <a:ext cx="191750" cy="556950"/>
              </a:xfrm>
              <a:custGeom>
                <a:avLst/>
                <a:gdLst/>
                <a:ahLst/>
                <a:cxnLst/>
                <a:rect l="l" t="t" r="r" b="b"/>
                <a:pathLst>
                  <a:path w="7670" h="22278" extrusionOk="0">
                    <a:moveTo>
                      <a:pt x="4657" y="0"/>
                    </a:moveTo>
                    <a:lnTo>
                      <a:pt x="4428" y="685"/>
                    </a:lnTo>
                    <a:cubicBezTo>
                      <a:pt x="4816" y="799"/>
                      <a:pt x="6026" y="1142"/>
                      <a:pt x="6140" y="1644"/>
                    </a:cubicBezTo>
                    <a:cubicBezTo>
                      <a:pt x="6254" y="2192"/>
                      <a:pt x="6871" y="4817"/>
                      <a:pt x="6346" y="6163"/>
                    </a:cubicBezTo>
                    <a:cubicBezTo>
                      <a:pt x="5843" y="7510"/>
                      <a:pt x="3013" y="10226"/>
                      <a:pt x="2990" y="13696"/>
                    </a:cubicBezTo>
                    <a:cubicBezTo>
                      <a:pt x="2990" y="16754"/>
                      <a:pt x="1552" y="20634"/>
                      <a:pt x="0" y="22278"/>
                    </a:cubicBezTo>
                    <a:cubicBezTo>
                      <a:pt x="228" y="22278"/>
                      <a:pt x="457" y="22278"/>
                      <a:pt x="685" y="22255"/>
                    </a:cubicBezTo>
                    <a:cubicBezTo>
                      <a:pt x="2260" y="22095"/>
                      <a:pt x="2374" y="20155"/>
                      <a:pt x="2374" y="20155"/>
                    </a:cubicBezTo>
                    <a:cubicBezTo>
                      <a:pt x="2945" y="19790"/>
                      <a:pt x="2694" y="19037"/>
                      <a:pt x="2694" y="19037"/>
                    </a:cubicBezTo>
                    <a:cubicBezTo>
                      <a:pt x="3310" y="18375"/>
                      <a:pt x="3059" y="17941"/>
                      <a:pt x="3059" y="17941"/>
                    </a:cubicBezTo>
                    <a:cubicBezTo>
                      <a:pt x="3629" y="17416"/>
                      <a:pt x="3607" y="16572"/>
                      <a:pt x="3607" y="16572"/>
                    </a:cubicBezTo>
                    <a:cubicBezTo>
                      <a:pt x="4200" y="16001"/>
                      <a:pt x="3995" y="15385"/>
                      <a:pt x="3995" y="15385"/>
                    </a:cubicBezTo>
                    <a:cubicBezTo>
                      <a:pt x="4588" y="14974"/>
                      <a:pt x="4291" y="14198"/>
                      <a:pt x="4291" y="14198"/>
                    </a:cubicBezTo>
                    <a:cubicBezTo>
                      <a:pt x="4291" y="14198"/>
                      <a:pt x="5022" y="13992"/>
                      <a:pt x="4771" y="13034"/>
                    </a:cubicBezTo>
                    <a:cubicBezTo>
                      <a:pt x="4520" y="12098"/>
                      <a:pt x="5821" y="9404"/>
                      <a:pt x="5821" y="9404"/>
                    </a:cubicBezTo>
                    <a:cubicBezTo>
                      <a:pt x="6619" y="8537"/>
                      <a:pt x="6551" y="7533"/>
                      <a:pt x="6551" y="7533"/>
                    </a:cubicBezTo>
                    <a:cubicBezTo>
                      <a:pt x="7076" y="7122"/>
                      <a:pt x="6985" y="6506"/>
                      <a:pt x="6985" y="6506"/>
                    </a:cubicBezTo>
                    <a:cubicBezTo>
                      <a:pt x="7304" y="6300"/>
                      <a:pt x="7555" y="5387"/>
                      <a:pt x="7601" y="4611"/>
                    </a:cubicBezTo>
                    <a:cubicBezTo>
                      <a:pt x="7669" y="3835"/>
                      <a:pt x="6300" y="1461"/>
                      <a:pt x="6300" y="1461"/>
                    </a:cubicBezTo>
                    <a:lnTo>
                      <a:pt x="6574" y="639"/>
                    </a:lnTo>
                    <a:lnTo>
                      <a:pt x="6117" y="480"/>
                    </a:lnTo>
                    <a:lnTo>
                      <a:pt x="5113" y="160"/>
                    </a:lnTo>
                    <a:lnTo>
                      <a:pt x="465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50"/>
              <p:cNvSpPr/>
              <p:nvPr/>
            </p:nvSpPr>
            <p:spPr>
              <a:xfrm>
                <a:off x="10162438" y="950063"/>
                <a:ext cx="79925" cy="60375"/>
              </a:xfrm>
              <a:custGeom>
                <a:avLst/>
                <a:gdLst/>
                <a:ahLst/>
                <a:cxnLst/>
                <a:rect l="l" t="t" r="r" b="b"/>
                <a:pathLst>
                  <a:path w="3197" h="2415" extrusionOk="0">
                    <a:moveTo>
                      <a:pt x="746" y="0"/>
                    </a:moveTo>
                    <a:cubicBezTo>
                      <a:pt x="587" y="0"/>
                      <a:pt x="448" y="103"/>
                      <a:pt x="412" y="249"/>
                    </a:cubicBezTo>
                    <a:lnTo>
                      <a:pt x="69" y="1253"/>
                    </a:lnTo>
                    <a:cubicBezTo>
                      <a:pt x="1" y="1436"/>
                      <a:pt x="115" y="1641"/>
                      <a:pt x="297" y="1709"/>
                    </a:cubicBezTo>
                    <a:lnTo>
                      <a:pt x="2352" y="2394"/>
                    </a:lnTo>
                    <a:cubicBezTo>
                      <a:pt x="2388" y="2408"/>
                      <a:pt x="2426" y="2414"/>
                      <a:pt x="2463" y="2414"/>
                    </a:cubicBezTo>
                    <a:cubicBezTo>
                      <a:pt x="2611" y="2414"/>
                      <a:pt x="2753" y="2312"/>
                      <a:pt x="2808" y="2166"/>
                    </a:cubicBezTo>
                    <a:lnTo>
                      <a:pt x="3128" y="1162"/>
                    </a:lnTo>
                    <a:cubicBezTo>
                      <a:pt x="3196" y="956"/>
                      <a:pt x="3105" y="751"/>
                      <a:pt x="2899" y="705"/>
                    </a:cubicBezTo>
                    <a:lnTo>
                      <a:pt x="868" y="20"/>
                    </a:lnTo>
                    <a:cubicBezTo>
                      <a:pt x="827" y="7"/>
                      <a:pt x="786" y="0"/>
                      <a:pt x="74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50"/>
              <p:cNvSpPr/>
              <p:nvPr/>
            </p:nvSpPr>
            <p:spPr>
              <a:xfrm>
                <a:off x="10076838" y="1101788"/>
                <a:ext cx="154100" cy="50800"/>
              </a:xfrm>
              <a:custGeom>
                <a:avLst/>
                <a:gdLst/>
                <a:ahLst/>
                <a:cxnLst/>
                <a:rect l="l" t="t" r="r" b="b"/>
                <a:pathLst>
                  <a:path w="6164" h="2032" fill="none" extrusionOk="0">
                    <a:moveTo>
                      <a:pt x="1" y="0"/>
                    </a:moveTo>
                    <a:lnTo>
                      <a:pt x="6164" y="2032"/>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50"/>
              <p:cNvSpPr/>
              <p:nvPr/>
            </p:nvSpPr>
            <p:spPr>
              <a:xfrm>
                <a:off x="10070563" y="1128588"/>
                <a:ext cx="149525" cy="49675"/>
              </a:xfrm>
              <a:custGeom>
                <a:avLst/>
                <a:gdLst/>
                <a:ahLst/>
                <a:cxnLst/>
                <a:rect l="l" t="t" r="r" b="b"/>
                <a:pathLst>
                  <a:path w="5981" h="1987" fill="none" extrusionOk="0">
                    <a:moveTo>
                      <a:pt x="1" y="1"/>
                    </a:moveTo>
                    <a:lnTo>
                      <a:pt x="5981" y="1987"/>
                    </a:lnTo>
                  </a:path>
                </a:pathLst>
              </a:custGeom>
              <a:noFill/>
              <a:ln w="12550"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4" name="Google Shape;754;p50"/>
            <p:cNvGrpSpPr/>
            <p:nvPr/>
          </p:nvGrpSpPr>
          <p:grpSpPr>
            <a:xfrm rot="-700979">
              <a:off x="7134478" y="1564299"/>
              <a:ext cx="246507" cy="827083"/>
              <a:chOff x="5303175" y="3903950"/>
              <a:chExt cx="246503" cy="827069"/>
            </a:xfrm>
          </p:grpSpPr>
          <p:sp>
            <p:nvSpPr>
              <p:cNvPr id="755" name="Google Shape;755;p50"/>
              <p:cNvSpPr/>
              <p:nvPr/>
            </p:nvSpPr>
            <p:spPr>
              <a:xfrm>
                <a:off x="5313753" y="3913169"/>
                <a:ext cx="235925" cy="817850"/>
              </a:xfrm>
              <a:custGeom>
                <a:avLst/>
                <a:gdLst/>
                <a:ahLst/>
                <a:cxnLst/>
                <a:rect l="l" t="t" r="r" b="b"/>
                <a:pathLst>
                  <a:path w="9437" h="32714" extrusionOk="0">
                    <a:moveTo>
                      <a:pt x="3355" y="1"/>
                    </a:moveTo>
                    <a:cubicBezTo>
                      <a:pt x="2994" y="1"/>
                      <a:pt x="2712" y="283"/>
                      <a:pt x="2712" y="644"/>
                    </a:cubicBezTo>
                    <a:lnTo>
                      <a:pt x="2712" y="2180"/>
                    </a:lnTo>
                    <a:lnTo>
                      <a:pt x="2696" y="2180"/>
                    </a:lnTo>
                    <a:lnTo>
                      <a:pt x="2696" y="2791"/>
                    </a:lnTo>
                    <a:lnTo>
                      <a:pt x="3026" y="2791"/>
                    </a:lnTo>
                    <a:cubicBezTo>
                      <a:pt x="3026" y="2791"/>
                      <a:pt x="3041" y="2916"/>
                      <a:pt x="3057" y="3104"/>
                    </a:cubicBezTo>
                    <a:lnTo>
                      <a:pt x="2712" y="3104"/>
                    </a:lnTo>
                    <a:cubicBezTo>
                      <a:pt x="2634" y="3104"/>
                      <a:pt x="2571" y="3167"/>
                      <a:pt x="2571" y="3246"/>
                    </a:cubicBezTo>
                    <a:cubicBezTo>
                      <a:pt x="2571" y="3324"/>
                      <a:pt x="2634" y="3387"/>
                      <a:pt x="2712" y="3387"/>
                    </a:cubicBezTo>
                    <a:lnTo>
                      <a:pt x="3073" y="3387"/>
                    </a:lnTo>
                    <a:cubicBezTo>
                      <a:pt x="3073" y="3794"/>
                      <a:pt x="3026" y="4311"/>
                      <a:pt x="2790" y="4641"/>
                    </a:cubicBezTo>
                    <a:cubicBezTo>
                      <a:pt x="2383" y="5236"/>
                      <a:pt x="0" y="7869"/>
                      <a:pt x="141" y="10205"/>
                    </a:cubicBezTo>
                    <a:cubicBezTo>
                      <a:pt x="141" y="10236"/>
                      <a:pt x="110" y="10456"/>
                      <a:pt x="94" y="10832"/>
                    </a:cubicBezTo>
                    <a:cubicBezTo>
                      <a:pt x="94" y="11459"/>
                      <a:pt x="189" y="12509"/>
                      <a:pt x="674" y="13638"/>
                    </a:cubicBezTo>
                    <a:cubicBezTo>
                      <a:pt x="674" y="13638"/>
                      <a:pt x="768" y="14061"/>
                      <a:pt x="768" y="14547"/>
                    </a:cubicBezTo>
                    <a:cubicBezTo>
                      <a:pt x="753" y="14766"/>
                      <a:pt x="737" y="15001"/>
                      <a:pt x="674" y="15221"/>
                    </a:cubicBezTo>
                    <a:cubicBezTo>
                      <a:pt x="502" y="15879"/>
                      <a:pt x="110" y="16475"/>
                      <a:pt x="94" y="17838"/>
                    </a:cubicBezTo>
                    <a:cubicBezTo>
                      <a:pt x="94" y="17932"/>
                      <a:pt x="94" y="18026"/>
                      <a:pt x="94" y="18136"/>
                    </a:cubicBezTo>
                    <a:cubicBezTo>
                      <a:pt x="110" y="18371"/>
                      <a:pt x="110" y="18763"/>
                      <a:pt x="110" y="19249"/>
                    </a:cubicBezTo>
                    <a:cubicBezTo>
                      <a:pt x="110" y="21177"/>
                      <a:pt x="79" y="24610"/>
                      <a:pt x="79" y="26647"/>
                    </a:cubicBezTo>
                    <a:cubicBezTo>
                      <a:pt x="79" y="27525"/>
                      <a:pt x="79" y="28152"/>
                      <a:pt x="94" y="28309"/>
                    </a:cubicBezTo>
                    <a:cubicBezTo>
                      <a:pt x="173" y="28904"/>
                      <a:pt x="314" y="32447"/>
                      <a:pt x="2759" y="32698"/>
                    </a:cubicBezTo>
                    <a:cubicBezTo>
                      <a:pt x="2871" y="32708"/>
                      <a:pt x="2976" y="32713"/>
                      <a:pt x="3076" y="32713"/>
                    </a:cubicBezTo>
                    <a:cubicBezTo>
                      <a:pt x="4284" y="32713"/>
                      <a:pt x="4675" y="31984"/>
                      <a:pt x="4718" y="31883"/>
                    </a:cubicBezTo>
                    <a:cubicBezTo>
                      <a:pt x="4762" y="31984"/>
                      <a:pt x="5153" y="32713"/>
                      <a:pt x="6348" y="32713"/>
                    </a:cubicBezTo>
                    <a:cubicBezTo>
                      <a:pt x="6447" y="32713"/>
                      <a:pt x="6552" y="32708"/>
                      <a:pt x="6662" y="32698"/>
                    </a:cubicBezTo>
                    <a:cubicBezTo>
                      <a:pt x="9123" y="32447"/>
                      <a:pt x="9264" y="28904"/>
                      <a:pt x="9327" y="28309"/>
                    </a:cubicBezTo>
                    <a:cubicBezTo>
                      <a:pt x="9358" y="28152"/>
                      <a:pt x="9358" y="27525"/>
                      <a:pt x="9358" y="26647"/>
                    </a:cubicBezTo>
                    <a:cubicBezTo>
                      <a:pt x="9358" y="24610"/>
                      <a:pt x="9327" y="21177"/>
                      <a:pt x="9327" y="19249"/>
                    </a:cubicBezTo>
                    <a:cubicBezTo>
                      <a:pt x="9327" y="18763"/>
                      <a:pt x="9327" y="18371"/>
                      <a:pt x="9327" y="18136"/>
                    </a:cubicBezTo>
                    <a:cubicBezTo>
                      <a:pt x="9327" y="18026"/>
                      <a:pt x="9327" y="17932"/>
                      <a:pt x="9327" y="17838"/>
                    </a:cubicBezTo>
                    <a:cubicBezTo>
                      <a:pt x="9327" y="16475"/>
                      <a:pt x="8935" y="15879"/>
                      <a:pt x="8747" y="15221"/>
                    </a:cubicBezTo>
                    <a:cubicBezTo>
                      <a:pt x="8700" y="15001"/>
                      <a:pt x="8668" y="14766"/>
                      <a:pt x="8668" y="14547"/>
                    </a:cubicBezTo>
                    <a:cubicBezTo>
                      <a:pt x="8668" y="14061"/>
                      <a:pt x="8747" y="13638"/>
                      <a:pt x="8747" y="13638"/>
                    </a:cubicBezTo>
                    <a:cubicBezTo>
                      <a:pt x="9248" y="12509"/>
                      <a:pt x="9342" y="11459"/>
                      <a:pt x="9327" y="10832"/>
                    </a:cubicBezTo>
                    <a:cubicBezTo>
                      <a:pt x="9327" y="10456"/>
                      <a:pt x="9295" y="10236"/>
                      <a:pt x="9295" y="10205"/>
                    </a:cubicBezTo>
                    <a:cubicBezTo>
                      <a:pt x="9436" y="7869"/>
                      <a:pt x="7054" y="5236"/>
                      <a:pt x="6631" y="4641"/>
                    </a:cubicBezTo>
                    <a:cubicBezTo>
                      <a:pt x="6411" y="4311"/>
                      <a:pt x="6364" y="3794"/>
                      <a:pt x="6349" y="3387"/>
                    </a:cubicBezTo>
                    <a:lnTo>
                      <a:pt x="6740" y="3387"/>
                    </a:lnTo>
                    <a:cubicBezTo>
                      <a:pt x="6819" y="3387"/>
                      <a:pt x="6881" y="3324"/>
                      <a:pt x="6881" y="3246"/>
                    </a:cubicBezTo>
                    <a:cubicBezTo>
                      <a:pt x="6881" y="3167"/>
                      <a:pt x="6819" y="3104"/>
                      <a:pt x="6740" y="3104"/>
                    </a:cubicBezTo>
                    <a:lnTo>
                      <a:pt x="6364" y="3104"/>
                    </a:lnTo>
                    <a:cubicBezTo>
                      <a:pt x="6364" y="2916"/>
                      <a:pt x="6380" y="2791"/>
                      <a:pt x="6380" y="2791"/>
                    </a:cubicBezTo>
                    <a:lnTo>
                      <a:pt x="6725" y="2791"/>
                    </a:lnTo>
                    <a:lnTo>
                      <a:pt x="6725" y="2180"/>
                    </a:lnTo>
                    <a:lnTo>
                      <a:pt x="6725" y="644"/>
                    </a:lnTo>
                    <a:cubicBezTo>
                      <a:pt x="6725" y="283"/>
                      <a:pt x="6443" y="1"/>
                      <a:pt x="60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50"/>
              <p:cNvSpPr/>
              <p:nvPr/>
            </p:nvSpPr>
            <p:spPr>
              <a:xfrm>
                <a:off x="5305900" y="3903950"/>
                <a:ext cx="235525" cy="817525"/>
              </a:xfrm>
              <a:custGeom>
                <a:avLst/>
                <a:gdLst/>
                <a:ahLst/>
                <a:cxnLst/>
                <a:rect l="l" t="t" r="r" b="b"/>
                <a:pathLst>
                  <a:path w="9421" h="32701" extrusionOk="0">
                    <a:moveTo>
                      <a:pt x="3339" y="0"/>
                    </a:moveTo>
                    <a:cubicBezTo>
                      <a:pt x="2995" y="0"/>
                      <a:pt x="2712" y="282"/>
                      <a:pt x="2712" y="643"/>
                    </a:cubicBezTo>
                    <a:lnTo>
                      <a:pt x="2712" y="2179"/>
                    </a:lnTo>
                    <a:lnTo>
                      <a:pt x="2697" y="2179"/>
                    </a:lnTo>
                    <a:lnTo>
                      <a:pt x="2697" y="2790"/>
                    </a:lnTo>
                    <a:lnTo>
                      <a:pt x="3026" y="2790"/>
                    </a:lnTo>
                    <a:cubicBezTo>
                      <a:pt x="3026" y="2790"/>
                      <a:pt x="3042" y="2916"/>
                      <a:pt x="3057" y="3104"/>
                    </a:cubicBezTo>
                    <a:lnTo>
                      <a:pt x="2697" y="3104"/>
                    </a:lnTo>
                    <a:cubicBezTo>
                      <a:pt x="2618" y="3104"/>
                      <a:pt x="2556" y="3166"/>
                      <a:pt x="2556" y="3245"/>
                    </a:cubicBezTo>
                    <a:cubicBezTo>
                      <a:pt x="2556" y="3323"/>
                      <a:pt x="2618" y="3386"/>
                      <a:pt x="2697" y="3386"/>
                    </a:cubicBezTo>
                    <a:lnTo>
                      <a:pt x="3057" y="3386"/>
                    </a:lnTo>
                    <a:cubicBezTo>
                      <a:pt x="3057" y="3793"/>
                      <a:pt x="3010" y="4311"/>
                      <a:pt x="2791" y="4640"/>
                    </a:cubicBezTo>
                    <a:cubicBezTo>
                      <a:pt x="2383" y="5236"/>
                      <a:pt x="1" y="7869"/>
                      <a:pt x="142" y="10204"/>
                    </a:cubicBezTo>
                    <a:cubicBezTo>
                      <a:pt x="126" y="10220"/>
                      <a:pt x="95" y="10455"/>
                      <a:pt x="95" y="10831"/>
                    </a:cubicBezTo>
                    <a:cubicBezTo>
                      <a:pt x="95" y="11458"/>
                      <a:pt x="173" y="12508"/>
                      <a:pt x="675" y="13637"/>
                    </a:cubicBezTo>
                    <a:cubicBezTo>
                      <a:pt x="675" y="13637"/>
                      <a:pt x="753" y="14060"/>
                      <a:pt x="753" y="14546"/>
                    </a:cubicBezTo>
                    <a:cubicBezTo>
                      <a:pt x="753" y="14765"/>
                      <a:pt x="737" y="15001"/>
                      <a:pt x="675" y="15220"/>
                    </a:cubicBezTo>
                    <a:cubicBezTo>
                      <a:pt x="502" y="15878"/>
                      <a:pt x="110" y="16474"/>
                      <a:pt x="95" y="17838"/>
                    </a:cubicBezTo>
                    <a:cubicBezTo>
                      <a:pt x="95" y="17932"/>
                      <a:pt x="95" y="18026"/>
                      <a:pt x="95" y="18120"/>
                    </a:cubicBezTo>
                    <a:cubicBezTo>
                      <a:pt x="110" y="18371"/>
                      <a:pt x="110" y="18762"/>
                      <a:pt x="110" y="19248"/>
                    </a:cubicBezTo>
                    <a:cubicBezTo>
                      <a:pt x="110" y="21176"/>
                      <a:pt x="63" y="24609"/>
                      <a:pt x="63" y="26647"/>
                    </a:cubicBezTo>
                    <a:cubicBezTo>
                      <a:pt x="63" y="27524"/>
                      <a:pt x="79" y="28151"/>
                      <a:pt x="95" y="28292"/>
                    </a:cubicBezTo>
                    <a:cubicBezTo>
                      <a:pt x="173" y="28904"/>
                      <a:pt x="299" y="32430"/>
                      <a:pt x="2759" y="32681"/>
                    </a:cubicBezTo>
                    <a:cubicBezTo>
                      <a:pt x="2880" y="32694"/>
                      <a:pt x="2994" y="32700"/>
                      <a:pt x="3102" y="32700"/>
                    </a:cubicBezTo>
                    <a:cubicBezTo>
                      <a:pt x="4287" y="32700"/>
                      <a:pt x="4661" y="31968"/>
                      <a:pt x="4719" y="31882"/>
                    </a:cubicBezTo>
                    <a:cubicBezTo>
                      <a:pt x="4762" y="31968"/>
                      <a:pt x="5134" y="32700"/>
                      <a:pt x="6320" y="32700"/>
                    </a:cubicBezTo>
                    <a:cubicBezTo>
                      <a:pt x="6427" y="32700"/>
                      <a:pt x="6541" y="32694"/>
                      <a:pt x="6662" y="32681"/>
                    </a:cubicBezTo>
                    <a:cubicBezTo>
                      <a:pt x="9123" y="32430"/>
                      <a:pt x="9249" y="28904"/>
                      <a:pt x="9327" y="28292"/>
                    </a:cubicBezTo>
                    <a:cubicBezTo>
                      <a:pt x="9343" y="28151"/>
                      <a:pt x="9358" y="27524"/>
                      <a:pt x="9358" y="26647"/>
                    </a:cubicBezTo>
                    <a:cubicBezTo>
                      <a:pt x="9358" y="24609"/>
                      <a:pt x="9311" y="21176"/>
                      <a:pt x="9311" y="19248"/>
                    </a:cubicBezTo>
                    <a:cubicBezTo>
                      <a:pt x="9311" y="18762"/>
                      <a:pt x="9327" y="18371"/>
                      <a:pt x="9327" y="18120"/>
                    </a:cubicBezTo>
                    <a:cubicBezTo>
                      <a:pt x="9327" y="18026"/>
                      <a:pt x="9327" y="17932"/>
                      <a:pt x="9327" y="17838"/>
                    </a:cubicBezTo>
                    <a:cubicBezTo>
                      <a:pt x="9311" y="16474"/>
                      <a:pt x="8935" y="15878"/>
                      <a:pt x="8747" y="15220"/>
                    </a:cubicBezTo>
                    <a:cubicBezTo>
                      <a:pt x="8684" y="15001"/>
                      <a:pt x="8669" y="14765"/>
                      <a:pt x="8669" y="14546"/>
                    </a:cubicBezTo>
                    <a:cubicBezTo>
                      <a:pt x="8669" y="14060"/>
                      <a:pt x="8747" y="13637"/>
                      <a:pt x="8747" y="13637"/>
                    </a:cubicBezTo>
                    <a:cubicBezTo>
                      <a:pt x="9249" y="12508"/>
                      <a:pt x="9327" y="11458"/>
                      <a:pt x="9327" y="10816"/>
                    </a:cubicBezTo>
                    <a:cubicBezTo>
                      <a:pt x="9327" y="10455"/>
                      <a:pt x="9296" y="10220"/>
                      <a:pt x="9296" y="10204"/>
                    </a:cubicBezTo>
                    <a:cubicBezTo>
                      <a:pt x="9421" y="7869"/>
                      <a:pt x="7038" y="5236"/>
                      <a:pt x="6631" y="4640"/>
                    </a:cubicBezTo>
                    <a:cubicBezTo>
                      <a:pt x="6412" y="4311"/>
                      <a:pt x="6349" y="3793"/>
                      <a:pt x="6349" y="3386"/>
                    </a:cubicBezTo>
                    <a:lnTo>
                      <a:pt x="6725" y="3386"/>
                    </a:lnTo>
                    <a:cubicBezTo>
                      <a:pt x="6803" y="3386"/>
                      <a:pt x="6866" y="3323"/>
                      <a:pt x="6866" y="3245"/>
                    </a:cubicBezTo>
                    <a:cubicBezTo>
                      <a:pt x="6866" y="3166"/>
                      <a:pt x="6803" y="3104"/>
                      <a:pt x="6725" y="3104"/>
                    </a:cubicBezTo>
                    <a:lnTo>
                      <a:pt x="6365" y="3104"/>
                    </a:lnTo>
                    <a:cubicBezTo>
                      <a:pt x="6365" y="2916"/>
                      <a:pt x="6380" y="2790"/>
                      <a:pt x="6380" y="2790"/>
                    </a:cubicBezTo>
                    <a:lnTo>
                      <a:pt x="6725" y="2790"/>
                    </a:lnTo>
                    <a:lnTo>
                      <a:pt x="6725" y="2179"/>
                    </a:lnTo>
                    <a:lnTo>
                      <a:pt x="6725" y="643"/>
                    </a:lnTo>
                    <a:cubicBezTo>
                      <a:pt x="6725" y="282"/>
                      <a:pt x="6427" y="0"/>
                      <a:pt x="6082" y="0"/>
                    </a:cubicBezTo>
                    <a:close/>
                  </a:path>
                </a:pathLst>
              </a:custGeom>
              <a:solidFill>
                <a:srgbClr val="B3C4C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50"/>
              <p:cNvSpPr/>
              <p:nvPr/>
            </p:nvSpPr>
            <p:spPr>
              <a:xfrm>
                <a:off x="5303175" y="3973700"/>
                <a:ext cx="241400" cy="747775"/>
              </a:xfrm>
              <a:custGeom>
                <a:avLst/>
                <a:gdLst/>
                <a:ahLst/>
                <a:cxnLst/>
                <a:rect l="l" t="t" r="r" b="b"/>
                <a:pathLst>
                  <a:path w="9656" h="29911" extrusionOk="0">
                    <a:moveTo>
                      <a:pt x="3135" y="0"/>
                    </a:moveTo>
                    <a:cubicBezTo>
                      <a:pt x="3135" y="0"/>
                      <a:pt x="3307" y="1254"/>
                      <a:pt x="2900" y="1850"/>
                    </a:cubicBezTo>
                    <a:cubicBezTo>
                      <a:pt x="2492" y="2446"/>
                      <a:pt x="94" y="5094"/>
                      <a:pt x="251" y="7446"/>
                    </a:cubicBezTo>
                    <a:cubicBezTo>
                      <a:pt x="251" y="7446"/>
                      <a:pt x="0" y="9044"/>
                      <a:pt x="784" y="10847"/>
                    </a:cubicBezTo>
                    <a:cubicBezTo>
                      <a:pt x="784" y="10847"/>
                      <a:pt x="972" y="11772"/>
                      <a:pt x="784" y="12461"/>
                    </a:cubicBezTo>
                    <a:cubicBezTo>
                      <a:pt x="596" y="13151"/>
                      <a:pt x="172" y="13794"/>
                      <a:pt x="204" y="15330"/>
                    </a:cubicBezTo>
                    <a:cubicBezTo>
                      <a:pt x="251" y="16882"/>
                      <a:pt x="125" y="24907"/>
                      <a:pt x="204" y="25502"/>
                    </a:cubicBezTo>
                    <a:cubicBezTo>
                      <a:pt x="282" y="26114"/>
                      <a:pt x="408" y="29640"/>
                      <a:pt x="2868" y="29891"/>
                    </a:cubicBezTo>
                    <a:cubicBezTo>
                      <a:pt x="2989" y="29904"/>
                      <a:pt x="3103" y="29910"/>
                      <a:pt x="3211" y="29910"/>
                    </a:cubicBezTo>
                    <a:cubicBezTo>
                      <a:pt x="4396" y="29910"/>
                      <a:pt x="4770" y="29178"/>
                      <a:pt x="4828" y="29092"/>
                    </a:cubicBezTo>
                    <a:cubicBezTo>
                      <a:pt x="4871" y="29178"/>
                      <a:pt x="5243" y="29910"/>
                      <a:pt x="6429" y="29910"/>
                    </a:cubicBezTo>
                    <a:cubicBezTo>
                      <a:pt x="6536" y="29910"/>
                      <a:pt x="6650" y="29904"/>
                      <a:pt x="6771" y="29891"/>
                    </a:cubicBezTo>
                    <a:cubicBezTo>
                      <a:pt x="9232" y="29640"/>
                      <a:pt x="9358" y="26114"/>
                      <a:pt x="9436" y="25502"/>
                    </a:cubicBezTo>
                    <a:cubicBezTo>
                      <a:pt x="9514" y="24907"/>
                      <a:pt x="9405" y="16882"/>
                      <a:pt x="9436" y="15330"/>
                    </a:cubicBezTo>
                    <a:cubicBezTo>
                      <a:pt x="9467" y="13794"/>
                      <a:pt x="9044" y="13151"/>
                      <a:pt x="8856" y="12461"/>
                    </a:cubicBezTo>
                    <a:cubicBezTo>
                      <a:pt x="8668" y="11772"/>
                      <a:pt x="8856" y="10847"/>
                      <a:pt x="8856" y="10847"/>
                    </a:cubicBezTo>
                    <a:cubicBezTo>
                      <a:pt x="9655" y="9044"/>
                      <a:pt x="9405" y="7446"/>
                      <a:pt x="9405" y="7446"/>
                    </a:cubicBezTo>
                    <a:cubicBezTo>
                      <a:pt x="9561" y="5094"/>
                      <a:pt x="7147" y="2446"/>
                      <a:pt x="6740" y="1850"/>
                    </a:cubicBezTo>
                    <a:cubicBezTo>
                      <a:pt x="6332" y="1254"/>
                      <a:pt x="6489" y="0"/>
                      <a:pt x="64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50"/>
              <p:cNvSpPr/>
              <p:nvPr/>
            </p:nvSpPr>
            <p:spPr>
              <a:xfrm>
                <a:off x="5303175" y="4158650"/>
                <a:ext cx="241400" cy="562025"/>
              </a:xfrm>
              <a:custGeom>
                <a:avLst/>
                <a:gdLst/>
                <a:ahLst/>
                <a:cxnLst/>
                <a:rect l="l" t="t" r="r" b="b"/>
                <a:pathLst>
                  <a:path w="9656" h="22481" extrusionOk="0">
                    <a:moveTo>
                      <a:pt x="251" y="1"/>
                    </a:moveTo>
                    <a:cubicBezTo>
                      <a:pt x="251" y="1"/>
                      <a:pt x="0" y="1615"/>
                      <a:pt x="784" y="3418"/>
                    </a:cubicBezTo>
                    <a:cubicBezTo>
                      <a:pt x="784" y="3418"/>
                      <a:pt x="972" y="4327"/>
                      <a:pt x="784" y="5032"/>
                    </a:cubicBezTo>
                    <a:cubicBezTo>
                      <a:pt x="596" y="5722"/>
                      <a:pt x="172" y="6349"/>
                      <a:pt x="204" y="7900"/>
                    </a:cubicBezTo>
                    <a:cubicBezTo>
                      <a:pt x="251" y="9452"/>
                      <a:pt x="125" y="17477"/>
                      <a:pt x="204" y="18073"/>
                    </a:cubicBezTo>
                    <a:cubicBezTo>
                      <a:pt x="282" y="18669"/>
                      <a:pt x="408" y="22211"/>
                      <a:pt x="2868" y="22462"/>
                    </a:cubicBezTo>
                    <a:cubicBezTo>
                      <a:pt x="2989" y="22475"/>
                      <a:pt x="3103" y="22481"/>
                      <a:pt x="3210" y="22481"/>
                    </a:cubicBezTo>
                    <a:cubicBezTo>
                      <a:pt x="4396" y="22481"/>
                      <a:pt x="4770" y="21747"/>
                      <a:pt x="4828" y="21647"/>
                    </a:cubicBezTo>
                    <a:cubicBezTo>
                      <a:pt x="4871" y="21747"/>
                      <a:pt x="5244" y="22481"/>
                      <a:pt x="6429" y="22481"/>
                    </a:cubicBezTo>
                    <a:cubicBezTo>
                      <a:pt x="6537" y="22481"/>
                      <a:pt x="6650" y="22475"/>
                      <a:pt x="6771" y="22462"/>
                    </a:cubicBezTo>
                    <a:cubicBezTo>
                      <a:pt x="9232" y="22211"/>
                      <a:pt x="9358" y="18669"/>
                      <a:pt x="9436" y="18073"/>
                    </a:cubicBezTo>
                    <a:cubicBezTo>
                      <a:pt x="9514" y="17477"/>
                      <a:pt x="9405" y="9452"/>
                      <a:pt x="9436" y="7900"/>
                    </a:cubicBezTo>
                    <a:cubicBezTo>
                      <a:pt x="9467" y="6349"/>
                      <a:pt x="9044" y="5722"/>
                      <a:pt x="8856" y="5032"/>
                    </a:cubicBezTo>
                    <a:cubicBezTo>
                      <a:pt x="8668" y="4327"/>
                      <a:pt x="8856" y="3418"/>
                      <a:pt x="8856" y="3418"/>
                    </a:cubicBezTo>
                    <a:cubicBezTo>
                      <a:pt x="9655" y="1615"/>
                      <a:pt x="9405" y="1"/>
                      <a:pt x="94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50"/>
              <p:cNvSpPr/>
              <p:nvPr/>
            </p:nvSpPr>
            <p:spPr>
              <a:xfrm>
                <a:off x="5373700" y="3903950"/>
                <a:ext cx="100325" cy="56050"/>
              </a:xfrm>
              <a:custGeom>
                <a:avLst/>
                <a:gdLst/>
                <a:ahLst/>
                <a:cxnLst/>
                <a:rect l="l" t="t" r="r" b="b"/>
                <a:pathLst>
                  <a:path w="4013" h="2242" extrusionOk="0">
                    <a:moveTo>
                      <a:pt x="627" y="0"/>
                    </a:moveTo>
                    <a:cubicBezTo>
                      <a:pt x="283" y="0"/>
                      <a:pt x="0" y="282"/>
                      <a:pt x="0" y="643"/>
                    </a:cubicBezTo>
                    <a:lnTo>
                      <a:pt x="0" y="2242"/>
                    </a:lnTo>
                    <a:lnTo>
                      <a:pt x="4013" y="2242"/>
                    </a:lnTo>
                    <a:lnTo>
                      <a:pt x="4013" y="643"/>
                    </a:lnTo>
                    <a:cubicBezTo>
                      <a:pt x="4013" y="282"/>
                      <a:pt x="3715" y="0"/>
                      <a:pt x="337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50"/>
              <p:cNvSpPr/>
              <p:nvPr/>
            </p:nvSpPr>
            <p:spPr>
              <a:xfrm>
                <a:off x="5369775" y="3981525"/>
                <a:ext cx="107800" cy="7075"/>
              </a:xfrm>
              <a:custGeom>
                <a:avLst/>
                <a:gdLst/>
                <a:ahLst/>
                <a:cxnLst/>
                <a:rect l="l" t="t" r="r" b="b"/>
                <a:pathLst>
                  <a:path w="4312" h="283" extrusionOk="0">
                    <a:moveTo>
                      <a:pt x="142" y="1"/>
                    </a:moveTo>
                    <a:cubicBezTo>
                      <a:pt x="63" y="1"/>
                      <a:pt x="1" y="63"/>
                      <a:pt x="1" y="142"/>
                    </a:cubicBezTo>
                    <a:cubicBezTo>
                      <a:pt x="1" y="220"/>
                      <a:pt x="63" y="283"/>
                      <a:pt x="142" y="283"/>
                    </a:cubicBezTo>
                    <a:lnTo>
                      <a:pt x="4170" y="283"/>
                    </a:lnTo>
                    <a:cubicBezTo>
                      <a:pt x="4248" y="283"/>
                      <a:pt x="4311" y="220"/>
                      <a:pt x="4311" y="142"/>
                    </a:cubicBezTo>
                    <a:cubicBezTo>
                      <a:pt x="4311" y="63"/>
                      <a:pt x="4248" y="1"/>
                      <a:pt x="417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50"/>
              <p:cNvSpPr/>
              <p:nvPr/>
            </p:nvSpPr>
            <p:spPr>
              <a:xfrm>
                <a:off x="5373300" y="3958425"/>
                <a:ext cx="100725" cy="15300"/>
              </a:xfrm>
              <a:custGeom>
                <a:avLst/>
                <a:gdLst/>
                <a:ahLst/>
                <a:cxnLst/>
                <a:rect l="l" t="t" r="r" b="b"/>
                <a:pathLst>
                  <a:path w="4029" h="612" extrusionOk="0">
                    <a:moveTo>
                      <a:pt x="1" y="0"/>
                    </a:moveTo>
                    <a:lnTo>
                      <a:pt x="1" y="611"/>
                    </a:lnTo>
                    <a:lnTo>
                      <a:pt x="4029" y="611"/>
                    </a:lnTo>
                    <a:lnTo>
                      <a:pt x="402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2" name="Google Shape;762;p50"/>
            <p:cNvSpPr/>
            <p:nvPr/>
          </p:nvSpPr>
          <p:spPr>
            <a:xfrm>
              <a:off x="7623175" y="2134813"/>
              <a:ext cx="193850" cy="91475"/>
            </a:xfrm>
            <a:custGeom>
              <a:avLst/>
              <a:gdLst/>
              <a:ahLst/>
              <a:cxnLst/>
              <a:rect l="l" t="t" r="r" b="b"/>
              <a:pathLst>
                <a:path w="7754" h="3659" extrusionOk="0">
                  <a:moveTo>
                    <a:pt x="223" y="1"/>
                  </a:moveTo>
                  <a:cubicBezTo>
                    <a:pt x="77" y="1"/>
                    <a:pt x="102" y="110"/>
                    <a:pt x="370" y="364"/>
                  </a:cubicBezTo>
                  <a:cubicBezTo>
                    <a:pt x="1328" y="1254"/>
                    <a:pt x="2880" y="1460"/>
                    <a:pt x="2903" y="2099"/>
                  </a:cubicBezTo>
                  <a:cubicBezTo>
                    <a:pt x="2913" y="2235"/>
                    <a:pt x="2781" y="2284"/>
                    <a:pt x="2570" y="2284"/>
                  </a:cubicBezTo>
                  <a:cubicBezTo>
                    <a:pt x="2020" y="2284"/>
                    <a:pt x="931" y="1951"/>
                    <a:pt x="393" y="1951"/>
                  </a:cubicBezTo>
                  <a:cubicBezTo>
                    <a:pt x="133" y="1951"/>
                    <a:pt x="1" y="2028"/>
                    <a:pt x="119" y="2259"/>
                  </a:cubicBezTo>
                  <a:cubicBezTo>
                    <a:pt x="598" y="3172"/>
                    <a:pt x="2127" y="3491"/>
                    <a:pt x="3109" y="3651"/>
                  </a:cubicBezTo>
                  <a:cubicBezTo>
                    <a:pt x="3137" y="3656"/>
                    <a:pt x="3168" y="3659"/>
                    <a:pt x="3202" y="3659"/>
                  </a:cubicBezTo>
                  <a:cubicBezTo>
                    <a:pt x="4225" y="3659"/>
                    <a:pt x="7753" y="1279"/>
                    <a:pt x="6807" y="1279"/>
                  </a:cubicBezTo>
                  <a:cubicBezTo>
                    <a:pt x="6718" y="1279"/>
                    <a:pt x="6591" y="1300"/>
                    <a:pt x="6418" y="1346"/>
                  </a:cubicBezTo>
                  <a:cubicBezTo>
                    <a:pt x="6418" y="1346"/>
                    <a:pt x="5905" y="1946"/>
                    <a:pt x="4946" y="1946"/>
                  </a:cubicBezTo>
                  <a:cubicBezTo>
                    <a:pt x="4519" y="1946"/>
                    <a:pt x="4003" y="1827"/>
                    <a:pt x="3405" y="1482"/>
                  </a:cubicBezTo>
                  <a:cubicBezTo>
                    <a:pt x="2019" y="683"/>
                    <a:pt x="586" y="1"/>
                    <a:pt x="223" y="1"/>
                  </a:cubicBezTo>
                  <a:close/>
                </a:path>
              </a:pathLst>
            </a:custGeom>
            <a:solidFill>
              <a:srgbClr val="1F0D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50"/>
            <p:cNvSpPr/>
            <p:nvPr/>
          </p:nvSpPr>
          <p:spPr>
            <a:xfrm>
              <a:off x="6899150" y="3438663"/>
              <a:ext cx="154075" cy="513600"/>
            </a:xfrm>
            <a:custGeom>
              <a:avLst/>
              <a:gdLst/>
              <a:ahLst/>
              <a:cxnLst/>
              <a:rect l="l" t="t" r="r" b="b"/>
              <a:pathLst>
                <a:path w="6163" h="20544" extrusionOk="0">
                  <a:moveTo>
                    <a:pt x="3082" y="1"/>
                  </a:moveTo>
                  <a:cubicBezTo>
                    <a:pt x="1370" y="1"/>
                    <a:pt x="0" y="1393"/>
                    <a:pt x="0" y="3082"/>
                  </a:cubicBezTo>
                  <a:lnTo>
                    <a:pt x="0" y="17462"/>
                  </a:lnTo>
                  <a:cubicBezTo>
                    <a:pt x="0" y="19151"/>
                    <a:pt x="1370" y="20543"/>
                    <a:pt x="3082" y="20543"/>
                  </a:cubicBezTo>
                  <a:cubicBezTo>
                    <a:pt x="4771" y="20543"/>
                    <a:pt x="6163" y="19151"/>
                    <a:pt x="6163" y="17462"/>
                  </a:cubicBezTo>
                  <a:lnTo>
                    <a:pt x="6163" y="3082"/>
                  </a:lnTo>
                  <a:cubicBezTo>
                    <a:pt x="6163" y="1393"/>
                    <a:pt x="4771" y="1"/>
                    <a:pt x="3082" y="1"/>
                  </a:cubicBezTo>
                  <a:close/>
                </a:path>
              </a:pathLst>
            </a:custGeom>
            <a:solidFill>
              <a:srgbClr val="1F0D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50"/>
            <p:cNvSpPr/>
            <p:nvPr/>
          </p:nvSpPr>
          <p:spPr>
            <a:xfrm>
              <a:off x="8063225" y="3438663"/>
              <a:ext cx="154100" cy="513600"/>
            </a:xfrm>
            <a:custGeom>
              <a:avLst/>
              <a:gdLst/>
              <a:ahLst/>
              <a:cxnLst/>
              <a:rect l="l" t="t" r="r" b="b"/>
              <a:pathLst>
                <a:path w="6164" h="20544" extrusionOk="0">
                  <a:moveTo>
                    <a:pt x="3082" y="1"/>
                  </a:moveTo>
                  <a:cubicBezTo>
                    <a:pt x="1393" y="1"/>
                    <a:pt x="1" y="1393"/>
                    <a:pt x="1" y="3082"/>
                  </a:cubicBezTo>
                  <a:lnTo>
                    <a:pt x="1" y="17462"/>
                  </a:lnTo>
                  <a:cubicBezTo>
                    <a:pt x="1" y="19151"/>
                    <a:pt x="1393" y="20543"/>
                    <a:pt x="3082" y="20543"/>
                  </a:cubicBezTo>
                  <a:cubicBezTo>
                    <a:pt x="4771" y="20543"/>
                    <a:pt x="6164" y="19151"/>
                    <a:pt x="6164" y="17462"/>
                  </a:cubicBezTo>
                  <a:lnTo>
                    <a:pt x="6164" y="3082"/>
                  </a:lnTo>
                  <a:cubicBezTo>
                    <a:pt x="6164" y="1393"/>
                    <a:pt x="4771" y="1"/>
                    <a:pt x="3082" y="1"/>
                  </a:cubicBezTo>
                  <a:close/>
                </a:path>
              </a:pathLst>
            </a:custGeom>
            <a:solidFill>
              <a:srgbClr val="1F0D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50"/>
            <p:cNvSpPr/>
            <p:nvPr/>
          </p:nvSpPr>
          <p:spPr>
            <a:xfrm>
              <a:off x="6935650" y="2075988"/>
              <a:ext cx="1200075" cy="142700"/>
            </a:xfrm>
            <a:custGeom>
              <a:avLst/>
              <a:gdLst/>
              <a:ahLst/>
              <a:cxnLst/>
              <a:rect l="l" t="t" r="r" b="b"/>
              <a:pathLst>
                <a:path w="48003" h="5708" extrusionOk="0">
                  <a:moveTo>
                    <a:pt x="2854" y="1"/>
                  </a:moveTo>
                  <a:cubicBezTo>
                    <a:pt x="1279" y="1"/>
                    <a:pt x="1" y="1302"/>
                    <a:pt x="1" y="2854"/>
                  </a:cubicBezTo>
                  <a:cubicBezTo>
                    <a:pt x="1" y="4429"/>
                    <a:pt x="1279" y="5707"/>
                    <a:pt x="2854" y="5707"/>
                  </a:cubicBezTo>
                  <a:lnTo>
                    <a:pt x="45172" y="5707"/>
                  </a:lnTo>
                  <a:cubicBezTo>
                    <a:pt x="46724" y="5707"/>
                    <a:pt x="48003" y="4429"/>
                    <a:pt x="48003" y="2854"/>
                  </a:cubicBezTo>
                  <a:cubicBezTo>
                    <a:pt x="48003" y="1302"/>
                    <a:pt x="46724" y="1"/>
                    <a:pt x="45172" y="1"/>
                  </a:cubicBezTo>
                  <a:close/>
                </a:path>
              </a:pathLst>
            </a:cu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50"/>
            <p:cNvSpPr/>
            <p:nvPr/>
          </p:nvSpPr>
          <p:spPr>
            <a:xfrm>
              <a:off x="6891725" y="2215813"/>
              <a:ext cx="1332450" cy="1817475"/>
            </a:xfrm>
            <a:custGeom>
              <a:avLst/>
              <a:gdLst/>
              <a:ahLst/>
              <a:cxnLst/>
              <a:rect l="l" t="t" r="r" b="b"/>
              <a:pathLst>
                <a:path w="53298" h="72699" extrusionOk="0">
                  <a:moveTo>
                    <a:pt x="0" y="0"/>
                  </a:moveTo>
                  <a:cubicBezTo>
                    <a:pt x="0" y="0"/>
                    <a:pt x="3470" y="8057"/>
                    <a:pt x="3470" y="9655"/>
                  </a:cubicBezTo>
                  <a:cubicBezTo>
                    <a:pt x="3470" y="11253"/>
                    <a:pt x="6323" y="68727"/>
                    <a:pt x="6323" y="68727"/>
                  </a:cubicBezTo>
                  <a:cubicBezTo>
                    <a:pt x="6323" y="68727"/>
                    <a:pt x="5090" y="72539"/>
                    <a:pt x="13034" y="72698"/>
                  </a:cubicBezTo>
                  <a:lnTo>
                    <a:pt x="40287" y="72698"/>
                  </a:lnTo>
                  <a:cubicBezTo>
                    <a:pt x="48230" y="72539"/>
                    <a:pt x="46998" y="68727"/>
                    <a:pt x="46998" y="68727"/>
                  </a:cubicBezTo>
                  <a:cubicBezTo>
                    <a:pt x="46998" y="68727"/>
                    <a:pt x="49851" y="11253"/>
                    <a:pt x="49851" y="9655"/>
                  </a:cubicBezTo>
                  <a:cubicBezTo>
                    <a:pt x="49851" y="8057"/>
                    <a:pt x="53297" y="0"/>
                    <a:pt x="53297" y="0"/>
                  </a:cubicBezTo>
                  <a:close/>
                </a:path>
              </a:pathLst>
            </a:custGeom>
            <a:solidFill>
              <a:srgbClr val="F2174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50"/>
            <p:cNvSpPr/>
            <p:nvPr/>
          </p:nvSpPr>
          <p:spPr>
            <a:xfrm>
              <a:off x="7189025" y="2215813"/>
              <a:ext cx="1035150" cy="1817475"/>
            </a:xfrm>
            <a:custGeom>
              <a:avLst/>
              <a:gdLst/>
              <a:ahLst/>
              <a:cxnLst/>
              <a:rect l="l" t="t" r="r" b="b"/>
              <a:pathLst>
                <a:path w="41406" h="72699" extrusionOk="0">
                  <a:moveTo>
                    <a:pt x="0" y="0"/>
                  </a:moveTo>
                  <a:lnTo>
                    <a:pt x="4246" y="72698"/>
                  </a:lnTo>
                  <a:lnTo>
                    <a:pt x="28395" y="72698"/>
                  </a:lnTo>
                  <a:cubicBezTo>
                    <a:pt x="36338" y="72539"/>
                    <a:pt x="35106" y="68727"/>
                    <a:pt x="35106" y="68727"/>
                  </a:cubicBezTo>
                  <a:cubicBezTo>
                    <a:pt x="35106" y="68727"/>
                    <a:pt x="37959" y="11253"/>
                    <a:pt x="37959" y="9655"/>
                  </a:cubicBezTo>
                  <a:cubicBezTo>
                    <a:pt x="37959" y="8057"/>
                    <a:pt x="41405" y="0"/>
                    <a:pt x="4140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50"/>
            <p:cNvSpPr/>
            <p:nvPr/>
          </p:nvSpPr>
          <p:spPr>
            <a:xfrm>
              <a:off x="6891725" y="2215813"/>
              <a:ext cx="403450" cy="1817475"/>
            </a:xfrm>
            <a:custGeom>
              <a:avLst/>
              <a:gdLst/>
              <a:ahLst/>
              <a:cxnLst/>
              <a:rect l="l" t="t" r="r" b="b"/>
              <a:pathLst>
                <a:path w="16138" h="72699" extrusionOk="0">
                  <a:moveTo>
                    <a:pt x="0" y="0"/>
                  </a:moveTo>
                  <a:cubicBezTo>
                    <a:pt x="0" y="0"/>
                    <a:pt x="3470" y="8057"/>
                    <a:pt x="3470" y="9655"/>
                  </a:cubicBezTo>
                  <a:cubicBezTo>
                    <a:pt x="3470" y="11253"/>
                    <a:pt x="6323" y="68727"/>
                    <a:pt x="6323" y="68727"/>
                  </a:cubicBezTo>
                  <a:cubicBezTo>
                    <a:pt x="6323" y="68727"/>
                    <a:pt x="5090" y="72539"/>
                    <a:pt x="13034" y="72698"/>
                  </a:cubicBezTo>
                  <a:lnTo>
                    <a:pt x="16138" y="72698"/>
                  </a:lnTo>
                  <a:lnTo>
                    <a:pt x="11892" y="0"/>
                  </a:lnTo>
                  <a:close/>
                </a:path>
              </a:pathLst>
            </a:cu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50"/>
            <p:cNvSpPr/>
            <p:nvPr/>
          </p:nvSpPr>
          <p:spPr>
            <a:xfrm>
              <a:off x="6891725" y="2215813"/>
              <a:ext cx="1332450" cy="1817475"/>
            </a:xfrm>
            <a:custGeom>
              <a:avLst/>
              <a:gdLst/>
              <a:ahLst/>
              <a:cxnLst/>
              <a:rect l="l" t="t" r="r" b="b"/>
              <a:pathLst>
                <a:path w="53298" h="72699" extrusionOk="0">
                  <a:moveTo>
                    <a:pt x="0" y="0"/>
                  </a:moveTo>
                  <a:cubicBezTo>
                    <a:pt x="0" y="0"/>
                    <a:pt x="3470" y="8057"/>
                    <a:pt x="3470" y="9655"/>
                  </a:cubicBezTo>
                  <a:cubicBezTo>
                    <a:pt x="3470" y="9883"/>
                    <a:pt x="3515" y="11276"/>
                    <a:pt x="3630" y="13513"/>
                  </a:cubicBezTo>
                  <a:cubicBezTo>
                    <a:pt x="6106" y="11460"/>
                    <a:pt x="12222" y="8623"/>
                    <a:pt x="27199" y="8623"/>
                  </a:cubicBezTo>
                  <a:cubicBezTo>
                    <a:pt x="27547" y="8623"/>
                    <a:pt x="27900" y="8625"/>
                    <a:pt x="28258" y="8628"/>
                  </a:cubicBezTo>
                  <a:lnTo>
                    <a:pt x="41063" y="8628"/>
                  </a:lnTo>
                  <a:lnTo>
                    <a:pt x="37297" y="72698"/>
                  </a:lnTo>
                  <a:lnTo>
                    <a:pt x="40287" y="72698"/>
                  </a:lnTo>
                  <a:cubicBezTo>
                    <a:pt x="48230" y="72539"/>
                    <a:pt x="46998" y="68727"/>
                    <a:pt x="46998" y="68727"/>
                  </a:cubicBezTo>
                  <a:cubicBezTo>
                    <a:pt x="46998" y="68727"/>
                    <a:pt x="49851" y="11253"/>
                    <a:pt x="49851" y="9655"/>
                  </a:cubicBezTo>
                  <a:cubicBezTo>
                    <a:pt x="49851" y="8057"/>
                    <a:pt x="53297" y="0"/>
                    <a:pt x="53297" y="0"/>
                  </a:cubicBezTo>
                  <a:close/>
                </a:path>
              </a:pathLst>
            </a:custGeom>
            <a:solidFill>
              <a:srgbClr val="0737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50"/>
            <p:cNvSpPr/>
            <p:nvPr/>
          </p:nvSpPr>
          <p:spPr>
            <a:xfrm>
              <a:off x="6816400" y="2147313"/>
              <a:ext cx="1483100" cy="137000"/>
            </a:xfrm>
            <a:custGeom>
              <a:avLst/>
              <a:gdLst/>
              <a:ahLst/>
              <a:cxnLst/>
              <a:rect l="l" t="t" r="r" b="b"/>
              <a:pathLst>
                <a:path w="59324" h="5480" extrusionOk="0">
                  <a:moveTo>
                    <a:pt x="2739" y="1"/>
                  </a:moveTo>
                  <a:cubicBezTo>
                    <a:pt x="1233" y="1"/>
                    <a:pt x="0" y="1234"/>
                    <a:pt x="0" y="2740"/>
                  </a:cubicBezTo>
                  <a:cubicBezTo>
                    <a:pt x="0" y="4246"/>
                    <a:pt x="1233" y="5479"/>
                    <a:pt x="2739" y="5479"/>
                  </a:cubicBezTo>
                  <a:lnTo>
                    <a:pt x="56607" y="5479"/>
                  </a:lnTo>
                  <a:cubicBezTo>
                    <a:pt x="58114" y="5479"/>
                    <a:pt x="59323" y="4246"/>
                    <a:pt x="59323" y="2740"/>
                  </a:cubicBezTo>
                  <a:cubicBezTo>
                    <a:pt x="59323" y="1234"/>
                    <a:pt x="58114" y="1"/>
                    <a:pt x="56607"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50"/>
            <p:cNvSpPr/>
            <p:nvPr/>
          </p:nvSpPr>
          <p:spPr>
            <a:xfrm>
              <a:off x="7007000" y="2218663"/>
              <a:ext cx="822300" cy="25"/>
            </a:xfrm>
            <a:custGeom>
              <a:avLst/>
              <a:gdLst/>
              <a:ahLst/>
              <a:cxnLst/>
              <a:rect l="l" t="t" r="r" b="b"/>
              <a:pathLst>
                <a:path w="32892" h="1" fill="none" extrusionOk="0">
                  <a:moveTo>
                    <a:pt x="0" y="0"/>
                  </a:moveTo>
                  <a:lnTo>
                    <a:pt x="32891" y="0"/>
                  </a:lnTo>
                </a:path>
              </a:pathLst>
            </a:custGeom>
            <a:noFill/>
            <a:ln w="10275"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50"/>
            <p:cNvSpPr/>
            <p:nvPr/>
          </p:nvSpPr>
          <p:spPr>
            <a:xfrm>
              <a:off x="7939400" y="2219213"/>
              <a:ext cx="196325" cy="25"/>
            </a:xfrm>
            <a:custGeom>
              <a:avLst/>
              <a:gdLst/>
              <a:ahLst/>
              <a:cxnLst/>
              <a:rect l="l" t="t" r="r" b="b"/>
              <a:pathLst>
                <a:path w="7853" h="1" fill="none" extrusionOk="0">
                  <a:moveTo>
                    <a:pt x="1" y="1"/>
                  </a:moveTo>
                  <a:lnTo>
                    <a:pt x="7853" y="1"/>
                  </a:lnTo>
                </a:path>
              </a:pathLst>
            </a:custGeom>
            <a:noFill/>
            <a:ln w="10275" cap="rnd" cmpd="sng">
              <a:solidFill>
                <a:srgbClr val="FFFFFD"/>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50"/>
            <p:cNvSpPr/>
            <p:nvPr/>
          </p:nvSpPr>
          <p:spPr>
            <a:xfrm>
              <a:off x="8067800" y="3457488"/>
              <a:ext cx="22275" cy="449700"/>
            </a:xfrm>
            <a:custGeom>
              <a:avLst/>
              <a:gdLst/>
              <a:ahLst/>
              <a:cxnLst/>
              <a:rect l="l" t="t" r="r" b="b"/>
              <a:pathLst>
                <a:path w="891" h="17988" fill="none" extrusionOk="0">
                  <a:moveTo>
                    <a:pt x="891" y="1"/>
                  </a:moveTo>
                  <a:lnTo>
                    <a:pt x="0" y="17987"/>
                  </a:lnTo>
                </a:path>
              </a:pathLst>
            </a:custGeom>
            <a:noFill/>
            <a:ln w="10275" cap="rnd"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50"/>
            <p:cNvSpPr/>
            <p:nvPr/>
          </p:nvSpPr>
          <p:spPr>
            <a:xfrm>
              <a:off x="7025825" y="3457488"/>
              <a:ext cx="23425" cy="442850"/>
            </a:xfrm>
            <a:custGeom>
              <a:avLst/>
              <a:gdLst/>
              <a:ahLst/>
              <a:cxnLst/>
              <a:rect l="l" t="t" r="r" b="b"/>
              <a:pathLst>
                <a:path w="937" h="17714" fill="none" extrusionOk="0">
                  <a:moveTo>
                    <a:pt x="0" y="1"/>
                  </a:moveTo>
                  <a:lnTo>
                    <a:pt x="936" y="17713"/>
                  </a:lnTo>
                </a:path>
              </a:pathLst>
            </a:custGeom>
            <a:noFill/>
            <a:ln w="10275" cap="rnd" cmpd="sng">
              <a:solidFill>
                <a:schemeClr val="dk1"/>
              </a:solidFill>
              <a:prstDash val="solid"/>
              <a:miter lim="2282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5" name="Google Shape;775;p50"/>
          <p:cNvGrpSpPr/>
          <p:nvPr/>
        </p:nvGrpSpPr>
        <p:grpSpPr>
          <a:xfrm rot="1108878">
            <a:off x="6119640" y="3173056"/>
            <a:ext cx="726324" cy="927846"/>
            <a:chOff x="8437283" y="1684955"/>
            <a:chExt cx="619427" cy="791290"/>
          </a:xfrm>
        </p:grpSpPr>
        <p:sp>
          <p:nvSpPr>
            <p:cNvPr id="776" name="Google Shape;776;p50"/>
            <p:cNvSpPr/>
            <p:nvPr/>
          </p:nvSpPr>
          <p:spPr>
            <a:xfrm>
              <a:off x="8437283" y="1684955"/>
              <a:ext cx="619427" cy="791290"/>
            </a:xfrm>
            <a:custGeom>
              <a:avLst/>
              <a:gdLst/>
              <a:ahLst/>
              <a:cxnLst/>
              <a:rect l="l" t="t" r="r" b="b"/>
              <a:pathLst>
                <a:path w="16846" h="21520" extrusionOk="0">
                  <a:moveTo>
                    <a:pt x="9275" y="1"/>
                  </a:moveTo>
                  <a:cubicBezTo>
                    <a:pt x="8975" y="1"/>
                    <a:pt x="8641" y="394"/>
                    <a:pt x="8058" y="530"/>
                  </a:cubicBezTo>
                  <a:cubicBezTo>
                    <a:pt x="7168" y="735"/>
                    <a:pt x="8606" y="5255"/>
                    <a:pt x="8720" y="5848"/>
                  </a:cubicBezTo>
                  <a:cubicBezTo>
                    <a:pt x="8925" y="7035"/>
                    <a:pt x="9222" y="8017"/>
                    <a:pt x="7738" y="8245"/>
                  </a:cubicBezTo>
                  <a:cubicBezTo>
                    <a:pt x="7212" y="8321"/>
                    <a:pt x="6704" y="8373"/>
                    <a:pt x="6209" y="8373"/>
                  </a:cubicBezTo>
                  <a:cubicBezTo>
                    <a:pt x="5375" y="8373"/>
                    <a:pt x="4578" y="8227"/>
                    <a:pt x="3789" y="7811"/>
                  </a:cubicBezTo>
                  <a:cubicBezTo>
                    <a:pt x="2534" y="7172"/>
                    <a:pt x="3013" y="2813"/>
                    <a:pt x="3036" y="2082"/>
                  </a:cubicBezTo>
                  <a:cubicBezTo>
                    <a:pt x="3057" y="1764"/>
                    <a:pt x="2671" y="1635"/>
                    <a:pt x="2214" y="1635"/>
                  </a:cubicBezTo>
                  <a:cubicBezTo>
                    <a:pt x="1654" y="1635"/>
                    <a:pt x="985" y="1829"/>
                    <a:pt x="822" y="2105"/>
                  </a:cubicBezTo>
                  <a:cubicBezTo>
                    <a:pt x="822" y="2105"/>
                    <a:pt x="822" y="2128"/>
                    <a:pt x="822" y="2128"/>
                  </a:cubicBezTo>
                  <a:cubicBezTo>
                    <a:pt x="69" y="3475"/>
                    <a:pt x="1005" y="6761"/>
                    <a:pt x="1210" y="8177"/>
                  </a:cubicBezTo>
                  <a:cubicBezTo>
                    <a:pt x="1393" y="9363"/>
                    <a:pt x="1690" y="10550"/>
                    <a:pt x="1301" y="11714"/>
                  </a:cubicBezTo>
                  <a:cubicBezTo>
                    <a:pt x="982" y="12673"/>
                    <a:pt x="252" y="13472"/>
                    <a:pt x="160" y="14499"/>
                  </a:cubicBezTo>
                  <a:cubicBezTo>
                    <a:pt x="0" y="16531"/>
                    <a:pt x="1690" y="18494"/>
                    <a:pt x="2351" y="20320"/>
                  </a:cubicBezTo>
                  <a:cubicBezTo>
                    <a:pt x="2674" y="21191"/>
                    <a:pt x="3458" y="21520"/>
                    <a:pt x="4495" y="21520"/>
                  </a:cubicBezTo>
                  <a:cubicBezTo>
                    <a:pt x="6909" y="21520"/>
                    <a:pt x="10694" y="19737"/>
                    <a:pt x="13216" y="18859"/>
                  </a:cubicBezTo>
                  <a:cubicBezTo>
                    <a:pt x="16846" y="17626"/>
                    <a:pt x="15978" y="15800"/>
                    <a:pt x="16024" y="13221"/>
                  </a:cubicBezTo>
                  <a:cubicBezTo>
                    <a:pt x="16069" y="10664"/>
                    <a:pt x="12760" y="8108"/>
                    <a:pt x="11664" y="6168"/>
                  </a:cubicBezTo>
                  <a:cubicBezTo>
                    <a:pt x="10569" y="4228"/>
                    <a:pt x="10842" y="3269"/>
                    <a:pt x="10089" y="1215"/>
                  </a:cubicBezTo>
                  <a:cubicBezTo>
                    <a:pt x="9756" y="277"/>
                    <a:pt x="9527" y="1"/>
                    <a:pt x="92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50"/>
            <p:cNvSpPr/>
            <p:nvPr/>
          </p:nvSpPr>
          <p:spPr>
            <a:xfrm>
              <a:off x="8753688" y="1696647"/>
              <a:ext cx="68024" cy="140425"/>
            </a:xfrm>
            <a:custGeom>
              <a:avLst/>
              <a:gdLst/>
              <a:ahLst/>
              <a:cxnLst/>
              <a:rect l="l" t="t" r="r" b="b"/>
              <a:pathLst>
                <a:path w="1850" h="3819" extrusionOk="0">
                  <a:moveTo>
                    <a:pt x="577" y="0"/>
                  </a:moveTo>
                  <a:cubicBezTo>
                    <a:pt x="269" y="0"/>
                    <a:pt x="1" y="258"/>
                    <a:pt x="1" y="258"/>
                  </a:cubicBezTo>
                  <a:cubicBezTo>
                    <a:pt x="1" y="258"/>
                    <a:pt x="206" y="1627"/>
                    <a:pt x="526" y="1901"/>
                  </a:cubicBezTo>
                  <a:cubicBezTo>
                    <a:pt x="549" y="1923"/>
                    <a:pt x="568" y="1933"/>
                    <a:pt x="582" y="1933"/>
                  </a:cubicBezTo>
                  <a:cubicBezTo>
                    <a:pt x="762" y="1933"/>
                    <a:pt x="283" y="349"/>
                    <a:pt x="588" y="349"/>
                  </a:cubicBezTo>
                  <a:cubicBezTo>
                    <a:pt x="590" y="349"/>
                    <a:pt x="592" y="349"/>
                    <a:pt x="594" y="349"/>
                  </a:cubicBezTo>
                  <a:cubicBezTo>
                    <a:pt x="914" y="372"/>
                    <a:pt x="1416" y="2791"/>
                    <a:pt x="1461" y="3088"/>
                  </a:cubicBezTo>
                  <a:cubicBezTo>
                    <a:pt x="1484" y="3408"/>
                    <a:pt x="1849" y="3818"/>
                    <a:pt x="1849" y="3818"/>
                  </a:cubicBezTo>
                  <a:cubicBezTo>
                    <a:pt x="1849" y="3818"/>
                    <a:pt x="1416" y="714"/>
                    <a:pt x="1005" y="212"/>
                  </a:cubicBezTo>
                  <a:cubicBezTo>
                    <a:pt x="869" y="54"/>
                    <a:pt x="719" y="0"/>
                    <a:pt x="57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50"/>
            <p:cNvSpPr/>
            <p:nvPr/>
          </p:nvSpPr>
          <p:spPr>
            <a:xfrm>
              <a:off x="8811931" y="2143365"/>
              <a:ext cx="213928" cy="226944"/>
            </a:xfrm>
            <a:custGeom>
              <a:avLst/>
              <a:gdLst/>
              <a:ahLst/>
              <a:cxnLst/>
              <a:rect l="l" t="t" r="r" b="b"/>
              <a:pathLst>
                <a:path w="5818" h="6172" extrusionOk="0">
                  <a:moveTo>
                    <a:pt x="5382" y="1"/>
                  </a:moveTo>
                  <a:cubicBezTo>
                    <a:pt x="5300" y="1"/>
                    <a:pt x="5200" y="137"/>
                    <a:pt x="5082" y="457"/>
                  </a:cubicBezTo>
                  <a:cubicBezTo>
                    <a:pt x="5082" y="457"/>
                    <a:pt x="5538" y="2055"/>
                    <a:pt x="3507" y="3014"/>
                  </a:cubicBezTo>
                  <a:cubicBezTo>
                    <a:pt x="1698" y="3877"/>
                    <a:pt x="0" y="4925"/>
                    <a:pt x="597" y="4925"/>
                  </a:cubicBezTo>
                  <a:cubicBezTo>
                    <a:pt x="663" y="4925"/>
                    <a:pt x="757" y="4913"/>
                    <a:pt x="882" y="4885"/>
                  </a:cubicBezTo>
                  <a:cubicBezTo>
                    <a:pt x="2001" y="4645"/>
                    <a:pt x="2945" y="3705"/>
                    <a:pt x="3531" y="3705"/>
                  </a:cubicBezTo>
                  <a:cubicBezTo>
                    <a:pt x="3614" y="3705"/>
                    <a:pt x="3690" y="3724"/>
                    <a:pt x="3758" y="3767"/>
                  </a:cubicBezTo>
                  <a:cubicBezTo>
                    <a:pt x="4328" y="4109"/>
                    <a:pt x="1315" y="6049"/>
                    <a:pt x="2320" y="6163"/>
                  </a:cubicBezTo>
                  <a:cubicBezTo>
                    <a:pt x="2371" y="6169"/>
                    <a:pt x="2422" y="6172"/>
                    <a:pt x="2473" y="6172"/>
                  </a:cubicBezTo>
                  <a:cubicBezTo>
                    <a:pt x="3457" y="6172"/>
                    <a:pt x="4499" y="5170"/>
                    <a:pt x="5150" y="4497"/>
                  </a:cubicBezTo>
                  <a:cubicBezTo>
                    <a:pt x="5727" y="3901"/>
                    <a:pt x="5818" y="1"/>
                    <a:pt x="53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50"/>
            <p:cNvSpPr/>
            <p:nvPr/>
          </p:nvSpPr>
          <p:spPr>
            <a:xfrm>
              <a:off x="8494350" y="2311219"/>
              <a:ext cx="167929" cy="146014"/>
            </a:xfrm>
            <a:custGeom>
              <a:avLst/>
              <a:gdLst/>
              <a:ahLst/>
              <a:cxnLst/>
              <a:rect l="l" t="t" r="r" b="b"/>
              <a:pathLst>
                <a:path w="4567" h="3971" extrusionOk="0">
                  <a:moveTo>
                    <a:pt x="1" y="1"/>
                  </a:moveTo>
                  <a:cubicBezTo>
                    <a:pt x="1" y="1074"/>
                    <a:pt x="982" y="2466"/>
                    <a:pt x="1621" y="3310"/>
                  </a:cubicBezTo>
                  <a:cubicBezTo>
                    <a:pt x="1999" y="3817"/>
                    <a:pt x="2621" y="3970"/>
                    <a:pt x="3159" y="3970"/>
                  </a:cubicBezTo>
                  <a:cubicBezTo>
                    <a:pt x="3955" y="3970"/>
                    <a:pt x="4567" y="3634"/>
                    <a:pt x="3927" y="3607"/>
                  </a:cubicBezTo>
                  <a:cubicBezTo>
                    <a:pt x="2886" y="3563"/>
                    <a:pt x="986" y="1478"/>
                    <a:pt x="1602" y="1478"/>
                  </a:cubicBezTo>
                  <a:cubicBezTo>
                    <a:pt x="1621" y="1478"/>
                    <a:pt x="1643" y="1480"/>
                    <a:pt x="1667" y="1484"/>
                  </a:cubicBezTo>
                  <a:cubicBezTo>
                    <a:pt x="1747" y="1495"/>
                    <a:pt x="1839" y="1501"/>
                    <a:pt x="1940" y="1501"/>
                  </a:cubicBezTo>
                  <a:cubicBezTo>
                    <a:pt x="2865" y="1501"/>
                    <a:pt x="4446" y="1069"/>
                    <a:pt x="3128" y="1028"/>
                  </a:cubicBezTo>
                  <a:cubicBezTo>
                    <a:pt x="2100" y="959"/>
                    <a:pt x="1142" y="663"/>
                    <a:pt x="274" y="160"/>
                  </a:cubicBezTo>
                  <a:cubicBezTo>
                    <a:pt x="183" y="115"/>
                    <a:pt x="92" y="46"/>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50"/>
            <p:cNvSpPr/>
            <p:nvPr/>
          </p:nvSpPr>
          <p:spPr>
            <a:xfrm>
              <a:off x="8572412" y="1998087"/>
              <a:ext cx="236725" cy="108251"/>
            </a:xfrm>
            <a:custGeom>
              <a:avLst/>
              <a:gdLst/>
              <a:ahLst/>
              <a:cxnLst/>
              <a:rect l="l" t="t" r="r" b="b"/>
              <a:pathLst>
                <a:path w="6438" h="2944" extrusionOk="0">
                  <a:moveTo>
                    <a:pt x="6236" y="1"/>
                  </a:moveTo>
                  <a:cubicBezTo>
                    <a:pt x="6153" y="1"/>
                    <a:pt x="6042" y="20"/>
                    <a:pt x="5958" y="49"/>
                  </a:cubicBezTo>
                  <a:cubicBezTo>
                    <a:pt x="5912" y="49"/>
                    <a:pt x="5866" y="71"/>
                    <a:pt x="5844" y="71"/>
                  </a:cubicBezTo>
                  <a:cubicBezTo>
                    <a:pt x="5661" y="117"/>
                    <a:pt x="5478" y="208"/>
                    <a:pt x="5319" y="322"/>
                  </a:cubicBezTo>
                  <a:cubicBezTo>
                    <a:pt x="4725" y="688"/>
                    <a:pt x="4291" y="1258"/>
                    <a:pt x="3607" y="1555"/>
                  </a:cubicBezTo>
                  <a:cubicBezTo>
                    <a:pt x="2968" y="1829"/>
                    <a:pt x="2260" y="1966"/>
                    <a:pt x="1598" y="2126"/>
                  </a:cubicBezTo>
                  <a:cubicBezTo>
                    <a:pt x="1438" y="2171"/>
                    <a:pt x="0" y="2422"/>
                    <a:pt x="92" y="2696"/>
                  </a:cubicBezTo>
                  <a:cubicBezTo>
                    <a:pt x="160" y="2856"/>
                    <a:pt x="548" y="2902"/>
                    <a:pt x="685" y="2902"/>
                  </a:cubicBezTo>
                  <a:cubicBezTo>
                    <a:pt x="867" y="2930"/>
                    <a:pt x="1052" y="2943"/>
                    <a:pt x="1239" y="2943"/>
                  </a:cubicBezTo>
                  <a:cubicBezTo>
                    <a:pt x="1497" y="2943"/>
                    <a:pt x="1757" y="2919"/>
                    <a:pt x="2009" y="2879"/>
                  </a:cubicBezTo>
                  <a:cubicBezTo>
                    <a:pt x="2557" y="2788"/>
                    <a:pt x="3082" y="2605"/>
                    <a:pt x="3561" y="2354"/>
                  </a:cubicBezTo>
                  <a:cubicBezTo>
                    <a:pt x="4063" y="2080"/>
                    <a:pt x="4451" y="1601"/>
                    <a:pt x="4885" y="1235"/>
                  </a:cubicBezTo>
                  <a:cubicBezTo>
                    <a:pt x="5159" y="1007"/>
                    <a:pt x="5433" y="802"/>
                    <a:pt x="5707" y="596"/>
                  </a:cubicBezTo>
                  <a:cubicBezTo>
                    <a:pt x="5798" y="528"/>
                    <a:pt x="6437" y="163"/>
                    <a:pt x="6346" y="26"/>
                  </a:cubicBezTo>
                  <a:cubicBezTo>
                    <a:pt x="6328" y="8"/>
                    <a:pt x="6288" y="1"/>
                    <a:pt x="623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50"/>
            <p:cNvSpPr/>
            <p:nvPr/>
          </p:nvSpPr>
          <p:spPr>
            <a:xfrm>
              <a:off x="8776338" y="1850456"/>
              <a:ext cx="100750" cy="118657"/>
            </a:xfrm>
            <a:custGeom>
              <a:avLst/>
              <a:gdLst/>
              <a:ahLst/>
              <a:cxnLst/>
              <a:rect l="l" t="t" r="r" b="b"/>
              <a:pathLst>
                <a:path w="2740" h="3227" extrusionOk="0">
                  <a:moveTo>
                    <a:pt x="92" y="1"/>
                  </a:moveTo>
                  <a:cubicBezTo>
                    <a:pt x="92" y="1"/>
                    <a:pt x="1" y="1964"/>
                    <a:pt x="549" y="2877"/>
                  </a:cubicBezTo>
                  <a:cubicBezTo>
                    <a:pt x="703" y="3134"/>
                    <a:pt x="944" y="3226"/>
                    <a:pt x="1211" y="3226"/>
                  </a:cubicBezTo>
                  <a:cubicBezTo>
                    <a:pt x="1892" y="3226"/>
                    <a:pt x="2740" y="2626"/>
                    <a:pt x="2740" y="2626"/>
                  </a:cubicBezTo>
                  <a:cubicBezTo>
                    <a:pt x="2740" y="2626"/>
                    <a:pt x="2465" y="2350"/>
                    <a:pt x="1507" y="2350"/>
                  </a:cubicBezTo>
                  <a:cubicBezTo>
                    <a:pt x="1470" y="2350"/>
                    <a:pt x="1432" y="2351"/>
                    <a:pt x="1393" y="2352"/>
                  </a:cubicBezTo>
                  <a:cubicBezTo>
                    <a:pt x="1388" y="2352"/>
                    <a:pt x="1383" y="2352"/>
                    <a:pt x="1378" y="2352"/>
                  </a:cubicBezTo>
                  <a:cubicBezTo>
                    <a:pt x="318" y="2352"/>
                    <a:pt x="92" y="1"/>
                    <a:pt x="9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0"/>
            <p:cNvSpPr/>
            <p:nvPr/>
          </p:nvSpPr>
          <p:spPr>
            <a:xfrm>
              <a:off x="8468059" y="1747243"/>
              <a:ext cx="80048" cy="58758"/>
            </a:xfrm>
            <a:custGeom>
              <a:avLst/>
              <a:gdLst/>
              <a:ahLst/>
              <a:cxnLst/>
              <a:rect l="l" t="t" r="r" b="b"/>
              <a:pathLst>
                <a:path w="2177" h="1598" extrusionOk="0">
                  <a:moveTo>
                    <a:pt x="1842" y="0"/>
                  </a:moveTo>
                  <a:cubicBezTo>
                    <a:pt x="1666" y="0"/>
                    <a:pt x="0" y="41"/>
                    <a:pt x="76" y="1584"/>
                  </a:cubicBezTo>
                  <a:lnTo>
                    <a:pt x="76" y="1584"/>
                  </a:lnTo>
                  <a:cubicBezTo>
                    <a:pt x="73" y="1487"/>
                    <a:pt x="104" y="932"/>
                    <a:pt x="1104" y="890"/>
                  </a:cubicBezTo>
                  <a:cubicBezTo>
                    <a:pt x="2176" y="845"/>
                    <a:pt x="1857" y="0"/>
                    <a:pt x="1857" y="0"/>
                  </a:cubicBezTo>
                  <a:cubicBezTo>
                    <a:pt x="1857" y="0"/>
                    <a:pt x="1852" y="0"/>
                    <a:pt x="1842" y="0"/>
                  </a:cubicBezTo>
                  <a:close/>
                  <a:moveTo>
                    <a:pt x="76" y="1584"/>
                  </a:moveTo>
                  <a:lnTo>
                    <a:pt x="76" y="1584"/>
                  </a:lnTo>
                  <a:cubicBezTo>
                    <a:pt x="76" y="1593"/>
                    <a:pt x="76" y="1598"/>
                    <a:pt x="76" y="1598"/>
                  </a:cubicBezTo>
                  <a:cubicBezTo>
                    <a:pt x="76" y="1593"/>
                    <a:pt x="76" y="1588"/>
                    <a:pt x="76" y="1584"/>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0"/>
            <p:cNvSpPr/>
            <p:nvPr/>
          </p:nvSpPr>
          <p:spPr>
            <a:xfrm>
              <a:off x="8478392" y="1892373"/>
              <a:ext cx="80453" cy="314825"/>
            </a:xfrm>
            <a:custGeom>
              <a:avLst/>
              <a:gdLst/>
              <a:ahLst/>
              <a:cxnLst/>
              <a:rect l="l" t="t" r="r" b="b"/>
              <a:pathLst>
                <a:path w="2188" h="8562" extrusionOk="0">
                  <a:moveTo>
                    <a:pt x="136" y="0"/>
                  </a:moveTo>
                  <a:cubicBezTo>
                    <a:pt x="122" y="0"/>
                    <a:pt x="107" y="1"/>
                    <a:pt x="92" y="2"/>
                  </a:cubicBezTo>
                  <a:cubicBezTo>
                    <a:pt x="92" y="2"/>
                    <a:pt x="1827" y="5320"/>
                    <a:pt x="1119" y="6096"/>
                  </a:cubicBezTo>
                  <a:cubicBezTo>
                    <a:pt x="412" y="6872"/>
                    <a:pt x="1" y="8561"/>
                    <a:pt x="1" y="8561"/>
                  </a:cubicBezTo>
                  <a:cubicBezTo>
                    <a:pt x="1" y="8561"/>
                    <a:pt x="1233" y="7443"/>
                    <a:pt x="1713" y="6713"/>
                  </a:cubicBezTo>
                  <a:cubicBezTo>
                    <a:pt x="2188" y="5989"/>
                    <a:pt x="1699" y="0"/>
                    <a:pt x="1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4" name="Google Shape;784;p50"/>
          <p:cNvSpPr/>
          <p:nvPr/>
        </p:nvSpPr>
        <p:spPr>
          <a:xfrm>
            <a:off x="7161250" y="56680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Заголовок 2">
            <a:extLst>
              <a:ext uri="{FF2B5EF4-FFF2-40B4-BE49-F238E27FC236}">
                <a16:creationId xmlns:a16="http://schemas.microsoft.com/office/drawing/2014/main" id="{D887B43F-9349-1AC0-DCC1-D7F4ECA5CF8E}"/>
              </a:ext>
            </a:extLst>
          </p:cNvPr>
          <p:cNvSpPr>
            <a:spLocks noGrp="1"/>
          </p:cNvSpPr>
          <p:nvPr>
            <p:ph type="title"/>
          </p:nvPr>
        </p:nvSpPr>
        <p:spPr>
          <a:xfrm>
            <a:off x="218793" y="2169758"/>
            <a:ext cx="7311256" cy="1916354"/>
          </a:xfrm>
        </p:spPr>
        <p:txBody>
          <a:bodyPr/>
          <a:lstStyle/>
          <a:p>
            <a:r>
              <a:rPr lang="fr-FR" sz="4600"/>
              <a:t>Introduction</a:t>
            </a:r>
            <a:r>
              <a:rPr lang="fr-FR"/>
              <a:t> </a:t>
            </a:r>
            <a:endParaRPr lang="ru-UA"/>
          </a:p>
        </p:txBody>
      </p:sp>
      <p:sp>
        <p:nvSpPr>
          <p:cNvPr id="9" name="Google Shape;717;p50">
            <a:extLst>
              <a:ext uri="{FF2B5EF4-FFF2-40B4-BE49-F238E27FC236}">
                <a16:creationId xmlns:a16="http://schemas.microsoft.com/office/drawing/2014/main" id="{84390465-E1B6-5052-B007-BE93FA548A12}"/>
              </a:ext>
            </a:extLst>
          </p:cNvPr>
          <p:cNvSpPr txBox="1">
            <a:spLocks noGrp="1"/>
          </p:cNvSpPr>
          <p:nvPr>
            <p:ph type="subTitle" idx="1"/>
          </p:nvPr>
        </p:nvSpPr>
        <p:spPr>
          <a:xfrm>
            <a:off x="-941600" y="6101408"/>
            <a:ext cx="3858600" cy="509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2100"/>
              <a:buFont typeface="Molengo"/>
              <a:buNone/>
              <a:defRPr sz="1600" b="0" i="0" u="none" strike="noStrike" cap="none">
                <a:solidFill>
                  <a:schemeClr val="dk1"/>
                </a:solidFill>
                <a:latin typeface="Molengo"/>
                <a:ea typeface="Molengo"/>
                <a:cs typeface="Molengo"/>
                <a:sym typeface="Molengo"/>
              </a:defRPr>
            </a:lvl1pPr>
            <a:lvl2pPr marL="914400" marR="0" lvl="1"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2pPr>
            <a:lvl3pPr marL="1371600" marR="0" lvl="2"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3pPr>
            <a:lvl4pPr marL="1828800" marR="0" lvl="3"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4pPr>
            <a:lvl5pPr marL="2286000" marR="0" lvl="4"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5pPr>
            <a:lvl6pPr marL="2743200" marR="0" lvl="5"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6pPr>
            <a:lvl7pPr marL="3200400" marR="0" lvl="6"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7pPr>
            <a:lvl8pPr marL="3657600" marR="0" lvl="7"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8pPr>
            <a:lvl9pPr marL="4114800" marR="0" lvl="8" indent="-317500" algn="ctr" rtl="0">
              <a:lnSpc>
                <a:spcPct val="100000"/>
              </a:lnSpc>
              <a:spcBef>
                <a:spcPts val="0"/>
              </a:spcBef>
              <a:spcAft>
                <a:spcPts val="0"/>
              </a:spcAft>
              <a:buClr>
                <a:schemeClr val="dk1"/>
              </a:buClr>
              <a:buSzPts val="2100"/>
              <a:buFont typeface="Molengo"/>
              <a:buNone/>
              <a:defRPr sz="2100" b="0" i="0" u="none" strike="noStrike" cap="none">
                <a:solidFill>
                  <a:schemeClr val="dk1"/>
                </a:solidFill>
                <a:latin typeface="Molengo"/>
                <a:ea typeface="Molengo"/>
                <a:cs typeface="Molengo"/>
                <a:sym typeface="Molengo"/>
              </a:defRPr>
            </a:lvl9pPr>
          </a:lstStyle>
          <a:p>
            <a:pPr marL="0" indent="0"/>
            <a:r>
              <a:rPr lang="fr-FR"/>
              <a:t>it</a:t>
            </a:r>
          </a:p>
        </p:txBody>
      </p:sp>
      <p:sp>
        <p:nvSpPr>
          <p:cNvPr id="4" name="Oval 3">
            <a:extLst>
              <a:ext uri="{FF2B5EF4-FFF2-40B4-BE49-F238E27FC236}">
                <a16:creationId xmlns:a16="http://schemas.microsoft.com/office/drawing/2014/main" id="{7585A867-2DDB-DEFE-7507-67840D25D5B5}"/>
              </a:ext>
            </a:extLst>
          </p:cNvPr>
          <p:cNvSpPr/>
          <p:nvPr/>
        </p:nvSpPr>
        <p:spPr>
          <a:xfrm>
            <a:off x="4493797" y="221971"/>
            <a:ext cx="1584670" cy="1584670"/>
          </a:xfrm>
          <a:prstGeom prst="ellipse">
            <a:avLst/>
          </a:prstGeom>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100">
                <a:solidFill>
                  <a:schemeClr val="tx1"/>
                </a:solidFill>
              </a:rPr>
              <a:t>Did you know that Indonesia has the highest micro plastic consumption and Paraguay-the lowest?</a:t>
            </a:r>
          </a:p>
        </p:txBody>
      </p:sp>
      <p:sp>
        <p:nvSpPr>
          <p:cNvPr id="5" name="TextBox 4">
            <a:extLst>
              <a:ext uri="{FF2B5EF4-FFF2-40B4-BE49-F238E27FC236}">
                <a16:creationId xmlns:a16="http://schemas.microsoft.com/office/drawing/2014/main" id="{F29D57BC-C06D-6575-8687-18FFC7E515F0}"/>
              </a:ext>
            </a:extLst>
          </p:cNvPr>
          <p:cNvSpPr txBox="1"/>
          <p:nvPr/>
        </p:nvSpPr>
        <p:spPr>
          <a:xfrm>
            <a:off x="3376140" y="2285117"/>
            <a:ext cx="1828800" cy="1828800"/>
          </a:xfrm>
          <a:prstGeom prst="rect">
            <a:avLst/>
          </a:prstGeom>
          <a:noFill/>
        </p:spPr>
        <p:txBody>
          <a:bodyPr wrap="square" rtlCol="0">
            <a:spAutoFit/>
          </a:bodyPr>
          <a:lstStyle/>
          <a:p>
            <a:pPr algn="l"/>
            <a:endParaRPr lang="en-US"/>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0C4EF27E-AF29-FC46-4065-B5B56CE44BD9}"/>
                  </a:ext>
                </a:extLst>
              </p14:cNvPr>
              <p14:cNvContentPartPr/>
              <p14:nvPr/>
            </p14:nvContentPartPr>
            <p14:xfrm>
              <a:off x="2776985" y="4750945"/>
              <a:ext cx="360" cy="360"/>
            </p14:xfrm>
          </p:contentPart>
        </mc:Choice>
        <mc:Fallback xmlns="">
          <p:pic>
            <p:nvPicPr>
              <p:cNvPr id="10" name="Ink 9">
                <a:extLst>
                  <a:ext uri="{FF2B5EF4-FFF2-40B4-BE49-F238E27FC236}">
                    <a16:creationId xmlns:a16="http://schemas.microsoft.com/office/drawing/2014/main" id="{0C4EF27E-AF29-FC46-4065-B5B56CE44BD9}"/>
                  </a:ext>
                </a:extLst>
              </p:cNvPr>
              <p:cNvPicPr/>
              <p:nvPr/>
            </p:nvPicPr>
            <p:blipFill>
              <a:blip r:embed="rId4"/>
              <a:stretch>
                <a:fillRect/>
              </a:stretch>
            </p:blipFill>
            <p:spPr>
              <a:xfrm>
                <a:off x="2722985" y="4642945"/>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9" name="Ink 28">
                <a:extLst>
                  <a:ext uri="{FF2B5EF4-FFF2-40B4-BE49-F238E27FC236}">
                    <a16:creationId xmlns:a16="http://schemas.microsoft.com/office/drawing/2014/main" id="{1A98390D-FA30-23B4-FBFC-2BF1CC406162}"/>
                  </a:ext>
                </a:extLst>
              </p14:cNvPr>
              <p14:cNvContentPartPr/>
              <p14:nvPr/>
            </p14:nvContentPartPr>
            <p14:xfrm>
              <a:off x="949985" y="3414625"/>
              <a:ext cx="360" cy="360"/>
            </p14:xfrm>
          </p:contentPart>
        </mc:Choice>
        <mc:Fallback xmlns="">
          <p:pic>
            <p:nvPicPr>
              <p:cNvPr id="29" name="Ink 28">
                <a:extLst>
                  <a:ext uri="{FF2B5EF4-FFF2-40B4-BE49-F238E27FC236}">
                    <a16:creationId xmlns:a16="http://schemas.microsoft.com/office/drawing/2014/main" id="{1A98390D-FA30-23B4-FBFC-2BF1CC406162}"/>
                  </a:ext>
                </a:extLst>
              </p:cNvPr>
              <p:cNvPicPr/>
              <p:nvPr/>
            </p:nvPicPr>
            <p:blipFill>
              <a:blip r:embed="rId6"/>
              <a:stretch>
                <a:fillRect/>
              </a:stretch>
            </p:blipFill>
            <p:spPr>
              <a:xfrm>
                <a:off x="886985" y="3351625"/>
                <a:ext cx="12600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15" name="Ink 714">
                <a:extLst>
                  <a:ext uri="{FF2B5EF4-FFF2-40B4-BE49-F238E27FC236}">
                    <a16:creationId xmlns:a16="http://schemas.microsoft.com/office/drawing/2014/main" id="{07531BB0-3378-D162-2CC6-90D82527EF23}"/>
                  </a:ext>
                </a:extLst>
              </p14:cNvPr>
              <p14:cNvContentPartPr/>
              <p14:nvPr/>
            </p14:nvContentPartPr>
            <p14:xfrm>
              <a:off x="1375145" y="4162345"/>
              <a:ext cx="160560" cy="284400"/>
            </p14:xfrm>
          </p:contentPart>
        </mc:Choice>
        <mc:Fallback xmlns="">
          <p:pic>
            <p:nvPicPr>
              <p:cNvPr id="715" name="Ink 714">
                <a:extLst>
                  <a:ext uri="{FF2B5EF4-FFF2-40B4-BE49-F238E27FC236}">
                    <a16:creationId xmlns:a16="http://schemas.microsoft.com/office/drawing/2014/main" id="{07531BB0-3378-D162-2CC6-90D82527EF23}"/>
                  </a:ext>
                </a:extLst>
              </p:cNvPr>
              <p:cNvPicPr/>
              <p:nvPr/>
            </p:nvPicPr>
            <p:blipFill>
              <a:blip r:embed="rId8"/>
              <a:stretch>
                <a:fillRect/>
              </a:stretch>
            </p:blipFill>
            <p:spPr>
              <a:xfrm>
                <a:off x="1321024" y="4054208"/>
                <a:ext cx="268442" cy="500313"/>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16" name="Ink 715">
                <a:extLst>
                  <a:ext uri="{FF2B5EF4-FFF2-40B4-BE49-F238E27FC236}">
                    <a16:creationId xmlns:a16="http://schemas.microsoft.com/office/drawing/2014/main" id="{1A107406-07BE-FC62-4A94-FAB4A6527B3C}"/>
                  </a:ext>
                </a:extLst>
              </p14:cNvPr>
              <p14:cNvContentPartPr/>
              <p14:nvPr/>
            </p14:nvContentPartPr>
            <p14:xfrm>
              <a:off x="1440665" y="4315705"/>
              <a:ext cx="63720" cy="131040"/>
            </p14:xfrm>
          </p:contentPart>
        </mc:Choice>
        <mc:Fallback xmlns="">
          <p:pic>
            <p:nvPicPr>
              <p:cNvPr id="716" name="Ink 715">
                <a:extLst>
                  <a:ext uri="{FF2B5EF4-FFF2-40B4-BE49-F238E27FC236}">
                    <a16:creationId xmlns:a16="http://schemas.microsoft.com/office/drawing/2014/main" id="{1A107406-07BE-FC62-4A94-FAB4A6527B3C}"/>
                  </a:ext>
                </a:extLst>
              </p:cNvPr>
              <p:cNvPicPr/>
              <p:nvPr/>
            </p:nvPicPr>
            <p:blipFill>
              <a:blip r:embed="rId10"/>
              <a:stretch>
                <a:fillRect/>
              </a:stretch>
            </p:blipFill>
            <p:spPr>
              <a:xfrm>
                <a:off x="1386665" y="4207705"/>
                <a:ext cx="171360" cy="3466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17" name="Ink 716">
                <a:extLst>
                  <a:ext uri="{FF2B5EF4-FFF2-40B4-BE49-F238E27FC236}">
                    <a16:creationId xmlns:a16="http://schemas.microsoft.com/office/drawing/2014/main" id="{AC8C146D-69E2-C776-268C-6AE757195788}"/>
                  </a:ext>
                </a:extLst>
              </p14:cNvPr>
              <p14:cNvContentPartPr/>
              <p14:nvPr/>
            </p14:nvContentPartPr>
            <p14:xfrm>
              <a:off x="1397465" y="4401385"/>
              <a:ext cx="28800" cy="45000"/>
            </p14:xfrm>
          </p:contentPart>
        </mc:Choice>
        <mc:Fallback xmlns="">
          <p:pic>
            <p:nvPicPr>
              <p:cNvPr id="717" name="Ink 716">
                <a:extLst>
                  <a:ext uri="{FF2B5EF4-FFF2-40B4-BE49-F238E27FC236}">
                    <a16:creationId xmlns:a16="http://schemas.microsoft.com/office/drawing/2014/main" id="{AC8C146D-69E2-C776-268C-6AE757195788}"/>
                  </a:ext>
                </a:extLst>
              </p:cNvPr>
              <p:cNvPicPr/>
              <p:nvPr/>
            </p:nvPicPr>
            <p:blipFill>
              <a:blip r:embed="rId12"/>
              <a:stretch>
                <a:fillRect/>
              </a:stretch>
            </p:blipFill>
            <p:spPr>
              <a:xfrm>
                <a:off x="1343465" y="4293385"/>
                <a:ext cx="136440" cy="2606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785" name="Ink 784">
                <a:extLst>
                  <a:ext uri="{FF2B5EF4-FFF2-40B4-BE49-F238E27FC236}">
                    <a16:creationId xmlns:a16="http://schemas.microsoft.com/office/drawing/2014/main" id="{F65CC05D-A5D8-E94C-7F68-8202FE597544}"/>
                  </a:ext>
                </a:extLst>
              </p14:cNvPr>
              <p14:cNvContentPartPr/>
              <p14:nvPr/>
            </p14:nvContentPartPr>
            <p14:xfrm>
              <a:off x="1403585" y="4444225"/>
              <a:ext cx="1440" cy="2160"/>
            </p14:xfrm>
          </p:contentPart>
        </mc:Choice>
        <mc:Fallback xmlns="">
          <p:pic>
            <p:nvPicPr>
              <p:cNvPr id="785" name="Ink 784">
                <a:extLst>
                  <a:ext uri="{FF2B5EF4-FFF2-40B4-BE49-F238E27FC236}">
                    <a16:creationId xmlns:a16="http://schemas.microsoft.com/office/drawing/2014/main" id="{F65CC05D-A5D8-E94C-7F68-8202FE597544}"/>
                  </a:ext>
                </a:extLst>
              </p:cNvPr>
              <p:cNvPicPr/>
              <p:nvPr/>
            </p:nvPicPr>
            <p:blipFill>
              <a:blip r:embed="rId14"/>
              <a:stretch>
                <a:fillRect/>
              </a:stretch>
            </p:blipFill>
            <p:spPr>
              <a:xfrm>
                <a:off x="1349585" y="4336225"/>
                <a:ext cx="109080" cy="217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786" name="Ink 785">
                <a:extLst>
                  <a:ext uri="{FF2B5EF4-FFF2-40B4-BE49-F238E27FC236}">
                    <a16:creationId xmlns:a16="http://schemas.microsoft.com/office/drawing/2014/main" id="{88038652-B5F2-A6B3-4602-4377002A16BA}"/>
                  </a:ext>
                </a:extLst>
              </p14:cNvPr>
              <p14:cNvContentPartPr/>
              <p14:nvPr/>
            </p14:nvContentPartPr>
            <p14:xfrm>
              <a:off x="1618145" y="4358545"/>
              <a:ext cx="39960" cy="81000"/>
            </p14:xfrm>
          </p:contentPart>
        </mc:Choice>
        <mc:Fallback xmlns="">
          <p:pic>
            <p:nvPicPr>
              <p:cNvPr id="786" name="Ink 785">
                <a:extLst>
                  <a:ext uri="{FF2B5EF4-FFF2-40B4-BE49-F238E27FC236}">
                    <a16:creationId xmlns:a16="http://schemas.microsoft.com/office/drawing/2014/main" id="{88038652-B5F2-A6B3-4602-4377002A16BA}"/>
                  </a:ext>
                </a:extLst>
              </p:cNvPr>
              <p:cNvPicPr/>
              <p:nvPr/>
            </p:nvPicPr>
            <p:blipFill>
              <a:blip r:embed="rId16"/>
              <a:stretch>
                <a:fillRect/>
              </a:stretch>
            </p:blipFill>
            <p:spPr>
              <a:xfrm>
                <a:off x="1564145" y="4250545"/>
                <a:ext cx="147600" cy="2966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787" name="Ink 786">
                <a:extLst>
                  <a:ext uri="{FF2B5EF4-FFF2-40B4-BE49-F238E27FC236}">
                    <a16:creationId xmlns:a16="http://schemas.microsoft.com/office/drawing/2014/main" id="{B9D8954B-2D1D-AD3B-5158-218D0469EBBC}"/>
                  </a:ext>
                </a:extLst>
              </p14:cNvPr>
              <p14:cNvContentPartPr/>
              <p14:nvPr/>
            </p14:nvContentPartPr>
            <p14:xfrm>
              <a:off x="1636865" y="4389145"/>
              <a:ext cx="24480" cy="50400"/>
            </p14:xfrm>
          </p:contentPart>
        </mc:Choice>
        <mc:Fallback xmlns="">
          <p:pic>
            <p:nvPicPr>
              <p:cNvPr id="787" name="Ink 786">
                <a:extLst>
                  <a:ext uri="{FF2B5EF4-FFF2-40B4-BE49-F238E27FC236}">
                    <a16:creationId xmlns:a16="http://schemas.microsoft.com/office/drawing/2014/main" id="{B9D8954B-2D1D-AD3B-5158-218D0469EBBC}"/>
                  </a:ext>
                </a:extLst>
              </p:cNvPr>
              <p:cNvPicPr/>
              <p:nvPr/>
            </p:nvPicPr>
            <p:blipFill>
              <a:blip r:embed="rId18"/>
              <a:stretch>
                <a:fillRect/>
              </a:stretch>
            </p:blipFill>
            <p:spPr>
              <a:xfrm>
                <a:off x="1582865" y="4281145"/>
                <a:ext cx="13212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788" name="Ink 787">
                <a:extLst>
                  <a:ext uri="{FF2B5EF4-FFF2-40B4-BE49-F238E27FC236}">
                    <a16:creationId xmlns:a16="http://schemas.microsoft.com/office/drawing/2014/main" id="{D990B593-207C-9AB3-0ACF-E124ECD6D5ED}"/>
                  </a:ext>
                </a:extLst>
              </p14:cNvPr>
              <p14:cNvContentPartPr/>
              <p14:nvPr/>
            </p14:nvContentPartPr>
            <p14:xfrm>
              <a:off x="1612025" y="4272865"/>
              <a:ext cx="89280" cy="167040"/>
            </p14:xfrm>
          </p:contentPart>
        </mc:Choice>
        <mc:Fallback xmlns="">
          <p:pic>
            <p:nvPicPr>
              <p:cNvPr id="788" name="Ink 787">
                <a:extLst>
                  <a:ext uri="{FF2B5EF4-FFF2-40B4-BE49-F238E27FC236}">
                    <a16:creationId xmlns:a16="http://schemas.microsoft.com/office/drawing/2014/main" id="{D990B593-207C-9AB3-0ACF-E124ECD6D5ED}"/>
                  </a:ext>
                </a:extLst>
              </p:cNvPr>
              <p:cNvPicPr/>
              <p:nvPr/>
            </p:nvPicPr>
            <p:blipFill>
              <a:blip r:embed="rId20"/>
              <a:stretch>
                <a:fillRect/>
              </a:stretch>
            </p:blipFill>
            <p:spPr>
              <a:xfrm>
                <a:off x="1558025" y="4164865"/>
                <a:ext cx="196920" cy="38268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789" name="Ink 788">
                <a:extLst>
                  <a:ext uri="{FF2B5EF4-FFF2-40B4-BE49-F238E27FC236}">
                    <a16:creationId xmlns:a16="http://schemas.microsoft.com/office/drawing/2014/main" id="{2CE1792D-70D7-C18B-AFB4-62674D2B0CEA}"/>
                  </a:ext>
                </a:extLst>
              </p14:cNvPr>
              <p14:cNvContentPartPr/>
              <p14:nvPr/>
            </p14:nvContentPartPr>
            <p14:xfrm>
              <a:off x="968345" y="4474825"/>
              <a:ext cx="10080" cy="360"/>
            </p14:xfrm>
          </p:contentPart>
        </mc:Choice>
        <mc:Fallback xmlns="">
          <p:pic>
            <p:nvPicPr>
              <p:cNvPr id="789" name="Ink 788">
                <a:extLst>
                  <a:ext uri="{FF2B5EF4-FFF2-40B4-BE49-F238E27FC236}">
                    <a16:creationId xmlns:a16="http://schemas.microsoft.com/office/drawing/2014/main" id="{2CE1792D-70D7-C18B-AFB4-62674D2B0CEA}"/>
                  </a:ext>
                </a:extLst>
              </p:cNvPr>
              <p:cNvPicPr/>
              <p:nvPr/>
            </p:nvPicPr>
            <p:blipFill>
              <a:blip r:embed="rId22"/>
              <a:stretch>
                <a:fillRect/>
              </a:stretch>
            </p:blipFill>
            <p:spPr>
              <a:xfrm>
                <a:off x="905345" y="4411825"/>
                <a:ext cx="135720" cy="126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790" name="Ink 789">
                <a:extLst>
                  <a:ext uri="{FF2B5EF4-FFF2-40B4-BE49-F238E27FC236}">
                    <a16:creationId xmlns:a16="http://schemas.microsoft.com/office/drawing/2014/main" id="{46E41BED-B14D-04E6-6A0B-B8F58DE7A954}"/>
                  </a:ext>
                </a:extLst>
              </p14:cNvPr>
              <p14:cNvContentPartPr/>
              <p14:nvPr/>
            </p14:nvContentPartPr>
            <p14:xfrm>
              <a:off x="741545" y="4211305"/>
              <a:ext cx="718200" cy="235440"/>
            </p14:xfrm>
          </p:contentPart>
        </mc:Choice>
        <mc:Fallback xmlns="">
          <p:pic>
            <p:nvPicPr>
              <p:cNvPr id="790" name="Ink 789">
                <a:extLst>
                  <a:ext uri="{FF2B5EF4-FFF2-40B4-BE49-F238E27FC236}">
                    <a16:creationId xmlns:a16="http://schemas.microsoft.com/office/drawing/2014/main" id="{46E41BED-B14D-04E6-6A0B-B8F58DE7A954}"/>
                  </a:ext>
                </a:extLst>
              </p:cNvPr>
              <p:cNvPicPr/>
              <p:nvPr/>
            </p:nvPicPr>
            <p:blipFill>
              <a:blip r:embed="rId24"/>
              <a:stretch>
                <a:fillRect/>
              </a:stretch>
            </p:blipFill>
            <p:spPr>
              <a:xfrm>
                <a:off x="678513" y="4148305"/>
                <a:ext cx="843903" cy="36108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791" name="Ink 790">
                <a:extLst>
                  <a:ext uri="{FF2B5EF4-FFF2-40B4-BE49-F238E27FC236}">
                    <a16:creationId xmlns:a16="http://schemas.microsoft.com/office/drawing/2014/main" id="{A52391D9-9E47-2DB3-59C2-760546706AD5}"/>
                  </a:ext>
                </a:extLst>
              </p14:cNvPr>
              <p14:cNvContentPartPr/>
              <p14:nvPr/>
            </p14:nvContentPartPr>
            <p14:xfrm>
              <a:off x="741545" y="4413985"/>
              <a:ext cx="123120" cy="14040"/>
            </p14:xfrm>
          </p:contentPart>
        </mc:Choice>
        <mc:Fallback xmlns="">
          <p:pic>
            <p:nvPicPr>
              <p:cNvPr id="791" name="Ink 790">
                <a:extLst>
                  <a:ext uri="{FF2B5EF4-FFF2-40B4-BE49-F238E27FC236}">
                    <a16:creationId xmlns:a16="http://schemas.microsoft.com/office/drawing/2014/main" id="{A52391D9-9E47-2DB3-59C2-760546706AD5}"/>
                  </a:ext>
                </a:extLst>
              </p:cNvPr>
              <p:cNvPicPr/>
              <p:nvPr/>
            </p:nvPicPr>
            <p:blipFill>
              <a:blip r:embed="rId26"/>
              <a:stretch>
                <a:fillRect/>
              </a:stretch>
            </p:blipFill>
            <p:spPr>
              <a:xfrm>
                <a:off x="678545" y="4350985"/>
                <a:ext cx="248760" cy="13968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792" name="Ink 791">
                <a:extLst>
                  <a:ext uri="{FF2B5EF4-FFF2-40B4-BE49-F238E27FC236}">
                    <a16:creationId xmlns:a16="http://schemas.microsoft.com/office/drawing/2014/main" id="{1630C6FC-65C6-4F85-A90C-F56DA64D0390}"/>
                  </a:ext>
                </a:extLst>
              </p14:cNvPr>
              <p14:cNvContentPartPr/>
              <p14:nvPr/>
            </p14:nvContentPartPr>
            <p14:xfrm>
              <a:off x="741545" y="4390945"/>
              <a:ext cx="44640" cy="37080"/>
            </p14:xfrm>
          </p:contentPart>
        </mc:Choice>
        <mc:Fallback xmlns="">
          <p:pic>
            <p:nvPicPr>
              <p:cNvPr id="792" name="Ink 791">
                <a:extLst>
                  <a:ext uri="{FF2B5EF4-FFF2-40B4-BE49-F238E27FC236}">
                    <a16:creationId xmlns:a16="http://schemas.microsoft.com/office/drawing/2014/main" id="{1630C6FC-65C6-4F85-A90C-F56DA64D0390}"/>
                  </a:ext>
                </a:extLst>
              </p:cNvPr>
              <p:cNvPicPr/>
              <p:nvPr/>
            </p:nvPicPr>
            <p:blipFill>
              <a:blip r:embed="rId28"/>
              <a:stretch>
                <a:fillRect/>
              </a:stretch>
            </p:blipFill>
            <p:spPr>
              <a:xfrm>
                <a:off x="678545" y="4327945"/>
                <a:ext cx="170280" cy="16272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793" name="Ink 792">
                <a:extLst>
                  <a:ext uri="{FF2B5EF4-FFF2-40B4-BE49-F238E27FC236}">
                    <a16:creationId xmlns:a16="http://schemas.microsoft.com/office/drawing/2014/main" id="{F49A8DF4-A26E-9EEB-4234-8D987B157213}"/>
                  </a:ext>
                </a:extLst>
              </p14:cNvPr>
              <p14:cNvContentPartPr/>
              <p14:nvPr/>
            </p14:nvContentPartPr>
            <p14:xfrm>
              <a:off x="962225" y="4143985"/>
              <a:ext cx="527400" cy="70920"/>
            </p14:xfrm>
          </p:contentPart>
        </mc:Choice>
        <mc:Fallback xmlns="">
          <p:pic>
            <p:nvPicPr>
              <p:cNvPr id="793" name="Ink 792">
                <a:extLst>
                  <a:ext uri="{FF2B5EF4-FFF2-40B4-BE49-F238E27FC236}">
                    <a16:creationId xmlns:a16="http://schemas.microsoft.com/office/drawing/2014/main" id="{F49A8DF4-A26E-9EEB-4234-8D987B157213}"/>
                  </a:ext>
                </a:extLst>
              </p:cNvPr>
              <p:cNvPicPr/>
              <p:nvPr/>
            </p:nvPicPr>
            <p:blipFill>
              <a:blip r:embed="rId30"/>
              <a:stretch>
                <a:fillRect/>
              </a:stretch>
            </p:blipFill>
            <p:spPr>
              <a:xfrm>
                <a:off x="899225" y="4080985"/>
                <a:ext cx="653040" cy="1965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794" name="Ink 793">
                <a:extLst>
                  <a:ext uri="{FF2B5EF4-FFF2-40B4-BE49-F238E27FC236}">
                    <a16:creationId xmlns:a16="http://schemas.microsoft.com/office/drawing/2014/main" id="{4FAA84F7-07C2-3586-A1FC-1DEF82277311}"/>
                  </a:ext>
                </a:extLst>
              </p14:cNvPr>
              <p14:cNvContentPartPr/>
              <p14:nvPr/>
            </p14:nvContentPartPr>
            <p14:xfrm>
              <a:off x="1489625" y="4168465"/>
              <a:ext cx="209160" cy="271440"/>
            </p14:xfrm>
          </p:contentPart>
        </mc:Choice>
        <mc:Fallback xmlns="">
          <p:pic>
            <p:nvPicPr>
              <p:cNvPr id="794" name="Ink 793">
                <a:extLst>
                  <a:ext uri="{FF2B5EF4-FFF2-40B4-BE49-F238E27FC236}">
                    <a16:creationId xmlns:a16="http://schemas.microsoft.com/office/drawing/2014/main" id="{4FAA84F7-07C2-3586-A1FC-1DEF82277311}"/>
                  </a:ext>
                </a:extLst>
              </p:cNvPr>
              <p:cNvPicPr/>
              <p:nvPr/>
            </p:nvPicPr>
            <p:blipFill>
              <a:blip r:embed="rId32"/>
              <a:stretch>
                <a:fillRect/>
              </a:stretch>
            </p:blipFill>
            <p:spPr>
              <a:xfrm>
                <a:off x="1435625" y="4060322"/>
                <a:ext cx="316800" cy="487366"/>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795" name="Ink 794">
                <a:extLst>
                  <a:ext uri="{FF2B5EF4-FFF2-40B4-BE49-F238E27FC236}">
                    <a16:creationId xmlns:a16="http://schemas.microsoft.com/office/drawing/2014/main" id="{F2C919F6-C977-82E0-9C63-7043CBAE42B5}"/>
                  </a:ext>
                </a:extLst>
              </p14:cNvPr>
              <p14:cNvContentPartPr/>
              <p14:nvPr/>
            </p14:nvContentPartPr>
            <p14:xfrm>
              <a:off x="1465145" y="4291225"/>
              <a:ext cx="98280" cy="148680"/>
            </p14:xfrm>
          </p:contentPart>
        </mc:Choice>
        <mc:Fallback xmlns="">
          <p:pic>
            <p:nvPicPr>
              <p:cNvPr id="795" name="Ink 794">
                <a:extLst>
                  <a:ext uri="{FF2B5EF4-FFF2-40B4-BE49-F238E27FC236}">
                    <a16:creationId xmlns:a16="http://schemas.microsoft.com/office/drawing/2014/main" id="{F2C919F6-C977-82E0-9C63-7043CBAE42B5}"/>
                  </a:ext>
                </a:extLst>
              </p:cNvPr>
              <p:cNvPicPr/>
              <p:nvPr/>
            </p:nvPicPr>
            <p:blipFill>
              <a:blip r:embed="rId34"/>
              <a:stretch>
                <a:fillRect/>
              </a:stretch>
            </p:blipFill>
            <p:spPr>
              <a:xfrm>
                <a:off x="1411342" y="4183225"/>
                <a:ext cx="205527" cy="364320"/>
              </a:xfrm>
              <a:prstGeom prst="rect">
                <a:avLst/>
              </a:prstGeom>
            </p:spPr>
          </p:pic>
        </mc:Fallback>
      </mc:AlternateContent>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1"/>
        <p:cNvGrpSpPr/>
        <p:nvPr/>
      </p:nvGrpSpPr>
      <p:grpSpPr>
        <a:xfrm>
          <a:off x="0" y="0"/>
          <a:ext cx="0" cy="0"/>
          <a:chOff x="0" y="0"/>
          <a:chExt cx="0" cy="0"/>
        </a:xfrm>
      </p:grpSpPr>
      <p:pic>
        <p:nvPicPr>
          <p:cNvPr id="1542" name="Google Shape;1542;p79"/>
          <p:cNvPicPr preferRelativeResize="0"/>
          <p:nvPr/>
        </p:nvPicPr>
        <p:blipFill rotWithShape="1">
          <a:blip r:embed="rId3">
            <a:alphaModFix/>
          </a:blip>
          <a:srcRect l="56500"/>
          <a:stretch/>
        </p:blipFill>
        <p:spPr>
          <a:xfrm>
            <a:off x="5663108" y="1161588"/>
            <a:ext cx="2365686" cy="3008058"/>
          </a:xfrm>
          <a:prstGeom prst="rect">
            <a:avLst/>
          </a:prstGeom>
          <a:noFill/>
          <a:ln>
            <a:noFill/>
          </a:ln>
        </p:spPr>
      </p:pic>
      <p:sp>
        <p:nvSpPr>
          <p:cNvPr id="1543" name="Google Shape;1543;p79"/>
          <p:cNvSpPr txBox="1">
            <a:spLocks noGrp="1"/>
          </p:cNvSpPr>
          <p:nvPr>
            <p:ph type="title"/>
          </p:nvPr>
        </p:nvSpPr>
        <p:spPr>
          <a:xfrm>
            <a:off x="449949" y="1161588"/>
            <a:ext cx="4757946" cy="691275"/>
          </a:xfrm>
          <a:prstGeom prst="rect">
            <a:avLst/>
          </a:prstGeom>
        </p:spPr>
        <p:txBody>
          <a:bodyPr spcFirstLastPara="1" wrap="square" lIns="91425" tIns="91425" rIns="91425" bIns="91425" anchor="ctr" anchorCtr="0">
            <a:noAutofit/>
          </a:bodyPr>
          <a:lstStyle/>
          <a:p>
            <a:r>
              <a:rPr lang="en-US"/>
              <a:t>What are microplastics?</a:t>
            </a:r>
          </a:p>
        </p:txBody>
      </p:sp>
      <p:sp>
        <p:nvSpPr>
          <p:cNvPr id="1544" name="Google Shape;1544;p79"/>
          <p:cNvSpPr txBox="1">
            <a:spLocks noGrp="1"/>
          </p:cNvSpPr>
          <p:nvPr>
            <p:ph type="body" idx="1"/>
          </p:nvPr>
        </p:nvSpPr>
        <p:spPr>
          <a:xfrm>
            <a:off x="552669" y="1868749"/>
            <a:ext cx="4756308" cy="2561150"/>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Clr>
                <a:schemeClr val="dk1"/>
              </a:buClr>
              <a:buSzPts val="1100"/>
              <a:buFont typeface="Arial"/>
              <a:buChar char="•"/>
            </a:pPr>
            <a:r>
              <a:rPr lang="en-US" sz="1500" dirty="0"/>
              <a:t>Small pieces of plastic </a:t>
            </a:r>
            <a:endParaRPr lang="en-US"/>
          </a:p>
          <a:p>
            <a:pPr marL="0" indent="0">
              <a:buSzPts val="1100"/>
              <a:buNone/>
            </a:pPr>
            <a:endParaRPr lang="en-US" sz="1500"/>
          </a:p>
          <a:p>
            <a:pPr marL="285750" indent="-285750">
              <a:buSzPts val="1100"/>
              <a:buFont typeface="Arial"/>
              <a:buChar char="•"/>
            </a:pPr>
            <a:r>
              <a:rPr lang="en-US" sz="1500" dirty="0"/>
              <a:t>Less than 5mm</a:t>
            </a:r>
            <a:endParaRPr lang="en-US"/>
          </a:p>
          <a:p>
            <a:pPr marL="0" indent="0">
              <a:buSzPts val="1100"/>
              <a:buNone/>
            </a:pPr>
            <a:endParaRPr lang="en-US" sz="1500"/>
          </a:p>
          <a:p>
            <a:pPr marL="285750" indent="-285750">
              <a:buSzPts val="1100"/>
              <a:buFont typeface="Arial"/>
              <a:buChar char="•"/>
            </a:pPr>
            <a:r>
              <a:rPr lang="en-US" sz="1500" dirty="0"/>
              <a:t>Carbon and hydrogen</a:t>
            </a:r>
          </a:p>
          <a:p>
            <a:pPr marL="285750" indent="-285750">
              <a:buSzPts val="1100"/>
              <a:buFont typeface="Arial"/>
              <a:buChar char="•"/>
            </a:pPr>
            <a:endParaRPr lang="en-US" sz="1500">
              <a:cs typeface="Arial"/>
            </a:endParaRPr>
          </a:p>
          <a:p>
            <a:pPr marL="285750" indent="-285750">
              <a:buSzPts val="1100"/>
              <a:buFont typeface="Arial"/>
              <a:buChar char="•"/>
            </a:pPr>
            <a:r>
              <a:rPr lang="en-US" sz="1500" dirty="0">
                <a:cs typeface="Arial"/>
              </a:rPr>
              <a:t>7 main types- Microbeads, scrubbers, nurdles, plastic powders, fibers, foam, secondary microplastics</a:t>
            </a:r>
            <a:endParaRPr lang="en-US" sz="1500">
              <a:cs typeface="Arial"/>
            </a:endParaRPr>
          </a:p>
          <a:p>
            <a:pPr marL="285750" indent="-285750">
              <a:buSzPts val="1100"/>
              <a:buFont typeface="Arial"/>
              <a:buChar char="•"/>
            </a:pPr>
            <a:endParaRPr lang="en-US">
              <a:cs typeface="Arial"/>
            </a:endParaRPr>
          </a:p>
          <a:p>
            <a:pPr marL="285750" indent="-285750">
              <a:buSzPts val="1100"/>
              <a:buFont typeface="Arial"/>
              <a:buChar char="•"/>
            </a:pPr>
            <a:r>
              <a:rPr lang="en-US" sz="1500" dirty="0">
                <a:cs typeface="Arial"/>
              </a:rPr>
              <a:t>Primary microplastics and secondary microplastics </a:t>
            </a:r>
          </a:p>
        </p:txBody>
      </p:sp>
      <p:sp>
        <p:nvSpPr>
          <p:cNvPr id="1545" name="Google Shape;1545;p79"/>
          <p:cNvSpPr/>
          <p:nvPr/>
        </p:nvSpPr>
        <p:spPr>
          <a:xfrm>
            <a:off x="5497860" y="840976"/>
            <a:ext cx="2669369" cy="3621397"/>
          </a:xfrm>
          <a:custGeom>
            <a:avLst/>
            <a:gdLst/>
            <a:ahLst/>
            <a:cxnLst/>
            <a:rect l="l" t="t" r="r" b="b"/>
            <a:pathLst>
              <a:path w="70249" h="95461" extrusionOk="0">
                <a:moveTo>
                  <a:pt x="35124" y="3590"/>
                </a:moveTo>
                <a:lnTo>
                  <a:pt x="35466" y="3675"/>
                </a:lnTo>
                <a:lnTo>
                  <a:pt x="35723" y="3846"/>
                </a:lnTo>
                <a:lnTo>
                  <a:pt x="35894" y="4103"/>
                </a:lnTo>
                <a:lnTo>
                  <a:pt x="35979" y="4444"/>
                </a:lnTo>
                <a:lnTo>
                  <a:pt x="35894" y="4786"/>
                </a:lnTo>
                <a:lnTo>
                  <a:pt x="35723" y="5043"/>
                </a:lnTo>
                <a:lnTo>
                  <a:pt x="35466" y="5299"/>
                </a:lnTo>
                <a:lnTo>
                  <a:pt x="34783" y="5299"/>
                </a:lnTo>
                <a:lnTo>
                  <a:pt x="34526" y="5043"/>
                </a:lnTo>
                <a:lnTo>
                  <a:pt x="34355" y="4786"/>
                </a:lnTo>
                <a:lnTo>
                  <a:pt x="34270" y="4444"/>
                </a:lnTo>
                <a:lnTo>
                  <a:pt x="34355" y="4103"/>
                </a:lnTo>
                <a:lnTo>
                  <a:pt x="34526" y="3846"/>
                </a:lnTo>
                <a:lnTo>
                  <a:pt x="34783" y="3675"/>
                </a:lnTo>
                <a:lnTo>
                  <a:pt x="35124" y="3590"/>
                </a:lnTo>
                <a:close/>
                <a:moveTo>
                  <a:pt x="64950" y="8547"/>
                </a:moveTo>
                <a:lnTo>
                  <a:pt x="64950" y="86914"/>
                </a:lnTo>
                <a:lnTo>
                  <a:pt x="5299" y="86914"/>
                </a:lnTo>
                <a:lnTo>
                  <a:pt x="5299" y="8547"/>
                </a:lnTo>
                <a:close/>
                <a:moveTo>
                  <a:pt x="35552" y="89307"/>
                </a:moveTo>
                <a:lnTo>
                  <a:pt x="35894" y="89478"/>
                </a:lnTo>
                <a:lnTo>
                  <a:pt x="36235" y="89649"/>
                </a:lnTo>
                <a:lnTo>
                  <a:pt x="36492" y="89905"/>
                </a:lnTo>
                <a:lnTo>
                  <a:pt x="36748" y="90162"/>
                </a:lnTo>
                <a:lnTo>
                  <a:pt x="36919" y="90504"/>
                </a:lnTo>
                <a:lnTo>
                  <a:pt x="37005" y="90845"/>
                </a:lnTo>
                <a:lnTo>
                  <a:pt x="37090" y="91273"/>
                </a:lnTo>
                <a:lnTo>
                  <a:pt x="37005" y="91615"/>
                </a:lnTo>
                <a:lnTo>
                  <a:pt x="36919" y="92042"/>
                </a:lnTo>
                <a:lnTo>
                  <a:pt x="36748" y="92384"/>
                </a:lnTo>
                <a:lnTo>
                  <a:pt x="36492" y="92640"/>
                </a:lnTo>
                <a:lnTo>
                  <a:pt x="36235" y="92896"/>
                </a:lnTo>
                <a:lnTo>
                  <a:pt x="35894" y="93067"/>
                </a:lnTo>
                <a:lnTo>
                  <a:pt x="35552" y="93153"/>
                </a:lnTo>
                <a:lnTo>
                  <a:pt x="35124" y="93238"/>
                </a:lnTo>
                <a:lnTo>
                  <a:pt x="34697" y="93153"/>
                </a:lnTo>
                <a:lnTo>
                  <a:pt x="34355" y="93067"/>
                </a:lnTo>
                <a:lnTo>
                  <a:pt x="34013" y="92896"/>
                </a:lnTo>
                <a:lnTo>
                  <a:pt x="33757" y="92640"/>
                </a:lnTo>
                <a:lnTo>
                  <a:pt x="33501" y="92384"/>
                </a:lnTo>
                <a:lnTo>
                  <a:pt x="33330" y="92042"/>
                </a:lnTo>
                <a:lnTo>
                  <a:pt x="33244" y="91615"/>
                </a:lnTo>
                <a:lnTo>
                  <a:pt x="33159" y="91273"/>
                </a:lnTo>
                <a:lnTo>
                  <a:pt x="33244" y="90845"/>
                </a:lnTo>
                <a:lnTo>
                  <a:pt x="33330" y="90504"/>
                </a:lnTo>
                <a:lnTo>
                  <a:pt x="33501" y="90162"/>
                </a:lnTo>
                <a:lnTo>
                  <a:pt x="33757" y="89905"/>
                </a:lnTo>
                <a:lnTo>
                  <a:pt x="34013" y="89649"/>
                </a:lnTo>
                <a:lnTo>
                  <a:pt x="34355" y="89478"/>
                </a:lnTo>
                <a:lnTo>
                  <a:pt x="34697" y="89307"/>
                </a:lnTo>
                <a:close/>
                <a:moveTo>
                  <a:pt x="3333" y="0"/>
                </a:moveTo>
                <a:lnTo>
                  <a:pt x="2649" y="86"/>
                </a:lnTo>
                <a:lnTo>
                  <a:pt x="2051" y="257"/>
                </a:lnTo>
                <a:lnTo>
                  <a:pt x="1453" y="599"/>
                </a:lnTo>
                <a:lnTo>
                  <a:pt x="1026" y="1026"/>
                </a:lnTo>
                <a:lnTo>
                  <a:pt x="598" y="1453"/>
                </a:lnTo>
                <a:lnTo>
                  <a:pt x="256" y="2052"/>
                </a:lnTo>
                <a:lnTo>
                  <a:pt x="85" y="2650"/>
                </a:lnTo>
                <a:lnTo>
                  <a:pt x="0" y="3333"/>
                </a:lnTo>
                <a:lnTo>
                  <a:pt x="0" y="92213"/>
                </a:lnTo>
                <a:lnTo>
                  <a:pt x="85" y="92811"/>
                </a:lnTo>
                <a:lnTo>
                  <a:pt x="256" y="93495"/>
                </a:lnTo>
                <a:lnTo>
                  <a:pt x="598" y="94007"/>
                </a:lnTo>
                <a:lnTo>
                  <a:pt x="1026" y="94520"/>
                </a:lnTo>
                <a:lnTo>
                  <a:pt x="1453" y="94862"/>
                </a:lnTo>
                <a:lnTo>
                  <a:pt x="2051" y="95204"/>
                </a:lnTo>
                <a:lnTo>
                  <a:pt x="2649" y="95375"/>
                </a:lnTo>
                <a:lnTo>
                  <a:pt x="3333" y="95460"/>
                </a:lnTo>
                <a:lnTo>
                  <a:pt x="66916" y="95460"/>
                </a:lnTo>
                <a:lnTo>
                  <a:pt x="67600" y="95375"/>
                </a:lnTo>
                <a:lnTo>
                  <a:pt x="68198" y="95204"/>
                </a:lnTo>
                <a:lnTo>
                  <a:pt x="68796" y="94862"/>
                </a:lnTo>
                <a:lnTo>
                  <a:pt x="69309" y="94520"/>
                </a:lnTo>
                <a:lnTo>
                  <a:pt x="69651" y="94007"/>
                </a:lnTo>
                <a:lnTo>
                  <a:pt x="69992" y="93495"/>
                </a:lnTo>
                <a:lnTo>
                  <a:pt x="70163" y="92811"/>
                </a:lnTo>
                <a:lnTo>
                  <a:pt x="70249" y="92213"/>
                </a:lnTo>
                <a:lnTo>
                  <a:pt x="70249" y="3333"/>
                </a:lnTo>
                <a:lnTo>
                  <a:pt x="70163" y="2650"/>
                </a:lnTo>
                <a:lnTo>
                  <a:pt x="69992" y="2052"/>
                </a:lnTo>
                <a:lnTo>
                  <a:pt x="69651" y="1453"/>
                </a:lnTo>
                <a:lnTo>
                  <a:pt x="69309" y="1026"/>
                </a:lnTo>
                <a:lnTo>
                  <a:pt x="68796" y="599"/>
                </a:lnTo>
                <a:lnTo>
                  <a:pt x="68198" y="257"/>
                </a:lnTo>
                <a:lnTo>
                  <a:pt x="67600" y="86"/>
                </a:lnTo>
                <a:lnTo>
                  <a:pt x="6691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79"/>
          <p:cNvSpPr/>
          <p:nvPr/>
        </p:nvSpPr>
        <p:spPr>
          <a:xfrm flipH="1">
            <a:off x="2951700" y="4430800"/>
            <a:ext cx="189000" cy="189000"/>
          </a:xfrm>
          <a:prstGeom prst="mathMultiply">
            <a:avLst>
              <a:gd name="adj1" fmla="val 2352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6"/>
              </a:solidFill>
            </a:endParaRPr>
          </a:p>
        </p:txBody>
      </p:sp>
      <p:sp>
        <p:nvSpPr>
          <p:cNvPr id="1547" name="Google Shape;1547;p79"/>
          <p:cNvSpPr/>
          <p:nvPr/>
        </p:nvSpPr>
        <p:spPr>
          <a:xfrm flipH="1">
            <a:off x="1771975" y="4476850"/>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79"/>
          <p:cNvSpPr/>
          <p:nvPr/>
        </p:nvSpPr>
        <p:spPr>
          <a:xfrm rot="10800000" flipH="1">
            <a:off x="8333875" y="7440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81"/>
        <p:cNvGrpSpPr/>
        <p:nvPr/>
      </p:nvGrpSpPr>
      <p:grpSpPr>
        <a:xfrm>
          <a:off x="0" y="0"/>
          <a:ext cx="0" cy="0"/>
          <a:chOff x="0" y="0"/>
          <a:chExt cx="0" cy="0"/>
        </a:xfrm>
      </p:grpSpPr>
      <p:sp>
        <p:nvSpPr>
          <p:cNvPr id="4" name="Oval 3">
            <a:extLst>
              <a:ext uri="{FF2B5EF4-FFF2-40B4-BE49-F238E27FC236}">
                <a16:creationId xmlns:a16="http://schemas.microsoft.com/office/drawing/2014/main" id="{75D7E54D-E5A1-58D8-34CC-B43AA24FEA87}"/>
              </a:ext>
            </a:extLst>
          </p:cNvPr>
          <p:cNvSpPr/>
          <p:nvPr/>
        </p:nvSpPr>
        <p:spPr>
          <a:xfrm>
            <a:off x="4792312" y="-7090"/>
            <a:ext cx="1828800" cy="1828800"/>
          </a:xfrm>
          <a:prstGeom prst="ellipse">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2" name="Google Shape;1382;p72"/>
          <p:cNvSpPr txBox="1">
            <a:spLocks noGrp="1"/>
          </p:cNvSpPr>
          <p:nvPr>
            <p:ph type="title" idx="6"/>
          </p:nvPr>
        </p:nvSpPr>
        <p:spPr>
          <a:xfrm>
            <a:off x="611172" y="539500"/>
            <a:ext cx="3078053" cy="2186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Problems caused by microplastics </a:t>
            </a:r>
            <a:endParaRPr/>
          </a:p>
        </p:txBody>
      </p:sp>
      <p:sp>
        <p:nvSpPr>
          <p:cNvPr id="1389" name="Google Shape;1389;p72"/>
          <p:cNvSpPr/>
          <p:nvPr/>
        </p:nvSpPr>
        <p:spPr>
          <a:xfrm>
            <a:off x="6567200" y="4608575"/>
            <a:ext cx="96900" cy="969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90" name="Google Shape;1390;p72"/>
          <p:cNvGrpSpPr/>
          <p:nvPr/>
        </p:nvGrpSpPr>
        <p:grpSpPr>
          <a:xfrm>
            <a:off x="1369458" y="2480977"/>
            <a:ext cx="1561480" cy="2028220"/>
            <a:chOff x="10154400" y="732700"/>
            <a:chExt cx="983575" cy="1424975"/>
          </a:xfrm>
        </p:grpSpPr>
        <p:sp>
          <p:nvSpPr>
            <p:cNvPr id="1391" name="Google Shape;1391;p72"/>
            <p:cNvSpPr/>
            <p:nvPr/>
          </p:nvSpPr>
          <p:spPr>
            <a:xfrm>
              <a:off x="10838525" y="788950"/>
              <a:ext cx="70800" cy="74425"/>
            </a:xfrm>
            <a:custGeom>
              <a:avLst/>
              <a:gdLst/>
              <a:ahLst/>
              <a:cxnLst/>
              <a:rect l="l" t="t" r="r" b="b"/>
              <a:pathLst>
                <a:path w="2832" h="2977" extrusionOk="0">
                  <a:moveTo>
                    <a:pt x="775" y="1"/>
                  </a:moveTo>
                  <a:cubicBezTo>
                    <a:pt x="654" y="97"/>
                    <a:pt x="484" y="122"/>
                    <a:pt x="363" y="218"/>
                  </a:cubicBezTo>
                  <a:cubicBezTo>
                    <a:pt x="218" y="339"/>
                    <a:pt x="73" y="509"/>
                    <a:pt x="1" y="678"/>
                  </a:cubicBezTo>
                  <a:cubicBezTo>
                    <a:pt x="122" y="775"/>
                    <a:pt x="218" y="872"/>
                    <a:pt x="315" y="968"/>
                  </a:cubicBezTo>
                  <a:cubicBezTo>
                    <a:pt x="388" y="968"/>
                    <a:pt x="460" y="1041"/>
                    <a:pt x="460" y="1114"/>
                  </a:cubicBezTo>
                  <a:cubicBezTo>
                    <a:pt x="726" y="1380"/>
                    <a:pt x="968" y="1646"/>
                    <a:pt x="1210" y="1888"/>
                  </a:cubicBezTo>
                  <a:cubicBezTo>
                    <a:pt x="1597" y="2275"/>
                    <a:pt x="2009" y="2614"/>
                    <a:pt x="2396" y="2977"/>
                  </a:cubicBezTo>
                  <a:cubicBezTo>
                    <a:pt x="2493" y="2880"/>
                    <a:pt x="2565" y="2783"/>
                    <a:pt x="2638" y="2662"/>
                  </a:cubicBezTo>
                  <a:cubicBezTo>
                    <a:pt x="2710" y="2541"/>
                    <a:pt x="2735" y="2372"/>
                    <a:pt x="2831" y="2251"/>
                  </a:cubicBezTo>
                  <a:lnTo>
                    <a:pt x="2807" y="2251"/>
                  </a:lnTo>
                  <a:cubicBezTo>
                    <a:pt x="2469" y="1888"/>
                    <a:pt x="2275" y="1356"/>
                    <a:pt x="1936" y="944"/>
                  </a:cubicBezTo>
                  <a:cubicBezTo>
                    <a:pt x="1597" y="581"/>
                    <a:pt x="1210" y="267"/>
                    <a:pt x="77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72"/>
            <p:cNvSpPr/>
            <p:nvPr/>
          </p:nvSpPr>
          <p:spPr>
            <a:xfrm>
              <a:off x="10617125" y="827675"/>
              <a:ext cx="266200" cy="257100"/>
            </a:xfrm>
            <a:custGeom>
              <a:avLst/>
              <a:gdLst/>
              <a:ahLst/>
              <a:cxnLst/>
              <a:rect l="l" t="t" r="r" b="b"/>
              <a:pathLst>
                <a:path w="10648" h="10284" extrusionOk="0">
                  <a:moveTo>
                    <a:pt x="9099" y="0"/>
                  </a:moveTo>
                  <a:cubicBezTo>
                    <a:pt x="9074" y="49"/>
                    <a:pt x="9026" y="97"/>
                    <a:pt x="9002" y="169"/>
                  </a:cubicBezTo>
                  <a:cubicBezTo>
                    <a:pt x="8929" y="266"/>
                    <a:pt x="8857" y="363"/>
                    <a:pt x="8760" y="460"/>
                  </a:cubicBezTo>
                  <a:cubicBezTo>
                    <a:pt x="8760" y="532"/>
                    <a:pt x="8711" y="581"/>
                    <a:pt x="8615" y="605"/>
                  </a:cubicBezTo>
                  <a:cubicBezTo>
                    <a:pt x="7429" y="823"/>
                    <a:pt x="6364" y="1089"/>
                    <a:pt x="5445" y="1984"/>
                  </a:cubicBezTo>
                  <a:cubicBezTo>
                    <a:pt x="4574" y="2831"/>
                    <a:pt x="4308" y="3944"/>
                    <a:pt x="3921" y="5057"/>
                  </a:cubicBezTo>
                  <a:cubicBezTo>
                    <a:pt x="3606" y="5976"/>
                    <a:pt x="3195" y="6726"/>
                    <a:pt x="2445" y="7331"/>
                  </a:cubicBezTo>
                  <a:cubicBezTo>
                    <a:pt x="1429" y="8130"/>
                    <a:pt x="1" y="8759"/>
                    <a:pt x="74" y="10259"/>
                  </a:cubicBezTo>
                  <a:cubicBezTo>
                    <a:pt x="74" y="10283"/>
                    <a:pt x="74" y="10283"/>
                    <a:pt x="74" y="10283"/>
                  </a:cubicBezTo>
                  <a:cubicBezTo>
                    <a:pt x="3267" y="10186"/>
                    <a:pt x="6316" y="9436"/>
                    <a:pt x="8857" y="7912"/>
                  </a:cubicBezTo>
                  <a:cubicBezTo>
                    <a:pt x="10574" y="6751"/>
                    <a:pt x="10647" y="3968"/>
                    <a:pt x="10260" y="2154"/>
                  </a:cubicBezTo>
                  <a:cubicBezTo>
                    <a:pt x="10236" y="2129"/>
                    <a:pt x="10187" y="2081"/>
                    <a:pt x="10187" y="2008"/>
                  </a:cubicBezTo>
                  <a:cubicBezTo>
                    <a:pt x="10187" y="1839"/>
                    <a:pt x="10308" y="1670"/>
                    <a:pt x="10429" y="1573"/>
                  </a:cubicBezTo>
                  <a:cubicBezTo>
                    <a:pt x="10478" y="1524"/>
                    <a:pt x="10526" y="1476"/>
                    <a:pt x="10574" y="1452"/>
                  </a:cubicBezTo>
                  <a:cubicBezTo>
                    <a:pt x="10066" y="1016"/>
                    <a:pt x="9534" y="532"/>
                    <a:pt x="90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72"/>
            <p:cNvSpPr/>
            <p:nvPr/>
          </p:nvSpPr>
          <p:spPr>
            <a:xfrm>
              <a:off x="10704250" y="856700"/>
              <a:ext cx="179075" cy="218400"/>
            </a:xfrm>
            <a:custGeom>
              <a:avLst/>
              <a:gdLst/>
              <a:ahLst/>
              <a:cxnLst/>
              <a:rect l="l" t="t" r="r" b="b"/>
              <a:pathLst>
                <a:path w="7163" h="8736" extrusionOk="0">
                  <a:moveTo>
                    <a:pt x="6775" y="1"/>
                  </a:moveTo>
                  <a:cubicBezTo>
                    <a:pt x="5928" y="242"/>
                    <a:pt x="4888" y="1114"/>
                    <a:pt x="4452" y="1501"/>
                  </a:cubicBezTo>
                  <a:cubicBezTo>
                    <a:pt x="3484" y="2347"/>
                    <a:pt x="2444" y="3243"/>
                    <a:pt x="1863" y="4380"/>
                  </a:cubicBezTo>
                  <a:cubicBezTo>
                    <a:pt x="1137" y="5783"/>
                    <a:pt x="823" y="7404"/>
                    <a:pt x="0" y="8735"/>
                  </a:cubicBezTo>
                  <a:cubicBezTo>
                    <a:pt x="1936" y="8372"/>
                    <a:pt x="3750" y="7719"/>
                    <a:pt x="5372" y="6751"/>
                  </a:cubicBezTo>
                  <a:cubicBezTo>
                    <a:pt x="7089" y="5590"/>
                    <a:pt x="7162" y="2807"/>
                    <a:pt x="6775" y="993"/>
                  </a:cubicBezTo>
                  <a:cubicBezTo>
                    <a:pt x="6751" y="968"/>
                    <a:pt x="6702" y="920"/>
                    <a:pt x="6702" y="847"/>
                  </a:cubicBezTo>
                  <a:cubicBezTo>
                    <a:pt x="6702" y="678"/>
                    <a:pt x="6823" y="509"/>
                    <a:pt x="6944" y="388"/>
                  </a:cubicBezTo>
                  <a:cubicBezTo>
                    <a:pt x="6993" y="363"/>
                    <a:pt x="7041" y="315"/>
                    <a:pt x="7089" y="291"/>
                  </a:cubicBezTo>
                  <a:cubicBezTo>
                    <a:pt x="6993" y="194"/>
                    <a:pt x="6872" y="97"/>
                    <a:pt x="677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72"/>
            <p:cNvSpPr/>
            <p:nvPr/>
          </p:nvSpPr>
          <p:spPr>
            <a:xfrm>
              <a:off x="10634675" y="871225"/>
              <a:ext cx="107100" cy="60500"/>
            </a:xfrm>
            <a:custGeom>
              <a:avLst/>
              <a:gdLst/>
              <a:ahLst/>
              <a:cxnLst/>
              <a:rect l="l" t="t" r="r" b="b"/>
              <a:pathLst>
                <a:path w="4284" h="2420" extrusionOk="0">
                  <a:moveTo>
                    <a:pt x="4283" y="0"/>
                  </a:moveTo>
                  <a:cubicBezTo>
                    <a:pt x="2904" y="557"/>
                    <a:pt x="1452" y="968"/>
                    <a:pt x="1" y="1162"/>
                  </a:cubicBezTo>
                  <a:cubicBezTo>
                    <a:pt x="581" y="1549"/>
                    <a:pt x="1138" y="1984"/>
                    <a:pt x="1646" y="2420"/>
                  </a:cubicBezTo>
                  <a:cubicBezTo>
                    <a:pt x="2081" y="2275"/>
                    <a:pt x="2517" y="2129"/>
                    <a:pt x="2953" y="2129"/>
                  </a:cubicBezTo>
                  <a:cubicBezTo>
                    <a:pt x="2977" y="2129"/>
                    <a:pt x="3001" y="2154"/>
                    <a:pt x="3025" y="2154"/>
                  </a:cubicBezTo>
                  <a:cubicBezTo>
                    <a:pt x="3049" y="2129"/>
                    <a:pt x="3049" y="2081"/>
                    <a:pt x="3073" y="2057"/>
                  </a:cubicBezTo>
                  <a:cubicBezTo>
                    <a:pt x="3315" y="1331"/>
                    <a:pt x="3727" y="605"/>
                    <a:pt x="42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72"/>
            <p:cNvSpPr/>
            <p:nvPr/>
          </p:nvSpPr>
          <p:spPr>
            <a:xfrm>
              <a:off x="10684875" y="933525"/>
              <a:ext cx="23025" cy="22400"/>
            </a:xfrm>
            <a:custGeom>
              <a:avLst/>
              <a:gdLst/>
              <a:ahLst/>
              <a:cxnLst/>
              <a:rect l="l" t="t" r="r" b="b"/>
              <a:pathLst>
                <a:path w="921" h="896" extrusionOk="0">
                  <a:moveTo>
                    <a:pt x="920" y="0"/>
                  </a:moveTo>
                  <a:cubicBezTo>
                    <a:pt x="630" y="121"/>
                    <a:pt x="315" y="194"/>
                    <a:pt x="1" y="242"/>
                  </a:cubicBezTo>
                  <a:cubicBezTo>
                    <a:pt x="219" y="460"/>
                    <a:pt x="436" y="678"/>
                    <a:pt x="654" y="896"/>
                  </a:cubicBezTo>
                  <a:cubicBezTo>
                    <a:pt x="751" y="581"/>
                    <a:pt x="824" y="291"/>
                    <a:pt x="920" y="0"/>
                  </a:cubicBezTo>
                  <a:close/>
                </a:path>
              </a:pathLst>
            </a:custGeom>
            <a:solidFill>
              <a:srgbClr val="F9FBF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72"/>
            <p:cNvSpPr/>
            <p:nvPr/>
          </p:nvSpPr>
          <p:spPr>
            <a:xfrm>
              <a:off x="10875425" y="949850"/>
              <a:ext cx="36325" cy="50225"/>
            </a:xfrm>
            <a:custGeom>
              <a:avLst/>
              <a:gdLst/>
              <a:ahLst/>
              <a:cxnLst/>
              <a:rect l="l" t="t" r="r" b="b"/>
              <a:pathLst>
                <a:path w="1453" h="2009" extrusionOk="0">
                  <a:moveTo>
                    <a:pt x="605" y="1"/>
                  </a:moveTo>
                  <a:cubicBezTo>
                    <a:pt x="557" y="436"/>
                    <a:pt x="460" y="847"/>
                    <a:pt x="315" y="1259"/>
                  </a:cubicBezTo>
                  <a:cubicBezTo>
                    <a:pt x="218" y="1501"/>
                    <a:pt x="121" y="1743"/>
                    <a:pt x="0" y="2009"/>
                  </a:cubicBezTo>
                  <a:cubicBezTo>
                    <a:pt x="533" y="1598"/>
                    <a:pt x="1017" y="1162"/>
                    <a:pt x="1452" y="678"/>
                  </a:cubicBezTo>
                  <a:cubicBezTo>
                    <a:pt x="1307" y="581"/>
                    <a:pt x="1162" y="436"/>
                    <a:pt x="1017" y="315"/>
                  </a:cubicBezTo>
                  <a:cubicBezTo>
                    <a:pt x="872" y="218"/>
                    <a:pt x="751" y="122"/>
                    <a:pt x="6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72"/>
            <p:cNvSpPr/>
            <p:nvPr/>
          </p:nvSpPr>
          <p:spPr>
            <a:xfrm>
              <a:off x="10888725" y="893000"/>
              <a:ext cx="72625" cy="67150"/>
            </a:xfrm>
            <a:custGeom>
              <a:avLst/>
              <a:gdLst/>
              <a:ahLst/>
              <a:cxnLst/>
              <a:rect l="l" t="t" r="r" b="b"/>
              <a:pathLst>
                <a:path w="2905" h="2686" extrusionOk="0">
                  <a:moveTo>
                    <a:pt x="1259" y="0"/>
                  </a:moveTo>
                  <a:cubicBezTo>
                    <a:pt x="823" y="0"/>
                    <a:pt x="412" y="97"/>
                    <a:pt x="1" y="242"/>
                  </a:cubicBezTo>
                  <a:cubicBezTo>
                    <a:pt x="122" y="775"/>
                    <a:pt x="146" y="1331"/>
                    <a:pt x="122" y="1863"/>
                  </a:cubicBezTo>
                  <a:cubicBezTo>
                    <a:pt x="315" y="2008"/>
                    <a:pt x="509" y="2154"/>
                    <a:pt x="702" y="2299"/>
                  </a:cubicBezTo>
                  <a:cubicBezTo>
                    <a:pt x="848" y="2420"/>
                    <a:pt x="1041" y="2541"/>
                    <a:pt x="1186" y="2686"/>
                  </a:cubicBezTo>
                  <a:cubicBezTo>
                    <a:pt x="1815" y="1960"/>
                    <a:pt x="2396" y="1162"/>
                    <a:pt x="2904" y="242"/>
                  </a:cubicBezTo>
                  <a:lnTo>
                    <a:pt x="2904" y="242"/>
                  </a:lnTo>
                  <a:cubicBezTo>
                    <a:pt x="2856" y="291"/>
                    <a:pt x="2807" y="291"/>
                    <a:pt x="2759" y="291"/>
                  </a:cubicBezTo>
                  <a:cubicBezTo>
                    <a:pt x="2251" y="170"/>
                    <a:pt x="1791" y="0"/>
                    <a:pt x="125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72"/>
            <p:cNvSpPr/>
            <p:nvPr/>
          </p:nvSpPr>
          <p:spPr>
            <a:xfrm>
              <a:off x="10263275" y="974650"/>
              <a:ext cx="140975" cy="88950"/>
            </a:xfrm>
            <a:custGeom>
              <a:avLst/>
              <a:gdLst/>
              <a:ahLst/>
              <a:cxnLst/>
              <a:rect l="l" t="t" r="r" b="b"/>
              <a:pathLst>
                <a:path w="5639" h="3558" extrusionOk="0">
                  <a:moveTo>
                    <a:pt x="1891" y="1271"/>
                  </a:moveTo>
                  <a:cubicBezTo>
                    <a:pt x="1954" y="1271"/>
                    <a:pt x="2021" y="1307"/>
                    <a:pt x="2033" y="1380"/>
                  </a:cubicBezTo>
                  <a:cubicBezTo>
                    <a:pt x="2081" y="1743"/>
                    <a:pt x="2154" y="2106"/>
                    <a:pt x="2130" y="2444"/>
                  </a:cubicBezTo>
                  <a:cubicBezTo>
                    <a:pt x="2116" y="2525"/>
                    <a:pt x="2050" y="2576"/>
                    <a:pt x="1990" y="2576"/>
                  </a:cubicBezTo>
                  <a:cubicBezTo>
                    <a:pt x="1943" y="2576"/>
                    <a:pt x="1899" y="2544"/>
                    <a:pt x="1888" y="2469"/>
                  </a:cubicBezTo>
                  <a:cubicBezTo>
                    <a:pt x="1791" y="2130"/>
                    <a:pt x="1791" y="1743"/>
                    <a:pt x="1767" y="1380"/>
                  </a:cubicBezTo>
                  <a:cubicBezTo>
                    <a:pt x="1767" y="1307"/>
                    <a:pt x="1827" y="1271"/>
                    <a:pt x="1891" y="1271"/>
                  </a:cubicBezTo>
                  <a:close/>
                  <a:moveTo>
                    <a:pt x="1331" y="1"/>
                  </a:moveTo>
                  <a:cubicBezTo>
                    <a:pt x="1186" y="436"/>
                    <a:pt x="920" y="823"/>
                    <a:pt x="702" y="1210"/>
                  </a:cubicBezTo>
                  <a:cubicBezTo>
                    <a:pt x="460" y="1598"/>
                    <a:pt x="242" y="1985"/>
                    <a:pt x="1" y="2396"/>
                  </a:cubicBezTo>
                  <a:cubicBezTo>
                    <a:pt x="73" y="2396"/>
                    <a:pt x="122" y="2420"/>
                    <a:pt x="194" y="2444"/>
                  </a:cubicBezTo>
                  <a:cubicBezTo>
                    <a:pt x="1235" y="2711"/>
                    <a:pt x="2299" y="2904"/>
                    <a:pt x="3364" y="3122"/>
                  </a:cubicBezTo>
                  <a:cubicBezTo>
                    <a:pt x="3412" y="2880"/>
                    <a:pt x="3461" y="2638"/>
                    <a:pt x="3509" y="2420"/>
                  </a:cubicBezTo>
                  <a:cubicBezTo>
                    <a:pt x="3557" y="2154"/>
                    <a:pt x="3581" y="1864"/>
                    <a:pt x="3751" y="1670"/>
                  </a:cubicBezTo>
                  <a:cubicBezTo>
                    <a:pt x="3775" y="1622"/>
                    <a:pt x="3836" y="1592"/>
                    <a:pt x="3893" y="1592"/>
                  </a:cubicBezTo>
                  <a:cubicBezTo>
                    <a:pt x="3950" y="1592"/>
                    <a:pt x="4005" y="1622"/>
                    <a:pt x="4017" y="1694"/>
                  </a:cubicBezTo>
                  <a:cubicBezTo>
                    <a:pt x="4065" y="1960"/>
                    <a:pt x="3969" y="2202"/>
                    <a:pt x="3896" y="2444"/>
                  </a:cubicBezTo>
                  <a:cubicBezTo>
                    <a:pt x="3848" y="2686"/>
                    <a:pt x="3775" y="2928"/>
                    <a:pt x="3702" y="3170"/>
                  </a:cubicBezTo>
                  <a:cubicBezTo>
                    <a:pt x="3993" y="3219"/>
                    <a:pt x="4259" y="3291"/>
                    <a:pt x="4549" y="3340"/>
                  </a:cubicBezTo>
                  <a:cubicBezTo>
                    <a:pt x="4912" y="3412"/>
                    <a:pt x="5275" y="3485"/>
                    <a:pt x="5638" y="3557"/>
                  </a:cubicBezTo>
                  <a:cubicBezTo>
                    <a:pt x="5227" y="2323"/>
                    <a:pt x="4380" y="1428"/>
                    <a:pt x="3654" y="436"/>
                  </a:cubicBezTo>
                  <a:cubicBezTo>
                    <a:pt x="3596" y="444"/>
                    <a:pt x="3539" y="447"/>
                    <a:pt x="3482" y="447"/>
                  </a:cubicBezTo>
                  <a:cubicBezTo>
                    <a:pt x="3183" y="447"/>
                    <a:pt x="2895" y="352"/>
                    <a:pt x="2589" y="291"/>
                  </a:cubicBezTo>
                  <a:cubicBezTo>
                    <a:pt x="2154" y="218"/>
                    <a:pt x="1743" y="97"/>
                    <a:pt x="1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72"/>
            <p:cNvSpPr/>
            <p:nvPr/>
          </p:nvSpPr>
          <p:spPr>
            <a:xfrm>
              <a:off x="10528225" y="885725"/>
              <a:ext cx="168775" cy="199050"/>
            </a:xfrm>
            <a:custGeom>
              <a:avLst/>
              <a:gdLst/>
              <a:ahLst/>
              <a:cxnLst/>
              <a:rect l="l" t="t" r="r" b="b"/>
              <a:pathLst>
                <a:path w="6751" h="7962" extrusionOk="0">
                  <a:moveTo>
                    <a:pt x="4550" y="3512"/>
                  </a:moveTo>
                  <a:cubicBezTo>
                    <a:pt x="4607" y="3512"/>
                    <a:pt x="4657" y="3549"/>
                    <a:pt x="4646" y="3630"/>
                  </a:cubicBezTo>
                  <a:cubicBezTo>
                    <a:pt x="4646" y="4017"/>
                    <a:pt x="4694" y="4477"/>
                    <a:pt x="4573" y="4840"/>
                  </a:cubicBezTo>
                  <a:cubicBezTo>
                    <a:pt x="4548" y="4891"/>
                    <a:pt x="4482" y="4922"/>
                    <a:pt x="4422" y="4922"/>
                  </a:cubicBezTo>
                  <a:cubicBezTo>
                    <a:pt x="4368" y="4922"/>
                    <a:pt x="4318" y="4897"/>
                    <a:pt x="4307" y="4840"/>
                  </a:cubicBezTo>
                  <a:cubicBezTo>
                    <a:pt x="4259" y="4453"/>
                    <a:pt x="4355" y="4017"/>
                    <a:pt x="4404" y="3630"/>
                  </a:cubicBezTo>
                  <a:cubicBezTo>
                    <a:pt x="4416" y="3555"/>
                    <a:pt x="4488" y="3512"/>
                    <a:pt x="4550" y="3512"/>
                  </a:cubicBezTo>
                  <a:close/>
                  <a:moveTo>
                    <a:pt x="2444" y="1"/>
                  </a:moveTo>
                  <a:cubicBezTo>
                    <a:pt x="1742" y="1501"/>
                    <a:pt x="968" y="3050"/>
                    <a:pt x="0" y="4404"/>
                  </a:cubicBezTo>
                  <a:cubicBezTo>
                    <a:pt x="266" y="4767"/>
                    <a:pt x="581" y="5058"/>
                    <a:pt x="920" y="5397"/>
                  </a:cubicBezTo>
                  <a:cubicBezTo>
                    <a:pt x="1137" y="5590"/>
                    <a:pt x="1355" y="5808"/>
                    <a:pt x="1549" y="6026"/>
                  </a:cubicBezTo>
                  <a:cubicBezTo>
                    <a:pt x="1694" y="4646"/>
                    <a:pt x="1960" y="3267"/>
                    <a:pt x="2154" y="1888"/>
                  </a:cubicBezTo>
                  <a:cubicBezTo>
                    <a:pt x="2164" y="1815"/>
                    <a:pt x="2224" y="1783"/>
                    <a:pt x="2286" y="1783"/>
                  </a:cubicBezTo>
                  <a:cubicBezTo>
                    <a:pt x="2369" y="1783"/>
                    <a:pt x="2458" y="1840"/>
                    <a:pt x="2444" y="1937"/>
                  </a:cubicBezTo>
                  <a:cubicBezTo>
                    <a:pt x="2250" y="3412"/>
                    <a:pt x="2105" y="4913"/>
                    <a:pt x="1839" y="6389"/>
                  </a:cubicBezTo>
                  <a:cubicBezTo>
                    <a:pt x="2178" y="6872"/>
                    <a:pt x="2420" y="7381"/>
                    <a:pt x="2396" y="7961"/>
                  </a:cubicBezTo>
                  <a:lnTo>
                    <a:pt x="3146" y="7961"/>
                  </a:lnTo>
                  <a:cubicBezTo>
                    <a:pt x="3146" y="7961"/>
                    <a:pt x="3146" y="7961"/>
                    <a:pt x="3146" y="7937"/>
                  </a:cubicBezTo>
                  <a:cubicBezTo>
                    <a:pt x="3025" y="6824"/>
                    <a:pt x="3751" y="5977"/>
                    <a:pt x="4622" y="5324"/>
                  </a:cubicBezTo>
                  <a:cubicBezTo>
                    <a:pt x="5275" y="4840"/>
                    <a:pt x="6001" y="4453"/>
                    <a:pt x="6460" y="3751"/>
                  </a:cubicBezTo>
                  <a:cubicBezTo>
                    <a:pt x="6557" y="3582"/>
                    <a:pt x="6654" y="3412"/>
                    <a:pt x="6751" y="3219"/>
                  </a:cubicBezTo>
                  <a:lnTo>
                    <a:pt x="6727" y="3219"/>
                  </a:lnTo>
                  <a:cubicBezTo>
                    <a:pt x="5299" y="2130"/>
                    <a:pt x="3944" y="993"/>
                    <a:pt x="2444"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72"/>
            <p:cNvSpPr/>
            <p:nvPr/>
          </p:nvSpPr>
          <p:spPr>
            <a:xfrm>
              <a:off x="10208225" y="942200"/>
              <a:ext cx="137950" cy="88725"/>
            </a:xfrm>
            <a:custGeom>
              <a:avLst/>
              <a:gdLst/>
              <a:ahLst/>
              <a:cxnLst/>
              <a:rect l="l" t="t" r="r" b="b"/>
              <a:pathLst>
                <a:path w="5518" h="3549" extrusionOk="0">
                  <a:moveTo>
                    <a:pt x="3215" y="1"/>
                  </a:moveTo>
                  <a:cubicBezTo>
                    <a:pt x="1906" y="1"/>
                    <a:pt x="659" y="212"/>
                    <a:pt x="1" y="1613"/>
                  </a:cubicBezTo>
                  <a:cubicBezTo>
                    <a:pt x="267" y="2484"/>
                    <a:pt x="896" y="3162"/>
                    <a:pt x="1840" y="3549"/>
                  </a:cubicBezTo>
                  <a:cubicBezTo>
                    <a:pt x="2057" y="3138"/>
                    <a:pt x="2275" y="2702"/>
                    <a:pt x="2517" y="2291"/>
                  </a:cubicBezTo>
                  <a:cubicBezTo>
                    <a:pt x="2735" y="1855"/>
                    <a:pt x="2928" y="1371"/>
                    <a:pt x="3267" y="1032"/>
                  </a:cubicBezTo>
                  <a:cubicBezTo>
                    <a:pt x="3309" y="948"/>
                    <a:pt x="3369" y="883"/>
                    <a:pt x="3464" y="883"/>
                  </a:cubicBezTo>
                  <a:cubicBezTo>
                    <a:pt x="3478" y="883"/>
                    <a:pt x="3493" y="884"/>
                    <a:pt x="3509" y="887"/>
                  </a:cubicBezTo>
                  <a:cubicBezTo>
                    <a:pt x="3945" y="960"/>
                    <a:pt x="4380" y="1032"/>
                    <a:pt x="4816" y="1105"/>
                  </a:cubicBezTo>
                  <a:cubicBezTo>
                    <a:pt x="5058" y="1153"/>
                    <a:pt x="5275" y="1178"/>
                    <a:pt x="5517" y="1226"/>
                  </a:cubicBezTo>
                  <a:cubicBezTo>
                    <a:pt x="5348" y="960"/>
                    <a:pt x="5179" y="694"/>
                    <a:pt x="5058" y="379"/>
                  </a:cubicBezTo>
                  <a:cubicBezTo>
                    <a:pt x="4985" y="282"/>
                    <a:pt x="4961" y="161"/>
                    <a:pt x="4912" y="40"/>
                  </a:cubicBezTo>
                  <a:cubicBezTo>
                    <a:pt x="4363" y="40"/>
                    <a:pt x="3783" y="1"/>
                    <a:pt x="321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72"/>
            <p:cNvSpPr/>
            <p:nvPr/>
          </p:nvSpPr>
          <p:spPr>
            <a:xfrm>
              <a:off x="10164075" y="824650"/>
              <a:ext cx="870450" cy="399850"/>
            </a:xfrm>
            <a:custGeom>
              <a:avLst/>
              <a:gdLst/>
              <a:ahLst/>
              <a:cxnLst/>
              <a:rect l="l" t="t" r="r" b="b"/>
              <a:pathLst>
                <a:path w="34818" h="15994" extrusionOk="0">
                  <a:moveTo>
                    <a:pt x="29858" y="0"/>
                  </a:moveTo>
                  <a:cubicBezTo>
                    <a:pt x="29979" y="218"/>
                    <a:pt x="30076" y="460"/>
                    <a:pt x="30076" y="702"/>
                  </a:cubicBezTo>
                  <a:cubicBezTo>
                    <a:pt x="30076" y="726"/>
                    <a:pt x="30076" y="726"/>
                    <a:pt x="30076" y="750"/>
                  </a:cubicBezTo>
                  <a:cubicBezTo>
                    <a:pt x="30076" y="750"/>
                    <a:pt x="30100" y="750"/>
                    <a:pt x="30100" y="774"/>
                  </a:cubicBezTo>
                  <a:cubicBezTo>
                    <a:pt x="30245" y="1016"/>
                    <a:pt x="30124" y="1283"/>
                    <a:pt x="29979" y="1500"/>
                  </a:cubicBezTo>
                  <a:cubicBezTo>
                    <a:pt x="29858" y="1742"/>
                    <a:pt x="29640" y="1912"/>
                    <a:pt x="29398" y="2008"/>
                  </a:cubicBezTo>
                  <a:cubicBezTo>
                    <a:pt x="29364" y="2022"/>
                    <a:pt x="29334" y="2028"/>
                    <a:pt x="29308" y="2028"/>
                  </a:cubicBezTo>
                  <a:cubicBezTo>
                    <a:pt x="29238" y="2028"/>
                    <a:pt x="29191" y="1988"/>
                    <a:pt x="29156" y="1936"/>
                  </a:cubicBezTo>
                  <a:lnTo>
                    <a:pt x="29132" y="1936"/>
                  </a:lnTo>
                  <a:cubicBezTo>
                    <a:pt x="29108" y="1912"/>
                    <a:pt x="29059" y="1863"/>
                    <a:pt x="29035" y="1839"/>
                  </a:cubicBezTo>
                  <a:cubicBezTo>
                    <a:pt x="28963" y="1887"/>
                    <a:pt x="28890" y="1936"/>
                    <a:pt x="28842" y="1984"/>
                  </a:cubicBezTo>
                  <a:cubicBezTo>
                    <a:pt x="28793" y="2033"/>
                    <a:pt x="28769" y="2081"/>
                    <a:pt x="28721" y="2129"/>
                  </a:cubicBezTo>
                  <a:cubicBezTo>
                    <a:pt x="28745" y="2154"/>
                    <a:pt x="28745" y="2154"/>
                    <a:pt x="28745" y="2154"/>
                  </a:cubicBezTo>
                  <a:cubicBezTo>
                    <a:pt x="28793" y="2299"/>
                    <a:pt x="28842" y="2444"/>
                    <a:pt x="28890" y="2613"/>
                  </a:cubicBezTo>
                  <a:cubicBezTo>
                    <a:pt x="29361" y="2415"/>
                    <a:pt x="29909" y="2286"/>
                    <a:pt x="30448" y="2286"/>
                  </a:cubicBezTo>
                  <a:cubicBezTo>
                    <a:pt x="30960" y="2286"/>
                    <a:pt x="31466" y="2403"/>
                    <a:pt x="31890" y="2686"/>
                  </a:cubicBezTo>
                  <a:cubicBezTo>
                    <a:pt x="31939" y="2710"/>
                    <a:pt x="31963" y="2783"/>
                    <a:pt x="31963" y="2855"/>
                  </a:cubicBezTo>
                  <a:cubicBezTo>
                    <a:pt x="32084" y="2637"/>
                    <a:pt x="32205" y="2420"/>
                    <a:pt x="32302" y="2178"/>
                  </a:cubicBezTo>
                  <a:cubicBezTo>
                    <a:pt x="32333" y="2106"/>
                    <a:pt x="32394" y="2076"/>
                    <a:pt x="32458" y="2076"/>
                  </a:cubicBezTo>
                  <a:cubicBezTo>
                    <a:pt x="32590" y="2076"/>
                    <a:pt x="32737" y="2201"/>
                    <a:pt x="32689" y="2347"/>
                  </a:cubicBezTo>
                  <a:cubicBezTo>
                    <a:pt x="30594" y="8510"/>
                    <a:pt x="23421" y="10913"/>
                    <a:pt x="17510" y="10913"/>
                  </a:cubicBezTo>
                  <a:cubicBezTo>
                    <a:pt x="17481" y="10913"/>
                    <a:pt x="17451" y="10912"/>
                    <a:pt x="17421" y="10912"/>
                  </a:cubicBezTo>
                  <a:cubicBezTo>
                    <a:pt x="14929" y="10912"/>
                    <a:pt x="12485" y="10574"/>
                    <a:pt x="10042" y="10138"/>
                  </a:cubicBezTo>
                  <a:cubicBezTo>
                    <a:pt x="10002" y="10158"/>
                    <a:pt x="9957" y="10170"/>
                    <a:pt x="9914" y="10170"/>
                  </a:cubicBezTo>
                  <a:cubicBezTo>
                    <a:pt x="9853" y="10170"/>
                    <a:pt x="9794" y="10146"/>
                    <a:pt x="9751" y="10090"/>
                  </a:cubicBezTo>
                  <a:cubicBezTo>
                    <a:pt x="8638" y="9872"/>
                    <a:pt x="7549" y="9654"/>
                    <a:pt x="6436" y="9412"/>
                  </a:cubicBezTo>
                  <a:cubicBezTo>
                    <a:pt x="4985" y="9098"/>
                    <a:pt x="3194" y="9001"/>
                    <a:pt x="2130" y="7815"/>
                  </a:cubicBezTo>
                  <a:cubicBezTo>
                    <a:pt x="1331" y="6944"/>
                    <a:pt x="1138" y="5759"/>
                    <a:pt x="1380" y="4622"/>
                  </a:cubicBezTo>
                  <a:cubicBezTo>
                    <a:pt x="1390" y="4557"/>
                    <a:pt x="1448" y="4526"/>
                    <a:pt x="1508" y="4526"/>
                  </a:cubicBezTo>
                  <a:cubicBezTo>
                    <a:pt x="1583" y="4526"/>
                    <a:pt x="1659" y="4575"/>
                    <a:pt x="1646" y="4670"/>
                  </a:cubicBezTo>
                  <a:cubicBezTo>
                    <a:pt x="1597" y="5057"/>
                    <a:pt x="1597" y="5420"/>
                    <a:pt x="1646" y="5759"/>
                  </a:cubicBezTo>
                  <a:cubicBezTo>
                    <a:pt x="2363" y="4575"/>
                    <a:pt x="3746" y="4136"/>
                    <a:pt x="5123" y="4136"/>
                  </a:cubicBezTo>
                  <a:cubicBezTo>
                    <a:pt x="5603" y="4136"/>
                    <a:pt x="6083" y="4189"/>
                    <a:pt x="6533" y="4283"/>
                  </a:cubicBezTo>
                  <a:cubicBezTo>
                    <a:pt x="6388" y="3799"/>
                    <a:pt x="6340" y="3291"/>
                    <a:pt x="6340" y="2783"/>
                  </a:cubicBezTo>
                  <a:cubicBezTo>
                    <a:pt x="5558" y="2726"/>
                    <a:pt x="4768" y="2661"/>
                    <a:pt x="3985" y="2661"/>
                  </a:cubicBezTo>
                  <a:cubicBezTo>
                    <a:pt x="3434" y="2661"/>
                    <a:pt x="2887" y="2693"/>
                    <a:pt x="2347" y="2783"/>
                  </a:cubicBezTo>
                  <a:cubicBezTo>
                    <a:pt x="1476" y="2928"/>
                    <a:pt x="630" y="3291"/>
                    <a:pt x="605" y="4331"/>
                  </a:cubicBezTo>
                  <a:cubicBezTo>
                    <a:pt x="581" y="4888"/>
                    <a:pt x="847" y="5444"/>
                    <a:pt x="896" y="6001"/>
                  </a:cubicBezTo>
                  <a:cubicBezTo>
                    <a:pt x="968" y="7041"/>
                    <a:pt x="533" y="8009"/>
                    <a:pt x="339" y="9025"/>
                  </a:cubicBezTo>
                  <a:cubicBezTo>
                    <a:pt x="0" y="10549"/>
                    <a:pt x="581" y="11880"/>
                    <a:pt x="1888" y="12727"/>
                  </a:cubicBezTo>
                  <a:cubicBezTo>
                    <a:pt x="3001" y="13501"/>
                    <a:pt x="4404" y="13767"/>
                    <a:pt x="5711" y="14034"/>
                  </a:cubicBezTo>
                  <a:cubicBezTo>
                    <a:pt x="7041" y="14324"/>
                    <a:pt x="8348" y="14590"/>
                    <a:pt x="9679" y="14832"/>
                  </a:cubicBezTo>
                  <a:cubicBezTo>
                    <a:pt x="12510" y="15340"/>
                    <a:pt x="15365" y="15727"/>
                    <a:pt x="18244" y="15848"/>
                  </a:cubicBezTo>
                  <a:cubicBezTo>
                    <a:pt x="18341" y="15872"/>
                    <a:pt x="18413" y="15921"/>
                    <a:pt x="18462" y="15993"/>
                  </a:cubicBezTo>
                  <a:cubicBezTo>
                    <a:pt x="20736" y="15509"/>
                    <a:pt x="23010" y="15195"/>
                    <a:pt x="25236" y="14445"/>
                  </a:cubicBezTo>
                  <a:cubicBezTo>
                    <a:pt x="27608" y="13671"/>
                    <a:pt x="29882" y="12606"/>
                    <a:pt x="31987" y="11275"/>
                  </a:cubicBezTo>
                  <a:cubicBezTo>
                    <a:pt x="32979" y="10646"/>
                    <a:pt x="34286" y="9896"/>
                    <a:pt x="34552" y="8638"/>
                  </a:cubicBezTo>
                  <a:cubicBezTo>
                    <a:pt x="34818" y="7452"/>
                    <a:pt x="34092" y="6194"/>
                    <a:pt x="34068" y="4984"/>
                  </a:cubicBezTo>
                  <a:cubicBezTo>
                    <a:pt x="34044" y="3533"/>
                    <a:pt x="34455" y="2178"/>
                    <a:pt x="33245" y="1041"/>
                  </a:cubicBezTo>
                  <a:cubicBezTo>
                    <a:pt x="32326" y="145"/>
                    <a:pt x="31068" y="0"/>
                    <a:pt x="2985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72"/>
            <p:cNvSpPr/>
            <p:nvPr/>
          </p:nvSpPr>
          <p:spPr>
            <a:xfrm>
              <a:off x="10882075" y="824650"/>
              <a:ext cx="108900" cy="73800"/>
            </a:xfrm>
            <a:custGeom>
              <a:avLst/>
              <a:gdLst/>
              <a:ahLst/>
              <a:cxnLst/>
              <a:rect l="l" t="t" r="r" b="b"/>
              <a:pathLst>
                <a:path w="4356" h="2952" extrusionOk="0">
                  <a:moveTo>
                    <a:pt x="1138" y="0"/>
                  </a:moveTo>
                  <a:cubicBezTo>
                    <a:pt x="1259" y="218"/>
                    <a:pt x="1356" y="460"/>
                    <a:pt x="1356" y="702"/>
                  </a:cubicBezTo>
                  <a:cubicBezTo>
                    <a:pt x="1356" y="726"/>
                    <a:pt x="1356" y="726"/>
                    <a:pt x="1356" y="750"/>
                  </a:cubicBezTo>
                  <a:cubicBezTo>
                    <a:pt x="1356" y="750"/>
                    <a:pt x="1380" y="750"/>
                    <a:pt x="1380" y="774"/>
                  </a:cubicBezTo>
                  <a:cubicBezTo>
                    <a:pt x="1525" y="1016"/>
                    <a:pt x="1404" y="1283"/>
                    <a:pt x="1259" y="1500"/>
                  </a:cubicBezTo>
                  <a:cubicBezTo>
                    <a:pt x="1138" y="1742"/>
                    <a:pt x="920" y="1912"/>
                    <a:pt x="678" y="2008"/>
                  </a:cubicBezTo>
                  <a:cubicBezTo>
                    <a:pt x="644" y="2022"/>
                    <a:pt x="614" y="2028"/>
                    <a:pt x="588" y="2028"/>
                  </a:cubicBezTo>
                  <a:cubicBezTo>
                    <a:pt x="518" y="2028"/>
                    <a:pt x="471" y="1988"/>
                    <a:pt x="436" y="1936"/>
                  </a:cubicBezTo>
                  <a:lnTo>
                    <a:pt x="412" y="1936"/>
                  </a:lnTo>
                  <a:cubicBezTo>
                    <a:pt x="388" y="1912"/>
                    <a:pt x="339" y="1863"/>
                    <a:pt x="315" y="1839"/>
                  </a:cubicBezTo>
                  <a:cubicBezTo>
                    <a:pt x="243" y="1887"/>
                    <a:pt x="170" y="1936"/>
                    <a:pt x="122" y="1984"/>
                  </a:cubicBezTo>
                  <a:cubicBezTo>
                    <a:pt x="73" y="2033"/>
                    <a:pt x="49" y="2081"/>
                    <a:pt x="1" y="2154"/>
                  </a:cubicBezTo>
                  <a:lnTo>
                    <a:pt x="25" y="2154"/>
                  </a:lnTo>
                  <a:cubicBezTo>
                    <a:pt x="73" y="2299"/>
                    <a:pt x="122" y="2444"/>
                    <a:pt x="170" y="2613"/>
                  </a:cubicBezTo>
                  <a:cubicBezTo>
                    <a:pt x="641" y="2415"/>
                    <a:pt x="1189" y="2286"/>
                    <a:pt x="1728" y="2286"/>
                  </a:cubicBezTo>
                  <a:cubicBezTo>
                    <a:pt x="2240" y="2286"/>
                    <a:pt x="2746" y="2403"/>
                    <a:pt x="3170" y="2686"/>
                  </a:cubicBezTo>
                  <a:cubicBezTo>
                    <a:pt x="3219" y="2710"/>
                    <a:pt x="3243" y="2783"/>
                    <a:pt x="3243" y="2855"/>
                  </a:cubicBezTo>
                  <a:cubicBezTo>
                    <a:pt x="3364" y="2637"/>
                    <a:pt x="3485" y="2420"/>
                    <a:pt x="3582" y="2178"/>
                  </a:cubicBezTo>
                  <a:cubicBezTo>
                    <a:pt x="3613" y="2106"/>
                    <a:pt x="3674" y="2076"/>
                    <a:pt x="3738" y="2076"/>
                  </a:cubicBezTo>
                  <a:cubicBezTo>
                    <a:pt x="3870" y="2076"/>
                    <a:pt x="4017" y="2201"/>
                    <a:pt x="3969" y="2347"/>
                  </a:cubicBezTo>
                  <a:cubicBezTo>
                    <a:pt x="3896" y="2565"/>
                    <a:pt x="3824" y="2758"/>
                    <a:pt x="3751" y="2952"/>
                  </a:cubicBezTo>
                  <a:cubicBezTo>
                    <a:pt x="4162" y="2202"/>
                    <a:pt x="4356" y="1452"/>
                    <a:pt x="4138" y="726"/>
                  </a:cubicBezTo>
                  <a:cubicBezTo>
                    <a:pt x="3267" y="121"/>
                    <a:pt x="2202" y="0"/>
                    <a:pt x="113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72"/>
            <p:cNvSpPr/>
            <p:nvPr/>
          </p:nvSpPr>
          <p:spPr>
            <a:xfrm>
              <a:off x="10173150" y="891150"/>
              <a:ext cx="264350" cy="190600"/>
            </a:xfrm>
            <a:custGeom>
              <a:avLst/>
              <a:gdLst/>
              <a:ahLst/>
              <a:cxnLst/>
              <a:rect l="l" t="t" r="r" b="b"/>
              <a:pathLst>
                <a:path w="10574" h="7624" extrusionOk="0">
                  <a:moveTo>
                    <a:pt x="3622" y="1"/>
                  </a:moveTo>
                  <a:cubicBezTo>
                    <a:pt x="3071" y="1"/>
                    <a:pt x="2524" y="33"/>
                    <a:pt x="1984" y="123"/>
                  </a:cubicBezTo>
                  <a:cubicBezTo>
                    <a:pt x="1113" y="268"/>
                    <a:pt x="267" y="631"/>
                    <a:pt x="242" y="1671"/>
                  </a:cubicBezTo>
                  <a:cubicBezTo>
                    <a:pt x="218" y="2228"/>
                    <a:pt x="484" y="2784"/>
                    <a:pt x="533" y="3341"/>
                  </a:cubicBezTo>
                  <a:cubicBezTo>
                    <a:pt x="605" y="4333"/>
                    <a:pt x="218" y="5228"/>
                    <a:pt x="0" y="6172"/>
                  </a:cubicBezTo>
                  <a:cubicBezTo>
                    <a:pt x="49" y="6172"/>
                    <a:pt x="73" y="6147"/>
                    <a:pt x="97" y="6147"/>
                  </a:cubicBezTo>
                  <a:cubicBezTo>
                    <a:pt x="199" y="6125"/>
                    <a:pt x="304" y="6116"/>
                    <a:pt x="409" y="6116"/>
                  </a:cubicBezTo>
                  <a:cubicBezTo>
                    <a:pt x="1004" y="6116"/>
                    <a:pt x="1637" y="6426"/>
                    <a:pt x="2130" y="6631"/>
                  </a:cubicBezTo>
                  <a:cubicBezTo>
                    <a:pt x="3267" y="7115"/>
                    <a:pt x="4356" y="7212"/>
                    <a:pt x="5565" y="7333"/>
                  </a:cubicBezTo>
                  <a:cubicBezTo>
                    <a:pt x="7235" y="7478"/>
                    <a:pt x="8904" y="7575"/>
                    <a:pt x="10574" y="7623"/>
                  </a:cubicBezTo>
                  <a:cubicBezTo>
                    <a:pt x="10284" y="7575"/>
                    <a:pt x="9969" y="7526"/>
                    <a:pt x="9679" y="7478"/>
                  </a:cubicBezTo>
                  <a:cubicBezTo>
                    <a:pt x="9639" y="7498"/>
                    <a:pt x="9594" y="7510"/>
                    <a:pt x="9551" y="7510"/>
                  </a:cubicBezTo>
                  <a:cubicBezTo>
                    <a:pt x="9490" y="7510"/>
                    <a:pt x="9431" y="7486"/>
                    <a:pt x="9388" y="7430"/>
                  </a:cubicBezTo>
                  <a:cubicBezTo>
                    <a:pt x="8275" y="7212"/>
                    <a:pt x="7186" y="6994"/>
                    <a:pt x="6073" y="6752"/>
                  </a:cubicBezTo>
                  <a:cubicBezTo>
                    <a:pt x="4622" y="6438"/>
                    <a:pt x="2831" y="6341"/>
                    <a:pt x="1767" y="5155"/>
                  </a:cubicBezTo>
                  <a:cubicBezTo>
                    <a:pt x="968" y="4284"/>
                    <a:pt x="775" y="3099"/>
                    <a:pt x="1017" y="1962"/>
                  </a:cubicBezTo>
                  <a:cubicBezTo>
                    <a:pt x="1027" y="1897"/>
                    <a:pt x="1085" y="1866"/>
                    <a:pt x="1145" y="1866"/>
                  </a:cubicBezTo>
                  <a:cubicBezTo>
                    <a:pt x="1220" y="1866"/>
                    <a:pt x="1296" y="1915"/>
                    <a:pt x="1283" y="2010"/>
                  </a:cubicBezTo>
                  <a:cubicBezTo>
                    <a:pt x="1234" y="2397"/>
                    <a:pt x="1234" y="2760"/>
                    <a:pt x="1283" y="3099"/>
                  </a:cubicBezTo>
                  <a:cubicBezTo>
                    <a:pt x="2000" y="1915"/>
                    <a:pt x="3383" y="1476"/>
                    <a:pt x="4760" y="1476"/>
                  </a:cubicBezTo>
                  <a:cubicBezTo>
                    <a:pt x="5240" y="1476"/>
                    <a:pt x="5720" y="1529"/>
                    <a:pt x="6170" y="1623"/>
                  </a:cubicBezTo>
                  <a:cubicBezTo>
                    <a:pt x="6025" y="1139"/>
                    <a:pt x="5977" y="631"/>
                    <a:pt x="5977" y="123"/>
                  </a:cubicBezTo>
                  <a:cubicBezTo>
                    <a:pt x="5195" y="66"/>
                    <a:pt x="4405" y="1"/>
                    <a:pt x="362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72"/>
            <p:cNvSpPr/>
            <p:nvPr/>
          </p:nvSpPr>
          <p:spPr>
            <a:xfrm>
              <a:off x="10493750" y="901450"/>
              <a:ext cx="74425" cy="28475"/>
            </a:xfrm>
            <a:custGeom>
              <a:avLst/>
              <a:gdLst/>
              <a:ahLst/>
              <a:cxnLst/>
              <a:rect l="l" t="t" r="r" b="b"/>
              <a:pathLst>
                <a:path w="2977" h="1139" extrusionOk="0">
                  <a:moveTo>
                    <a:pt x="2976" y="1"/>
                  </a:moveTo>
                  <a:lnTo>
                    <a:pt x="2976" y="1"/>
                  </a:lnTo>
                  <a:cubicBezTo>
                    <a:pt x="2450" y="106"/>
                    <a:pt x="1903" y="169"/>
                    <a:pt x="1357" y="169"/>
                  </a:cubicBezTo>
                  <a:cubicBezTo>
                    <a:pt x="899" y="169"/>
                    <a:pt x="442" y="125"/>
                    <a:pt x="0" y="25"/>
                  </a:cubicBezTo>
                  <a:lnTo>
                    <a:pt x="0" y="25"/>
                  </a:lnTo>
                  <a:cubicBezTo>
                    <a:pt x="73" y="219"/>
                    <a:pt x="145" y="412"/>
                    <a:pt x="194" y="606"/>
                  </a:cubicBezTo>
                  <a:cubicBezTo>
                    <a:pt x="218" y="727"/>
                    <a:pt x="242" y="824"/>
                    <a:pt x="266" y="920"/>
                  </a:cubicBezTo>
                  <a:cubicBezTo>
                    <a:pt x="605" y="945"/>
                    <a:pt x="919" y="1066"/>
                    <a:pt x="1258" y="1090"/>
                  </a:cubicBezTo>
                  <a:cubicBezTo>
                    <a:pt x="1471" y="1118"/>
                    <a:pt x="1675" y="1130"/>
                    <a:pt x="1876" y="1130"/>
                  </a:cubicBezTo>
                  <a:cubicBezTo>
                    <a:pt x="2018" y="1130"/>
                    <a:pt x="2158" y="1124"/>
                    <a:pt x="2299" y="1114"/>
                  </a:cubicBezTo>
                  <a:cubicBezTo>
                    <a:pt x="2323" y="1114"/>
                    <a:pt x="2347" y="1114"/>
                    <a:pt x="2371" y="1138"/>
                  </a:cubicBezTo>
                  <a:cubicBezTo>
                    <a:pt x="2589" y="751"/>
                    <a:pt x="2783" y="388"/>
                    <a:pt x="297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72"/>
            <p:cNvSpPr/>
            <p:nvPr/>
          </p:nvSpPr>
          <p:spPr>
            <a:xfrm>
              <a:off x="10502800" y="934125"/>
              <a:ext cx="44200" cy="53250"/>
            </a:xfrm>
            <a:custGeom>
              <a:avLst/>
              <a:gdLst/>
              <a:ahLst/>
              <a:cxnLst/>
              <a:rect l="l" t="t" r="r" b="b"/>
              <a:pathLst>
                <a:path w="1768" h="2130" extrusionOk="0">
                  <a:moveTo>
                    <a:pt x="1" y="1"/>
                  </a:moveTo>
                  <a:lnTo>
                    <a:pt x="1" y="1"/>
                  </a:lnTo>
                  <a:cubicBezTo>
                    <a:pt x="98" y="484"/>
                    <a:pt x="219" y="993"/>
                    <a:pt x="412" y="1452"/>
                  </a:cubicBezTo>
                  <a:cubicBezTo>
                    <a:pt x="509" y="1694"/>
                    <a:pt x="630" y="1936"/>
                    <a:pt x="775" y="2130"/>
                  </a:cubicBezTo>
                  <a:cubicBezTo>
                    <a:pt x="1114" y="1525"/>
                    <a:pt x="1453" y="896"/>
                    <a:pt x="1767" y="291"/>
                  </a:cubicBezTo>
                  <a:lnTo>
                    <a:pt x="1767" y="291"/>
                  </a:lnTo>
                  <a:cubicBezTo>
                    <a:pt x="1668" y="295"/>
                    <a:pt x="1563" y="298"/>
                    <a:pt x="1456" y="298"/>
                  </a:cubicBezTo>
                  <a:cubicBezTo>
                    <a:pt x="959" y="298"/>
                    <a:pt x="399" y="239"/>
                    <a:pt x="1" y="1"/>
                  </a:cubicBezTo>
                  <a:close/>
                </a:path>
              </a:pathLst>
            </a:custGeom>
            <a:solidFill>
              <a:srgbClr val="C4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72"/>
            <p:cNvSpPr/>
            <p:nvPr/>
          </p:nvSpPr>
          <p:spPr>
            <a:xfrm>
              <a:off x="10298975" y="732700"/>
              <a:ext cx="68375" cy="49025"/>
            </a:xfrm>
            <a:custGeom>
              <a:avLst/>
              <a:gdLst/>
              <a:ahLst/>
              <a:cxnLst/>
              <a:rect l="l" t="t" r="r" b="b"/>
              <a:pathLst>
                <a:path w="2735" h="1961" extrusionOk="0">
                  <a:moveTo>
                    <a:pt x="2299" y="0"/>
                  </a:moveTo>
                  <a:cubicBezTo>
                    <a:pt x="1863" y="49"/>
                    <a:pt x="1428" y="146"/>
                    <a:pt x="1016" y="291"/>
                  </a:cubicBezTo>
                  <a:cubicBezTo>
                    <a:pt x="678" y="412"/>
                    <a:pt x="339" y="581"/>
                    <a:pt x="0" y="702"/>
                  </a:cubicBezTo>
                  <a:cubicBezTo>
                    <a:pt x="48" y="896"/>
                    <a:pt x="73" y="1089"/>
                    <a:pt x="121" y="1283"/>
                  </a:cubicBezTo>
                  <a:cubicBezTo>
                    <a:pt x="218" y="1525"/>
                    <a:pt x="363" y="1743"/>
                    <a:pt x="508" y="1960"/>
                  </a:cubicBezTo>
                  <a:cubicBezTo>
                    <a:pt x="944" y="1863"/>
                    <a:pt x="1355" y="1694"/>
                    <a:pt x="1742" y="1501"/>
                  </a:cubicBezTo>
                  <a:cubicBezTo>
                    <a:pt x="2105" y="1283"/>
                    <a:pt x="2395" y="992"/>
                    <a:pt x="2734" y="750"/>
                  </a:cubicBezTo>
                  <a:cubicBezTo>
                    <a:pt x="2686" y="581"/>
                    <a:pt x="2637" y="436"/>
                    <a:pt x="2541" y="291"/>
                  </a:cubicBezTo>
                  <a:cubicBezTo>
                    <a:pt x="2468" y="170"/>
                    <a:pt x="2395" y="97"/>
                    <a:pt x="229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72"/>
            <p:cNvSpPr/>
            <p:nvPr/>
          </p:nvSpPr>
          <p:spPr>
            <a:xfrm>
              <a:off x="10325575" y="769600"/>
              <a:ext cx="251050" cy="315175"/>
            </a:xfrm>
            <a:custGeom>
              <a:avLst/>
              <a:gdLst/>
              <a:ahLst/>
              <a:cxnLst/>
              <a:rect l="l" t="t" r="r" b="b"/>
              <a:pathLst>
                <a:path w="10042" h="12607" extrusionOk="0">
                  <a:moveTo>
                    <a:pt x="1525" y="0"/>
                  </a:moveTo>
                  <a:cubicBezTo>
                    <a:pt x="1138" y="339"/>
                    <a:pt x="654" y="557"/>
                    <a:pt x="146" y="678"/>
                  </a:cubicBezTo>
                  <a:cubicBezTo>
                    <a:pt x="170" y="678"/>
                    <a:pt x="170" y="702"/>
                    <a:pt x="170" y="702"/>
                  </a:cubicBezTo>
                  <a:cubicBezTo>
                    <a:pt x="291" y="871"/>
                    <a:pt x="339" y="1065"/>
                    <a:pt x="436" y="1259"/>
                  </a:cubicBezTo>
                  <a:cubicBezTo>
                    <a:pt x="460" y="1380"/>
                    <a:pt x="533" y="1500"/>
                    <a:pt x="557" y="1621"/>
                  </a:cubicBezTo>
                  <a:cubicBezTo>
                    <a:pt x="654" y="1621"/>
                    <a:pt x="727" y="1670"/>
                    <a:pt x="727" y="1791"/>
                  </a:cubicBezTo>
                  <a:cubicBezTo>
                    <a:pt x="460" y="3993"/>
                    <a:pt x="1" y="6073"/>
                    <a:pt x="1380" y="8033"/>
                  </a:cubicBezTo>
                  <a:cubicBezTo>
                    <a:pt x="2227" y="9195"/>
                    <a:pt x="3533" y="10332"/>
                    <a:pt x="3678" y="11856"/>
                  </a:cubicBezTo>
                  <a:cubicBezTo>
                    <a:pt x="5783" y="12243"/>
                    <a:pt x="7913" y="12534"/>
                    <a:pt x="10042" y="12606"/>
                  </a:cubicBezTo>
                  <a:cubicBezTo>
                    <a:pt x="9679" y="11179"/>
                    <a:pt x="8590" y="10550"/>
                    <a:pt x="7695" y="9461"/>
                  </a:cubicBezTo>
                  <a:cubicBezTo>
                    <a:pt x="7066" y="8687"/>
                    <a:pt x="6800" y="7767"/>
                    <a:pt x="6582" y="6824"/>
                  </a:cubicBezTo>
                  <a:cubicBezTo>
                    <a:pt x="6267" y="5565"/>
                    <a:pt x="5953" y="4380"/>
                    <a:pt x="5106" y="3339"/>
                  </a:cubicBezTo>
                  <a:cubicBezTo>
                    <a:pt x="4404" y="2468"/>
                    <a:pt x="3485" y="1839"/>
                    <a:pt x="2469" y="1355"/>
                  </a:cubicBezTo>
                  <a:cubicBezTo>
                    <a:pt x="2444" y="1380"/>
                    <a:pt x="2414" y="1392"/>
                    <a:pt x="2381" y="1392"/>
                  </a:cubicBezTo>
                  <a:cubicBezTo>
                    <a:pt x="2348" y="1392"/>
                    <a:pt x="2311" y="1380"/>
                    <a:pt x="2275" y="1355"/>
                  </a:cubicBezTo>
                  <a:cubicBezTo>
                    <a:pt x="2227" y="1307"/>
                    <a:pt x="2178" y="1259"/>
                    <a:pt x="2130" y="1210"/>
                  </a:cubicBezTo>
                  <a:cubicBezTo>
                    <a:pt x="2106" y="1186"/>
                    <a:pt x="2106" y="1162"/>
                    <a:pt x="2082" y="1113"/>
                  </a:cubicBezTo>
                  <a:cubicBezTo>
                    <a:pt x="2033" y="1017"/>
                    <a:pt x="1961" y="896"/>
                    <a:pt x="1912" y="799"/>
                  </a:cubicBezTo>
                  <a:cubicBezTo>
                    <a:pt x="1864" y="702"/>
                    <a:pt x="1815" y="581"/>
                    <a:pt x="1743" y="460"/>
                  </a:cubicBezTo>
                  <a:cubicBezTo>
                    <a:pt x="1670" y="387"/>
                    <a:pt x="1622" y="267"/>
                    <a:pt x="1573" y="170"/>
                  </a:cubicBezTo>
                  <a:cubicBezTo>
                    <a:pt x="1573" y="121"/>
                    <a:pt x="1549" y="49"/>
                    <a:pt x="152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72"/>
            <p:cNvSpPr/>
            <p:nvPr/>
          </p:nvSpPr>
          <p:spPr>
            <a:xfrm>
              <a:off x="10325575" y="779275"/>
              <a:ext cx="180275" cy="300050"/>
            </a:xfrm>
            <a:custGeom>
              <a:avLst/>
              <a:gdLst/>
              <a:ahLst/>
              <a:cxnLst/>
              <a:rect l="l" t="t" r="r" b="b"/>
              <a:pathLst>
                <a:path w="7211" h="12002" extrusionOk="0">
                  <a:moveTo>
                    <a:pt x="944" y="0"/>
                  </a:moveTo>
                  <a:lnTo>
                    <a:pt x="944" y="0"/>
                  </a:lnTo>
                  <a:cubicBezTo>
                    <a:pt x="702" y="121"/>
                    <a:pt x="436" y="218"/>
                    <a:pt x="146" y="291"/>
                  </a:cubicBezTo>
                  <a:cubicBezTo>
                    <a:pt x="170" y="291"/>
                    <a:pt x="170" y="315"/>
                    <a:pt x="170" y="315"/>
                  </a:cubicBezTo>
                  <a:cubicBezTo>
                    <a:pt x="291" y="484"/>
                    <a:pt x="339" y="678"/>
                    <a:pt x="436" y="872"/>
                  </a:cubicBezTo>
                  <a:cubicBezTo>
                    <a:pt x="460" y="993"/>
                    <a:pt x="533" y="1113"/>
                    <a:pt x="557" y="1234"/>
                  </a:cubicBezTo>
                  <a:cubicBezTo>
                    <a:pt x="654" y="1234"/>
                    <a:pt x="727" y="1283"/>
                    <a:pt x="727" y="1404"/>
                  </a:cubicBezTo>
                  <a:cubicBezTo>
                    <a:pt x="460" y="3606"/>
                    <a:pt x="1" y="5686"/>
                    <a:pt x="1380" y="7646"/>
                  </a:cubicBezTo>
                  <a:cubicBezTo>
                    <a:pt x="2227" y="8808"/>
                    <a:pt x="3533" y="9945"/>
                    <a:pt x="3678" y="11469"/>
                  </a:cubicBezTo>
                  <a:cubicBezTo>
                    <a:pt x="4840" y="11687"/>
                    <a:pt x="6025" y="11856"/>
                    <a:pt x="7211" y="12001"/>
                  </a:cubicBezTo>
                  <a:cubicBezTo>
                    <a:pt x="6969" y="11372"/>
                    <a:pt x="6703" y="10743"/>
                    <a:pt x="6413" y="10138"/>
                  </a:cubicBezTo>
                  <a:cubicBezTo>
                    <a:pt x="5977" y="9171"/>
                    <a:pt x="5469" y="8227"/>
                    <a:pt x="4888" y="7356"/>
                  </a:cubicBezTo>
                  <a:cubicBezTo>
                    <a:pt x="4332" y="6533"/>
                    <a:pt x="3824" y="5396"/>
                    <a:pt x="2759" y="5178"/>
                  </a:cubicBezTo>
                  <a:cubicBezTo>
                    <a:pt x="727" y="4767"/>
                    <a:pt x="896" y="1888"/>
                    <a:pt x="94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72"/>
            <p:cNvSpPr/>
            <p:nvPr/>
          </p:nvSpPr>
          <p:spPr>
            <a:xfrm>
              <a:off x="10154400" y="1116875"/>
              <a:ext cx="983575" cy="1040800"/>
            </a:xfrm>
            <a:custGeom>
              <a:avLst/>
              <a:gdLst/>
              <a:ahLst/>
              <a:cxnLst/>
              <a:rect l="l" t="t" r="r" b="b"/>
              <a:pathLst>
                <a:path w="39343" h="41632" extrusionOk="0">
                  <a:moveTo>
                    <a:pt x="11270" y="5197"/>
                  </a:moveTo>
                  <a:cubicBezTo>
                    <a:pt x="11437" y="5197"/>
                    <a:pt x="11529" y="5450"/>
                    <a:pt x="11372" y="5517"/>
                  </a:cubicBezTo>
                  <a:cubicBezTo>
                    <a:pt x="9703" y="6412"/>
                    <a:pt x="7743" y="6848"/>
                    <a:pt x="5880" y="7042"/>
                  </a:cubicBezTo>
                  <a:cubicBezTo>
                    <a:pt x="5662" y="7042"/>
                    <a:pt x="5614" y="6703"/>
                    <a:pt x="5831" y="6679"/>
                  </a:cubicBezTo>
                  <a:cubicBezTo>
                    <a:pt x="7719" y="6412"/>
                    <a:pt x="9437" y="5832"/>
                    <a:pt x="11227" y="5203"/>
                  </a:cubicBezTo>
                  <a:cubicBezTo>
                    <a:pt x="11242" y="5199"/>
                    <a:pt x="11256" y="5197"/>
                    <a:pt x="11270" y="5197"/>
                  </a:cubicBezTo>
                  <a:close/>
                  <a:moveTo>
                    <a:pt x="19199" y="16635"/>
                  </a:moveTo>
                  <a:cubicBezTo>
                    <a:pt x="19909" y="16635"/>
                    <a:pt x="20516" y="17082"/>
                    <a:pt x="21002" y="17591"/>
                  </a:cubicBezTo>
                  <a:cubicBezTo>
                    <a:pt x="21123" y="17518"/>
                    <a:pt x="21292" y="17518"/>
                    <a:pt x="21438" y="17470"/>
                  </a:cubicBezTo>
                  <a:cubicBezTo>
                    <a:pt x="21607" y="17446"/>
                    <a:pt x="21801" y="17349"/>
                    <a:pt x="21994" y="17349"/>
                  </a:cubicBezTo>
                  <a:cubicBezTo>
                    <a:pt x="22067" y="17349"/>
                    <a:pt x="22115" y="17421"/>
                    <a:pt x="22139" y="17494"/>
                  </a:cubicBezTo>
                  <a:cubicBezTo>
                    <a:pt x="22164" y="17542"/>
                    <a:pt x="22164" y="17615"/>
                    <a:pt x="22115" y="17663"/>
                  </a:cubicBezTo>
                  <a:cubicBezTo>
                    <a:pt x="21655" y="18341"/>
                    <a:pt x="21171" y="19018"/>
                    <a:pt x="20736" y="19720"/>
                  </a:cubicBezTo>
                  <a:cubicBezTo>
                    <a:pt x="20688" y="19768"/>
                    <a:pt x="20615" y="19817"/>
                    <a:pt x="20542" y="19817"/>
                  </a:cubicBezTo>
                  <a:cubicBezTo>
                    <a:pt x="20188" y="19801"/>
                    <a:pt x="19833" y="19795"/>
                    <a:pt x="19478" y="19795"/>
                  </a:cubicBezTo>
                  <a:cubicBezTo>
                    <a:pt x="18768" y="19795"/>
                    <a:pt x="18058" y="19817"/>
                    <a:pt x="17349" y="19817"/>
                  </a:cubicBezTo>
                  <a:cubicBezTo>
                    <a:pt x="17324" y="19817"/>
                    <a:pt x="17324" y="19793"/>
                    <a:pt x="17300" y="19793"/>
                  </a:cubicBezTo>
                  <a:cubicBezTo>
                    <a:pt x="17203" y="19793"/>
                    <a:pt x="17131" y="19672"/>
                    <a:pt x="17203" y="19599"/>
                  </a:cubicBezTo>
                  <a:cubicBezTo>
                    <a:pt x="17300" y="19454"/>
                    <a:pt x="17421" y="19357"/>
                    <a:pt x="17542" y="19260"/>
                  </a:cubicBezTo>
                  <a:cubicBezTo>
                    <a:pt x="17615" y="19188"/>
                    <a:pt x="17687" y="19115"/>
                    <a:pt x="17784" y="19067"/>
                  </a:cubicBezTo>
                  <a:cubicBezTo>
                    <a:pt x="17687" y="18970"/>
                    <a:pt x="17615" y="18849"/>
                    <a:pt x="17518" y="18752"/>
                  </a:cubicBezTo>
                  <a:cubicBezTo>
                    <a:pt x="17421" y="18631"/>
                    <a:pt x="17349" y="18510"/>
                    <a:pt x="17252" y="18365"/>
                  </a:cubicBezTo>
                  <a:cubicBezTo>
                    <a:pt x="17131" y="18341"/>
                    <a:pt x="17034" y="18220"/>
                    <a:pt x="17131" y="18075"/>
                  </a:cubicBezTo>
                  <a:cubicBezTo>
                    <a:pt x="17591" y="17421"/>
                    <a:pt x="18147" y="16744"/>
                    <a:pt x="18994" y="16647"/>
                  </a:cubicBezTo>
                  <a:cubicBezTo>
                    <a:pt x="19063" y="16639"/>
                    <a:pt x="19131" y="16635"/>
                    <a:pt x="19199" y="16635"/>
                  </a:cubicBezTo>
                  <a:close/>
                  <a:moveTo>
                    <a:pt x="16360" y="16103"/>
                  </a:moveTo>
                  <a:cubicBezTo>
                    <a:pt x="16780" y="16103"/>
                    <a:pt x="17203" y="16155"/>
                    <a:pt x="17615" y="16260"/>
                  </a:cubicBezTo>
                  <a:cubicBezTo>
                    <a:pt x="17663" y="16284"/>
                    <a:pt x="17687" y="16308"/>
                    <a:pt x="17712" y="16333"/>
                  </a:cubicBezTo>
                  <a:cubicBezTo>
                    <a:pt x="17832" y="16357"/>
                    <a:pt x="17953" y="16405"/>
                    <a:pt x="18050" y="16429"/>
                  </a:cubicBezTo>
                  <a:cubicBezTo>
                    <a:pt x="18244" y="16478"/>
                    <a:pt x="18244" y="16696"/>
                    <a:pt x="18099" y="16792"/>
                  </a:cubicBezTo>
                  <a:cubicBezTo>
                    <a:pt x="17760" y="17058"/>
                    <a:pt x="17445" y="17349"/>
                    <a:pt x="17131" y="17663"/>
                  </a:cubicBezTo>
                  <a:cubicBezTo>
                    <a:pt x="17131" y="17688"/>
                    <a:pt x="17131" y="17688"/>
                    <a:pt x="17107" y="17712"/>
                  </a:cubicBezTo>
                  <a:cubicBezTo>
                    <a:pt x="16816" y="18123"/>
                    <a:pt x="16405" y="18438"/>
                    <a:pt x="16090" y="18825"/>
                  </a:cubicBezTo>
                  <a:cubicBezTo>
                    <a:pt x="15703" y="19260"/>
                    <a:pt x="15340" y="19720"/>
                    <a:pt x="15002" y="20204"/>
                  </a:cubicBezTo>
                  <a:cubicBezTo>
                    <a:pt x="15002" y="20228"/>
                    <a:pt x="14977" y="20228"/>
                    <a:pt x="14953" y="20252"/>
                  </a:cubicBezTo>
                  <a:cubicBezTo>
                    <a:pt x="14918" y="20288"/>
                    <a:pt x="14882" y="20310"/>
                    <a:pt x="14837" y="20310"/>
                  </a:cubicBezTo>
                  <a:cubicBezTo>
                    <a:pt x="14821" y="20310"/>
                    <a:pt x="14803" y="20307"/>
                    <a:pt x="14784" y="20301"/>
                  </a:cubicBezTo>
                  <a:cubicBezTo>
                    <a:pt x="13889" y="19986"/>
                    <a:pt x="13018" y="19430"/>
                    <a:pt x="12195" y="18970"/>
                  </a:cubicBezTo>
                  <a:cubicBezTo>
                    <a:pt x="12171" y="18970"/>
                    <a:pt x="12171" y="18946"/>
                    <a:pt x="12147" y="18946"/>
                  </a:cubicBezTo>
                  <a:cubicBezTo>
                    <a:pt x="12098" y="18922"/>
                    <a:pt x="12074" y="18849"/>
                    <a:pt x="12098" y="18776"/>
                  </a:cubicBezTo>
                  <a:cubicBezTo>
                    <a:pt x="12804" y="17050"/>
                    <a:pt x="14560" y="16103"/>
                    <a:pt x="16360" y="16103"/>
                  </a:cubicBezTo>
                  <a:close/>
                  <a:moveTo>
                    <a:pt x="22068" y="19706"/>
                  </a:moveTo>
                  <a:cubicBezTo>
                    <a:pt x="22211" y="19706"/>
                    <a:pt x="22275" y="19885"/>
                    <a:pt x="22212" y="20010"/>
                  </a:cubicBezTo>
                  <a:cubicBezTo>
                    <a:pt x="22938" y="20639"/>
                    <a:pt x="24002" y="21728"/>
                    <a:pt x="23543" y="22720"/>
                  </a:cubicBezTo>
                  <a:cubicBezTo>
                    <a:pt x="23518" y="22769"/>
                    <a:pt x="23470" y="22793"/>
                    <a:pt x="23397" y="22793"/>
                  </a:cubicBezTo>
                  <a:lnTo>
                    <a:pt x="23373" y="22793"/>
                  </a:lnTo>
                  <a:cubicBezTo>
                    <a:pt x="22793" y="23011"/>
                    <a:pt x="22139" y="23301"/>
                    <a:pt x="21510" y="23422"/>
                  </a:cubicBezTo>
                  <a:cubicBezTo>
                    <a:pt x="21486" y="23422"/>
                    <a:pt x="21462" y="23422"/>
                    <a:pt x="21438" y="23398"/>
                  </a:cubicBezTo>
                  <a:cubicBezTo>
                    <a:pt x="21398" y="23424"/>
                    <a:pt x="21351" y="23444"/>
                    <a:pt x="21304" y="23444"/>
                  </a:cubicBezTo>
                  <a:cubicBezTo>
                    <a:pt x="21266" y="23444"/>
                    <a:pt x="21228" y="23430"/>
                    <a:pt x="21196" y="23398"/>
                  </a:cubicBezTo>
                  <a:cubicBezTo>
                    <a:pt x="20857" y="23132"/>
                    <a:pt x="20591" y="22769"/>
                    <a:pt x="20300" y="22454"/>
                  </a:cubicBezTo>
                  <a:cubicBezTo>
                    <a:pt x="20010" y="22164"/>
                    <a:pt x="19696" y="21922"/>
                    <a:pt x="19454" y="21583"/>
                  </a:cubicBezTo>
                  <a:cubicBezTo>
                    <a:pt x="19405" y="21510"/>
                    <a:pt x="19454" y="21438"/>
                    <a:pt x="19526" y="21389"/>
                  </a:cubicBezTo>
                  <a:cubicBezTo>
                    <a:pt x="20204" y="20639"/>
                    <a:pt x="21026" y="20059"/>
                    <a:pt x="21994" y="19720"/>
                  </a:cubicBezTo>
                  <a:cubicBezTo>
                    <a:pt x="22021" y="19710"/>
                    <a:pt x="22045" y="19706"/>
                    <a:pt x="22068" y="19706"/>
                  </a:cubicBezTo>
                  <a:close/>
                  <a:moveTo>
                    <a:pt x="13381" y="20180"/>
                  </a:moveTo>
                  <a:cubicBezTo>
                    <a:pt x="13453" y="20180"/>
                    <a:pt x="13574" y="20204"/>
                    <a:pt x="13598" y="20276"/>
                  </a:cubicBezTo>
                  <a:cubicBezTo>
                    <a:pt x="13961" y="21027"/>
                    <a:pt x="14397" y="21728"/>
                    <a:pt x="14784" y="22454"/>
                  </a:cubicBezTo>
                  <a:cubicBezTo>
                    <a:pt x="14808" y="22478"/>
                    <a:pt x="14808" y="22502"/>
                    <a:pt x="14808" y="22551"/>
                  </a:cubicBezTo>
                  <a:cubicBezTo>
                    <a:pt x="14856" y="22623"/>
                    <a:pt x="14808" y="22744"/>
                    <a:pt x="14687" y="22769"/>
                  </a:cubicBezTo>
                  <a:cubicBezTo>
                    <a:pt x="14397" y="22769"/>
                    <a:pt x="14058" y="22720"/>
                    <a:pt x="13792" y="22648"/>
                  </a:cubicBezTo>
                  <a:cubicBezTo>
                    <a:pt x="13187" y="23567"/>
                    <a:pt x="12679" y="24438"/>
                    <a:pt x="12364" y="25527"/>
                  </a:cubicBezTo>
                  <a:cubicBezTo>
                    <a:pt x="12343" y="25624"/>
                    <a:pt x="12268" y="25668"/>
                    <a:pt x="12191" y="25668"/>
                  </a:cubicBezTo>
                  <a:cubicBezTo>
                    <a:pt x="12093" y="25668"/>
                    <a:pt x="11991" y="25599"/>
                    <a:pt x="11977" y="25479"/>
                  </a:cubicBezTo>
                  <a:cubicBezTo>
                    <a:pt x="11227" y="25091"/>
                    <a:pt x="10501" y="24511"/>
                    <a:pt x="10235" y="23688"/>
                  </a:cubicBezTo>
                  <a:cubicBezTo>
                    <a:pt x="9945" y="22841"/>
                    <a:pt x="10308" y="21970"/>
                    <a:pt x="10792" y="21268"/>
                  </a:cubicBezTo>
                  <a:cubicBezTo>
                    <a:pt x="10719" y="21196"/>
                    <a:pt x="10646" y="21148"/>
                    <a:pt x="10574" y="21075"/>
                  </a:cubicBezTo>
                  <a:cubicBezTo>
                    <a:pt x="10477" y="20978"/>
                    <a:pt x="10332" y="20881"/>
                    <a:pt x="10259" y="20760"/>
                  </a:cubicBezTo>
                  <a:cubicBezTo>
                    <a:pt x="10218" y="20656"/>
                    <a:pt x="10284" y="20480"/>
                    <a:pt x="10411" y="20480"/>
                  </a:cubicBezTo>
                  <a:cubicBezTo>
                    <a:pt x="10432" y="20480"/>
                    <a:pt x="10454" y="20484"/>
                    <a:pt x="10477" y="20494"/>
                  </a:cubicBezTo>
                  <a:cubicBezTo>
                    <a:pt x="10501" y="20494"/>
                    <a:pt x="10501" y="20494"/>
                    <a:pt x="10501" y="20518"/>
                  </a:cubicBezTo>
                  <a:cubicBezTo>
                    <a:pt x="11469" y="20397"/>
                    <a:pt x="12413" y="20325"/>
                    <a:pt x="13381" y="20180"/>
                  </a:cubicBezTo>
                  <a:close/>
                  <a:moveTo>
                    <a:pt x="14748" y="23915"/>
                  </a:moveTo>
                  <a:cubicBezTo>
                    <a:pt x="15405" y="23915"/>
                    <a:pt x="16074" y="23966"/>
                    <a:pt x="16695" y="24027"/>
                  </a:cubicBezTo>
                  <a:cubicBezTo>
                    <a:pt x="16840" y="24051"/>
                    <a:pt x="16889" y="24172"/>
                    <a:pt x="16840" y="24269"/>
                  </a:cubicBezTo>
                  <a:cubicBezTo>
                    <a:pt x="16840" y="24656"/>
                    <a:pt x="16840" y="25043"/>
                    <a:pt x="16840" y="25430"/>
                  </a:cubicBezTo>
                  <a:cubicBezTo>
                    <a:pt x="16840" y="25769"/>
                    <a:pt x="16865" y="26108"/>
                    <a:pt x="16768" y="26422"/>
                  </a:cubicBezTo>
                  <a:cubicBezTo>
                    <a:pt x="16768" y="26446"/>
                    <a:pt x="16768" y="26446"/>
                    <a:pt x="16768" y="26446"/>
                  </a:cubicBezTo>
                  <a:cubicBezTo>
                    <a:pt x="16768" y="26471"/>
                    <a:pt x="16768" y="26495"/>
                    <a:pt x="16744" y="26519"/>
                  </a:cubicBezTo>
                  <a:cubicBezTo>
                    <a:pt x="16726" y="26590"/>
                    <a:pt x="16643" y="26635"/>
                    <a:pt x="16572" y="26635"/>
                  </a:cubicBezTo>
                  <a:cubicBezTo>
                    <a:pt x="16546" y="26635"/>
                    <a:pt x="16521" y="26629"/>
                    <a:pt x="16502" y="26616"/>
                  </a:cubicBezTo>
                  <a:cubicBezTo>
                    <a:pt x="16119" y="26702"/>
                    <a:pt x="15721" y="26744"/>
                    <a:pt x="15321" y="26744"/>
                  </a:cubicBezTo>
                  <a:cubicBezTo>
                    <a:pt x="14379" y="26744"/>
                    <a:pt x="13421" y="26515"/>
                    <a:pt x="12606" y="26108"/>
                  </a:cubicBezTo>
                  <a:cubicBezTo>
                    <a:pt x="12485" y="26059"/>
                    <a:pt x="12485" y="25938"/>
                    <a:pt x="12534" y="25866"/>
                  </a:cubicBezTo>
                  <a:cubicBezTo>
                    <a:pt x="12582" y="25188"/>
                    <a:pt x="12921" y="24535"/>
                    <a:pt x="13356" y="24051"/>
                  </a:cubicBezTo>
                  <a:cubicBezTo>
                    <a:pt x="13356" y="24051"/>
                    <a:pt x="13381" y="24051"/>
                    <a:pt x="13381" y="24027"/>
                  </a:cubicBezTo>
                  <a:cubicBezTo>
                    <a:pt x="13381" y="24027"/>
                    <a:pt x="13405" y="24003"/>
                    <a:pt x="13405" y="24003"/>
                  </a:cubicBezTo>
                  <a:cubicBezTo>
                    <a:pt x="13441" y="23966"/>
                    <a:pt x="13477" y="23954"/>
                    <a:pt x="13511" y="23954"/>
                  </a:cubicBezTo>
                  <a:cubicBezTo>
                    <a:pt x="13544" y="23954"/>
                    <a:pt x="13574" y="23966"/>
                    <a:pt x="13598" y="23978"/>
                  </a:cubicBezTo>
                  <a:cubicBezTo>
                    <a:pt x="13969" y="23933"/>
                    <a:pt x="14356" y="23915"/>
                    <a:pt x="14748" y="23915"/>
                  </a:cubicBezTo>
                  <a:close/>
                  <a:moveTo>
                    <a:pt x="19319" y="23010"/>
                  </a:moveTo>
                  <a:cubicBezTo>
                    <a:pt x="19371" y="23010"/>
                    <a:pt x="19422" y="23036"/>
                    <a:pt x="19454" y="23083"/>
                  </a:cubicBezTo>
                  <a:cubicBezTo>
                    <a:pt x="19526" y="23228"/>
                    <a:pt x="19575" y="23422"/>
                    <a:pt x="19599" y="23591"/>
                  </a:cubicBezTo>
                  <a:cubicBezTo>
                    <a:pt x="19599" y="23664"/>
                    <a:pt x="19599" y="23761"/>
                    <a:pt x="19599" y="23857"/>
                  </a:cubicBezTo>
                  <a:cubicBezTo>
                    <a:pt x="20204" y="23833"/>
                    <a:pt x="20833" y="23809"/>
                    <a:pt x="21438" y="23688"/>
                  </a:cubicBezTo>
                  <a:cubicBezTo>
                    <a:pt x="22043" y="23591"/>
                    <a:pt x="22599" y="23349"/>
                    <a:pt x="23180" y="23180"/>
                  </a:cubicBezTo>
                  <a:cubicBezTo>
                    <a:pt x="23197" y="23176"/>
                    <a:pt x="23213" y="23174"/>
                    <a:pt x="23229" y="23174"/>
                  </a:cubicBezTo>
                  <a:cubicBezTo>
                    <a:pt x="23389" y="23174"/>
                    <a:pt x="23457" y="23384"/>
                    <a:pt x="23325" y="23494"/>
                  </a:cubicBezTo>
                  <a:cubicBezTo>
                    <a:pt x="23108" y="25034"/>
                    <a:pt x="21939" y="26963"/>
                    <a:pt x="20252" y="26963"/>
                  </a:cubicBezTo>
                  <a:cubicBezTo>
                    <a:pt x="20057" y="26963"/>
                    <a:pt x="19855" y="26937"/>
                    <a:pt x="19647" y="26882"/>
                  </a:cubicBezTo>
                  <a:cubicBezTo>
                    <a:pt x="19623" y="26906"/>
                    <a:pt x="19599" y="26954"/>
                    <a:pt x="19599" y="26979"/>
                  </a:cubicBezTo>
                  <a:cubicBezTo>
                    <a:pt x="19526" y="27148"/>
                    <a:pt x="19454" y="27317"/>
                    <a:pt x="19357" y="27487"/>
                  </a:cubicBezTo>
                  <a:cubicBezTo>
                    <a:pt x="19326" y="27533"/>
                    <a:pt x="19286" y="27550"/>
                    <a:pt x="19242" y="27550"/>
                  </a:cubicBezTo>
                  <a:cubicBezTo>
                    <a:pt x="19216" y="27550"/>
                    <a:pt x="19190" y="27544"/>
                    <a:pt x="19163" y="27535"/>
                  </a:cubicBezTo>
                  <a:cubicBezTo>
                    <a:pt x="19145" y="27541"/>
                    <a:pt x="19125" y="27544"/>
                    <a:pt x="19105" y="27544"/>
                  </a:cubicBezTo>
                  <a:cubicBezTo>
                    <a:pt x="19045" y="27544"/>
                    <a:pt x="18982" y="27517"/>
                    <a:pt x="18945" y="27463"/>
                  </a:cubicBezTo>
                  <a:cubicBezTo>
                    <a:pt x="18558" y="26954"/>
                    <a:pt x="18195" y="26422"/>
                    <a:pt x="17832" y="25890"/>
                  </a:cubicBezTo>
                  <a:cubicBezTo>
                    <a:pt x="17687" y="25696"/>
                    <a:pt x="17349" y="25358"/>
                    <a:pt x="17349" y="25067"/>
                  </a:cubicBezTo>
                  <a:cubicBezTo>
                    <a:pt x="17373" y="24825"/>
                    <a:pt x="17591" y="24656"/>
                    <a:pt x="17736" y="24487"/>
                  </a:cubicBezTo>
                  <a:cubicBezTo>
                    <a:pt x="18171" y="24003"/>
                    <a:pt x="18631" y="23494"/>
                    <a:pt x="19115" y="23059"/>
                  </a:cubicBezTo>
                  <a:cubicBezTo>
                    <a:pt x="19149" y="23042"/>
                    <a:pt x="19171" y="23025"/>
                    <a:pt x="19198" y="23025"/>
                  </a:cubicBezTo>
                  <a:cubicBezTo>
                    <a:pt x="19210" y="23025"/>
                    <a:pt x="19222" y="23028"/>
                    <a:pt x="19236" y="23035"/>
                  </a:cubicBezTo>
                  <a:cubicBezTo>
                    <a:pt x="19262" y="23018"/>
                    <a:pt x="19290" y="23010"/>
                    <a:pt x="19319" y="23010"/>
                  </a:cubicBezTo>
                  <a:close/>
                  <a:moveTo>
                    <a:pt x="33197" y="1"/>
                  </a:moveTo>
                  <a:lnTo>
                    <a:pt x="33197" y="1"/>
                  </a:lnTo>
                  <a:cubicBezTo>
                    <a:pt x="30777" y="3775"/>
                    <a:pt x="27704" y="7162"/>
                    <a:pt x="24051" y="9776"/>
                  </a:cubicBezTo>
                  <a:cubicBezTo>
                    <a:pt x="24026" y="9792"/>
                    <a:pt x="24000" y="9800"/>
                    <a:pt x="23975" y="9800"/>
                  </a:cubicBezTo>
                  <a:cubicBezTo>
                    <a:pt x="23856" y="9800"/>
                    <a:pt x="23761" y="9634"/>
                    <a:pt x="23881" y="9534"/>
                  </a:cubicBezTo>
                  <a:cubicBezTo>
                    <a:pt x="27245" y="6751"/>
                    <a:pt x="30221" y="3654"/>
                    <a:pt x="32689" y="73"/>
                  </a:cubicBezTo>
                  <a:lnTo>
                    <a:pt x="32689" y="73"/>
                  </a:lnTo>
                  <a:cubicBezTo>
                    <a:pt x="32253" y="339"/>
                    <a:pt x="31818" y="581"/>
                    <a:pt x="31382" y="823"/>
                  </a:cubicBezTo>
                  <a:cubicBezTo>
                    <a:pt x="30075" y="1549"/>
                    <a:pt x="28721" y="2202"/>
                    <a:pt x="27341" y="2735"/>
                  </a:cubicBezTo>
                  <a:cubicBezTo>
                    <a:pt x="24648" y="3798"/>
                    <a:pt x="21493" y="4769"/>
                    <a:pt x="18553" y="4769"/>
                  </a:cubicBezTo>
                  <a:cubicBezTo>
                    <a:pt x="18482" y="4769"/>
                    <a:pt x="18411" y="4768"/>
                    <a:pt x="18341" y="4767"/>
                  </a:cubicBezTo>
                  <a:cubicBezTo>
                    <a:pt x="18268" y="4767"/>
                    <a:pt x="18220" y="4743"/>
                    <a:pt x="18195" y="4670"/>
                  </a:cubicBezTo>
                  <a:cubicBezTo>
                    <a:pt x="14808" y="4501"/>
                    <a:pt x="11469" y="3969"/>
                    <a:pt x="8154" y="3291"/>
                  </a:cubicBezTo>
                  <a:cubicBezTo>
                    <a:pt x="6194" y="2904"/>
                    <a:pt x="3678" y="2662"/>
                    <a:pt x="1936" y="1452"/>
                  </a:cubicBezTo>
                  <a:lnTo>
                    <a:pt x="1936" y="1452"/>
                  </a:lnTo>
                  <a:cubicBezTo>
                    <a:pt x="2759" y="3727"/>
                    <a:pt x="3388" y="6170"/>
                    <a:pt x="3630" y="8566"/>
                  </a:cubicBezTo>
                  <a:cubicBezTo>
                    <a:pt x="3643" y="8675"/>
                    <a:pt x="3550" y="8737"/>
                    <a:pt x="3457" y="8737"/>
                  </a:cubicBezTo>
                  <a:cubicBezTo>
                    <a:pt x="3385" y="8737"/>
                    <a:pt x="3312" y="8699"/>
                    <a:pt x="3291" y="8614"/>
                  </a:cubicBezTo>
                  <a:cubicBezTo>
                    <a:pt x="3146" y="7985"/>
                    <a:pt x="3001" y="7356"/>
                    <a:pt x="2855" y="6727"/>
                  </a:cubicBezTo>
                  <a:cubicBezTo>
                    <a:pt x="2226" y="8977"/>
                    <a:pt x="1113" y="11252"/>
                    <a:pt x="0" y="13308"/>
                  </a:cubicBezTo>
                  <a:cubicBezTo>
                    <a:pt x="242" y="20785"/>
                    <a:pt x="605" y="28261"/>
                    <a:pt x="1041" y="35737"/>
                  </a:cubicBezTo>
                  <a:cubicBezTo>
                    <a:pt x="1089" y="35737"/>
                    <a:pt x="1113" y="35762"/>
                    <a:pt x="1138" y="35786"/>
                  </a:cubicBezTo>
                  <a:cubicBezTo>
                    <a:pt x="5178" y="38907"/>
                    <a:pt x="9993" y="40915"/>
                    <a:pt x="15074" y="41472"/>
                  </a:cubicBezTo>
                  <a:cubicBezTo>
                    <a:pt x="16023" y="41579"/>
                    <a:pt x="16976" y="41632"/>
                    <a:pt x="17929" y="41632"/>
                  </a:cubicBezTo>
                  <a:cubicBezTo>
                    <a:pt x="21272" y="41632"/>
                    <a:pt x="24608" y="40983"/>
                    <a:pt x="27753" y="39778"/>
                  </a:cubicBezTo>
                  <a:cubicBezTo>
                    <a:pt x="29785" y="38980"/>
                    <a:pt x="31745" y="37939"/>
                    <a:pt x="33560" y="36681"/>
                  </a:cubicBezTo>
                  <a:cubicBezTo>
                    <a:pt x="35326" y="35423"/>
                    <a:pt x="37141" y="33923"/>
                    <a:pt x="38133" y="31963"/>
                  </a:cubicBezTo>
                  <a:cubicBezTo>
                    <a:pt x="39342" y="29616"/>
                    <a:pt x="38955" y="26954"/>
                    <a:pt x="38544" y="24462"/>
                  </a:cubicBezTo>
                  <a:cubicBezTo>
                    <a:pt x="38157" y="22212"/>
                    <a:pt x="37649" y="19962"/>
                    <a:pt x="37068" y="17760"/>
                  </a:cubicBezTo>
                  <a:cubicBezTo>
                    <a:pt x="35834" y="13187"/>
                    <a:pt x="34068" y="8880"/>
                    <a:pt x="32156" y="4574"/>
                  </a:cubicBezTo>
                  <a:cubicBezTo>
                    <a:pt x="32106" y="4423"/>
                    <a:pt x="32218" y="4295"/>
                    <a:pt x="32332" y="4295"/>
                  </a:cubicBezTo>
                  <a:cubicBezTo>
                    <a:pt x="32383" y="4295"/>
                    <a:pt x="32434" y="4320"/>
                    <a:pt x="32471" y="4380"/>
                  </a:cubicBezTo>
                  <a:cubicBezTo>
                    <a:pt x="32568" y="4574"/>
                    <a:pt x="32640" y="4743"/>
                    <a:pt x="32737" y="4912"/>
                  </a:cubicBezTo>
                  <a:cubicBezTo>
                    <a:pt x="32906" y="3267"/>
                    <a:pt x="33100" y="1646"/>
                    <a:pt x="33197"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72"/>
            <p:cNvSpPr/>
            <p:nvPr/>
          </p:nvSpPr>
          <p:spPr>
            <a:xfrm>
              <a:off x="10166500" y="1116800"/>
              <a:ext cx="971475" cy="1040800"/>
            </a:xfrm>
            <a:custGeom>
              <a:avLst/>
              <a:gdLst/>
              <a:ahLst/>
              <a:cxnLst/>
              <a:rect l="l" t="t" r="r" b="b"/>
              <a:pathLst>
                <a:path w="38859" h="41632" extrusionOk="0">
                  <a:moveTo>
                    <a:pt x="32713" y="1"/>
                  </a:moveTo>
                  <a:lnTo>
                    <a:pt x="32713" y="1"/>
                  </a:lnTo>
                  <a:cubicBezTo>
                    <a:pt x="30293" y="3775"/>
                    <a:pt x="27220" y="7162"/>
                    <a:pt x="23567" y="9776"/>
                  </a:cubicBezTo>
                  <a:cubicBezTo>
                    <a:pt x="23539" y="9796"/>
                    <a:pt x="23512" y="9805"/>
                    <a:pt x="23486" y="9805"/>
                  </a:cubicBezTo>
                  <a:cubicBezTo>
                    <a:pt x="23421" y="9805"/>
                    <a:pt x="23366" y="9748"/>
                    <a:pt x="23349" y="9679"/>
                  </a:cubicBezTo>
                  <a:cubicBezTo>
                    <a:pt x="22575" y="10453"/>
                    <a:pt x="21534" y="11663"/>
                    <a:pt x="22260" y="12002"/>
                  </a:cubicBezTo>
                  <a:cubicBezTo>
                    <a:pt x="22561" y="12152"/>
                    <a:pt x="22909" y="12204"/>
                    <a:pt x="23270" y="12204"/>
                  </a:cubicBezTo>
                  <a:cubicBezTo>
                    <a:pt x="23837" y="12204"/>
                    <a:pt x="24434" y="12076"/>
                    <a:pt x="24922" y="12002"/>
                  </a:cubicBezTo>
                  <a:cubicBezTo>
                    <a:pt x="25744" y="11881"/>
                    <a:pt x="26567" y="11711"/>
                    <a:pt x="27390" y="11687"/>
                  </a:cubicBezTo>
                  <a:cubicBezTo>
                    <a:pt x="27471" y="11683"/>
                    <a:pt x="27551" y="11682"/>
                    <a:pt x="27629" y="11682"/>
                  </a:cubicBezTo>
                  <a:cubicBezTo>
                    <a:pt x="29119" y="11682"/>
                    <a:pt x="30144" y="12336"/>
                    <a:pt x="30995" y="13623"/>
                  </a:cubicBezTo>
                  <a:cubicBezTo>
                    <a:pt x="32156" y="15341"/>
                    <a:pt x="32713" y="17421"/>
                    <a:pt x="33003" y="19454"/>
                  </a:cubicBezTo>
                  <a:cubicBezTo>
                    <a:pt x="33269" y="21244"/>
                    <a:pt x="33463" y="23180"/>
                    <a:pt x="33148" y="24995"/>
                  </a:cubicBezTo>
                  <a:cubicBezTo>
                    <a:pt x="32568" y="28697"/>
                    <a:pt x="30075" y="31648"/>
                    <a:pt x="26857" y="33463"/>
                  </a:cubicBezTo>
                  <a:cubicBezTo>
                    <a:pt x="23615" y="35318"/>
                    <a:pt x="19686" y="36443"/>
                    <a:pt x="15835" y="36443"/>
                  </a:cubicBezTo>
                  <a:cubicBezTo>
                    <a:pt x="12099" y="36443"/>
                    <a:pt x="8436" y="35384"/>
                    <a:pt x="5541" y="32907"/>
                  </a:cubicBezTo>
                  <a:cubicBezTo>
                    <a:pt x="3097" y="30802"/>
                    <a:pt x="1186" y="28019"/>
                    <a:pt x="0" y="24946"/>
                  </a:cubicBezTo>
                  <a:lnTo>
                    <a:pt x="0" y="24946"/>
                  </a:lnTo>
                  <a:cubicBezTo>
                    <a:pt x="170" y="28527"/>
                    <a:pt x="339" y="32132"/>
                    <a:pt x="557" y="35737"/>
                  </a:cubicBezTo>
                  <a:cubicBezTo>
                    <a:pt x="605" y="35737"/>
                    <a:pt x="629" y="35762"/>
                    <a:pt x="654" y="35786"/>
                  </a:cubicBezTo>
                  <a:cubicBezTo>
                    <a:pt x="4694" y="38907"/>
                    <a:pt x="9509" y="40915"/>
                    <a:pt x="14590" y="41472"/>
                  </a:cubicBezTo>
                  <a:cubicBezTo>
                    <a:pt x="15539" y="41579"/>
                    <a:pt x="16494" y="41632"/>
                    <a:pt x="17447" y="41632"/>
                  </a:cubicBezTo>
                  <a:cubicBezTo>
                    <a:pt x="20796" y="41632"/>
                    <a:pt x="24143" y="40983"/>
                    <a:pt x="27269" y="39778"/>
                  </a:cubicBezTo>
                  <a:cubicBezTo>
                    <a:pt x="29301" y="38980"/>
                    <a:pt x="31261" y="37939"/>
                    <a:pt x="33076" y="36681"/>
                  </a:cubicBezTo>
                  <a:cubicBezTo>
                    <a:pt x="34842" y="35423"/>
                    <a:pt x="36657" y="33923"/>
                    <a:pt x="37649" y="31963"/>
                  </a:cubicBezTo>
                  <a:cubicBezTo>
                    <a:pt x="38858" y="29616"/>
                    <a:pt x="38471" y="26954"/>
                    <a:pt x="38060" y="24462"/>
                  </a:cubicBezTo>
                  <a:cubicBezTo>
                    <a:pt x="37673" y="22212"/>
                    <a:pt x="37165" y="19962"/>
                    <a:pt x="36584" y="17760"/>
                  </a:cubicBezTo>
                  <a:cubicBezTo>
                    <a:pt x="35350" y="13187"/>
                    <a:pt x="33584" y="8880"/>
                    <a:pt x="31672" y="4574"/>
                  </a:cubicBezTo>
                  <a:cubicBezTo>
                    <a:pt x="31622" y="4423"/>
                    <a:pt x="31734" y="4295"/>
                    <a:pt x="31848" y="4295"/>
                  </a:cubicBezTo>
                  <a:cubicBezTo>
                    <a:pt x="31899" y="4295"/>
                    <a:pt x="31950" y="4320"/>
                    <a:pt x="31987" y="4380"/>
                  </a:cubicBezTo>
                  <a:cubicBezTo>
                    <a:pt x="32084" y="4574"/>
                    <a:pt x="32156" y="4743"/>
                    <a:pt x="32253" y="4912"/>
                  </a:cubicBezTo>
                  <a:cubicBezTo>
                    <a:pt x="32422" y="3267"/>
                    <a:pt x="32616" y="1646"/>
                    <a:pt x="327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72"/>
            <p:cNvSpPr/>
            <p:nvPr/>
          </p:nvSpPr>
          <p:spPr>
            <a:xfrm>
              <a:off x="10771375" y="1249275"/>
              <a:ext cx="93800" cy="88950"/>
            </a:xfrm>
            <a:custGeom>
              <a:avLst/>
              <a:gdLst/>
              <a:ahLst/>
              <a:cxnLst/>
              <a:rect l="l" t="t" r="r" b="b"/>
              <a:pathLst>
                <a:path w="3752" h="3558" extrusionOk="0">
                  <a:moveTo>
                    <a:pt x="3751" y="0"/>
                  </a:moveTo>
                  <a:lnTo>
                    <a:pt x="3751" y="0"/>
                  </a:lnTo>
                  <a:cubicBezTo>
                    <a:pt x="3703" y="49"/>
                    <a:pt x="3654" y="97"/>
                    <a:pt x="3630" y="121"/>
                  </a:cubicBezTo>
                  <a:cubicBezTo>
                    <a:pt x="2396" y="1259"/>
                    <a:pt x="1186" y="2372"/>
                    <a:pt x="1" y="3557"/>
                  </a:cubicBezTo>
                  <a:cubicBezTo>
                    <a:pt x="1332" y="2420"/>
                    <a:pt x="2566" y="1234"/>
                    <a:pt x="3751" y="0"/>
                  </a:cubicBezTo>
                  <a:close/>
                </a:path>
              </a:pathLst>
            </a:custGeom>
            <a:solidFill>
              <a:srgbClr val="C4D0D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72"/>
            <p:cNvSpPr/>
            <p:nvPr/>
          </p:nvSpPr>
          <p:spPr>
            <a:xfrm>
              <a:off x="10634675" y="973525"/>
              <a:ext cx="10925" cy="35250"/>
            </a:xfrm>
            <a:custGeom>
              <a:avLst/>
              <a:gdLst/>
              <a:ahLst/>
              <a:cxnLst/>
              <a:rect l="l" t="t" r="r" b="b"/>
              <a:pathLst>
                <a:path w="437" h="1410" extrusionOk="0">
                  <a:moveTo>
                    <a:pt x="292" y="0"/>
                  </a:moveTo>
                  <a:cubicBezTo>
                    <a:pt x="230" y="0"/>
                    <a:pt x="158" y="43"/>
                    <a:pt x="146" y="118"/>
                  </a:cubicBezTo>
                  <a:cubicBezTo>
                    <a:pt x="97" y="505"/>
                    <a:pt x="1" y="941"/>
                    <a:pt x="49" y="1328"/>
                  </a:cubicBezTo>
                  <a:cubicBezTo>
                    <a:pt x="60" y="1385"/>
                    <a:pt x="110" y="1410"/>
                    <a:pt x="164" y="1410"/>
                  </a:cubicBezTo>
                  <a:cubicBezTo>
                    <a:pt x="224" y="1410"/>
                    <a:pt x="290" y="1379"/>
                    <a:pt x="315" y="1328"/>
                  </a:cubicBezTo>
                  <a:cubicBezTo>
                    <a:pt x="436" y="965"/>
                    <a:pt x="388" y="505"/>
                    <a:pt x="388" y="118"/>
                  </a:cubicBezTo>
                  <a:cubicBezTo>
                    <a:pt x="399" y="37"/>
                    <a:pt x="349" y="0"/>
                    <a:pt x="292" y="0"/>
                  </a:cubicBezTo>
                  <a:close/>
                </a:path>
              </a:pathLst>
            </a:custGeom>
            <a:solidFill>
              <a:srgbClr val="351C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72"/>
            <p:cNvSpPr/>
            <p:nvPr/>
          </p:nvSpPr>
          <p:spPr>
            <a:xfrm>
              <a:off x="10307425" y="1006400"/>
              <a:ext cx="9700" cy="32650"/>
            </a:xfrm>
            <a:custGeom>
              <a:avLst/>
              <a:gdLst/>
              <a:ahLst/>
              <a:cxnLst/>
              <a:rect l="l" t="t" r="r" b="b"/>
              <a:pathLst>
                <a:path w="388" h="1306" extrusionOk="0">
                  <a:moveTo>
                    <a:pt x="125" y="1"/>
                  </a:moveTo>
                  <a:cubicBezTo>
                    <a:pt x="61" y="1"/>
                    <a:pt x="1" y="37"/>
                    <a:pt x="1" y="110"/>
                  </a:cubicBezTo>
                  <a:cubicBezTo>
                    <a:pt x="25" y="473"/>
                    <a:pt x="25" y="860"/>
                    <a:pt x="122" y="1199"/>
                  </a:cubicBezTo>
                  <a:cubicBezTo>
                    <a:pt x="133" y="1274"/>
                    <a:pt x="177" y="1306"/>
                    <a:pt x="224" y="1306"/>
                  </a:cubicBezTo>
                  <a:cubicBezTo>
                    <a:pt x="284" y="1306"/>
                    <a:pt x="350" y="1255"/>
                    <a:pt x="364" y="1174"/>
                  </a:cubicBezTo>
                  <a:cubicBezTo>
                    <a:pt x="388" y="836"/>
                    <a:pt x="315" y="473"/>
                    <a:pt x="267" y="110"/>
                  </a:cubicBezTo>
                  <a:cubicBezTo>
                    <a:pt x="255" y="37"/>
                    <a:pt x="188" y="1"/>
                    <a:pt x="125" y="1"/>
                  </a:cubicBezTo>
                  <a:close/>
                </a:path>
              </a:pathLst>
            </a:custGeom>
            <a:solidFill>
              <a:srgbClr val="351C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4" name="Google Shape;1414;p72"/>
          <p:cNvGrpSpPr/>
          <p:nvPr/>
        </p:nvGrpSpPr>
        <p:grpSpPr>
          <a:xfrm>
            <a:off x="1136668" y="3317233"/>
            <a:ext cx="512837" cy="1080316"/>
            <a:chOff x="5207150" y="2694275"/>
            <a:chExt cx="437350" cy="921300"/>
          </a:xfrm>
        </p:grpSpPr>
        <p:sp>
          <p:nvSpPr>
            <p:cNvPr id="1415" name="Google Shape;1415;p72"/>
            <p:cNvSpPr/>
            <p:nvPr/>
          </p:nvSpPr>
          <p:spPr>
            <a:xfrm>
              <a:off x="5207150" y="2848675"/>
              <a:ext cx="437350" cy="766900"/>
            </a:xfrm>
            <a:custGeom>
              <a:avLst/>
              <a:gdLst/>
              <a:ahLst/>
              <a:cxnLst/>
              <a:rect l="l" t="t" r="r" b="b"/>
              <a:pathLst>
                <a:path w="17494" h="30676" extrusionOk="0">
                  <a:moveTo>
                    <a:pt x="6537" y="0"/>
                  </a:moveTo>
                  <a:cubicBezTo>
                    <a:pt x="6537" y="0"/>
                    <a:pt x="6051" y="706"/>
                    <a:pt x="5502" y="1411"/>
                  </a:cubicBezTo>
                  <a:cubicBezTo>
                    <a:pt x="4938" y="2116"/>
                    <a:pt x="455" y="6301"/>
                    <a:pt x="518" y="7712"/>
                  </a:cubicBezTo>
                  <a:cubicBezTo>
                    <a:pt x="518" y="7994"/>
                    <a:pt x="534" y="8856"/>
                    <a:pt x="534" y="10048"/>
                  </a:cubicBezTo>
                  <a:lnTo>
                    <a:pt x="534" y="10628"/>
                  </a:lnTo>
                  <a:cubicBezTo>
                    <a:pt x="236" y="10831"/>
                    <a:pt x="32" y="11176"/>
                    <a:pt x="32" y="11568"/>
                  </a:cubicBezTo>
                  <a:lnTo>
                    <a:pt x="32" y="12336"/>
                  </a:lnTo>
                  <a:cubicBezTo>
                    <a:pt x="32" y="12728"/>
                    <a:pt x="236" y="13073"/>
                    <a:pt x="534" y="13276"/>
                  </a:cubicBezTo>
                  <a:lnTo>
                    <a:pt x="534" y="13653"/>
                  </a:lnTo>
                  <a:cubicBezTo>
                    <a:pt x="220" y="13856"/>
                    <a:pt x="1" y="14217"/>
                    <a:pt x="1" y="14609"/>
                  </a:cubicBezTo>
                  <a:lnTo>
                    <a:pt x="1" y="15377"/>
                  </a:lnTo>
                  <a:cubicBezTo>
                    <a:pt x="1" y="15784"/>
                    <a:pt x="205" y="16129"/>
                    <a:pt x="534" y="16333"/>
                  </a:cubicBezTo>
                  <a:lnTo>
                    <a:pt x="534" y="16693"/>
                  </a:lnTo>
                  <a:cubicBezTo>
                    <a:pt x="205" y="16897"/>
                    <a:pt x="1" y="17258"/>
                    <a:pt x="1" y="17650"/>
                  </a:cubicBezTo>
                  <a:lnTo>
                    <a:pt x="1" y="18418"/>
                  </a:lnTo>
                  <a:cubicBezTo>
                    <a:pt x="1" y="18825"/>
                    <a:pt x="205" y="19170"/>
                    <a:pt x="518" y="19374"/>
                  </a:cubicBezTo>
                  <a:lnTo>
                    <a:pt x="518" y="19750"/>
                  </a:lnTo>
                  <a:cubicBezTo>
                    <a:pt x="205" y="19954"/>
                    <a:pt x="1" y="20299"/>
                    <a:pt x="1" y="20706"/>
                  </a:cubicBezTo>
                  <a:lnTo>
                    <a:pt x="1" y="21458"/>
                  </a:lnTo>
                  <a:cubicBezTo>
                    <a:pt x="1" y="21866"/>
                    <a:pt x="205" y="22211"/>
                    <a:pt x="518" y="22415"/>
                  </a:cubicBezTo>
                  <a:lnTo>
                    <a:pt x="518" y="22791"/>
                  </a:lnTo>
                  <a:cubicBezTo>
                    <a:pt x="205" y="22995"/>
                    <a:pt x="1" y="23339"/>
                    <a:pt x="1" y="23747"/>
                  </a:cubicBezTo>
                  <a:lnTo>
                    <a:pt x="1" y="24499"/>
                  </a:lnTo>
                  <a:cubicBezTo>
                    <a:pt x="1" y="24907"/>
                    <a:pt x="205" y="25252"/>
                    <a:pt x="518" y="25455"/>
                  </a:cubicBezTo>
                  <a:cubicBezTo>
                    <a:pt x="518" y="25785"/>
                    <a:pt x="581" y="28998"/>
                    <a:pt x="1929" y="29609"/>
                  </a:cubicBezTo>
                  <a:cubicBezTo>
                    <a:pt x="3161" y="30184"/>
                    <a:pt x="5853" y="30676"/>
                    <a:pt x="7915" y="30676"/>
                  </a:cubicBezTo>
                  <a:cubicBezTo>
                    <a:pt x="8213" y="30676"/>
                    <a:pt x="8497" y="30665"/>
                    <a:pt x="8763" y="30644"/>
                  </a:cubicBezTo>
                  <a:cubicBezTo>
                    <a:pt x="9026" y="30665"/>
                    <a:pt x="9309" y="30676"/>
                    <a:pt x="9606" y="30676"/>
                  </a:cubicBezTo>
                  <a:cubicBezTo>
                    <a:pt x="11656" y="30676"/>
                    <a:pt x="14349" y="30184"/>
                    <a:pt x="15581" y="29609"/>
                  </a:cubicBezTo>
                  <a:cubicBezTo>
                    <a:pt x="17007" y="28966"/>
                    <a:pt x="17007" y="25424"/>
                    <a:pt x="17007" y="25424"/>
                  </a:cubicBezTo>
                  <a:cubicBezTo>
                    <a:pt x="17274" y="25205"/>
                    <a:pt x="17462" y="24875"/>
                    <a:pt x="17462" y="24499"/>
                  </a:cubicBezTo>
                  <a:lnTo>
                    <a:pt x="17462" y="23747"/>
                  </a:lnTo>
                  <a:cubicBezTo>
                    <a:pt x="17462" y="23371"/>
                    <a:pt x="17274" y="23026"/>
                    <a:pt x="16992" y="22822"/>
                  </a:cubicBezTo>
                  <a:cubicBezTo>
                    <a:pt x="16992" y="22681"/>
                    <a:pt x="16992" y="22540"/>
                    <a:pt x="16992" y="22383"/>
                  </a:cubicBezTo>
                  <a:cubicBezTo>
                    <a:pt x="17274" y="22180"/>
                    <a:pt x="17462" y="21835"/>
                    <a:pt x="17462" y="21458"/>
                  </a:cubicBezTo>
                  <a:lnTo>
                    <a:pt x="17462" y="20706"/>
                  </a:lnTo>
                  <a:cubicBezTo>
                    <a:pt x="17462" y="20314"/>
                    <a:pt x="17274" y="19985"/>
                    <a:pt x="16992" y="19781"/>
                  </a:cubicBezTo>
                  <a:cubicBezTo>
                    <a:pt x="16992" y="19640"/>
                    <a:pt x="16992" y="19484"/>
                    <a:pt x="16976" y="19342"/>
                  </a:cubicBezTo>
                  <a:cubicBezTo>
                    <a:pt x="17274" y="19139"/>
                    <a:pt x="17462" y="18794"/>
                    <a:pt x="17462" y="18418"/>
                  </a:cubicBezTo>
                  <a:lnTo>
                    <a:pt x="17462" y="17650"/>
                  </a:lnTo>
                  <a:cubicBezTo>
                    <a:pt x="17462" y="17273"/>
                    <a:pt x="17274" y="16929"/>
                    <a:pt x="16976" y="16725"/>
                  </a:cubicBezTo>
                  <a:lnTo>
                    <a:pt x="16976" y="16302"/>
                  </a:lnTo>
                  <a:cubicBezTo>
                    <a:pt x="17274" y="16098"/>
                    <a:pt x="17462" y="15753"/>
                    <a:pt x="17462" y="15377"/>
                  </a:cubicBezTo>
                  <a:lnTo>
                    <a:pt x="17462" y="14609"/>
                  </a:lnTo>
                  <a:cubicBezTo>
                    <a:pt x="17462" y="14233"/>
                    <a:pt x="17274" y="13888"/>
                    <a:pt x="16976" y="13684"/>
                  </a:cubicBezTo>
                  <a:cubicBezTo>
                    <a:pt x="16976" y="13543"/>
                    <a:pt x="16976" y="13418"/>
                    <a:pt x="16976" y="13276"/>
                  </a:cubicBezTo>
                  <a:cubicBezTo>
                    <a:pt x="17290" y="13073"/>
                    <a:pt x="17493" y="12728"/>
                    <a:pt x="17493" y="12336"/>
                  </a:cubicBezTo>
                  <a:lnTo>
                    <a:pt x="17493" y="11568"/>
                  </a:lnTo>
                  <a:cubicBezTo>
                    <a:pt x="17493" y="11176"/>
                    <a:pt x="17290" y="10831"/>
                    <a:pt x="16976" y="10628"/>
                  </a:cubicBezTo>
                  <a:cubicBezTo>
                    <a:pt x="16976" y="9123"/>
                    <a:pt x="16992" y="8041"/>
                    <a:pt x="17007" y="7712"/>
                  </a:cubicBezTo>
                  <a:cubicBezTo>
                    <a:pt x="17070" y="6301"/>
                    <a:pt x="12572" y="2116"/>
                    <a:pt x="12023" y="1411"/>
                  </a:cubicBezTo>
                  <a:cubicBezTo>
                    <a:pt x="11459" y="706"/>
                    <a:pt x="10973" y="0"/>
                    <a:pt x="109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72"/>
            <p:cNvSpPr/>
            <p:nvPr/>
          </p:nvSpPr>
          <p:spPr>
            <a:xfrm>
              <a:off x="5367025" y="2746400"/>
              <a:ext cx="120725" cy="62325"/>
            </a:xfrm>
            <a:custGeom>
              <a:avLst/>
              <a:gdLst/>
              <a:ahLst/>
              <a:cxnLst/>
              <a:rect l="l" t="t" r="r" b="b"/>
              <a:pathLst>
                <a:path w="4829" h="2493" extrusionOk="0">
                  <a:moveTo>
                    <a:pt x="769" y="0"/>
                  </a:moveTo>
                  <a:cubicBezTo>
                    <a:pt x="346" y="0"/>
                    <a:pt x="1" y="345"/>
                    <a:pt x="1" y="768"/>
                  </a:cubicBezTo>
                  <a:lnTo>
                    <a:pt x="1" y="2493"/>
                  </a:lnTo>
                  <a:lnTo>
                    <a:pt x="4829" y="2493"/>
                  </a:lnTo>
                  <a:lnTo>
                    <a:pt x="4829" y="768"/>
                  </a:lnTo>
                  <a:cubicBezTo>
                    <a:pt x="4829" y="345"/>
                    <a:pt x="4484" y="0"/>
                    <a:pt x="406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72"/>
            <p:cNvSpPr/>
            <p:nvPr/>
          </p:nvSpPr>
          <p:spPr>
            <a:xfrm>
              <a:off x="5365850" y="2808700"/>
              <a:ext cx="123475" cy="16475"/>
            </a:xfrm>
            <a:custGeom>
              <a:avLst/>
              <a:gdLst/>
              <a:ahLst/>
              <a:cxnLst/>
              <a:rect l="l" t="t" r="r" b="b"/>
              <a:pathLst>
                <a:path w="4939" h="659" extrusionOk="0">
                  <a:moveTo>
                    <a:pt x="1" y="1"/>
                  </a:moveTo>
                  <a:lnTo>
                    <a:pt x="1" y="659"/>
                  </a:lnTo>
                  <a:lnTo>
                    <a:pt x="4938" y="659"/>
                  </a:lnTo>
                  <a:lnTo>
                    <a:pt x="493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72"/>
            <p:cNvSpPr/>
            <p:nvPr/>
          </p:nvSpPr>
          <p:spPr>
            <a:xfrm>
              <a:off x="5333725" y="2694275"/>
              <a:ext cx="184600" cy="151675"/>
            </a:xfrm>
            <a:custGeom>
              <a:avLst/>
              <a:gdLst/>
              <a:ahLst/>
              <a:cxnLst/>
              <a:rect l="l" t="t" r="r" b="b"/>
              <a:pathLst>
                <a:path w="7384" h="6067" extrusionOk="0">
                  <a:moveTo>
                    <a:pt x="1223" y="1"/>
                  </a:moveTo>
                  <a:cubicBezTo>
                    <a:pt x="549" y="1"/>
                    <a:pt x="1" y="549"/>
                    <a:pt x="1" y="1223"/>
                  </a:cubicBezTo>
                  <a:lnTo>
                    <a:pt x="1" y="4891"/>
                  </a:lnTo>
                  <a:cubicBezTo>
                    <a:pt x="1" y="5440"/>
                    <a:pt x="377" y="5910"/>
                    <a:pt x="863" y="6067"/>
                  </a:cubicBezTo>
                  <a:cubicBezTo>
                    <a:pt x="863" y="6035"/>
                    <a:pt x="863" y="5988"/>
                    <a:pt x="863" y="5957"/>
                  </a:cubicBezTo>
                  <a:cubicBezTo>
                    <a:pt x="863" y="5831"/>
                    <a:pt x="878" y="5737"/>
                    <a:pt x="910" y="5659"/>
                  </a:cubicBezTo>
                  <a:cubicBezTo>
                    <a:pt x="612" y="5534"/>
                    <a:pt x="408" y="5236"/>
                    <a:pt x="408" y="4891"/>
                  </a:cubicBezTo>
                  <a:lnTo>
                    <a:pt x="408" y="1223"/>
                  </a:lnTo>
                  <a:cubicBezTo>
                    <a:pt x="408" y="769"/>
                    <a:pt x="769" y="408"/>
                    <a:pt x="1223" y="408"/>
                  </a:cubicBezTo>
                  <a:lnTo>
                    <a:pt x="6161" y="408"/>
                  </a:lnTo>
                  <a:cubicBezTo>
                    <a:pt x="6599" y="408"/>
                    <a:pt x="6976" y="769"/>
                    <a:pt x="6976" y="1223"/>
                  </a:cubicBezTo>
                  <a:lnTo>
                    <a:pt x="6976" y="4891"/>
                  </a:lnTo>
                  <a:cubicBezTo>
                    <a:pt x="6976" y="5236"/>
                    <a:pt x="6756" y="5534"/>
                    <a:pt x="6458" y="5659"/>
                  </a:cubicBezTo>
                  <a:cubicBezTo>
                    <a:pt x="6490" y="5737"/>
                    <a:pt x="6505" y="5847"/>
                    <a:pt x="6505" y="5957"/>
                  </a:cubicBezTo>
                  <a:cubicBezTo>
                    <a:pt x="6505" y="5988"/>
                    <a:pt x="6490" y="6035"/>
                    <a:pt x="6490" y="6067"/>
                  </a:cubicBezTo>
                  <a:cubicBezTo>
                    <a:pt x="7007" y="5926"/>
                    <a:pt x="7383" y="5455"/>
                    <a:pt x="7383" y="4891"/>
                  </a:cubicBezTo>
                  <a:lnTo>
                    <a:pt x="7383" y="1223"/>
                  </a:lnTo>
                  <a:cubicBezTo>
                    <a:pt x="7383" y="549"/>
                    <a:pt x="6835" y="1"/>
                    <a:pt x="616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C8A4FEEB-9283-50C7-D784-280A054A953B}"/>
              </a:ext>
            </a:extLst>
          </p:cNvPr>
          <p:cNvSpPr txBox="1"/>
          <p:nvPr/>
        </p:nvSpPr>
        <p:spPr>
          <a:xfrm>
            <a:off x="4719261" y="539500"/>
            <a:ext cx="4017240" cy="5262979"/>
          </a:xfrm>
          <a:prstGeom prst="rect">
            <a:avLst/>
          </a:prstGeom>
          <a:noFill/>
        </p:spPr>
        <p:txBody>
          <a:bodyPr wrap="square" lIns="91440" tIns="45720" rIns="91440" bIns="45720" rtlCol="0" anchor="t">
            <a:spAutoFit/>
          </a:bodyPr>
          <a:lstStyle/>
          <a:p>
            <a:pPr marL="285750" indent="-285750" algn="l">
              <a:buFont typeface="Wingdings" pitchFamily="2" charset="2"/>
              <a:buChar char="q"/>
            </a:pPr>
            <a:r>
              <a:rPr lang="en-US" b="1" dirty="0"/>
              <a:t>In the human body</a:t>
            </a:r>
          </a:p>
          <a:p>
            <a:r>
              <a:rPr lang="en-US" dirty="0"/>
              <a:t>Pain, suspected link to cancer development, weaker immune system, microplastics in arteries</a:t>
            </a:r>
          </a:p>
          <a:p>
            <a:pPr marL="285750" indent="-285750" algn="l">
              <a:buFont typeface="Wingdings" pitchFamily="2" charset="2"/>
              <a:buChar char="q"/>
            </a:pPr>
            <a:endParaRPr lang="en-US"/>
          </a:p>
          <a:p>
            <a:pPr marL="285750" indent="-285750" algn="l">
              <a:buFont typeface="Wingdings" pitchFamily="2" charset="2"/>
              <a:buChar char="q"/>
            </a:pPr>
            <a:r>
              <a:rPr lang="en-US" b="1" dirty="0"/>
              <a:t>In nature</a:t>
            </a:r>
          </a:p>
          <a:p>
            <a:r>
              <a:rPr lang="en-US" dirty="0"/>
              <a:t>Pollution, contaminated water, kills plants and animals, damages and poisons</a:t>
            </a:r>
          </a:p>
          <a:p>
            <a:pPr marL="285750" indent="-285750" algn="l">
              <a:buFont typeface="Wingdings" pitchFamily="2" charset="2"/>
              <a:buChar char="q"/>
            </a:pPr>
            <a:endParaRPr lang="en-US"/>
          </a:p>
          <a:p>
            <a:pPr marL="285750" indent="-285750" algn="l">
              <a:buFont typeface="Wingdings" pitchFamily="2" charset="2"/>
              <a:buChar char="q"/>
            </a:pPr>
            <a:r>
              <a:rPr lang="en-US" b="1" dirty="0"/>
              <a:t>In animals</a:t>
            </a:r>
          </a:p>
          <a:p>
            <a:r>
              <a:rPr lang="en-US" dirty="0"/>
              <a:t>Problems with reproduction, death, diseases difficult to fight, multiple species affected</a:t>
            </a:r>
          </a:p>
          <a:p>
            <a:pPr marL="285750" indent="-285750" algn="l">
              <a:buFont typeface="Wingdings" pitchFamily="2" charset="2"/>
              <a:buChar char="q"/>
            </a:pPr>
            <a:endParaRPr lang="en-US" b="1"/>
          </a:p>
          <a:p>
            <a:pPr marL="285750" indent="-285750" algn="l">
              <a:buFont typeface="Wingdings" pitchFamily="2" charset="2"/>
              <a:buChar char="q"/>
            </a:pPr>
            <a:r>
              <a:rPr lang="en-US" b="1" dirty="0"/>
              <a:t>In food</a:t>
            </a:r>
          </a:p>
          <a:p>
            <a:r>
              <a:rPr lang="en-US" dirty="0"/>
              <a:t>Found in highly processed protein</a:t>
            </a:r>
          </a:p>
          <a:p>
            <a:r>
              <a:rPr lang="en-US" dirty="0"/>
              <a:t>products and drinks </a:t>
            </a:r>
          </a:p>
          <a:p>
            <a:endParaRPr lang="en-US"/>
          </a:p>
          <a:p>
            <a:pPr marL="285750" indent="-285750">
              <a:buFont typeface="Wingdings" pitchFamily="2" charset="2"/>
              <a:buChar char="q"/>
            </a:pPr>
            <a:r>
              <a:rPr lang="en-US" b="1" dirty="0"/>
              <a:t>In products</a:t>
            </a:r>
            <a:endParaRPr lang="en-US" dirty="0"/>
          </a:p>
          <a:p>
            <a:r>
              <a:rPr lang="en-US" dirty="0"/>
              <a:t>Found in hygiene products, </a:t>
            </a:r>
            <a:r>
              <a:rPr lang="en-US" dirty="0" err="1"/>
              <a:t>tyres</a:t>
            </a:r>
            <a:r>
              <a:rPr lang="en-US" dirty="0"/>
              <a:t>, makeup,</a:t>
            </a:r>
          </a:p>
          <a:p>
            <a:r>
              <a:rPr lang="en-US" dirty="0"/>
              <a:t>clothing, painted products, carpets</a:t>
            </a:r>
          </a:p>
          <a:p>
            <a:r>
              <a:rPr lang="en-US" dirty="0"/>
              <a:t>and sofas</a:t>
            </a:r>
          </a:p>
          <a:p>
            <a:endParaRPr lang="en-US"/>
          </a:p>
          <a:p>
            <a:endParaRPr lang="en-US"/>
          </a:p>
          <a:p>
            <a:endParaRPr lang="en-US"/>
          </a:p>
          <a:p>
            <a:pPr marL="285750" indent="-285750" algn="l">
              <a:buFont typeface="Wingdings" pitchFamily="2" charset="2"/>
              <a:buChar char="q"/>
            </a:pPr>
            <a:endParaRPr lang="en-US"/>
          </a:p>
        </p:txBody>
      </p:sp>
      <mc:AlternateContent xmlns:mc="http://schemas.openxmlformats.org/markup-compatibility/2006" xmlns:p14="http://schemas.microsoft.com/office/powerpoint/2010/main">
        <mc:Choice Requires="p14">
          <p:contentPart p14:bwMode="auto" r:id="rId3">
            <p14:nvContentPartPr>
              <p14:cNvPr id="6" name="Рукописный ввод 5">
                <a:extLst>
                  <a:ext uri="{FF2B5EF4-FFF2-40B4-BE49-F238E27FC236}">
                    <a16:creationId xmlns:a16="http://schemas.microsoft.com/office/drawing/2014/main" id="{225C9B76-92E7-1C38-4144-8B58D173089A}"/>
                  </a:ext>
                </a:extLst>
              </p14:cNvPr>
              <p14:cNvContentPartPr/>
              <p14:nvPr/>
            </p14:nvContentPartPr>
            <p14:xfrm>
              <a:off x="953463" y="5663118"/>
              <a:ext cx="360" cy="360"/>
            </p14:xfrm>
          </p:contentPart>
        </mc:Choice>
        <mc:Fallback xmlns="">
          <p:pic>
            <p:nvPicPr>
              <p:cNvPr id="6" name="Рукописный ввод 5">
                <a:extLst>
                  <a:ext uri="{FF2B5EF4-FFF2-40B4-BE49-F238E27FC236}">
                    <a16:creationId xmlns:a16="http://schemas.microsoft.com/office/drawing/2014/main" id="{225C9B76-92E7-1C38-4144-8B58D173089A}"/>
                  </a:ext>
                </a:extLst>
              </p:cNvPr>
              <p:cNvPicPr/>
              <p:nvPr/>
            </p:nvPicPr>
            <p:blipFill>
              <a:blip r:embed="rId4"/>
              <a:stretch>
                <a:fillRect/>
              </a:stretch>
            </p:blipFill>
            <p:spPr>
              <a:xfrm>
                <a:off x="935463" y="5645118"/>
                <a:ext cx="36000" cy="36000"/>
              </a:xfrm>
              <a:prstGeom prst="rect">
                <a:avLst/>
              </a:prstGeom>
            </p:spPr>
          </p:pic>
        </mc:Fallback>
      </mc:AlternateContent>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Заголовок 7">
            <a:extLst>
              <a:ext uri="{FF2B5EF4-FFF2-40B4-BE49-F238E27FC236}">
                <a16:creationId xmlns:a16="http://schemas.microsoft.com/office/drawing/2014/main" id="{0555AA09-B4A0-6E7B-B706-E747BD5ED07C}"/>
              </a:ext>
            </a:extLst>
          </p:cNvPr>
          <p:cNvSpPr>
            <a:spLocks noGrp="1"/>
          </p:cNvSpPr>
          <p:nvPr>
            <p:ph type="title" idx="6"/>
          </p:nvPr>
        </p:nvSpPr>
        <p:spPr>
          <a:xfrm>
            <a:off x="143593" y="287367"/>
            <a:ext cx="3358245" cy="3261162"/>
          </a:xfrm>
        </p:spPr>
        <p:txBody>
          <a:bodyPr/>
          <a:lstStyle/>
          <a:p>
            <a:r>
              <a:rPr lang="en-US"/>
              <a:t>New plastic dissolves in the water overnight leaving no microplastics </a:t>
            </a:r>
            <a:endParaRPr lang="ru-UA"/>
          </a:p>
        </p:txBody>
      </p:sp>
      <p:sp>
        <p:nvSpPr>
          <p:cNvPr id="9" name="TextBox 8">
            <a:extLst>
              <a:ext uri="{FF2B5EF4-FFF2-40B4-BE49-F238E27FC236}">
                <a16:creationId xmlns:a16="http://schemas.microsoft.com/office/drawing/2014/main" id="{2970E67C-4106-9B08-4BDF-DB5402864635}"/>
              </a:ext>
            </a:extLst>
          </p:cNvPr>
          <p:cNvSpPr txBox="1"/>
          <p:nvPr/>
        </p:nvSpPr>
        <p:spPr>
          <a:xfrm>
            <a:off x="4774452" y="1088650"/>
            <a:ext cx="4369548" cy="1815882"/>
          </a:xfrm>
          <a:prstGeom prst="rect">
            <a:avLst/>
          </a:prstGeom>
          <a:noFill/>
        </p:spPr>
        <p:txBody>
          <a:bodyPr wrap="square" lIns="91440" tIns="45720" rIns="91440" bIns="45720" rtlCol="0" anchor="t">
            <a:spAutoFit/>
          </a:bodyPr>
          <a:lstStyle/>
          <a:p>
            <a:pPr marL="285750" indent="-285750" algn="l">
              <a:buFont typeface="Arial" panose="020B0604020202020204" pitchFamily="34" charset="0"/>
              <a:buChar char="•"/>
            </a:pPr>
            <a:r>
              <a:rPr lang="en-US" dirty="0"/>
              <a:t>RIKEN have developed a new plastic type </a:t>
            </a:r>
          </a:p>
          <a:p>
            <a:pPr algn="l"/>
            <a:r>
              <a:rPr lang="en-US" dirty="0"/>
              <a:t>made with supramolecular polymers </a:t>
            </a:r>
          </a:p>
          <a:p>
            <a:pPr marL="285750" indent="-285750" algn="l">
              <a:buFont typeface="Arial" panose="020B0604020202020204" pitchFamily="34" charset="0"/>
              <a:buChar char="•"/>
            </a:pPr>
            <a:r>
              <a:rPr lang="en-US" dirty="0"/>
              <a:t>reversible bonds </a:t>
            </a:r>
          </a:p>
          <a:p>
            <a:pPr marL="285750" indent="-285750" algn="l">
              <a:buFont typeface="Arial" panose="020B0604020202020204" pitchFamily="34" charset="0"/>
              <a:buChar char="•"/>
            </a:pPr>
            <a:r>
              <a:rPr lang="en-US" dirty="0"/>
              <a:t>When mixed in water they form a viscous material </a:t>
            </a:r>
          </a:p>
          <a:p>
            <a:pPr marL="285750" indent="-285750" algn="l">
              <a:buFont typeface="Arial" panose="020B0604020202020204" pitchFamily="34" charset="0"/>
              <a:buChar char="•"/>
            </a:pPr>
            <a:r>
              <a:rPr lang="en-US" dirty="0"/>
              <a:t>dissolves completely in saltwater in about 8 hours. no good for certain liquids because they can dissolve it</a:t>
            </a:r>
            <a:endParaRPr lang="ru-UA" dirty="0"/>
          </a:p>
        </p:txBody>
      </p:sp>
    </p:spTree>
    <p:extLst>
      <p:ext uri="{BB962C8B-B14F-4D97-AF65-F5344CB8AC3E}">
        <p14:creationId xmlns:p14="http://schemas.microsoft.com/office/powerpoint/2010/main" val="304066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p51"/>
          <p:cNvSpPr txBox="1">
            <a:spLocks noGrp="1"/>
          </p:cNvSpPr>
          <p:nvPr>
            <p:ph type="body" idx="1"/>
          </p:nvPr>
        </p:nvSpPr>
        <p:spPr>
          <a:xfrm>
            <a:off x="631582" y="1285225"/>
            <a:ext cx="4278964" cy="3061208"/>
          </a:xfrm>
          <a:prstGeom prst="rect">
            <a:avLst/>
          </a:prstGeom>
        </p:spPr>
        <p:txBody>
          <a:bodyPr spcFirstLastPara="1" wrap="square" lIns="91425" tIns="91425" rIns="91425" bIns="91425" anchor="t" anchorCtr="0">
            <a:noAutofit/>
          </a:bodyPr>
          <a:lstStyle/>
          <a:p>
            <a:pPr marL="0" indent="0">
              <a:buNone/>
            </a:pPr>
            <a:endParaRPr lang="en-US" sz="1800" kern="100" dirty="0">
              <a:effectLst/>
              <a:latin typeface="Aptos"/>
              <a:ea typeface="Times New Roman" panose="02020603050405020304" pitchFamily="18" charset="0"/>
              <a:cs typeface="Times New Roman"/>
            </a:endParaRPr>
          </a:p>
          <a:p>
            <a:pPr marL="285750" indent="-285750">
              <a:buFont typeface="Wingdings" pitchFamily="2" charset="2"/>
              <a:buChar char="q"/>
            </a:pPr>
            <a:r>
              <a:rPr lang="en-US" sz="1800" kern="100" dirty="0">
                <a:effectLst/>
                <a:latin typeface="Aptos"/>
                <a:ea typeface="Times New Roman" panose="02020603050405020304" pitchFamily="18" charset="0"/>
                <a:cs typeface="Times New Roman"/>
              </a:rPr>
              <a:t>Buy organic clothes </a:t>
            </a:r>
          </a:p>
          <a:p>
            <a:pPr marL="285750" indent="-285750">
              <a:buFont typeface="Wingdings" pitchFamily="2" charset="2"/>
              <a:buChar char="q"/>
            </a:pPr>
            <a:r>
              <a:rPr lang="en-US" sz="1800" kern="100" dirty="0">
                <a:effectLst/>
                <a:latin typeface="Aptos"/>
                <a:ea typeface="Times New Roman" panose="02020603050405020304" pitchFamily="18" charset="0"/>
                <a:cs typeface="Times New Roman"/>
              </a:rPr>
              <a:t>Avoid single use plastics </a:t>
            </a:r>
          </a:p>
          <a:p>
            <a:pPr marL="285750" indent="-285750">
              <a:buFont typeface="Wingdings" pitchFamily="2" charset="2"/>
              <a:buChar char="q"/>
            </a:pPr>
            <a:r>
              <a:rPr lang="en-US" sz="1800" kern="100" dirty="0">
                <a:latin typeface="Aptos"/>
              </a:rPr>
              <a:t>Reduce shellfish consumption </a:t>
            </a:r>
          </a:p>
          <a:p>
            <a:pPr marL="285750" indent="-285750">
              <a:buFont typeface="Wingdings" pitchFamily="2" charset="2"/>
              <a:buChar char="q"/>
            </a:pPr>
            <a:r>
              <a:rPr lang="en-US" sz="1800" kern="100" dirty="0">
                <a:latin typeface="Aptos"/>
              </a:rPr>
              <a:t>Use public transport </a:t>
            </a:r>
          </a:p>
          <a:p>
            <a:pPr marL="285750" indent="-285750">
              <a:buFont typeface="Wingdings" pitchFamily="2" charset="2"/>
              <a:buChar char="q"/>
            </a:pPr>
            <a:r>
              <a:rPr lang="en-US" sz="1800" kern="100" dirty="0">
                <a:latin typeface="Aptos"/>
              </a:rPr>
              <a:t>Buy plastic-free cosmetics </a:t>
            </a:r>
          </a:p>
          <a:p>
            <a:pPr marL="285750" indent="-285750">
              <a:buFont typeface="Wingdings" pitchFamily="2" charset="2"/>
              <a:buChar char="q"/>
            </a:pPr>
            <a:r>
              <a:rPr lang="en-US" sz="1800" dirty="0">
                <a:latin typeface="Aptos"/>
              </a:rPr>
              <a:t>Boiling water and filtering tap water</a:t>
            </a:r>
          </a:p>
          <a:p>
            <a:pPr marL="285750" indent="-285750">
              <a:buFont typeface="Wingdings" pitchFamily="2" charset="2"/>
              <a:buChar char="q"/>
            </a:pPr>
            <a:r>
              <a:rPr lang="en-US" sz="1800" dirty="0">
                <a:latin typeface="Aptos"/>
              </a:rPr>
              <a:t>Potential ways to detox microplastics from body – lots of sauna use, phospholipid supplements, liver support, etc.</a:t>
            </a:r>
          </a:p>
        </p:txBody>
      </p:sp>
      <p:sp>
        <p:nvSpPr>
          <p:cNvPr id="790" name="Google Shape;790;p51"/>
          <p:cNvSpPr txBox="1">
            <a:spLocks noGrp="1"/>
          </p:cNvSpPr>
          <p:nvPr>
            <p:ph type="title"/>
          </p:nvPr>
        </p:nvSpPr>
        <p:spPr>
          <a:xfrm>
            <a:off x="629181" y="539488"/>
            <a:ext cx="3858900" cy="572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How can we reduce them ?</a:t>
            </a:r>
            <a:endParaRPr/>
          </a:p>
        </p:txBody>
      </p:sp>
      <p:sp>
        <p:nvSpPr>
          <p:cNvPr id="791" name="Google Shape;791;p51"/>
          <p:cNvSpPr/>
          <p:nvPr/>
        </p:nvSpPr>
        <p:spPr>
          <a:xfrm>
            <a:off x="6212869" y="1112188"/>
            <a:ext cx="2217906" cy="2737948"/>
          </a:xfrm>
          <a:prstGeom prst="rect">
            <a:avLst/>
          </a:prstGeom>
        </p:spPr>
        <p:txBody>
          <a:bodyPr>
            <a:prstTxWarp prst="textPlain">
              <a:avLst/>
            </a:prstTxWarp>
          </a:bodyPr>
          <a:lstStyle/>
          <a:p>
            <a:pPr lvl="0" algn="ctr"/>
            <a:r>
              <a:rPr lang="en-US" b="0" i="0">
                <a:ln w="19050" cap="flat" cmpd="sng">
                  <a:solidFill>
                    <a:schemeClr val="accent6"/>
                  </a:solidFill>
                  <a:prstDash val="solid"/>
                  <a:round/>
                  <a:headEnd type="none" w="sm" len="sm"/>
                  <a:tailEnd type="none" w="sm" len="sm"/>
                </a:ln>
                <a:solidFill>
                  <a:schemeClr val="accent6"/>
                </a:solidFill>
                <a:latin typeface="Archivo Black"/>
              </a:rPr>
              <a:t>?</a:t>
            </a:r>
            <a:endParaRPr b="0" i="0">
              <a:ln w="19050" cap="flat" cmpd="sng">
                <a:solidFill>
                  <a:schemeClr val="accent6"/>
                </a:solidFill>
                <a:prstDash val="solid"/>
                <a:round/>
                <a:headEnd type="none" w="sm" len="sm"/>
                <a:tailEnd type="none" w="sm" len="sm"/>
              </a:ln>
              <a:solidFill>
                <a:schemeClr val="accent6"/>
              </a:solidFill>
              <a:latin typeface="Archivo Black"/>
            </a:endParaRPr>
          </a:p>
        </p:txBody>
      </p:sp>
    </p:spTree>
  </p:cSld>
  <p:clrMapOvr>
    <a:masterClrMapping/>
  </p:clrMapOvr>
  <p:transition spd="slow">
    <p:wipe/>
  </p:transition>
</p:sld>
</file>

<file path=ppt/theme/theme1.xml><?xml version="1.0" encoding="utf-8"?>
<a:theme xmlns:a="http://schemas.openxmlformats.org/drawingml/2006/main" name="Microplastic health risks by Slidesgo">
  <a:themeElements>
    <a:clrScheme name="Simple Light">
      <a:dk1>
        <a:srgbClr val="000000"/>
      </a:dk1>
      <a:lt1>
        <a:srgbClr val="FFFFFD"/>
      </a:lt1>
      <a:dk2>
        <a:srgbClr val="FFFFFF"/>
      </a:dk2>
      <a:lt2>
        <a:srgbClr val="FFFFFF"/>
      </a:lt2>
      <a:accent1>
        <a:srgbClr val="EDFFFF"/>
      </a:accent1>
      <a:accent2>
        <a:srgbClr val="2BD6D6"/>
      </a:accent2>
      <a:accent3>
        <a:srgbClr val="24BEBE"/>
      </a:accent3>
      <a:accent4>
        <a:srgbClr val="0CB8B8"/>
      </a:accent4>
      <a:accent5>
        <a:srgbClr val="068686"/>
      </a:accent5>
      <a:accent6>
        <a:srgbClr val="0B5394"/>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4E30BAFA32BA4A8B8AFB0043F4FC6A" ma:contentTypeVersion="13" ma:contentTypeDescription="Create a new document." ma:contentTypeScope="" ma:versionID="24ebceae7f0327045e8d8dc70cbb2d33">
  <xsd:schema xmlns:xsd="http://www.w3.org/2001/XMLSchema" xmlns:xs="http://www.w3.org/2001/XMLSchema" xmlns:p="http://schemas.microsoft.com/office/2006/metadata/properties" xmlns:ns2="9770895a-a1c6-46a4-a39f-d826f767eca6" xmlns:ns3="7e335682-8fda-46de-9421-a15805ee7d09" targetNamespace="http://schemas.microsoft.com/office/2006/metadata/properties" ma:root="true" ma:fieldsID="dfa8ec01c284553ae56e649ec8198438" ns2:_="" ns3:_="">
    <xsd:import namespace="9770895a-a1c6-46a4-a39f-d826f767eca6"/>
    <xsd:import namespace="7e335682-8fda-46de-9421-a15805ee7d09"/>
    <xsd:element name="properties">
      <xsd:complexType>
        <xsd:sequence>
          <xsd:element name="documentManagement">
            <xsd:complexType>
              <xsd:all>
                <xsd:element ref="ns2:ReferenceId"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770895a-a1c6-46a4-a39f-d826f767eca6" elementFormDefault="qualified">
    <xsd:import namespace="http://schemas.microsoft.com/office/2006/documentManagement/types"/>
    <xsd:import namespace="http://schemas.microsoft.com/office/infopath/2007/PartnerControls"/>
    <xsd:element name="ReferenceId" ma:index="8" nillable="true" ma:displayName="ReferenceId" ma:indexed="true" ma:internalName="ReferenceId">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b630b34-ef66-4a23-b54c-047f976c1c4e"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335682-8fda-46de-9421-a15805ee7d0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d246169e-186b-4625-a049-d21c6d75684e}" ma:internalName="TaxCatchAll" ma:showField="CatchAllData" ma:web="7e335682-8fda-46de-9421-a15805ee7d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770895a-a1c6-46a4-a39f-d826f767eca6">
      <Terms xmlns="http://schemas.microsoft.com/office/infopath/2007/PartnerControls"/>
    </lcf76f155ced4ddcb4097134ff3c332f>
    <TaxCatchAll xmlns="7e335682-8fda-46de-9421-a15805ee7d09" xsi:nil="true"/>
    <ReferenceId xmlns="9770895a-a1c6-46a4-a39f-d826f767eca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EB62CD-4329-4BC0-B0E4-94BA3604AB04}">
  <ds:schemaRefs>
    <ds:schemaRef ds:uri="7e335682-8fda-46de-9421-a15805ee7d09"/>
    <ds:schemaRef ds:uri="9770895a-a1c6-46a4-a39f-d826f767eca6"/>
    <ds:schemaRef ds:uri="http://schemas.microsoft.com/office/2006/metadata/contentType"/>
    <ds:schemaRef ds:uri="http://schemas.microsoft.com/office/2006/metadata/properties/metaAttributes"/>
    <ds:schemaRef ds:uri="http://www.w3.org/2000/xmlns/"/>
    <ds:schemaRef ds:uri="http://www.w3.org/2001/XMLSchema"/>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EE5B5BB-E2CA-49E7-9E20-B2C4FDBFA500}">
  <ds:schemaRefs>
    <ds:schemaRef ds:uri="7e335682-8fda-46de-9421-a15805ee7d09"/>
    <ds:schemaRef ds:uri="9770895a-a1c6-46a4-a39f-d826f767eca6"/>
    <ds:schemaRef ds:uri="http://schemas.microsoft.com/office/2006/metadata/properties"/>
    <ds:schemaRef ds:uri="http://schemas.microsoft.com/office/infopath/2007/PartnerControls"/>
    <ds:schemaRef ds:uri="http://www.w3.org/2000/xmlns/"/>
    <ds:schemaRef ds:uri="http://www.w3.org/2001/XMLSchema-instance"/>
  </ds:schemaRefs>
</ds:datastoreItem>
</file>

<file path=customXml/itemProps3.xml><?xml version="1.0" encoding="utf-8"?>
<ds:datastoreItem xmlns:ds="http://schemas.openxmlformats.org/officeDocument/2006/customXml" ds:itemID="{16DEE084-92AB-4EB9-AF84-FD5DADDCC59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29</Slides>
  <Notes>21</Notes>
  <HiddenSlides>1</HiddenSlide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Microplastic health risks by Slidesgo</vt:lpstr>
      <vt:lpstr>PowerPoint Presentation</vt:lpstr>
      <vt:lpstr>Small Plastics, Big Problem  </vt:lpstr>
      <vt:lpstr>01</vt:lpstr>
      <vt:lpstr>Aim of our Project</vt:lpstr>
      <vt:lpstr>01</vt:lpstr>
      <vt:lpstr>What are microplastics?</vt:lpstr>
      <vt:lpstr>Problems caused by microplastics </vt:lpstr>
      <vt:lpstr>New plastic dissolves in the water overnight leaving no microplastics </vt:lpstr>
      <vt:lpstr>How can we reduce them ?</vt:lpstr>
      <vt:lpstr>Survey</vt:lpstr>
      <vt:lpstr>12 Questions (knowledge, awareness, action)</vt:lpstr>
      <vt:lpstr>Results</vt:lpstr>
      <vt:lpstr>Results</vt:lpstr>
      <vt:lpstr>PowerPoint Presentation</vt:lpstr>
      <vt:lpstr>PowerPoint Presentation</vt:lpstr>
      <vt:lpstr>Plastic Globally</vt:lpstr>
      <vt:lpstr>World plastic production</vt:lpstr>
      <vt:lpstr>Top Ocean Plastic Contributors</vt:lpstr>
      <vt:lpstr>  Our own bioplastic</vt:lpstr>
      <vt:lpstr>What are bioplastics?</vt:lpstr>
      <vt:lpstr>The process of making it</vt:lpstr>
      <vt:lpstr>The 6 different plastics we made</vt:lpstr>
      <vt:lpstr>PowerPoint Presentation</vt:lpstr>
      <vt:lpstr>Results  </vt:lpstr>
      <vt:lpstr>05</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Microplastic Health Risks</dc:title>
  <cp:revision>178</cp:revision>
  <dcterms:modified xsi:type="dcterms:W3CDTF">2025-03-31T19:51:44Z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0x010100774E30BAFA32BA4A8B8AFB0043F4FC6A</vt:lpwstr>
  </property>
  <property fmtid="{D5CDD505-2E9C-101B-9397-08002B2CF9AE}" pid="3" name="MediaServiceImageTags">
    <vt:lpwstr/>
  </property>
</Properties>
</file>