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3" r:id="rId18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8C0A09-F05E-42EA-A7FA-E88E052B92E0}" v="52" dt="2025-04-03T09:58:09.7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Evolution of OBC &amp; UHF temperatures, and of sunlight duration over QARMAN lifetime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Merged!$D$1</c:f>
              <c:strCache>
                <c:ptCount val="1"/>
                <c:pt idx="0">
                  <c:v>Temp. OBC [°C]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Merged!$B$2:$B$2762</c:f>
              <c:numCache>
                <c:formatCode>m/d/yyyy\ h:mm:ss</c:formatCode>
                <c:ptCount val="2761"/>
                <c:pt idx="0">
                  <c:v>43880.539953703701</c:v>
                </c:pt>
                <c:pt idx="1">
                  <c:v>43880.539953703701</c:v>
                </c:pt>
                <c:pt idx="2">
                  <c:v>43880.539953703701</c:v>
                </c:pt>
                <c:pt idx="3">
                  <c:v>43880.542812500003</c:v>
                </c:pt>
                <c:pt idx="4">
                  <c:v>43880.542812500003</c:v>
                </c:pt>
                <c:pt idx="5">
                  <c:v>43880.591377314813</c:v>
                </c:pt>
                <c:pt idx="6">
                  <c:v>43880.591377314813</c:v>
                </c:pt>
                <c:pt idx="7">
                  <c:v>43880.594236111108</c:v>
                </c:pt>
                <c:pt idx="8">
                  <c:v>43880.595671296294</c:v>
                </c:pt>
                <c:pt idx="9">
                  <c:v>43880.607094907406</c:v>
                </c:pt>
                <c:pt idx="10">
                  <c:v>43881.239363425928</c:v>
                </c:pt>
                <c:pt idx="11">
                  <c:v>43881.305347222224</c:v>
                </c:pt>
                <c:pt idx="12">
                  <c:v>43881.372870370367</c:v>
                </c:pt>
                <c:pt idx="13">
                  <c:v>43881.437719907408</c:v>
                </c:pt>
                <c:pt idx="14">
                  <c:v>43881.507673611108</c:v>
                </c:pt>
                <c:pt idx="15">
                  <c:v>43881.671956018516</c:v>
                </c:pt>
                <c:pt idx="16">
                  <c:v>43881.832083333335</c:v>
                </c:pt>
                <c:pt idx="17">
                  <c:v>43881.836377314816</c:v>
                </c:pt>
                <c:pt idx="18">
                  <c:v>43882.207962962966</c:v>
                </c:pt>
                <c:pt idx="19">
                  <c:v>43882.210821759261</c:v>
                </c:pt>
                <c:pt idx="20">
                  <c:v>43882.274351851855</c:v>
                </c:pt>
                <c:pt idx="21">
                  <c:v>43882.340775462966</c:v>
                </c:pt>
                <c:pt idx="22">
                  <c:v>43882.474895833337</c:v>
                </c:pt>
                <c:pt idx="23">
                  <c:v>43883.239293981482</c:v>
                </c:pt>
                <c:pt idx="24">
                  <c:v>43883.306516203702</c:v>
                </c:pt>
                <c:pt idx="25">
                  <c:v>43883.306516203702</c:v>
                </c:pt>
                <c:pt idx="26">
                  <c:v>43883.309374999997</c:v>
                </c:pt>
                <c:pt idx="27">
                  <c:v>43883.373726851853</c:v>
                </c:pt>
                <c:pt idx="28">
                  <c:v>43883.373726851853</c:v>
                </c:pt>
                <c:pt idx="29">
                  <c:v>43883.375150462962</c:v>
                </c:pt>
                <c:pt idx="30">
                  <c:v>43883.375150462962</c:v>
                </c:pt>
                <c:pt idx="31">
                  <c:v>43883.376574074071</c:v>
                </c:pt>
                <c:pt idx="32">
                  <c:v>43883.376585648148</c:v>
                </c:pt>
                <c:pt idx="33">
                  <c:v>43883.440810185188</c:v>
                </c:pt>
                <c:pt idx="34">
                  <c:v>43883.440821759257</c:v>
                </c:pt>
                <c:pt idx="35">
                  <c:v>43883.700092592589</c:v>
                </c:pt>
                <c:pt idx="36">
                  <c:v>43883.807187500002</c:v>
                </c:pt>
                <c:pt idx="37">
                  <c:v>43883.828611111108</c:v>
                </c:pt>
                <c:pt idx="38">
                  <c:v>43883.830034722225</c:v>
                </c:pt>
                <c:pt idx="39">
                  <c:v>43883.84003472222</c:v>
                </c:pt>
                <c:pt idx="40">
                  <c:v>43884.204432870371</c:v>
                </c:pt>
                <c:pt idx="41">
                  <c:v>43884.20585648148</c:v>
                </c:pt>
                <c:pt idx="42">
                  <c:v>43884.207291666666</c:v>
                </c:pt>
                <c:pt idx="43">
                  <c:v>43884.273206018515</c:v>
                </c:pt>
                <c:pt idx="44">
                  <c:v>43884.273206018515</c:v>
                </c:pt>
                <c:pt idx="45">
                  <c:v>43884.273206018515</c:v>
                </c:pt>
                <c:pt idx="46">
                  <c:v>43884.300324074073</c:v>
                </c:pt>
                <c:pt idx="47">
                  <c:v>43884.340312499997</c:v>
                </c:pt>
                <c:pt idx="48">
                  <c:v>43884.340312499997</c:v>
                </c:pt>
                <c:pt idx="49">
                  <c:v>43884.341736111113</c:v>
                </c:pt>
                <c:pt idx="50">
                  <c:v>43884.341736111113</c:v>
                </c:pt>
                <c:pt idx="51">
                  <c:v>43884.341736111113</c:v>
                </c:pt>
                <c:pt idx="52">
                  <c:v>43884.343159722222</c:v>
                </c:pt>
                <c:pt idx="53">
                  <c:v>43884.343159722222</c:v>
                </c:pt>
                <c:pt idx="54">
                  <c:v>43884.405682870369</c:v>
                </c:pt>
                <c:pt idx="55">
                  <c:v>43884.407106481478</c:v>
                </c:pt>
                <c:pt idx="56">
                  <c:v>43884.407106481478</c:v>
                </c:pt>
                <c:pt idx="57">
                  <c:v>43884.407106481478</c:v>
                </c:pt>
                <c:pt idx="58">
                  <c:v>43884.408541666664</c:v>
                </c:pt>
                <c:pt idx="59">
                  <c:v>43884.415671296294</c:v>
                </c:pt>
                <c:pt idx="60">
                  <c:v>43884.457060185188</c:v>
                </c:pt>
                <c:pt idx="61">
                  <c:v>43884.459918981483</c:v>
                </c:pt>
                <c:pt idx="62">
                  <c:v>43884.461342592593</c:v>
                </c:pt>
                <c:pt idx="63">
                  <c:v>43884.529976851853</c:v>
                </c:pt>
                <c:pt idx="64">
                  <c:v>43884.733784722222</c:v>
                </c:pt>
                <c:pt idx="65">
                  <c:v>43884.735173611109</c:v>
                </c:pt>
                <c:pt idx="66">
                  <c:v>43884.799930555557</c:v>
                </c:pt>
                <c:pt idx="67">
                  <c:v>43884.801354166666</c:v>
                </c:pt>
                <c:pt idx="68">
                  <c:v>43885.238657407404</c:v>
                </c:pt>
                <c:pt idx="69">
                  <c:v>43885.240081018521</c:v>
                </c:pt>
                <c:pt idx="70">
                  <c:v>43885.265625</c:v>
                </c:pt>
                <c:pt idx="71">
                  <c:v>43885.307037037041</c:v>
                </c:pt>
                <c:pt idx="72">
                  <c:v>43885.308472222219</c:v>
                </c:pt>
                <c:pt idx="73">
                  <c:v>43885.358437499999</c:v>
                </c:pt>
                <c:pt idx="74">
                  <c:v>43885.508414351854</c:v>
                </c:pt>
                <c:pt idx="75">
                  <c:v>43885.701273148145</c:v>
                </c:pt>
                <c:pt idx="76">
                  <c:v>43885.765520833331</c:v>
                </c:pt>
                <c:pt idx="77">
                  <c:v>43885.834166666667</c:v>
                </c:pt>
                <c:pt idx="78">
                  <c:v>43886.205428240741</c:v>
                </c:pt>
                <c:pt idx="79">
                  <c:v>43886.206863425927</c:v>
                </c:pt>
                <c:pt idx="80">
                  <c:v>43886.271099537036</c:v>
                </c:pt>
                <c:pt idx="81">
                  <c:v>43886.283946759257</c:v>
                </c:pt>
                <c:pt idx="82">
                  <c:v>43886.339629629627</c:v>
                </c:pt>
                <c:pt idx="83">
                  <c:v>43886.339629629627</c:v>
                </c:pt>
                <c:pt idx="84">
                  <c:v>43886.339629629627</c:v>
                </c:pt>
                <c:pt idx="85">
                  <c:v>43886.341064814813</c:v>
                </c:pt>
                <c:pt idx="86">
                  <c:v>43886.341064814813</c:v>
                </c:pt>
                <c:pt idx="87">
                  <c:v>43886.342488425929</c:v>
                </c:pt>
                <c:pt idx="88">
                  <c:v>43886.393993055557</c:v>
                </c:pt>
                <c:pt idx="89">
                  <c:v>43886.405416666668</c:v>
                </c:pt>
                <c:pt idx="90">
                  <c:v>43886.406840277778</c:v>
                </c:pt>
                <c:pt idx="91">
                  <c:v>43886.473923611113</c:v>
                </c:pt>
                <c:pt idx="92">
                  <c:v>43886.475347222222</c:v>
                </c:pt>
                <c:pt idx="93">
                  <c:v>43886.523877314816</c:v>
                </c:pt>
                <c:pt idx="94">
                  <c:v>43886.525312500002</c:v>
                </c:pt>
                <c:pt idx="95">
                  <c:v>43886.52815972222</c:v>
                </c:pt>
                <c:pt idx="96">
                  <c:v>43886.598113425927</c:v>
                </c:pt>
                <c:pt idx="97">
                  <c:v>43886.599548611113</c:v>
                </c:pt>
                <c:pt idx="98">
                  <c:v>43886.666643518518</c:v>
                </c:pt>
                <c:pt idx="99">
                  <c:v>43886.668067129627</c:v>
                </c:pt>
                <c:pt idx="100">
                  <c:v>43886.668067129627</c:v>
                </c:pt>
                <c:pt idx="101">
                  <c:v>43886.796666666669</c:v>
                </c:pt>
                <c:pt idx="102">
                  <c:v>43887.173773148148</c:v>
                </c:pt>
                <c:pt idx="103">
                  <c:v>43887.305081018516</c:v>
                </c:pt>
                <c:pt idx="104">
                  <c:v>43887.307939814818</c:v>
                </c:pt>
                <c:pt idx="105">
                  <c:v>43887.309363425928</c:v>
                </c:pt>
                <c:pt idx="106">
                  <c:v>43887.372164351851</c:v>
                </c:pt>
                <c:pt idx="107">
                  <c:v>43887.37358796296</c:v>
                </c:pt>
                <c:pt idx="108">
                  <c:v>43887.375011574077</c:v>
                </c:pt>
                <c:pt idx="109">
                  <c:v>43887.376435185186</c:v>
                </c:pt>
                <c:pt idx="110">
                  <c:v>43887.44222222222</c:v>
                </c:pt>
                <c:pt idx="111">
                  <c:v>43887.607499999998</c:v>
                </c:pt>
                <c:pt idx="112">
                  <c:v>43887.70171296296</c:v>
                </c:pt>
                <c:pt idx="113">
                  <c:v>43887.760231481479</c:v>
                </c:pt>
                <c:pt idx="114">
                  <c:v>43887.763078703705</c:v>
                </c:pt>
                <c:pt idx="115">
                  <c:v>43888.005532407406</c:v>
                </c:pt>
                <c:pt idx="116">
                  <c:v>43888.341446759259</c:v>
                </c:pt>
                <c:pt idx="117">
                  <c:v>43888.341446759259</c:v>
                </c:pt>
                <c:pt idx="118">
                  <c:v>43888.341446759259</c:v>
                </c:pt>
                <c:pt idx="119">
                  <c:v>43888.397129629629</c:v>
                </c:pt>
                <c:pt idx="120">
                  <c:v>43888.397129629629</c:v>
                </c:pt>
                <c:pt idx="121">
                  <c:v>43888.660636574074</c:v>
                </c:pt>
                <c:pt idx="122">
                  <c:v>43888.732025462959</c:v>
                </c:pt>
                <c:pt idx="123">
                  <c:v>43888.734884259262</c:v>
                </c:pt>
                <c:pt idx="124">
                  <c:v>43889.154976851853</c:v>
                </c:pt>
                <c:pt idx="125">
                  <c:v>43889.239560185182</c:v>
                </c:pt>
                <c:pt idx="126">
                  <c:v>43889.240995370368</c:v>
                </c:pt>
                <c:pt idx="127">
                  <c:v>43889.240995370368</c:v>
                </c:pt>
                <c:pt idx="128">
                  <c:v>43889.26667824074</c:v>
                </c:pt>
                <c:pt idx="129">
                  <c:v>43889.373287037037</c:v>
                </c:pt>
                <c:pt idx="130">
                  <c:v>43889.374722222223</c:v>
                </c:pt>
                <c:pt idx="131">
                  <c:v>43889.376145833332</c:v>
                </c:pt>
                <c:pt idx="132">
                  <c:v>43889.427546296298</c:v>
                </c:pt>
                <c:pt idx="133">
                  <c:v>43889.490370370368</c:v>
                </c:pt>
                <c:pt idx="134">
                  <c:v>43889.491793981484</c:v>
                </c:pt>
                <c:pt idx="135">
                  <c:v>43890.143078703702</c:v>
                </c:pt>
                <c:pt idx="136">
                  <c:v>43890.206018518518</c:v>
                </c:pt>
                <c:pt idx="137">
                  <c:v>43890.206018518518</c:v>
                </c:pt>
                <c:pt idx="138">
                  <c:v>43890.207453703704</c:v>
                </c:pt>
                <c:pt idx="139">
                  <c:v>43890.207453703704</c:v>
                </c:pt>
                <c:pt idx="140">
                  <c:v>43890.273125</c:v>
                </c:pt>
                <c:pt idx="141">
                  <c:v>43890.341666666667</c:v>
                </c:pt>
                <c:pt idx="142">
                  <c:v>43890.341666666667</c:v>
                </c:pt>
                <c:pt idx="143">
                  <c:v>43890.457418981481</c:v>
                </c:pt>
                <c:pt idx="144">
                  <c:v>43890.458854166667</c:v>
                </c:pt>
                <c:pt idx="145">
                  <c:v>43890.460277777776</c:v>
                </c:pt>
                <c:pt idx="146">
                  <c:v>43890.599733796298</c:v>
                </c:pt>
                <c:pt idx="147">
                  <c:v>43890.600428240738</c:v>
                </c:pt>
                <c:pt idx="148">
                  <c:v>43890.66479166667</c:v>
                </c:pt>
                <c:pt idx="149">
                  <c:v>43890.816446759258</c:v>
                </c:pt>
                <c:pt idx="150">
                  <c:v>43891.174768518518</c:v>
                </c:pt>
                <c:pt idx="151">
                  <c:v>43891.197615740741</c:v>
                </c:pt>
                <c:pt idx="152">
                  <c:v>43891.19903935185</c:v>
                </c:pt>
                <c:pt idx="153">
                  <c:v>43891.239016203705</c:v>
                </c:pt>
                <c:pt idx="154">
                  <c:v>43891.241875</c:v>
                </c:pt>
                <c:pt idx="155">
                  <c:v>43891.490081018521</c:v>
                </c:pt>
                <c:pt idx="156">
                  <c:v>43891.49150462963</c:v>
                </c:pt>
                <c:pt idx="157">
                  <c:v>43891.494479166664</c:v>
                </c:pt>
                <c:pt idx="158">
                  <c:v>43891.568067129629</c:v>
                </c:pt>
                <c:pt idx="159">
                  <c:v>43892.599351851852</c:v>
                </c:pt>
                <c:pt idx="160">
                  <c:v>43893.107986111114</c:v>
                </c:pt>
                <c:pt idx="161">
                  <c:v>43893.173668981479</c:v>
                </c:pt>
                <c:pt idx="162">
                  <c:v>43893.240763888891</c:v>
                </c:pt>
                <c:pt idx="163">
                  <c:v>43893.29787037037</c:v>
                </c:pt>
                <c:pt idx="164">
                  <c:v>43893.307870370372</c:v>
                </c:pt>
                <c:pt idx="165">
                  <c:v>43893.423483796294</c:v>
                </c:pt>
                <c:pt idx="166">
                  <c:v>43893.424942129626</c:v>
                </c:pt>
                <c:pt idx="167">
                  <c:v>43893.427800925929</c:v>
                </c:pt>
                <c:pt idx="168">
                  <c:v>43893.567916666667</c:v>
                </c:pt>
                <c:pt idx="169">
                  <c:v>43894.142754629633</c:v>
                </c:pt>
                <c:pt idx="170">
                  <c:v>43894.153865740744</c:v>
                </c:pt>
                <c:pt idx="171">
                  <c:v>43894.274456018517</c:v>
                </c:pt>
                <c:pt idx="172">
                  <c:v>43894.274456018517</c:v>
                </c:pt>
                <c:pt idx="173">
                  <c:v>43894.327280092592</c:v>
                </c:pt>
                <c:pt idx="174">
                  <c:v>43894.328715277778</c:v>
                </c:pt>
                <c:pt idx="175">
                  <c:v>43894.330138888887</c:v>
                </c:pt>
                <c:pt idx="176">
                  <c:v>43894.330138888887</c:v>
                </c:pt>
                <c:pt idx="177">
                  <c:v>43894.331574074073</c:v>
                </c:pt>
                <c:pt idx="178">
                  <c:v>43895.035624999997</c:v>
                </c:pt>
                <c:pt idx="179">
                  <c:v>43895.037054618057</c:v>
                </c:pt>
                <c:pt idx="180">
                  <c:v>43895.038472222222</c:v>
                </c:pt>
                <c:pt idx="181">
                  <c:v>43895.038483796299</c:v>
                </c:pt>
                <c:pt idx="182">
                  <c:v>43895.039907407408</c:v>
                </c:pt>
                <c:pt idx="183">
                  <c:v>43895.105694444443</c:v>
                </c:pt>
                <c:pt idx="184">
                  <c:v>43895.129965277774</c:v>
                </c:pt>
                <c:pt idx="185">
                  <c:v>43895.13140046296</c:v>
                </c:pt>
                <c:pt idx="186">
                  <c:v>43895.132824074077</c:v>
                </c:pt>
                <c:pt idx="187">
                  <c:v>43895.135682870372</c:v>
                </c:pt>
                <c:pt idx="188">
                  <c:v>43895.237200231481</c:v>
                </c:pt>
                <c:pt idx="189">
                  <c:v>43895.240057870367</c:v>
                </c:pt>
                <c:pt idx="190">
                  <c:v>43895.241481481484</c:v>
                </c:pt>
                <c:pt idx="191">
                  <c:v>43895.304308333332</c:v>
                </c:pt>
                <c:pt idx="192">
                  <c:v>43895.308591782406</c:v>
                </c:pt>
                <c:pt idx="193">
                  <c:v>43895.31013460648</c:v>
                </c:pt>
                <c:pt idx="194">
                  <c:v>43895.358680555553</c:v>
                </c:pt>
                <c:pt idx="195">
                  <c:v>43895.494340277779</c:v>
                </c:pt>
                <c:pt idx="196">
                  <c:v>43895.500057870369</c:v>
                </c:pt>
                <c:pt idx="197">
                  <c:v>43895.633101851854</c:v>
                </c:pt>
                <c:pt idx="198">
                  <c:v>43895.633101851854</c:v>
                </c:pt>
                <c:pt idx="199">
                  <c:v>43895.634525462963</c:v>
                </c:pt>
                <c:pt idx="200">
                  <c:v>43895.634525462963</c:v>
                </c:pt>
                <c:pt idx="201">
                  <c:v>43895.714328703703</c:v>
                </c:pt>
                <c:pt idx="202">
                  <c:v>43896.071527777778</c:v>
                </c:pt>
                <c:pt idx="203">
                  <c:v>43896.071527777778</c:v>
                </c:pt>
                <c:pt idx="204">
                  <c:v>43896.072951388887</c:v>
                </c:pt>
                <c:pt idx="205">
                  <c:v>43896.075810185182</c:v>
                </c:pt>
                <c:pt idx="206">
                  <c:v>43896.166145833333</c:v>
                </c:pt>
                <c:pt idx="207">
                  <c:v>43896.206134259257</c:v>
                </c:pt>
                <c:pt idx="208">
                  <c:v>43896.263252314813</c:v>
                </c:pt>
                <c:pt idx="209">
                  <c:v>43896.27040173611</c:v>
                </c:pt>
                <c:pt idx="210">
                  <c:v>43896.273258333335</c:v>
                </c:pt>
                <c:pt idx="211">
                  <c:v>43896.274687500001</c:v>
                </c:pt>
                <c:pt idx="212">
                  <c:v>43896.338944212963</c:v>
                </c:pt>
                <c:pt idx="213">
                  <c:v>43896.34037164352</c:v>
                </c:pt>
                <c:pt idx="214">
                  <c:v>43896.533252314817</c:v>
                </c:pt>
                <c:pt idx="215">
                  <c:v>43896.59447916667</c:v>
                </c:pt>
                <c:pt idx="216">
                  <c:v>43896.971678240741</c:v>
                </c:pt>
                <c:pt idx="217">
                  <c:v>43897.106006944443</c:v>
                </c:pt>
                <c:pt idx="218">
                  <c:v>43897.130289351851</c:v>
                </c:pt>
                <c:pt idx="219">
                  <c:v>43897.133136574077</c:v>
                </c:pt>
                <c:pt idx="220">
                  <c:v>43897.134571759256</c:v>
                </c:pt>
                <c:pt idx="221">
                  <c:v>43897.173125000001</c:v>
                </c:pt>
                <c:pt idx="222">
                  <c:v>43897.230231481481</c:v>
                </c:pt>
                <c:pt idx="223">
                  <c:v>43897.241655092592</c:v>
                </c:pt>
                <c:pt idx="224">
                  <c:v>43897.334467592591</c:v>
                </c:pt>
                <c:pt idx="225">
                  <c:v>43897.3358912037</c:v>
                </c:pt>
                <c:pt idx="226">
                  <c:v>43897.337326388886</c:v>
                </c:pt>
                <c:pt idx="227">
                  <c:v>43897.338750000003</c:v>
                </c:pt>
                <c:pt idx="228">
                  <c:v>43897.561608796299</c:v>
                </c:pt>
                <c:pt idx="229">
                  <c:v>43897.631585648145</c:v>
                </c:pt>
                <c:pt idx="230">
                  <c:v>43898.008784722224</c:v>
                </c:pt>
                <c:pt idx="231">
                  <c:v>43898.071608796294</c:v>
                </c:pt>
                <c:pt idx="232">
                  <c:v>43898.12300925926</c:v>
                </c:pt>
                <c:pt idx="233">
                  <c:v>43898.205960648149</c:v>
                </c:pt>
                <c:pt idx="234">
                  <c:v>43898.205960648149</c:v>
                </c:pt>
                <c:pt idx="235">
                  <c:v>43898.207384259258</c:v>
                </c:pt>
                <c:pt idx="236">
                  <c:v>43898.210243055553</c:v>
                </c:pt>
                <c:pt idx="237">
                  <c:v>43898.368738425925</c:v>
                </c:pt>
                <c:pt idx="238">
                  <c:v>43898.370162037034</c:v>
                </c:pt>
                <c:pt idx="239">
                  <c:v>43898.373020833336</c:v>
                </c:pt>
                <c:pt idx="240">
                  <c:v>43898.397291666668</c:v>
                </c:pt>
                <c:pt idx="241">
                  <c:v>43899.105775462966</c:v>
                </c:pt>
                <c:pt idx="242">
                  <c:v>43899.105775462966</c:v>
                </c:pt>
                <c:pt idx="243">
                  <c:v>43899.105775462966</c:v>
                </c:pt>
                <c:pt idx="244">
                  <c:v>43899.105775462966</c:v>
                </c:pt>
                <c:pt idx="245">
                  <c:v>43899.107199074075</c:v>
                </c:pt>
                <c:pt idx="246">
                  <c:v>43899.107199074075</c:v>
                </c:pt>
                <c:pt idx="247">
                  <c:v>43899.174317129633</c:v>
                </c:pt>
                <c:pt idx="248">
                  <c:v>43899.227152777778</c:v>
                </c:pt>
                <c:pt idx="249">
                  <c:v>43899.228576388887</c:v>
                </c:pt>
                <c:pt idx="250">
                  <c:v>43899.230011574073</c:v>
                </c:pt>
                <c:pt idx="251">
                  <c:v>43899.404328703706</c:v>
                </c:pt>
                <c:pt idx="252">
                  <c:v>43899.405752314815</c:v>
                </c:pt>
                <c:pt idx="253">
                  <c:v>43899.40861111111</c:v>
                </c:pt>
                <c:pt idx="254">
                  <c:v>43899.491550925923</c:v>
                </c:pt>
                <c:pt idx="255">
                  <c:v>43899.492986111109</c:v>
                </c:pt>
                <c:pt idx="256">
                  <c:v>43899.580196759256</c:v>
                </c:pt>
                <c:pt idx="257">
                  <c:v>43899.805798611109</c:v>
                </c:pt>
                <c:pt idx="258">
                  <c:v>43900.096377314818</c:v>
                </c:pt>
                <c:pt idx="259">
                  <c:v>43900.097766203704</c:v>
                </c:pt>
                <c:pt idx="260">
                  <c:v>43900.09915509259</c:v>
                </c:pt>
                <c:pt idx="261">
                  <c:v>43900.100543981483</c:v>
                </c:pt>
                <c:pt idx="262">
                  <c:v>43900.164456018516</c:v>
                </c:pt>
                <c:pt idx="263">
                  <c:v>43900.165833333333</c:v>
                </c:pt>
                <c:pt idx="264">
                  <c:v>43900.167233796295</c:v>
                </c:pt>
                <c:pt idx="265">
                  <c:v>43900.168622685182</c:v>
                </c:pt>
                <c:pt idx="266">
                  <c:v>43900.206122685187</c:v>
                </c:pt>
                <c:pt idx="267">
                  <c:v>43900.466180555559</c:v>
                </c:pt>
                <c:pt idx="268">
                  <c:v>43900.530428240738</c:v>
                </c:pt>
                <c:pt idx="269">
                  <c:v>43900.531863425924</c:v>
                </c:pt>
                <c:pt idx="270">
                  <c:v>43901.106504629628</c:v>
                </c:pt>
                <c:pt idx="271">
                  <c:v>43901.163622685184</c:v>
                </c:pt>
                <c:pt idx="272">
                  <c:v>43901.335127314815</c:v>
                </c:pt>
                <c:pt idx="273">
                  <c:v>43901.336550925924</c:v>
                </c:pt>
                <c:pt idx="274">
                  <c:v>43901.339062500003</c:v>
                </c:pt>
                <c:pt idx="275">
                  <c:v>43901.340486111112</c:v>
                </c:pt>
                <c:pt idx="276">
                  <c:v>43901.540405092594</c:v>
                </c:pt>
                <c:pt idx="277">
                  <c:v>43901.739039351851</c:v>
                </c:pt>
                <c:pt idx="278">
                  <c:v>43901.938032407408</c:v>
                </c:pt>
                <c:pt idx="279">
                  <c:v>43901.939421296294</c:v>
                </c:pt>
                <c:pt idx="280">
                  <c:v>43902.004780092589</c:v>
                </c:pt>
                <c:pt idx="281">
                  <c:v>43902.004780092589</c:v>
                </c:pt>
                <c:pt idx="282">
                  <c:v>43902.006203703706</c:v>
                </c:pt>
                <c:pt idx="283">
                  <c:v>43902.006203703706</c:v>
                </c:pt>
                <c:pt idx="284">
                  <c:v>43902.009062500001</c:v>
                </c:pt>
                <c:pt idx="285">
                  <c:v>43902.009062500001</c:v>
                </c:pt>
                <c:pt idx="286">
                  <c:v>43902.030486111114</c:v>
                </c:pt>
                <c:pt idx="287">
                  <c:v>43902.031909722224</c:v>
                </c:pt>
                <c:pt idx="288">
                  <c:v>43902.031909722224</c:v>
                </c:pt>
                <c:pt idx="289">
                  <c:v>43902.031909722224</c:v>
                </c:pt>
                <c:pt idx="290">
                  <c:v>43902.03334490741</c:v>
                </c:pt>
                <c:pt idx="291">
                  <c:v>43902.034768518519</c:v>
                </c:pt>
                <c:pt idx="292">
                  <c:v>43902.140694444446</c:v>
                </c:pt>
                <c:pt idx="293">
                  <c:v>43902.399687500001</c:v>
                </c:pt>
                <c:pt idx="294">
                  <c:v>43902.460034722222</c:v>
                </c:pt>
                <c:pt idx="295">
                  <c:v>43902.461099537039</c:v>
                </c:pt>
                <c:pt idx="296">
                  <c:v>43902.529664351852</c:v>
                </c:pt>
                <c:pt idx="297">
                  <c:v>43902.532523148147</c:v>
                </c:pt>
                <c:pt idx="298">
                  <c:v>43902.533946759257</c:v>
                </c:pt>
                <c:pt idx="299">
                  <c:v>43902.536805555559</c:v>
                </c:pt>
                <c:pt idx="300">
                  <c:v>43902.539664351854</c:v>
                </c:pt>
                <c:pt idx="301">
                  <c:v>43902.908275462964</c:v>
                </c:pt>
                <c:pt idx="302">
                  <c:v>43902.973969907405</c:v>
                </c:pt>
                <c:pt idx="303">
                  <c:v>43902.996828703705</c:v>
                </c:pt>
                <c:pt idx="304">
                  <c:v>43902.998252314814</c:v>
                </c:pt>
                <c:pt idx="305">
                  <c:v>43903.025393518517</c:v>
                </c:pt>
                <c:pt idx="306">
                  <c:v>43903.173958333333</c:v>
                </c:pt>
                <c:pt idx="307">
                  <c:v>43903.4999537037</c:v>
                </c:pt>
                <c:pt idx="308">
                  <c:v>43903.541377314818</c:v>
                </c:pt>
                <c:pt idx="309">
                  <c:v>43903.873020254628</c:v>
                </c:pt>
                <c:pt idx="310">
                  <c:v>43903.873020254628</c:v>
                </c:pt>
                <c:pt idx="311">
                  <c:v>43903.940266203703</c:v>
                </c:pt>
                <c:pt idx="312">
                  <c:v>43904.004537037035</c:v>
                </c:pt>
                <c:pt idx="313">
                  <c:v>43904.007395833331</c:v>
                </c:pt>
                <c:pt idx="314">
                  <c:v>43904.007403159725</c:v>
                </c:pt>
                <c:pt idx="315">
                  <c:v>43904.008831979168</c:v>
                </c:pt>
                <c:pt idx="316">
                  <c:v>43904.031678240739</c:v>
                </c:pt>
                <c:pt idx="317">
                  <c:v>43904.071689814817</c:v>
                </c:pt>
                <c:pt idx="318">
                  <c:v>43904.073113425926</c:v>
                </c:pt>
                <c:pt idx="319">
                  <c:v>43904.129050925927</c:v>
                </c:pt>
                <c:pt idx="320">
                  <c:v>43904.324872685182</c:v>
                </c:pt>
                <c:pt idx="321">
                  <c:v>43904.326307870368</c:v>
                </c:pt>
                <c:pt idx="322">
                  <c:v>43904.46366898148</c:v>
                </c:pt>
                <c:pt idx="323">
                  <c:v>43904.546631944446</c:v>
                </c:pt>
                <c:pt idx="324">
                  <c:v>43904.907071759262</c:v>
                </c:pt>
                <c:pt idx="325">
                  <c:v>43904.907071759262</c:v>
                </c:pt>
                <c:pt idx="326">
                  <c:v>43904.995752314811</c:v>
                </c:pt>
                <c:pt idx="327">
                  <c:v>43904.997175925928</c:v>
                </c:pt>
                <c:pt idx="328">
                  <c:v>43904.998611111114</c:v>
                </c:pt>
                <c:pt idx="329">
                  <c:v>43905.000034722223</c:v>
                </c:pt>
                <c:pt idx="330">
                  <c:v>43905.040034722224</c:v>
                </c:pt>
                <c:pt idx="331">
                  <c:v>43905.04146990741</c:v>
                </c:pt>
                <c:pt idx="332">
                  <c:v>43905.162893518522</c:v>
                </c:pt>
                <c:pt idx="333">
                  <c:v>43905.27003472222</c:v>
                </c:pt>
                <c:pt idx="334">
                  <c:v>43905.49454861111</c:v>
                </c:pt>
                <c:pt idx="335">
                  <c:v>43905.805925925924</c:v>
                </c:pt>
                <c:pt idx="336">
                  <c:v>43905.873055555552</c:v>
                </c:pt>
                <c:pt idx="337">
                  <c:v>43905.897337962961</c:v>
                </c:pt>
                <c:pt idx="338">
                  <c:v>43905.898761574077</c:v>
                </c:pt>
                <c:pt idx="339">
                  <c:v>43906.007430555554</c:v>
                </c:pt>
                <c:pt idx="340">
                  <c:v>43906.071828703702</c:v>
                </c:pt>
                <c:pt idx="341">
                  <c:v>43906.124664351853</c:v>
                </c:pt>
                <c:pt idx="342">
                  <c:v>43906.126087962963</c:v>
                </c:pt>
                <c:pt idx="343">
                  <c:v>43906.234965277778</c:v>
                </c:pt>
                <c:pt idx="344">
                  <c:v>43906.236388888887</c:v>
                </c:pt>
                <c:pt idx="345">
                  <c:v>43906.239247685182</c:v>
                </c:pt>
                <c:pt idx="346">
                  <c:v>43906.264953703707</c:v>
                </c:pt>
                <c:pt idx="347">
                  <c:v>43906.837164351855</c:v>
                </c:pt>
                <c:pt idx="348">
                  <c:v>43906.838591898151</c:v>
                </c:pt>
                <c:pt idx="349">
                  <c:v>43906.838591898151</c:v>
                </c:pt>
                <c:pt idx="350">
                  <c:v>43906.840020370371</c:v>
                </c:pt>
                <c:pt idx="351">
                  <c:v>43906.840020370371</c:v>
                </c:pt>
                <c:pt idx="352">
                  <c:v>43906.902988773145</c:v>
                </c:pt>
                <c:pt idx="353">
                  <c:v>43906.902988773145</c:v>
                </c:pt>
                <c:pt idx="354">
                  <c:v>43906.905845833331</c:v>
                </c:pt>
                <c:pt idx="355">
                  <c:v>43906.905845833331</c:v>
                </c:pt>
                <c:pt idx="356">
                  <c:v>43906.907274305559</c:v>
                </c:pt>
                <c:pt idx="357">
                  <c:v>43906.907274305559</c:v>
                </c:pt>
                <c:pt idx="358">
                  <c:v>43906.970107824076</c:v>
                </c:pt>
                <c:pt idx="359">
                  <c:v>43906.971535706019</c:v>
                </c:pt>
                <c:pt idx="360">
                  <c:v>43906.974386574075</c:v>
                </c:pt>
                <c:pt idx="361">
                  <c:v>43906.974391608797</c:v>
                </c:pt>
                <c:pt idx="362">
                  <c:v>43907.035794583331</c:v>
                </c:pt>
                <c:pt idx="363">
                  <c:v>43907.038650706018</c:v>
                </c:pt>
                <c:pt idx="364">
                  <c:v>43907.040069444447</c:v>
                </c:pt>
                <c:pt idx="365">
                  <c:v>43907.040078726852</c:v>
                </c:pt>
                <c:pt idx="366">
                  <c:v>43907.041506724534</c:v>
                </c:pt>
                <c:pt idx="367">
                  <c:v>43907.042934976853</c:v>
                </c:pt>
                <c:pt idx="368">
                  <c:v>43907.094456018516</c:v>
                </c:pt>
                <c:pt idx="369">
                  <c:v>43907.095879629633</c:v>
                </c:pt>
                <c:pt idx="370">
                  <c:v>43907.10302800926</c:v>
                </c:pt>
                <c:pt idx="371">
                  <c:v>43907.104456365741</c:v>
                </c:pt>
                <c:pt idx="372">
                  <c:v>43907.105884375</c:v>
                </c:pt>
                <c:pt idx="373">
                  <c:v>43907.107312615743</c:v>
                </c:pt>
                <c:pt idx="374">
                  <c:v>43907.108740856478</c:v>
                </c:pt>
                <c:pt idx="375">
                  <c:v>43907.174562384258</c:v>
                </c:pt>
                <c:pt idx="376">
                  <c:v>43907.270243055558</c:v>
                </c:pt>
                <c:pt idx="377">
                  <c:v>43907.271678240744</c:v>
                </c:pt>
                <c:pt idx="378">
                  <c:v>43907.364502314813</c:v>
                </c:pt>
                <c:pt idx="379">
                  <c:v>43907.365925925929</c:v>
                </c:pt>
                <c:pt idx="380">
                  <c:v>43907.368784722225</c:v>
                </c:pt>
                <c:pt idx="381">
                  <c:v>43907.431608796294</c:v>
                </c:pt>
                <c:pt idx="382">
                  <c:v>43907.43304398148</c:v>
                </c:pt>
                <c:pt idx="383">
                  <c:v>43907.434467592589</c:v>
                </c:pt>
                <c:pt idx="384">
                  <c:v>43907.802616782406</c:v>
                </c:pt>
                <c:pt idx="385">
                  <c:v>43907.804044560187</c:v>
                </c:pt>
                <c:pt idx="386">
                  <c:v>43907.805472453707</c:v>
                </c:pt>
                <c:pt idx="387">
                  <c:v>43907.87127314815</c:v>
                </c:pt>
                <c:pt idx="388">
                  <c:v>43907.87128078704</c:v>
                </c:pt>
                <c:pt idx="389">
                  <c:v>43907.872708333336</c:v>
                </c:pt>
                <c:pt idx="390">
                  <c:v>43907.872708912037</c:v>
                </c:pt>
                <c:pt idx="391">
                  <c:v>43907.874137268518</c:v>
                </c:pt>
                <c:pt idx="392">
                  <c:v>43907.93554259259</c:v>
                </c:pt>
                <c:pt idx="393">
                  <c:v>43907.938399189814</c:v>
                </c:pt>
                <c:pt idx="394">
                  <c:v>43908.002650590279</c:v>
                </c:pt>
                <c:pt idx="395">
                  <c:v>43908.004078495367</c:v>
                </c:pt>
                <c:pt idx="396">
                  <c:v>43908.005497685182</c:v>
                </c:pt>
                <c:pt idx="397">
                  <c:v>43908.005506388887</c:v>
                </c:pt>
                <c:pt idx="398">
                  <c:v>43908.008356481485</c:v>
                </c:pt>
                <c:pt idx="399">
                  <c:v>43908.008362291665</c:v>
                </c:pt>
                <c:pt idx="400">
                  <c:v>43908.069886574071</c:v>
                </c:pt>
                <c:pt idx="401">
                  <c:v>43908.071315162037</c:v>
                </c:pt>
                <c:pt idx="402">
                  <c:v>43908.072743055556</c:v>
                </c:pt>
                <c:pt idx="403">
                  <c:v>43908.072743518518</c:v>
                </c:pt>
                <c:pt idx="404">
                  <c:v>43908.074166666665</c:v>
                </c:pt>
                <c:pt idx="405">
                  <c:v>43908.075600462966</c:v>
                </c:pt>
                <c:pt idx="406">
                  <c:v>43908.138437615744</c:v>
                </c:pt>
                <c:pt idx="407">
                  <c:v>43908.139865740741</c:v>
                </c:pt>
                <c:pt idx="408">
                  <c:v>43908.141293865738</c:v>
                </c:pt>
                <c:pt idx="409">
                  <c:v>43908.192696759259</c:v>
                </c:pt>
                <c:pt idx="410">
                  <c:v>43908.258368055554</c:v>
                </c:pt>
                <c:pt idx="411">
                  <c:v>43908.25980324074</c:v>
                </c:pt>
                <c:pt idx="412">
                  <c:v>43908.439942129633</c:v>
                </c:pt>
                <c:pt idx="413">
                  <c:v>43908.838451967589</c:v>
                </c:pt>
                <c:pt idx="414">
                  <c:v>43908.865590277775</c:v>
                </c:pt>
                <c:pt idx="415">
                  <c:v>43908.90556712963</c:v>
                </c:pt>
                <c:pt idx="416">
                  <c:v>43908.907002314816</c:v>
                </c:pt>
                <c:pt idx="417">
                  <c:v>43908.931284722225</c:v>
                </c:pt>
                <c:pt idx="418">
                  <c:v>43908.968412152775</c:v>
                </c:pt>
                <c:pt idx="419">
                  <c:v>43908.969840277779</c:v>
                </c:pt>
                <c:pt idx="420">
                  <c:v>43908.972696759258</c:v>
                </c:pt>
                <c:pt idx="421">
                  <c:v>43908.972696759258</c:v>
                </c:pt>
                <c:pt idx="422">
                  <c:v>43908.974120370367</c:v>
                </c:pt>
                <c:pt idx="423">
                  <c:v>43908.974124166663</c:v>
                </c:pt>
                <c:pt idx="424">
                  <c:v>43908.975667997685</c:v>
                </c:pt>
                <c:pt idx="425">
                  <c:v>43909.030034722222</c:v>
                </c:pt>
                <c:pt idx="426">
                  <c:v>43909.037183275461</c:v>
                </c:pt>
                <c:pt idx="427">
                  <c:v>43909.038611111115</c:v>
                </c:pt>
                <c:pt idx="428">
                  <c:v>43909.038611111115</c:v>
                </c:pt>
                <c:pt idx="429">
                  <c:v>43909.038611111115</c:v>
                </c:pt>
                <c:pt idx="430">
                  <c:v>43909.038611284719</c:v>
                </c:pt>
                <c:pt idx="431">
                  <c:v>43909.040039548614</c:v>
                </c:pt>
                <c:pt idx="432">
                  <c:v>43909.042896134262</c:v>
                </c:pt>
                <c:pt idx="433">
                  <c:v>43909.104296874997</c:v>
                </c:pt>
                <c:pt idx="434">
                  <c:v>43909.105725347225</c:v>
                </c:pt>
                <c:pt idx="435">
                  <c:v>43909.10858148148</c:v>
                </c:pt>
                <c:pt idx="436">
                  <c:v>43909.431446759256</c:v>
                </c:pt>
                <c:pt idx="437">
                  <c:v>43909.431446759256</c:v>
                </c:pt>
                <c:pt idx="438">
                  <c:v>43910.124374999999</c:v>
                </c:pt>
                <c:pt idx="439">
                  <c:v>43910.234444444446</c:v>
                </c:pt>
                <c:pt idx="440">
                  <c:v>43910.235879629632</c:v>
                </c:pt>
                <c:pt idx="441">
                  <c:v>43910.237303240741</c:v>
                </c:pt>
                <c:pt idx="442">
                  <c:v>43910.237303240741</c:v>
                </c:pt>
                <c:pt idx="443">
                  <c:v>43910.768553125003</c:v>
                </c:pt>
                <c:pt idx="444">
                  <c:v>43910.769981134261</c:v>
                </c:pt>
                <c:pt idx="445">
                  <c:v>43910.771409374996</c:v>
                </c:pt>
                <c:pt idx="446">
                  <c:v>43910.772837615739</c:v>
                </c:pt>
                <c:pt idx="447">
                  <c:v>43910.775694444441</c:v>
                </c:pt>
                <c:pt idx="448">
                  <c:v>43910.83852986111</c:v>
                </c:pt>
                <c:pt idx="449">
                  <c:v>43910.841377314813</c:v>
                </c:pt>
                <c:pt idx="450">
                  <c:v>43910.904228472224</c:v>
                </c:pt>
                <c:pt idx="451">
                  <c:v>43910.905657407406</c:v>
                </c:pt>
                <c:pt idx="452">
                  <c:v>43910.907085995372</c:v>
                </c:pt>
                <c:pt idx="453">
                  <c:v>43910.968914641206</c:v>
                </c:pt>
                <c:pt idx="454">
                  <c:v>43910.970300925925</c:v>
                </c:pt>
                <c:pt idx="455">
                  <c:v>43910.970304907409</c:v>
                </c:pt>
                <c:pt idx="456">
                  <c:v>43910.973085694444</c:v>
                </c:pt>
                <c:pt idx="457">
                  <c:v>43910.974464756946</c:v>
                </c:pt>
                <c:pt idx="458">
                  <c:v>43911.040056678241</c:v>
                </c:pt>
                <c:pt idx="459">
                  <c:v>43911.447025462963</c:v>
                </c:pt>
                <c:pt idx="460">
                  <c:v>43911.448460648149</c:v>
                </c:pt>
                <c:pt idx="461">
                  <c:v>43911.888449074075</c:v>
                </c:pt>
                <c:pt idx="462">
                  <c:v>43912.009953703702</c:v>
                </c:pt>
                <c:pt idx="463">
                  <c:v>43912.198599537034</c:v>
                </c:pt>
                <c:pt idx="464">
                  <c:v>43912.855057870373</c:v>
                </c:pt>
                <c:pt idx="465">
                  <c:v>43912.862199074072</c:v>
                </c:pt>
                <c:pt idx="466">
                  <c:v>43912.863622685189</c:v>
                </c:pt>
                <c:pt idx="467">
                  <c:v>43912.865057870367</c:v>
                </c:pt>
                <c:pt idx="468">
                  <c:v>43912.866481481484</c:v>
                </c:pt>
                <c:pt idx="469">
                  <c:v>43912.867905092593</c:v>
                </c:pt>
                <c:pt idx="470">
                  <c:v>43912.905046296299</c:v>
                </c:pt>
                <c:pt idx="471">
                  <c:v>43912.973587962966</c:v>
                </c:pt>
                <c:pt idx="472">
                  <c:v>43912.975023148145</c:v>
                </c:pt>
                <c:pt idx="473">
                  <c:v>43913.137939814813</c:v>
                </c:pt>
                <c:pt idx="474">
                  <c:v>43913.292256944442</c:v>
                </c:pt>
                <c:pt idx="475">
                  <c:v>43913.294502314813</c:v>
                </c:pt>
                <c:pt idx="476">
                  <c:v>43913.300821759258</c:v>
                </c:pt>
                <c:pt idx="477">
                  <c:v>43913.669548611113</c:v>
                </c:pt>
                <c:pt idx="478">
                  <c:v>43913.670983796299</c:v>
                </c:pt>
                <c:pt idx="479">
                  <c:v>43913.804745370369</c:v>
                </c:pt>
                <c:pt idx="480">
                  <c:v>43913.830567129633</c:v>
                </c:pt>
                <c:pt idx="481">
                  <c:v>43913.871979166666</c:v>
                </c:pt>
                <c:pt idx="482">
                  <c:v>43913.924270833333</c:v>
                </c:pt>
                <c:pt idx="483">
                  <c:v>43913.927129629628</c:v>
                </c:pt>
                <c:pt idx="484">
                  <c:v>43913.927129629628</c:v>
                </c:pt>
                <c:pt idx="485">
                  <c:v>43913.928553240738</c:v>
                </c:pt>
                <c:pt idx="486">
                  <c:v>43913.937118055554</c:v>
                </c:pt>
                <c:pt idx="487">
                  <c:v>43913.93855324074</c:v>
                </c:pt>
                <c:pt idx="488">
                  <c:v>43913.93855590278</c:v>
                </c:pt>
                <c:pt idx="489">
                  <c:v>43913.939976851849</c:v>
                </c:pt>
                <c:pt idx="490">
                  <c:v>43913.939976851849</c:v>
                </c:pt>
                <c:pt idx="491">
                  <c:v>43913.994502314818</c:v>
                </c:pt>
                <c:pt idx="492">
                  <c:v>43913.995925925927</c:v>
                </c:pt>
                <c:pt idx="493">
                  <c:v>43914.129513888889</c:v>
                </c:pt>
                <c:pt idx="494">
                  <c:v>43914.196747685186</c:v>
                </c:pt>
                <c:pt idx="495">
                  <c:v>43914.196747685186</c:v>
                </c:pt>
                <c:pt idx="496">
                  <c:v>43914.330868055556</c:v>
                </c:pt>
                <c:pt idx="497">
                  <c:v>43914.332291666666</c:v>
                </c:pt>
                <c:pt idx="498">
                  <c:v>43914.767082175924</c:v>
                </c:pt>
                <c:pt idx="499">
                  <c:v>43914.768510416667</c:v>
                </c:pt>
                <c:pt idx="500">
                  <c:v>43914.76993865741</c:v>
                </c:pt>
                <c:pt idx="501">
                  <c:v>43914.771365740744</c:v>
                </c:pt>
                <c:pt idx="502">
                  <c:v>43914.771366898145</c:v>
                </c:pt>
                <c:pt idx="503">
                  <c:v>43914.772789351853</c:v>
                </c:pt>
                <c:pt idx="504">
                  <c:v>43914.772795717596</c:v>
                </c:pt>
                <c:pt idx="505">
                  <c:v>43914.837268518517</c:v>
                </c:pt>
                <c:pt idx="506">
                  <c:v>43914.837268518517</c:v>
                </c:pt>
                <c:pt idx="507">
                  <c:v>43914.838692129626</c:v>
                </c:pt>
                <c:pt idx="508">
                  <c:v>43914.838692129626</c:v>
                </c:pt>
                <c:pt idx="509">
                  <c:v>43914.840115740742</c:v>
                </c:pt>
                <c:pt idx="510">
                  <c:v>43914.904385069443</c:v>
                </c:pt>
                <c:pt idx="511">
                  <c:v>43914.905810185184</c:v>
                </c:pt>
                <c:pt idx="512">
                  <c:v>43914.905813657409</c:v>
                </c:pt>
                <c:pt idx="513">
                  <c:v>43914.90724212963</c:v>
                </c:pt>
                <c:pt idx="514">
                  <c:v>43914.95621527778</c:v>
                </c:pt>
                <c:pt idx="515">
                  <c:v>43914.95621527778</c:v>
                </c:pt>
                <c:pt idx="516">
                  <c:v>43914.957604166666</c:v>
                </c:pt>
                <c:pt idx="517">
                  <c:v>43914.957604166666</c:v>
                </c:pt>
                <c:pt idx="518">
                  <c:v>43914.958993055552</c:v>
                </c:pt>
                <c:pt idx="519">
                  <c:v>43914.958993055552</c:v>
                </c:pt>
                <c:pt idx="520">
                  <c:v>43914.968716516203</c:v>
                </c:pt>
                <c:pt idx="521">
                  <c:v>43914.970106782406</c:v>
                </c:pt>
                <c:pt idx="522">
                  <c:v>43914.974266736113</c:v>
                </c:pt>
                <c:pt idx="523">
                  <c:v>43914.975657118055</c:v>
                </c:pt>
                <c:pt idx="524">
                  <c:v>43915.036777476853</c:v>
                </c:pt>
                <c:pt idx="525">
                  <c:v>43915.03955814815</c:v>
                </c:pt>
                <c:pt idx="526">
                  <c:v>43915.231099537035</c:v>
                </c:pt>
                <c:pt idx="527">
                  <c:v>43915.232523148145</c:v>
                </c:pt>
                <c:pt idx="528">
                  <c:v>43915.233946759261</c:v>
                </c:pt>
                <c:pt idx="529">
                  <c:v>43915.29378472222</c:v>
                </c:pt>
                <c:pt idx="530">
                  <c:v>43915.295219907406</c:v>
                </c:pt>
                <c:pt idx="531">
                  <c:v>43915.296643518515</c:v>
                </c:pt>
                <c:pt idx="532">
                  <c:v>43915.298067129632</c:v>
                </c:pt>
                <c:pt idx="533">
                  <c:v>43915.298067129632</c:v>
                </c:pt>
                <c:pt idx="534">
                  <c:v>43915.299502314818</c:v>
                </c:pt>
                <c:pt idx="535">
                  <c:v>43915.537546296298</c:v>
                </c:pt>
                <c:pt idx="536">
                  <c:v>43915.738657986112</c:v>
                </c:pt>
                <c:pt idx="537">
                  <c:v>43915.8046875</c:v>
                </c:pt>
                <c:pt idx="538">
                  <c:v>43915.8046875</c:v>
                </c:pt>
                <c:pt idx="539">
                  <c:v>43915.870486111111</c:v>
                </c:pt>
                <c:pt idx="540">
                  <c:v>43915.870497685188</c:v>
                </c:pt>
                <c:pt idx="541">
                  <c:v>43915.871921296297</c:v>
                </c:pt>
                <c:pt idx="542">
                  <c:v>43915.922754629632</c:v>
                </c:pt>
                <c:pt idx="543">
                  <c:v>43915.924178240741</c:v>
                </c:pt>
                <c:pt idx="544">
                  <c:v>43915.924178240741</c:v>
                </c:pt>
                <c:pt idx="545">
                  <c:v>43915.925613425927</c:v>
                </c:pt>
                <c:pt idx="546">
                  <c:v>43915.925613425927</c:v>
                </c:pt>
                <c:pt idx="547">
                  <c:v>43915.927037037036</c:v>
                </c:pt>
                <c:pt idx="548">
                  <c:v>43915.927037037036</c:v>
                </c:pt>
                <c:pt idx="549">
                  <c:v>43915.938460648147</c:v>
                </c:pt>
                <c:pt idx="550">
                  <c:v>43915.939884259256</c:v>
                </c:pt>
                <c:pt idx="551">
                  <c:v>43915.941319444442</c:v>
                </c:pt>
                <c:pt idx="552">
                  <c:v>43916.344247685185</c:v>
                </c:pt>
                <c:pt idx="553">
                  <c:v>43916.34710648148</c:v>
                </c:pt>
                <c:pt idx="554">
                  <c:v>43916.636203703703</c:v>
                </c:pt>
                <c:pt idx="555">
                  <c:v>43916.77275462963</c:v>
                </c:pt>
                <c:pt idx="556">
                  <c:v>43916.797048611108</c:v>
                </c:pt>
                <c:pt idx="557">
                  <c:v>43916.837025462963</c:v>
                </c:pt>
                <c:pt idx="558">
                  <c:v>43916.838460648149</c:v>
                </c:pt>
                <c:pt idx="559">
                  <c:v>43916.838460648149</c:v>
                </c:pt>
                <c:pt idx="560">
                  <c:v>43916.902278703703</c:v>
                </c:pt>
                <c:pt idx="561">
                  <c:v>43916.960960648146</c:v>
                </c:pt>
                <c:pt idx="562">
                  <c:v>43916.962384259263</c:v>
                </c:pt>
                <c:pt idx="563">
                  <c:v>43916.97382136574</c:v>
                </c:pt>
                <c:pt idx="564">
                  <c:v>43917.229513888888</c:v>
                </c:pt>
                <c:pt idx="565">
                  <c:v>43917.230949074074</c:v>
                </c:pt>
                <c:pt idx="566">
                  <c:v>43917.233807870369</c:v>
                </c:pt>
                <c:pt idx="567">
                  <c:v>43917.668636458337</c:v>
                </c:pt>
                <c:pt idx="568">
                  <c:v>43917.670064583333</c:v>
                </c:pt>
                <c:pt idx="569">
                  <c:v>43917.671481481484</c:v>
                </c:pt>
                <c:pt idx="570">
                  <c:v>43917.671493055554</c:v>
                </c:pt>
                <c:pt idx="571">
                  <c:v>43917.735090277776</c:v>
                </c:pt>
                <c:pt idx="572">
                  <c:v>43917.736516203702</c:v>
                </c:pt>
                <c:pt idx="573">
                  <c:v>43917.736518865742</c:v>
                </c:pt>
                <c:pt idx="574">
                  <c:v>43917.737939814811</c:v>
                </c:pt>
                <c:pt idx="575">
                  <c:v>43917.737939814811</c:v>
                </c:pt>
                <c:pt idx="576">
                  <c:v>43917.737939814811</c:v>
                </c:pt>
                <c:pt idx="577">
                  <c:v>43917.739925347225</c:v>
                </c:pt>
                <c:pt idx="578">
                  <c:v>43917.761342592596</c:v>
                </c:pt>
                <c:pt idx="579">
                  <c:v>43917.764201388891</c:v>
                </c:pt>
                <c:pt idx="580">
                  <c:v>43917.765636574077</c:v>
                </c:pt>
                <c:pt idx="581">
                  <c:v>43917.802763888889</c:v>
                </c:pt>
                <c:pt idx="582">
                  <c:v>43917.807050347219</c:v>
                </c:pt>
                <c:pt idx="583">
                  <c:v>43918.101979166669</c:v>
                </c:pt>
                <c:pt idx="584">
                  <c:v>43918.103402777779</c:v>
                </c:pt>
                <c:pt idx="585">
                  <c:v>43918.106261574074</c:v>
                </c:pt>
                <c:pt idx="586">
                  <c:v>43918.573923611111</c:v>
                </c:pt>
                <c:pt idx="587">
                  <c:v>43918.75582175926</c:v>
                </c:pt>
                <c:pt idx="588">
                  <c:v>43918.837847222225</c:v>
                </c:pt>
                <c:pt idx="589">
                  <c:v>43918.890810185185</c:v>
                </c:pt>
                <c:pt idx="590">
                  <c:v>43918.892233796294</c:v>
                </c:pt>
                <c:pt idx="591">
                  <c:v>43919.229791666665</c:v>
                </c:pt>
                <c:pt idx="592">
                  <c:v>43919.23265046296</c:v>
                </c:pt>
                <c:pt idx="593">
                  <c:v>43919.470381944448</c:v>
                </c:pt>
                <c:pt idx="594">
                  <c:v>43919.601169907408</c:v>
                </c:pt>
                <c:pt idx="595">
                  <c:v>43919.602598148151</c:v>
                </c:pt>
                <c:pt idx="596">
                  <c:v>43919.666863078703</c:v>
                </c:pt>
                <c:pt idx="597">
                  <c:v>43919.669718865742</c:v>
                </c:pt>
                <c:pt idx="598">
                  <c:v>43919.671147106485</c:v>
                </c:pt>
                <c:pt idx="599">
                  <c:v>43919.735226041666</c:v>
                </c:pt>
                <c:pt idx="600">
                  <c:v>43919.736654629633</c:v>
                </c:pt>
                <c:pt idx="601">
                  <c:v>43919.73951122685</c:v>
                </c:pt>
                <c:pt idx="602">
                  <c:v>43919.803468981481</c:v>
                </c:pt>
                <c:pt idx="603">
                  <c:v>43919.804895833331</c:v>
                </c:pt>
                <c:pt idx="604">
                  <c:v>43919.804895833331</c:v>
                </c:pt>
                <c:pt idx="605">
                  <c:v>43919.85769675926</c:v>
                </c:pt>
                <c:pt idx="606">
                  <c:v>43919.85769675926</c:v>
                </c:pt>
                <c:pt idx="607">
                  <c:v>43919.859085648146</c:v>
                </c:pt>
                <c:pt idx="608">
                  <c:v>43919.859085648146</c:v>
                </c:pt>
                <c:pt idx="609">
                  <c:v>43919.860474537039</c:v>
                </c:pt>
                <c:pt idx="610">
                  <c:v>43919.860474537039</c:v>
                </c:pt>
                <c:pt idx="611">
                  <c:v>43919.87158564815</c:v>
                </c:pt>
                <c:pt idx="612">
                  <c:v>43919.872974537036</c:v>
                </c:pt>
                <c:pt idx="613">
                  <c:v>43919.926400462966</c:v>
                </c:pt>
                <c:pt idx="614">
                  <c:v>43919.927824074075</c:v>
                </c:pt>
                <c:pt idx="615">
                  <c:v>43919.937830289353</c:v>
                </c:pt>
                <c:pt idx="616">
                  <c:v>43919.940687118054</c:v>
                </c:pt>
                <c:pt idx="617">
                  <c:v>43920.197164351855</c:v>
                </c:pt>
                <c:pt idx="618">
                  <c:v>43920.198587962965</c:v>
                </c:pt>
                <c:pt idx="619">
                  <c:v>43920.200023148151</c:v>
                </c:pt>
                <c:pt idx="620">
                  <c:v>43920.570810185185</c:v>
                </c:pt>
                <c:pt idx="621">
                  <c:v>43920.703761574077</c:v>
                </c:pt>
                <c:pt idx="622">
                  <c:v>43920.703761574077</c:v>
                </c:pt>
                <c:pt idx="623">
                  <c:v>43920.705185185187</c:v>
                </c:pt>
                <c:pt idx="624">
                  <c:v>43920.705185185187</c:v>
                </c:pt>
                <c:pt idx="625">
                  <c:v>43920.708043981482</c:v>
                </c:pt>
                <c:pt idx="626">
                  <c:v>43920.709467592591</c:v>
                </c:pt>
                <c:pt idx="627">
                  <c:v>43920.838101851848</c:v>
                </c:pt>
                <c:pt idx="628">
                  <c:v>43920.839525462965</c:v>
                </c:pt>
                <c:pt idx="629">
                  <c:v>43920.891273148147</c:v>
                </c:pt>
                <c:pt idx="630">
                  <c:v>43920.892696759256</c:v>
                </c:pt>
                <c:pt idx="631">
                  <c:v>43920.894131944442</c:v>
                </c:pt>
                <c:pt idx="632">
                  <c:v>43921.097025462965</c:v>
                </c:pt>
                <c:pt idx="633">
                  <c:v>43921.601168981484</c:v>
                </c:pt>
                <c:pt idx="634">
                  <c:v>43921.601174305557</c:v>
                </c:pt>
                <c:pt idx="635">
                  <c:v>43921.602602199077</c:v>
                </c:pt>
                <c:pt idx="636">
                  <c:v>43921.665928819442</c:v>
                </c:pt>
                <c:pt idx="637">
                  <c:v>43921.667319097221</c:v>
                </c:pt>
                <c:pt idx="638">
                  <c:v>43921.668709375001</c:v>
                </c:pt>
                <c:pt idx="639">
                  <c:v>43921.672880671293</c:v>
                </c:pt>
                <c:pt idx="640">
                  <c:v>43921.697881944441</c:v>
                </c:pt>
                <c:pt idx="641">
                  <c:v>43921.734000925928</c:v>
                </c:pt>
                <c:pt idx="642">
                  <c:v>43921.736770254633</c:v>
                </c:pt>
                <c:pt idx="643">
                  <c:v>43921.73816064815</c:v>
                </c:pt>
                <c:pt idx="644">
                  <c:v>43921.802061689814</c:v>
                </c:pt>
                <c:pt idx="645">
                  <c:v>43921.803451851854</c:v>
                </c:pt>
                <c:pt idx="646">
                  <c:v>43921.871512731479</c:v>
                </c:pt>
                <c:pt idx="647">
                  <c:v>43922.197650462964</c:v>
                </c:pt>
                <c:pt idx="648">
                  <c:v>43922.635798611111</c:v>
                </c:pt>
                <c:pt idx="649">
                  <c:v>43922.635798611111</c:v>
                </c:pt>
                <c:pt idx="650">
                  <c:v>43922.637233796297</c:v>
                </c:pt>
                <c:pt idx="651">
                  <c:v>43922.771215277775</c:v>
                </c:pt>
                <c:pt idx="652">
                  <c:v>43922.826990740738</c:v>
                </c:pt>
                <c:pt idx="653">
                  <c:v>43923.001759259256</c:v>
                </c:pt>
                <c:pt idx="654">
                  <c:v>43923.605162037034</c:v>
                </c:pt>
                <c:pt idx="655">
                  <c:v>43923.606585648151</c:v>
                </c:pt>
                <c:pt idx="656">
                  <c:v>43923.665684027779</c:v>
                </c:pt>
                <c:pt idx="657">
                  <c:v>43923.667112037037</c:v>
                </c:pt>
                <c:pt idx="658">
                  <c:v>43923.669965277775</c:v>
                </c:pt>
                <c:pt idx="659">
                  <c:v>43923.669968518516</c:v>
                </c:pt>
                <c:pt idx="660">
                  <c:v>43923.671396759259</c:v>
                </c:pt>
                <c:pt idx="661">
                  <c:v>43923.735670486109</c:v>
                </c:pt>
                <c:pt idx="662">
                  <c:v>43923.735671296294</c:v>
                </c:pt>
                <c:pt idx="663">
                  <c:v>43923.803840162036</c:v>
                </c:pt>
                <c:pt idx="664">
                  <c:v>43923.805268518518</c:v>
                </c:pt>
                <c:pt idx="665">
                  <c:v>43923.806697106484</c:v>
                </c:pt>
                <c:pt idx="666">
                  <c:v>43923.868221759258</c:v>
                </c:pt>
                <c:pt idx="667">
                  <c:v>43923.871078124997</c:v>
                </c:pt>
                <c:pt idx="668">
                  <c:v>43924.501271643516</c:v>
                </c:pt>
                <c:pt idx="669">
                  <c:v>43924.501271643516</c:v>
                </c:pt>
                <c:pt idx="670">
                  <c:v>43924.568698379633</c:v>
                </c:pt>
                <c:pt idx="671">
                  <c:v>43924.634113310189</c:v>
                </c:pt>
                <c:pt idx="672">
                  <c:v>43924.635541435186</c:v>
                </c:pt>
                <c:pt idx="673">
                  <c:v>43924.636969675928</c:v>
                </c:pt>
                <c:pt idx="674">
                  <c:v>43924.638397916664</c:v>
                </c:pt>
                <c:pt idx="675">
                  <c:v>43924.701240972223</c:v>
                </c:pt>
                <c:pt idx="676">
                  <c:v>43924.70266909722</c:v>
                </c:pt>
                <c:pt idx="677">
                  <c:v>43924.768373148145</c:v>
                </c:pt>
                <c:pt idx="678">
                  <c:v>43924.769800925926</c:v>
                </c:pt>
                <c:pt idx="679">
                  <c:v>43924.772656944442</c:v>
                </c:pt>
                <c:pt idx="680">
                  <c:v>43924.834586226854</c:v>
                </c:pt>
                <c:pt idx="681">
                  <c:v>43924.836014236113</c:v>
                </c:pt>
                <c:pt idx="682">
                  <c:v>43924.838985300928</c:v>
                </c:pt>
                <c:pt idx="683">
                  <c:v>43925.534614236109</c:v>
                </c:pt>
                <c:pt idx="684">
                  <c:v>43925.536042824075</c:v>
                </c:pt>
                <c:pt idx="685">
                  <c:v>43925.537471296295</c:v>
                </c:pt>
                <c:pt idx="686">
                  <c:v>43925.599375231483</c:v>
                </c:pt>
                <c:pt idx="687">
                  <c:v>43925.602231944446</c:v>
                </c:pt>
                <c:pt idx="688">
                  <c:v>43925.605088657408</c:v>
                </c:pt>
                <c:pt idx="689">
                  <c:v>43925.733758449074</c:v>
                </c:pt>
                <c:pt idx="690">
                  <c:v>43925.736615162037</c:v>
                </c:pt>
                <c:pt idx="691">
                  <c:v>43925.738043750003</c:v>
                </c:pt>
                <c:pt idx="692">
                  <c:v>43926.569780092592</c:v>
                </c:pt>
                <c:pt idx="693">
                  <c:v>43926.66300925926</c:v>
                </c:pt>
                <c:pt idx="694">
                  <c:v>43926.701921180553</c:v>
                </c:pt>
                <c:pt idx="695">
                  <c:v>43926.7047775463</c:v>
                </c:pt>
                <c:pt idx="696">
                  <c:v>43926.767619675928</c:v>
                </c:pt>
                <c:pt idx="697">
                  <c:v>43926.769047916663</c:v>
                </c:pt>
                <c:pt idx="698">
                  <c:v>43926.770476041667</c:v>
                </c:pt>
                <c:pt idx="699">
                  <c:v>43926.771904166664</c:v>
                </c:pt>
                <c:pt idx="700">
                  <c:v>43927.466250694444</c:v>
                </c:pt>
                <c:pt idx="701">
                  <c:v>43927.469106365737</c:v>
                </c:pt>
                <c:pt idx="702">
                  <c:v>43927.533490972222</c:v>
                </c:pt>
                <c:pt idx="703">
                  <c:v>43927.534919328704</c:v>
                </c:pt>
                <c:pt idx="704">
                  <c:v>43927.536347569447</c:v>
                </c:pt>
                <c:pt idx="705">
                  <c:v>43927.737138310185</c:v>
                </c:pt>
                <c:pt idx="706">
                  <c:v>43927.738566666667</c:v>
                </c:pt>
                <c:pt idx="707">
                  <c:v>43927.800762615741</c:v>
                </c:pt>
                <c:pt idx="708">
                  <c:v>43927.802190972223</c:v>
                </c:pt>
                <c:pt idx="709">
                  <c:v>43927.805047337963</c:v>
                </c:pt>
                <c:pt idx="710">
                  <c:v>43928.497975578706</c:v>
                </c:pt>
                <c:pt idx="711">
                  <c:v>43928.499403472226</c:v>
                </c:pt>
                <c:pt idx="712">
                  <c:v>43928.564955208334</c:v>
                </c:pt>
                <c:pt idx="713">
                  <c:v>43928.567811342589</c:v>
                </c:pt>
                <c:pt idx="714">
                  <c:v>43928.63231296296</c:v>
                </c:pt>
                <c:pt idx="715">
                  <c:v>43928.633741319441</c:v>
                </c:pt>
                <c:pt idx="716">
                  <c:v>43928.635162037041</c:v>
                </c:pt>
                <c:pt idx="717">
                  <c:v>43928.635169675923</c:v>
                </c:pt>
                <c:pt idx="718">
                  <c:v>43928.636597800927</c:v>
                </c:pt>
                <c:pt idx="719">
                  <c:v>43928.63802604167</c:v>
                </c:pt>
                <c:pt idx="720">
                  <c:v>43928.703720949074</c:v>
                </c:pt>
                <c:pt idx="721">
                  <c:v>43928.705149884256</c:v>
                </c:pt>
                <c:pt idx="722">
                  <c:v>43928.766685069444</c:v>
                </c:pt>
                <c:pt idx="723">
                  <c:v>43928.768113773149</c:v>
                </c:pt>
                <c:pt idx="724">
                  <c:v>43928.769542592592</c:v>
                </c:pt>
                <c:pt idx="725">
                  <c:v>43928.770971180558</c:v>
                </c:pt>
                <c:pt idx="726">
                  <c:v>43928.772399768517</c:v>
                </c:pt>
                <c:pt idx="727">
                  <c:v>43929.466510069447</c:v>
                </c:pt>
                <c:pt idx="728">
                  <c:v>43929.533638541667</c:v>
                </c:pt>
                <c:pt idx="729">
                  <c:v>43929.598143402778</c:v>
                </c:pt>
                <c:pt idx="730">
                  <c:v>43929.599571296298</c:v>
                </c:pt>
                <c:pt idx="731">
                  <c:v>43929.670170833335</c:v>
                </c:pt>
                <c:pt idx="732">
                  <c:v>43929.671599652778</c:v>
                </c:pt>
                <c:pt idx="733">
                  <c:v>43929.803007291666</c:v>
                </c:pt>
                <c:pt idx="734">
                  <c:v>43930.432871064811</c:v>
                </c:pt>
                <c:pt idx="735">
                  <c:v>43930.434299189816</c:v>
                </c:pt>
                <c:pt idx="736">
                  <c:v>43930.497142476852</c:v>
                </c:pt>
                <c:pt idx="737">
                  <c:v>43930.498570717595</c:v>
                </c:pt>
                <c:pt idx="738">
                  <c:v>43930.499998726853</c:v>
                </c:pt>
                <c:pt idx="739">
                  <c:v>43930.5</c:v>
                </c:pt>
                <c:pt idx="740">
                  <c:v>43930.501426736111</c:v>
                </c:pt>
                <c:pt idx="741">
                  <c:v>43930.565698726852</c:v>
                </c:pt>
                <c:pt idx="742">
                  <c:v>43930.567127314818</c:v>
                </c:pt>
                <c:pt idx="743">
                  <c:v>43930.569984606482</c:v>
                </c:pt>
                <c:pt idx="744">
                  <c:v>43930.635376736114</c:v>
                </c:pt>
                <c:pt idx="745">
                  <c:v>43930.69965289352</c:v>
                </c:pt>
                <c:pt idx="746">
                  <c:v>43930.702509259259</c:v>
                </c:pt>
                <c:pt idx="747">
                  <c:v>43930.703937500002</c:v>
                </c:pt>
                <c:pt idx="748">
                  <c:v>43930.76712326389</c:v>
                </c:pt>
                <c:pt idx="749">
                  <c:v>43930.769980439814</c:v>
                </c:pt>
                <c:pt idx="750">
                  <c:v>43931.069502314815</c:v>
                </c:pt>
                <c:pt idx="751">
                  <c:v>43931.398207523147</c:v>
                </c:pt>
                <c:pt idx="752">
                  <c:v>43931.399636111113</c:v>
                </c:pt>
                <c:pt idx="753">
                  <c:v>43931.463906828707</c:v>
                </c:pt>
                <c:pt idx="754">
                  <c:v>43931.468191087966</c:v>
                </c:pt>
                <c:pt idx="755">
                  <c:v>43931.469619560186</c:v>
                </c:pt>
                <c:pt idx="756">
                  <c:v>43931.733181481482</c:v>
                </c:pt>
                <c:pt idx="757">
                  <c:v>43931.736037731484</c:v>
                </c:pt>
                <c:pt idx="758">
                  <c:v>43931.737466087965</c:v>
                </c:pt>
                <c:pt idx="759">
                  <c:v>43931.787280092591</c:v>
                </c:pt>
                <c:pt idx="760">
                  <c:v>43932.035671296297</c:v>
                </c:pt>
                <c:pt idx="761">
                  <c:v>43932.499884259261</c:v>
                </c:pt>
                <c:pt idx="762">
                  <c:v>43932.566458333335</c:v>
                </c:pt>
                <c:pt idx="763">
                  <c:v>43932.566458333335</c:v>
                </c:pt>
                <c:pt idx="764">
                  <c:v>43932.566459027781</c:v>
                </c:pt>
                <c:pt idx="765">
                  <c:v>43932.63500347222</c:v>
                </c:pt>
                <c:pt idx="766">
                  <c:v>43932.636431481478</c:v>
                </c:pt>
                <c:pt idx="767">
                  <c:v>43932.637859606482</c:v>
                </c:pt>
                <c:pt idx="768">
                  <c:v>43933.462983680554</c:v>
                </c:pt>
                <c:pt idx="769">
                  <c:v>43933.465839930555</c:v>
                </c:pt>
                <c:pt idx="770">
                  <c:v>43933.467268055552</c:v>
                </c:pt>
                <c:pt idx="771">
                  <c:v>43933.532141203701</c:v>
                </c:pt>
                <c:pt idx="772">
                  <c:v>43933.535007060185</c:v>
                </c:pt>
                <c:pt idx="773">
                  <c:v>43933.536434953705</c:v>
                </c:pt>
                <c:pt idx="774">
                  <c:v>43933.599398148152</c:v>
                </c:pt>
                <c:pt idx="775">
                  <c:v>43933.602254513891</c:v>
                </c:pt>
                <c:pt idx="776">
                  <c:v>43933.603682754627</c:v>
                </c:pt>
                <c:pt idx="777">
                  <c:v>43933.665231944447</c:v>
                </c:pt>
                <c:pt idx="778">
                  <c:v>43933.666655092595</c:v>
                </c:pt>
                <c:pt idx="779">
                  <c:v>43933.666660069444</c:v>
                </c:pt>
                <c:pt idx="780">
                  <c:v>43933.669516782407</c:v>
                </c:pt>
                <c:pt idx="781">
                  <c:v>43933.733784722222</c:v>
                </c:pt>
                <c:pt idx="782">
                  <c:v>43934.366273032407</c:v>
                </c:pt>
                <c:pt idx="783">
                  <c:v>43934.430673958334</c:v>
                </c:pt>
                <c:pt idx="784">
                  <c:v>43934.43210208333</c:v>
                </c:pt>
                <c:pt idx="785">
                  <c:v>43934.433530324073</c:v>
                </c:pt>
                <c:pt idx="786">
                  <c:v>43934.434958680555</c:v>
                </c:pt>
                <c:pt idx="787">
                  <c:v>43934.496102430552</c:v>
                </c:pt>
                <c:pt idx="788">
                  <c:v>43934.497530787034</c:v>
                </c:pt>
                <c:pt idx="789">
                  <c:v>43934.49895833333</c:v>
                </c:pt>
                <c:pt idx="790">
                  <c:v>43934.498959143515</c:v>
                </c:pt>
                <c:pt idx="791">
                  <c:v>43934.501815856478</c:v>
                </c:pt>
                <c:pt idx="792">
                  <c:v>43934.566087962965</c:v>
                </c:pt>
                <c:pt idx="793">
                  <c:v>43934.631802314812</c:v>
                </c:pt>
                <c:pt idx="794">
                  <c:v>43934.634658564813</c:v>
                </c:pt>
                <c:pt idx="795">
                  <c:v>43934.636086805556</c:v>
                </c:pt>
                <c:pt idx="796">
                  <c:v>43935.532523148147</c:v>
                </c:pt>
                <c:pt idx="797">
                  <c:v>43935.532524884256</c:v>
                </c:pt>
                <c:pt idx="798">
                  <c:v>43935.535382175927</c:v>
                </c:pt>
                <c:pt idx="799">
                  <c:v>43935.601091898148</c:v>
                </c:pt>
                <c:pt idx="800">
                  <c:v>43935.602520370368</c:v>
                </c:pt>
                <c:pt idx="801">
                  <c:v>43935.66922708333</c:v>
                </c:pt>
                <c:pt idx="802">
                  <c:v>43936.363540509257</c:v>
                </c:pt>
                <c:pt idx="803">
                  <c:v>43936.364968865739</c:v>
                </c:pt>
                <c:pt idx="804">
                  <c:v>43936.366397106482</c:v>
                </c:pt>
                <c:pt idx="805">
                  <c:v>43936.42882951389</c:v>
                </c:pt>
                <c:pt idx="806">
                  <c:v>43936.430257870372</c:v>
                </c:pt>
                <c:pt idx="807">
                  <c:v>43936.43168587963</c:v>
                </c:pt>
                <c:pt idx="808">
                  <c:v>43936.433114120373</c:v>
                </c:pt>
                <c:pt idx="809">
                  <c:v>43936.43454224537</c:v>
                </c:pt>
                <c:pt idx="810">
                  <c:v>43936.497517245371</c:v>
                </c:pt>
                <c:pt idx="811">
                  <c:v>43936.567511111112</c:v>
                </c:pt>
                <c:pt idx="812">
                  <c:v>43937.332194560186</c:v>
                </c:pt>
                <c:pt idx="813">
                  <c:v>43937.333622685182</c:v>
                </c:pt>
                <c:pt idx="814">
                  <c:v>43937.333623032406</c:v>
                </c:pt>
                <c:pt idx="815">
                  <c:v>43937.396480439813</c:v>
                </c:pt>
                <c:pt idx="816">
                  <c:v>43937.399328703701</c:v>
                </c:pt>
                <c:pt idx="817">
                  <c:v>43937.400763888887</c:v>
                </c:pt>
                <c:pt idx="818">
                  <c:v>43937.403622685182</c:v>
                </c:pt>
                <c:pt idx="819">
                  <c:v>43937.405046296299</c:v>
                </c:pt>
                <c:pt idx="820">
                  <c:v>43937.465671296297</c:v>
                </c:pt>
                <c:pt idx="821">
                  <c:v>43937.465675925923</c:v>
                </c:pt>
                <c:pt idx="822">
                  <c:v>43937.467066319441</c:v>
                </c:pt>
                <c:pt idx="823">
                  <c:v>43937.468445486113</c:v>
                </c:pt>
                <c:pt idx="824">
                  <c:v>43937.532101504628</c:v>
                </c:pt>
                <c:pt idx="825">
                  <c:v>43937.533530324072</c:v>
                </c:pt>
                <c:pt idx="826">
                  <c:v>43937.534958912038</c:v>
                </c:pt>
                <c:pt idx="827">
                  <c:v>43937.599235879628</c:v>
                </c:pt>
                <c:pt idx="828">
                  <c:v>43937.60066423611</c:v>
                </c:pt>
                <c:pt idx="829">
                  <c:v>43938.296325925927</c:v>
                </c:pt>
                <c:pt idx="830">
                  <c:v>43938.363576388889</c:v>
                </c:pt>
                <c:pt idx="831">
                  <c:v>43938.430717592593</c:v>
                </c:pt>
                <c:pt idx="832">
                  <c:v>43938.498360995371</c:v>
                </c:pt>
                <c:pt idx="833">
                  <c:v>43938.499788773152</c:v>
                </c:pt>
                <c:pt idx="834">
                  <c:v>43938.56417766204</c:v>
                </c:pt>
                <c:pt idx="835">
                  <c:v>43938.567033912041</c:v>
                </c:pt>
                <c:pt idx="836">
                  <c:v>43938.631307870368</c:v>
                </c:pt>
                <c:pt idx="837">
                  <c:v>43938.634165393516</c:v>
                </c:pt>
                <c:pt idx="838">
                  <c:v>43939.395248958332</c:v>
                </c:pt>
                <c:pt idx="839">
                  <c:v>43939.396676851851</c:v>
                </c:pt>
                <c:pt idx="840">
                  <c:v>43939.399532754629</c:v>
                </c:pt>
                <c:pt idx="841">
                  <c:v>43939.42523148148</c:v>
                </c:pt>
                <c:pt idx="842">
                  <c:v>43939.462376041665</c:v>
                </c:pt>
                <c:pt idx="843">
                  <c:v>43939.463796296295</c:v>
                </c:pt>
                <c:pt idx="844">
                  <c:v>43939.463803935185</c:v>
                </c:pt>
                <c:pt idx="845">
                  <c:v>43939.466660300925</c:v>
                </c:pt>
                <c:pt idx="846">
                  <c:v>43939.532767245371</c:v>
                </c:pt>
                <c:pt idx="847">
                  <c:v>43939.534195717592</c:v>
                </c:pt>
                <c:pt idx="848">
                  <c:v>43940.364570370373</c:v>
                </c:pt>
                <c:pt idx="849">
                  <c:v>43940.365998379631</c:v>
                </c:pt>
                <c:pt idx="850">
                  <c:v>43940.430266203701</c:v>
                </c:pt>
                <c:pt idx="851">
                  <c:v>43940.433130787038</c:v>
                </c:pt>
                <c:pt idx="852">
                  <c:v>43940.494695023146</c:v>
                </c:pt>
                <c:pt idx="853">
                  <c:v>43940.496123379628</c:v>
                </c:pt>
                <c:pt idx="854">
                  <c:v>43940.497551851855</c:v>
                </c:pt>
                <c:pt idx="855">
                  <c:v>43940.498980208336</c:v>
                </c:pt>
                <c:pt idx="856">
                  <c:v>43940.500408449072</c:v>
                </c:pt>
                <c:pt idx="857">
                  <c:v>43940.563374421297</c:v>
                </c:pt>
                <c:pt idx="858">
                  <c:v>43940.56480266204</c:v>
                </c:pt>
                <c:pt idx="859">
                  <c:v>43940.566231365738</c:v>
                </c:pt>
                <c:pt idx="860">
                  <c:v>43940.567659722219</c:v>
                </c:pt>
                <c:pt idx="861">
                  <c:v>43941.463355439817</c:v>
                </c:pt>
                <c:pt idx="862">
                  <c:v>43941.464780092596</c:v>
                </c:pt>
                <c:pt idx="863">
                  <c:v>43941.529057175925</c:v>
                </c:pt>
                <c:pt idx="864">
                  <c:v>43941.530600347221</c:v>
                </c:pt>
                <c:pt idx="865">
                  <c:v>43941.532028240741</c:v>
                </c:pt>
                <c:pt idx="866">
                  <c:v>43941.533456365738</c:v>
                </c:pt>
                <c:pt idx="867">
                  <c:v>43941.596280555554</c:v>
                </c:pt>
                <c:pt idx="868">
                  <c:v>43941.597708796297</c:v>
                </c:pt>
                <c:pt idx="869">
                  <c:v>43941.599136921293</c:v>
                </c:pt>
                <c:pt idx="870">
                  <c:v>43942.226958912041</c:v>
                </c:pt>
                <c:pt idx="871">
                  <c:v>43942.228387384261</c:v>
                </c:pt>
                <c:pt idx="872">
                  <c:v>43942.293019212964</c:v>
                </c:pt>
                <c:pt idx="873">
                  <c:v>43942.294447569446</c:v>
                </c:pt>
                <c:pt idx="874">
                  <c:v>43942.360695949072</c:v>
                </c:pt>
                <c:pt idx="875">
                  <c:v>43942.362118055556</c:v>
                </c:pt>
                <c:pt idx="876">
                  <c:v>43942.362124421299</c:v>
                </c:pt>
                <c:pt idx="877">
                  <c:v>43942.364981712963</c:v>
                </c:pt>
                <c:pt idx="878">
                  <c:v>43942.380694444444</c:v>
                </c:pt>
                <c:pt idx="879">
                  <c:v>43942.430914351855</c:v>
                </c:pt>
                <c:pt idx="880">
                  <c:v>43942.430921296298</c:v>
                </c:pt>
                <c:pt idx="881">
                  <c:v>43942.432349189818</c:v>
                </c:pt>
                <c:pt idx="882">
                  <c:v>43942.496625231484</c:v>
                </c:pt>
                <c:pt idx="883">
                  <c:v>43942.498053703704</c:v>
                </c:pt>
                <c:pt idx="884">
                  <c:v>43942.564232870369</c:v>
                </c:pt>
                <c:pt idx="885">
                  <c:v>43942.56566122685</c:v>
                </c:pt>
                <c:pt idx="886">
                  <c:v>43943.195249074073</c:v>
                </c:pt>
                <c:pt idx="887">
                  <c:v>43943.326665277775</c:v>
                </c:pt>
                <c:pt idx="888">
                  <c:v>43943.328090277777</c:v>
                </c:pt>
                <c:pt idx="889">
                  <c:v>43943.328093518518</c:v>
                </c:pt>
                <c:pt idx="890">
                  <c:v>43943.393931365739</c:v>
                </c:pt>
                <c:pt idx="891">
                  <c:v>43943.396787847225</c:v>
                </c:pt>
                <c:pt idx="892">
                  <c:v>43943.398216435184</c:v>
                </c:pt>
                <c:pt idx="893">
                  <c:v>43943.530023148145</c:v>
                </c:pt>
                <c:pt idx="894">
                  <c:v>43944.227218171298</c:v>
                </c:pt>
                <c:pt idx="895">
                  <c:v>43944.228646527779</c:v>
                </c:pt>
                <c:pt idx="896">
                  <c:v>43944.230074652776</c:v>
                </c:pt>
                <c:pt idx="897">
                  <c:v>43944.291493055556</c:v>
                </c:pt>
                <c:pt idx="898">
                  <c:v>43944.291498495368</c:v>
                </c:pt>
                <c:pt idx="899">
                  <c:v>43944.294354861115</c:v>
                </c:pt>
                <c:pt idx="900">
                  <c:v>43944.29578310185</c:v>
                </c:pt>
                <c:pt idx="901">
                  <c:v>43944.297211574078</c:v>
                </c:pt>
                <c:pt idx="902">
                  <c:v>43944.320057870369</c:v>
                </c:pt>
                <c:pt idx="903">
                  <c:v>43944.322916666664</c:v>
                </c:pt>
                <c:pt idx="904">
                  <c:v>43944.360185879632</c:v>
                </c:pt>
                <c:pt idx="905">
                  <c:v>43944.388749999998</c:v>
                </c:pt>
                <c:pt idx="906">
                  <c:v>43944.390173611115</c:v>
                </c:pt>
                <c:pt idx="907">
                  <c:v>43944.456076388888</c:v>
                </c:pt>
                <c:pt idx="908">
                  <c:v>43944.458935185183</c:v>
                </c:pt>
                <c:pt idx="909">
                  <c:v>43944.497509259258</c:v>
                </c:pt>
                <c:pt idx="910">
                  <c:v>43944.498937615739</c:v>
                </c:pt>
                <c:pt idx="911">
                  <c:v>43944.526076388887</c:v>
                </c:pt>
                <c:pt idx="912">
                  <c:v>43944.591898148145</c:v>
                </c:pt>
                <c:pt idx="913">
                  <c:v>43944.594756944447</c:v>
                </c:pt>
                <c:pt idx="914">
                  <c:v>43944.596180555556</c:v>
                </c:pt>
                <c:pt idx="915">
                  <c:v>43944.659131944441</c:v>
                </c:pt>
                <c:pt idx="916">
                  <c:v>43944.660555555558</c:v>
                </c:pt>
                <c:pt idx="917">
                  <c:v>43944.663414351853</c:v>
                </c:pt>
                <c:pt idx="918">
                  <c:v>43944.724456018521</c:v>
                </c:pt>
                <c:pt idx="919">
                  <c:v>43944.727962962963</c:v>
                </c:pt>
                <c:pt idx="920">
                  <c:v>43945.194598148148</c:v>
                </c:pt>
                <c:pt idx="921">
                  <c:v>43945.196026620368</c:v>
                </c:pt>
                <c:pt idx="922">
                  <c:v>43945.258879050925</c:v>
                </c:pt>
                <c:pt idx="923">
                  <c:v>43945.260307175929</c:v>
                </c:pt>
                <c:pt idx="924">
                  <c:v>43945.263163194446</c:v>
                </c:pt>
                <c:pt idx="925">
                  <c:v>43945.287430555552</c:v>
                </c:pt>
                <c:pt idx="926">
                  <c:v>43945.290289351855</c:v>
                </c:pt>
                <c:pt idx="927">
                  <c:v>43945.352222222224</c:v>
                </c:pt>
                <c:pt idx="928">
                  <c:v>43945.355081018519</c:v>
                </c:pt>
                <c:pt idx="929">
                  <c:v>43945.356504629628</c:v>
                </c:pt>
                <c:pt idx="930">
                  <c:v>43945.357928240737</c:v>
                </c:pt>
                <c:pt idx="931">
                  <c:v>43945.394065277775</c:v>
                </c:pt>
                <c:pt idx="932">
                  <c:v>43945.395486111112</c:v>
                </c:pt>
                <c:pt idx="933">
                  <c:v>43945.395493865741</c:v>
                </c:pt>
                <c:pt idx="934">
                  <c:v>43945.396922337961</c:v>
                </c:pt>
                <c:pt idx="935">
                  <c:v>43945.398350810188</c:v>
                </c:pt>
                <c:pt idx="936">
                  <c:v>43945.421203703707</c:v>
                </c:pt>
                <c:pt idx="937">
                  <c:v>43945.422638888886</c:v>
                </c:pt>
                <c:pt idx="938">
                  <c:v>43945.424062500002</c:v>
                </c:pt>
                <c:pt idx="939">
                  <c:v>43945.490034722221</c:v>
                </c:pt>
                <c:pt idx="940">
                  <c:v>43945.491469907407</c:v>
                </c:pt>
                <c:pt idx="941">
                  <c:v>43945.492893518516</c:v>
                </c:pt>
                <c:pt idx="942">
                  <c:v>43945.527299652778</c:v>
                </c:pt>
                <c:pt idx="943">
                  <c:v>43945.530156365741</c:v>
                </c:pt>
                <c:pt idx="944">
                  <c:v>43945.531584722223</c:v>
                </c:pt>
                <c:pt idx="945">
                  <c:v>43945.557291666664</c:v>
                </c:pt>
                <c:pt idx="946">
                  <c:v>43945.560150462959</c:v>
                </c:pt>
                <c:pt idx="947">
                  <c:v>43945.561585648145</c:v>
                </c:pt>
                <c:pt idx="948">
                  <c:v>43945.624432870369</c:v>
                </c:pt>
                <c:pt idx="949">
                  <c:v>43945.625868055555</c:v>
                </c:pt>
                <c:pt idx="950">
                  <c:v>43945.627291666664</c:v>
                </c:pt>
                <c:pt idx="951">
                  <c:v>43945.62872685185</c:v>
                </c:pt>
                <c:pt idx="952">
                  <c:v>43945.630150462966</c:v>
                </c:pt>
                <c:pt idx="953">
                  <c:v>43945.691574074073</c:v>
                </c:pt>
                <c:pt idx="954">
                  <c:v>43945.692997685182</c:v>
                </c:pt>
                <c:pt idx="955">
                  <c:v>43946.294050925928</c:v>
                </c:pt>
                <c:pt idx="956">
                  <c:v>43946.358454629626</c:v>
                </c:pt>
                <c:pt idx="957">
                  <c:v>43946.361307870371</c:v>
                </c:pt>
                <c:pt idx="958">
                  <c:v>43946.361310995373</c:v>
                </c:pt>
                <c:pt idx="959">
                  <c:v>43946.497367361109</c:v>
                </c:pt>
                <c:pt idx="960">
                  <c:v>43946.59306712963</c:v>
                </c:pt>
                <c:pt idx="961">
                  <c:v>43947.192039814814</c:v>
                </c:pt>
                <c:pt idx="962">
                  <c:v>43947.194896527777</c:v>
                </c:pt>
                <c:pt idx="963">
                  <c:v>43947.25774479167</c:v>
                </c:pt>
                <c:pt idx="964">
                  <c:v>43947.259173032406</c:v>
                </c:pt>
                <c:pt idx="965">
                  <c:v>43947.26060115741</c:v>
                </c:pt>
                <c:pt idx="966">
                  <c:v>43947.262029398145</c:v>
                </c:pt>
                <c:pt idx="967">
                  <c:v>43947.288240740738</c:v>
                </c:pt>
                <c:pt idx="968">
                  <c:v>43947.325513541669</c:v>
                </c:pt>
                <c:pt idx="969">
                  <c:v>43947.329798379629</c:v>
                </c:pt>
                <c:pt idx="970">
                  <c:v>43947.33121527778</c:v>
                </c:pt>
                <c:pt idx="971">
                  <c:v>43947.39445821759</c:v>
                </c:pt>
                <c:pt idx="972">
                  <c:v>43947.395886574071</c:v>
                </c:pt>
                <c:pt idx="973">
                  <c:v>43947.397314930553</c:v>
                </c:pt>
                <c:pt idx="974">
                  <c:v>43947.461600000002</c:v>
                </c:pt>
                <c:pt idx="975">
                  <c:v>43947.463028472223</c:v>
                </c:pt>
                <c:pt idx="976">
                  <c:v>43948.156769212961</c:v>
                </c:pt>
                <c:pt idx="977">
                  <c:v>43948.158197800927</c:v>
                </c:pt>
                <c:pt idx="978">
                  <c:v>43948.16105451389</c:v>
                </c:pt>
                <c:pt idx="979">
                  <c:v>43948.22390636574</c:v>
                </c:pt>
                <c:pt idx="980">
                  <c:v>43948.225334490744</c:v>
                </c:pt>
                <c:pt idx="981">
                  <c:v>43948.228190856484</c:v>
                </c:pt>
                <c:pt idx="982">
                  <c:v>43948.229618981481</c:v>
                </c:pt>
                <c:pt idx="983">
                  <c:v>43948.29104398148</c:v>
                </c:pt>
                <c:pt idx="984">
                  <c:v>43948.292472337962</c:v>
                </c:pt>
                <c:pt idx="985">
                  <c:v>43948.295329166664</c:v>
                </c:pt>
                <c:pt idx="986">
                  <c:v>43948.296757407406</c:v>
                </c:pt>
                <c:pt idx="987">
                  <c:v>43948.359722222223</c:v>
                </c:pt>
                <c:pt idx="988">
                  <c:v>43948.359728935182</c:v>
                </c:pt>
                <c:pt idx="989">
                  <c:v>43948.362585416668</c:v>
                </c:pt>
                <c:pt idx="990">
                  <c:v>43948.428229166668</c:v>
                </c:pt>
                <c:pt idx="991">
                  <c:v>43948.428234837964</c:v>
                </c:pt>
                <c:pt idx="992">
                  <c:v>43948.429663078707</c:v>
                </c:pt>
                <c:pt idx="993">
                  <c:v>43949.326238425929</c:v>
                </c:pt>
                <c:pt idx="994">
                  <c:v>43949.326247916666</c:v>
                </c:pt>
                <c:pt idx="995">
                  <c:v>43949.329104166667</c:v>
                </c:pt>
                <c:pt idx="996">
                  <c:v>43949.392812500002</c:v>
                </c:pt>
                <c:pt idx="997">
                  <c:v>43949.394241782407</c:v>
                </c:pt>
                <c:pt idx="998">
                  <c:v>43949.397098379632</c:v>
                </c:pt>
                <c:pt idx="999">
                  <c:v>43949.458635069444</c:v>
                </c:pt>
                <c:pt idx="1000">
                  <c:v>43949.461491319445</c:v>
                </c:pt>
                <c:pt idx="1001">
                  <c:v>43949.462919560188</c:v>
                </c:pt>
                <c:pt idx="1002">
                  <c:v>43950.224699537037</c:v>
                </c:pt>
                <c:pt idx="1003">
                  <c:v>43950.226128240742</c:v>
                </c:pt>
                <c:pt idx="1004">
                  <c:v>43950.228984953705</c:v>
                </c:pt>
                <c:pt idx="1005">
                  <c:v>43950.252581018518</c:v>
                </c:pt>
                <c:pt idx="1006">
                  <c:v>43950.294014467596</c:v>
                </c:pt>
                <c:pt idx="1007">
                  <c:v>43950.295443055555</c:v>
                </c:pt>
                <c:pt idx="1008">
                  <c:v>43950.359715162034</c:v>
                </c:pt>
                <c:pt idx="1009">
                  <c:v>43950.361143402777</c:v>
                </c:pt>
                <c:pt idx="1010">
                  <c:v>43950.42422627315</c:v>
                </c:pt>
                <c:pt idx="1011">
                  <c:v>43950.42565474537</c:v>
                </c:pt>
                <c:pt idx="1012">
                  <c:v>43950.42708321759</c:v>
                </c:pt>
                <c:pt idx="1013">
                  <c:v>43950.427083333336</c:v>
                </c:pt>
                <c:pt idx="1014">
                  <c:v>43950.428511805556</c:v>
                </c:pt>
                <c:pt idx="1015">
                  <c:v>43951.191469907404</c:v>
                </c:pt>
                <c:pt idx="1016">
                  <c:v>43951.259802199071</c:v>
                </c:pt>
                <c:pt idx="1017">
                  <c:v>43951.325519675927</c:v>
                </c:pt>
                <c:pt idx="1018">
                  <c:v>43951.490173611113</c:v>
                </c:pt>
                <c:pt idx="1019">
                  <c:v>43952.157534722224</c:v>
                </c:pt>
                <c:pt idx="1020">
                  <c:v>43952.223645833335</c:v>
                </c:pt>
                <c:pt idx="1021">
                  <c:v>43952.358043981483</c:v>
                </c:pt>
                <c:pt idx="1022">
                  <c:v>43952.425185185188</c:v>
                </c:pt>
                <c:pt idx="1023">
                  <c:v>43953.122499999998</c:v>
                </c:pt>
                <c:pt idx="1024">
                  <c:v>43953.444108796299</c:v>
                </c:pt>
                <c:pt idx="1025">
                  <c:v>43954.087709837964</c:v>
                </c:pt>
                <c:pt idx="1026">
                  <c:v>43954.089138194446</c:v>
                </c:pt>
                <c:pt idx="1027">
                  <c:v>43954.090566782404</c:v>
                </c:pt>
                <c:pt idx="1028">
                  <c:v>43954.153542361113</c:v>
                </c:pt>
                <c:pt idx="1029">
                  <c:v>43954.154970949072</c:v>
                </c:pt>
                <c:pt idx="1030">
                  <c:v>43954.156399421299</c:v>
                </c:pt>
                <c:pt idx="1031">
                  <c:v>43954.156400462962</c:v>
                </c:pt>
                <c:pt idx="1032">
                  <c:v>43954.157827893519</c:v>
                </c:pt>
                <c:pt idx="1033">
                  <c:v>43954.22210752315</c:v>
                </c:pt>
                <c:pt idx="1034">
                  <c:v>43954.223530092589</c:v>
                </c:pt>
                <c:pt idx="1035">
                  <c:v>43954.223535648147</c:v>
                </c:pt>
                <c:pt idx="1036">
                  <c:v>43954.226391898148</c:v>
                </c:pt>
                <c:pt idx="1037">
                  <c:v>43954.227820254629</c:v>
                </c:pt>
                <c:pt idx="1038">
                  <c:v>43954.287815740739</c:v>
                </c:pt>
                <c:pt idx="1039">
                  <c:v>43954.290671296294</c:v>
                </c:pt>
                <c:pt idx="1040">
                  <c:v>43954.29352835648</c:v>
                </c:pt>
                <c:pt idx="1041">
                  <c:v>43954.356502893519</c:v>
                </c:pt>
                <c:pt idx="1042">
                  <c:v>43954.357931250001</c:v>
                </c:pt>
                <c:pt idx="1043">
                  <c:v>43954.359359722221</c:v>
                </c:pt>
                <c:pt idx="1044">
                  <c:v>43954.988912037035</c:v>
                </c:pt>
                <c:pt idx="1045">
                  <c:v>43955.121220949077</c:v>
                </c:pt>
                <c:pt idx="1046">
                  <c:v>43955.125506944445</c:v>
                </c:pt>
                <c:pt idx="1047">
                  <c:v>43955.186938194442</c:v>
                </c:pt>
                <c:pt idx="1048">
                  <c:v>43955.188366782408</c:v>
                </c:pt>
                <c:pt idx="1049">
                  <c:v>43955.257514236109</c:v>
                </c:pt>
                <c:pt idx="1050">
                  <c:v>43955.258942592591</c:v>
                </c:pt>
                <c:pt idx="1051">
                  <c:v>43955.32335914352</c:v>
                </c:pt>
                <c:pt idx="1052">
                  <c:v>43955.32478761574</c:v>
                </c:pt>
                <c:pt idx="1053">
                  <c:v>43956.288223495372</c:v>
                </c:pt>
                <c:pt idx="1054">
                  <c:v>43956.289651967592</c:v>
                </c:pt>
                <c:pt idx="1055">
                  <c:v>43956.291080671297</c:v>
                </c:pt>
                <c:pt idx="1056">
                  <c:v>43956.986752199075</c:v>
                </c:pt>
                <c:pt idx="1057">
                  <c:v>43957.054012384258</c:v>
                </c:pt>
                <c:pt idx="1058">
                  <c:v>43957.055440972224</c:v>
                </c:pt>
                <c:pt idx="1059">
                  <c:v>43957.056869560183</c:v>
                </c:pt>
                <c:pt idx="1060">
                  <c:v>43957.189646990744</c:v>
                </c:pt>
                <c:pt idx="1061">
                  <c:v>43957.191075694442</c:v>
                </c:pt>
                <c:pt idx="1062">
                  <c:v>43957.254063310182</c:v>
                </c:pt>
                <c:pt idx="1063">
                  <c:v>43957.255491782409</c:v>
                </c:pt>
                <c:pt idx="1064">
                  <c:v>43957.321332638887</c:v>
                </c:pt>
                <c:pt idx="1065">
                  <c:v>43957.32276087963</c:v>
                </c:pt>
                <c:pt idx="1066">
                  <c:v>43957.324189236111</c:v>
                </c:pt>
                <c:pt idx="1067">
                  <c:v>43957.325617476854</c:v>
                </c:pt>
                <c:pt idx="1068">
                  <c:v>43957.646157407406</c:v>
                </c:pt>
                <c:pt idx="1069">
                  <c:v>43958.019409722219</c:v>
                </c:pt>
                <c:pt idx="1070">
                  <c:v>43958.020833333336</c:v>
                </c:pt>
                <c:pt idx="1071">
                  <c:v>43958.022268518522</c:v>
                </c:pt>
                <c:pt idx="1072">
                  <c:v>43958.105486111112</c:v>
                </c:pt>
                <c:pt idx="1073">
                  <c:v>43958.154062499998</c:v>
                </c:pt>
                <c:pt idx="1074">
                  <c:v>43958.154062499998</c:v>
                </c:pt>
                <c:pt idx="1075">
                  <c:v>43958.155490393518</c:v>
                </c:pt>
                <c:pt idx="1076">
                  <c:v>43958.156909722224</c:v>
                </c:pt>
                <c:pt idx="1077">
                  <c:v>43958.2112037037</c:v>
                </c:pt>
                <c:pt idx="1078">
                  <c:v>43958.214062500003</c:v>
                </c:pt>
                <c:pt idx="1079">
                  <c:v>43958.221203703702</c:v>
                </c:pt>
                <c:pt idx="1080">
                  <c:v>43958.222627314812</c:v>
                </c:pt>
                <c:pt idx="1081">
                  <c:v>43958.222627314812</c:v>
                </c:pt>
                <c:pt idx="1082">
                  <c:v>43958.222636458333</c:v>
                </c:pt>
                <c:pt idx="1083">
                  <c:v>43958.224062499998</c:v>
                </c:pt>
                <c:pt idx="1084">
                  <c:v>43958.276921296296</c:v>
                </c:pt>
                <c:pt idx="1085">
                  <c:v>43958.288356481484</c:v>
                </c:pt>
                <c:pt idx="1086">
                  <c:v>43958.289786921297</c:v>
                </c:pt>
                <c:pt idx="1087">
                  <c:v>43958.547627314816</c:v>
                </c:pt>
                <c:pt idx="1088">
                  <c:v>43958.549050925925</c:v>
                </c:pt>
                <c:pt idx="1089">
                  <c:v>43958.550486111111</c:v>
                </c:pt>
                <c:pt idx="1090">
                  <c:v>43958.988437499997</c:v>
                </c:pt>
                <c:pt idx="1091">
                  <c:v>43958.988442754628</c:v>
                </c:pt>
                <c:pt idx="1092">
                  <c:v>43959.052731481483</c:v>
                </c:pt>
                <c:pt idx="1093">
                  <c:v>43959.052739814812</c:v>
                </c:pt>
                <c:pt idx="1094">
                  <c:v>43959.054166666669</c:v>
                </c:pt>
                <c:pt idx="1095">
                  <c:v>43959.054168518516</c:v>
                </c:pt>
                <c:pt idx="1096">
                  <c:v>43959.055590277778</c:v>
                </c:pt>
                <c:pt idx="1097">
                  <c:v>43959.055597222221</c:v>
                </c:pt>
                <c:pt idx="1098">
                  <c:v>43959.119803240741</c:v>
                </c:pt>
                <c:pt idx="1099">
                  <c:v>43959.119805439812</c:v>
                </c:pt>
                <c:pt idx="1100">
                  <c:v>43959.12122685185</c:v>
                </c:pt>
                <c:pt idx="1101">
                  <c:v>43959.121234143517</c:v>
                </c:pt>
                <c:pt idx="1102">
                  <c:v>43959.187060185184</c:v>
                </c:pt>
                <c:pt idx="1103">
                  <c:v>43959.18706423611</c:v>
                </c:pt>
                <c:pt idx="1104">
                  <c:v>43959.188483796293</c:v>
                </c:pt>
                <c:pt idx="1105">
                  <c:v>43959.189918981479</c:v>
                </c:pt>
                <c:pt idx="1106">
                  <c:v>43959.191349652778</c:v>
                </c:pt>
                <c:pt idx="1107">
                  <c:v>43959.252898263891</c:v>
                </c:pt>
                <c:pt idx="1108">
                  <c:v>43959.255752314813</c:v>
                </c:pt>
                <c:pt idx="1109">
                  <c:v>43959.257175925923</c:v>
                </c:pt>
                <c:pt idx="1110">
                  <c:v>43959.952003344908</c:v>
                </c:pt>
                <c:pt idx="1111">
                  <c:v>43959.953431863425</c:v>
                </c:pt>
                <c:pt idx="1112">
                  <c:v>43959.954860694445</c:v>
                </c:pt>
                <c:pt idx="1113">
                  <c:v>43960.020096574073</c:v>
                </c:pt>
                <c:pt idx="1114">
                  <c:v>43960.022953171298</c:v>
                </c:pt>
                <c:pt idx="1115">
                  <c:v>43960.08437916667</c:v>
                </c:pt>
                <c:pt idx="1116">
                  <c:v>43960.08866400463</c:v>
                </c:pt>
                <c:pt idx="1117">
                  <c:v>43960.152943171299</c:v>
                </c:pt>
                <c:pt idx="1118">
                  <c:v>43960.154371412034</c:v>
                </c:pt>
                <c:pt idx="1119">
                  <c:v>43960.210081018522</c:v>
                </c:pt>
                <c:pt idx="1120">
                  <c:v>43960.220087152775</c:v>
                </c:pt>
                <c:pt idx="1121">
                  <c:v>43960.222944097222</c:v>
                </c:pt>
                <c:pt idx="1122">
                  <c:v>43960.224372685188</c:v>
                </c:pt>
                <c:pt idx="1123">
                  <c:v>43960.288646875</c:v>
                </c:pt>
                <c:pt idx="1124">
                  <c:v>43960.414363425924</c:v>
                </c:pt>
                <c:pt idx="1125">
                  <c:v>43960.480069444442</c:v>
                </c:pt>
                <c:pt idx="1126">
                  <c:v>43960.481504629628</c:v>
                </c:pt>
                <c:pt idx="1127">
                  <c:v>43960.482928240737</c:v>
                </c:pt>
                <c:pt idx="1128">
                  <c:v>43960.984756944446</c:v>
                </c:pt>
                <c:pt idx="1129">
                  <c:v>43961.117724421296</c:v>
                </c:pt>
                <c:pt idx="1130">
                  <c:v>43961.119153009262</c:v>
                </c:pt>
                <c:pt idx="1131">
                  <c:v>43961.120578703703</c:v>
                </c:pt>
                <c:pt idx="1132">
                  <c:v>43961.120581712959</c:v>
                </c:pt>
                <c:pt idx="1133">
                  <c:v>43961.186300000001</c:v>
                </c:pt>
                <c:pt idx="1134">
                  <c:v>43961.189157175926</c:v>
                </c:pt>
                <c:pt idx="1135">
                  <c:v>43961.885266203702</c:v>
                </c:pt>
                <c:pt idx="1136">
                  <c:v>43961.95098361111</c:v>
                </c:pt>
                <c:pt idx="1137">
                  <c:v>43961.9524121875</c:v>
                </c:pt>
                <c:pt idx="1138">
                  <c:v>43961.953840879629</c:v>
                </c:pt>
                <c:pt idx="1139">
                  <c:v>43962.016706076392</c:v>
                </c:pt>
                <c:pt idx="1140">
                  <c:v>43962.082409953706</c:v>
                </c:pt>
                <c:pt idx="1141">
                  <c:v>43962.083838310187</c:v>
                </c:pt>
                <c:pt idx="1142">
                  <c:v>43962.085266203707</c:v>
                </c:pt>
                <c:pt idx="1143">
                  <c:v>43962.085266203707</c:v>
                </c:pt>
                <c:pt idx="1144">
                  <c:v>43962.086689814816</c:v>
                </c:pt>
                <c:pt idx="1145">
                  <c:v>43962.086689814816</c:v>
                </c:pt>
                <c:pt idx="1146">
                  <c:v>43962.086694791666</c:v>
                </c:pt>
                <c:pt idx="1147">
                  <c:v>43962.088123148147</c:v>
                </c:pt>
                <c:pt idx="1148">
                  <c:v>43962.151579282407</c:v>
                </c:pt>
                <c:pt idx="1149">
                  <c:v>43962.153007638888</c:v>
                </c:pt>
                <c:pt idx="1150">
                  <c:v>43962.154436111108</c:v>
                </c:pt>
                <c:pt idx="1151">
                  <c:v>43962.217309143518</c:v>
                </c:pt>
                <c:pt idx="1152">
                  <c:v>43962.218737962961</c:v>
                </c:pt>
                <c:pt idx="1153">
                  <c:v>43962.221595254632</c:v>
                </c:pt>
                <c:pt idx="1154">
                  <c:v>43962.223023958337</c:v>
                </c:pt>
                <c:pt idx="1155">
                  <c:v>43962.942546296297</c:v>
                </c:pt>
                <c:pt idx="1156">
                  <c:v>43963.881977893521</c:v>
                </c:pt>
                <c:pt idx="1157">
                  <c:v>43963.883368171293</c:v>
                </c:pt>
                <c:pt idx="1158">
                  <c:v>43963.884758564818</c:v>
                </c:pt>
                <c:pt idx="1159">
                  <c:v>43963.947726516206</c:v>
                </c:pt>
                <c:pt idx="1160">
                  <c:v>43963.949155092596</c:v>
                </c:pt>
                <c:pt idx="1161">
                  <c:v>43963.949155625</c:v>
                </c:pt>
                <c:pt idx="1162">
                  <c:v>43963.950578703705</c:v>
                </c:pt>
                <c:pt idx="1163">
                  <c:v>43963.952014097224</c:v>
                </c:pt>
                <c:pt idx="1164">
                  <c:v>43964.015056180557</c:v>
                </c:pt>
                <c:pt idx="1165">
                  <c:v>43964.017913599535</c:v>
                </c:pt>
                <c:pt idx="1166">
                  <c:v>43964.019342557869</c:v>
                </c:pt>
                <c:pt idx="1167">
                  <c:v>43964.082640624998</c:v>
                </c:pt>
                <c:pt idx="1168">
                  <c:v>43964.084062499998</c:v>
                </c:pt>
                <c:pt idx="1169">
                  <c:v>43964.085497916669</c:v>
                </c:pt>
                <c:pt idx="1170">
                  <c:v>43964.086926736112</c:v>
                </c:pt>
                <c:pt idx="1171">
                  <c:v>43964.151358564814</c:v>
                </c:pt>
                <c:pt idx="1172">
                  <c:v>43964.15421296296</c:v>
                </c:pt>
                <c:pt idx="1173">
                  <c:v>43964.154216087962</c:v>
                </c:pt>
                <c:pt idx="1174">
                  <c:v>43964.217213194446</c:v>
                </c:pt>
                <c:pt idx="1175">
                  <c:v>43964.21864201389</c:v>
                </c:pt>
                <c:pt idx="1176">
                  <c:v>43964.220070833333</c:v>
                </c:pt>
                <c:pt idx="1177">
                  <c:v>43964.913916087964</c:v>
                </c:pt>
                <c:pt idx="1178">
                  <c:v>43964.915345023146</c:v>
                </c:pt>
                <c:pt idx="1179">
                  <c:v>43964.916770833333</c:v>
                </c:pt>
                <c:pt idx="1180">
                  <c:v>43964.916773993056</c:v>
                </c:pt>
                <c:pt idx="1181">
                  <c:v>43964.921053240738</c:v>
                </c:pt>
                <c:pt idx="1182">
                  <c:v>43964.981099722223</c:v>
                </c:pt>
                <c:pt idx="1183">
                  <c:v>43964.982529120367</c:v>
                </c:pt>
                <c:pt idx="1184">
                  <c:v>43964.983958333331</c:v>
                </c:pt>
                <c:pt idx="1185">
                  <c:v>43964.985387708337</c:v>
                </c:pt>
                <c:pt idx="1186">
                  <c:v>43964.986816990742</c:v>
                </c:pt>
                <c:pt idx="1187">
                  <c:v>43964.986817129633</c:v>
                </c:pt>
                <c:pt idx="1188">
                  <c:v>43965.049393402776</c:v>
                </c:pt>
                <c:pt idx="1189">
                  <c:v>43965.050821759258</c:v>
                </c:pt>
                <c:pt idx="1190">
                  <c:v>43965.050821759258</c:v>
                </c:pt>
                <c:pt idx="1191">
                  <c:v>43965.050821759258</c:v>
                </c:pt>
                <c:pt idx="1192">
                  <c:v>43965.050823495367</c:v>
                </c:pt>
                <c:pt idx="1193">
                  <c:v>43965.052253472226</c:v>
                </c:pt>
                <c:pt idx="1194">
                  <c:v>43965.053683101854</c:v>
                </c:pt>
                <c:pt idx="1195">
                  <c:v>43965.115146759257</c:v>
                </c:pt>
                <c:pt idx="1196">
                  <c:v>43965.116576157408</c:v>
                </c:pt>
                <c:pt idx="1197">
                  <c:v>43965.117997685185</c:v>
                </c:pt>
                <c:pt idx="1198">
                  <c:v>43965.117997685185</c:v>
                </c:pt>
                <c:pt idx="1199">
                  <c:v>43965.118005439814</c:v>
                </c:pt>
                <c:pt idx="1200">
                  <c:v>43965.183752083336</c:v>
                </c:pt>
                <c:pt idx="1201">
                  <c:v>43965.185181250003</c:v>
                </c:pt>
                <c:pt idx="1202">
                  <c:v>43965.881487500003</c:v>
                </c:pt>
                <c:pt idx="1203">
                  <c:v>43965.882917013892</c:v>
                </c:pt>
                <c:pt idx="1204">
                  <c:v>43965.884346643521</c:v>
                </c:pt>
                <c:pt idx="1205">
                  <c:v>43965.947272962963</c:v>
                </c:pt>
                <c:pt idx="1206">
                  <c:v>43965.948703425929</c:v>
                </c:pt>
                <c:pt idx="1207">
                  <c:v>43965.950127314813</c:v>
                </c:pt>
                <c:pt idx="1208">
                  <c:v>43965.950133831022</c:v>
                </c:pt>
                <c:pt idx="1209">
                  <c:v>43966.013716689813</c:v>
                </c:pt>
                <c:pt idx="1210">
                  <c:v>43966.015147384256</c:v>
                </c:pt>
                <c:pt idx="1211">
                  <c:v>43966.018008715277</c:v>
                </c:pt>
                <c:pt idx="1212">
                  <c:v>43966.019439502314</c:v>
                </c:pt>
                <c:pt idx="1213">
                  <c:v>43966.080926041664</c:v>
                </c:pt>
                <c:pt idx="1214">
                  <c:v>43966.082355787039</c:v>
                </c:pt>
                <c:pt idx="1215">
                  <c:v>43966.083784722221</c:v>
                </c:pt>
                <c:pt idx="1216">
                  <c:v>43966.083785300929</c:v>
                </c:pt>
                <c:pt idx="1217">
                  <c:v>43966.08520833333</c:v>
                </c:pt>
                <c:pt idx="1218">
                  <c:v>43966.085214930557</c:v>
                </c:pt>
                <c:pt idx="1219">
                  <c:v>43966.086644444447</c:v>
                </c:pt>
                <c:pt idx="1220">
                  <c:v>43966.14958287037</c:v>
                </c:pt>
                <c:pt idx="1221">
                  <c:v>43966.151006944441</c:v>
                </c:pt>
                <c:pt idx="1222">
                  <c:v>43966.151013194445</c:v>
                </c:pt>
                <c:pt idx="1223">
                  <c:v>43966.217305324077</c:v>
                </c:pt>
                <c:pt idx="1224">
                  <c:v>43966.24554398148</c:v>
                </c:pt>
                <c:pt idx="1225">
                  <c:v>43966.246979166666</c:v>
                </c:pt>
                <c:pt idx="1226">
                  <c:v>43966.248414351852</c:v>
                </c:pt>
                <c:pt idx="1227">
                  <c:v>43966.312245370369</c:v>
                </c:pt>
                <c:pt idx="1228">
                  <c:v>43966.315104166664</c:v>
                </c:pt>
                <c:pt idx="1229">
                  <c:v>43966.845614004633</c:v>
                </c:pt>
                <c:pt idx="1230">
                  <c:v>43966.847043981485</c:v>
                </c:pt>
                <c:pt idx="1231">
                  <c:v>43966.848473958336</c:v>
                </c:pt>
                <c:pt idx="1232">
                  <c:v>43966.849904166666</c:v>
                </c:pt>
                <c:pt idx="1233">
                  <c:v>43966.851331018515</c:v>
                </c:pt>
                <c:pt idx="1234">
                  <c:v>43966.912546874999</c:v>
                </c:pt>
                <c:pt idx="1235">
                  <c:v>43966.913977546297</c:v>
                </c:pt>
                <c:pt idx="1236">
                  <c:v>43966.91540810185</c:v>
                </c:pt>
                <c:pt idx="1237">
                  <c:v>43966.91684027778</c:v>
                </c:pt>
                <c:pt idx="1238">
                  <c:v>43966.918263888889</c:v>
                </c:pt>
                <c:pt idx="1239">
                  <c:v>43966.941157407404</c:v>
                </c:pt>
                <c:pt idx="1240">
                  <c:v>43966.94258101852</c:v>
                </c:pt>
                <c:pt idx="1241">
                  <c:v>43966.944016203706</c:v>
                </c:pt>
                <c:pt idx="1242">
                  <c:v>43966.945439814815</c:v>
                </c:pt>
                <c:pt idx="1243">
                  <c:v>43966.981226458331</c:v>
                </c:pt>
                <c:pt idx="1244">
                  <c:v>43966.982657928238</c:v>
                </c:pt>
                <c:pt idx="1245">
                  <c:v>43966.984089409721</c:v>
                </c:pt>
                <c:pt idx="1246">
                  <c:v>43967.006979166668</c:v>
                </c:pt>
                <c:pt idx="1247">
                  <c:v>43967.008414351854</c:v>
                </c:pt>
                <c:pt idx="1248">
                  <c:v>43967.011273148149</c:v>
                </c:pt>
                <c:pt idx="1249">
                  <c:v>43967.012696759259</c:v>
                </c:pt>
                <c:pt idx="1250">
                  <c:v>43967.048486921296</c:v>
                </c:pt>
                <c:pt idx="1251">
                  <c:v>43967.049918287034</c:v>
                </c:pt>
                <c:pt idx="1252">
                  <c:v>43967.051349305555</c:v>
                </c:pt>
                <c:pt idx="1253">
                  <c:v>43967.052780555554</c:v>
                </c:pt>
                <c:pt idx="1254">
                  <c:v>43967.078530092593</c:v>
                </c:pt>
                <c:pt idx="1255">
                  <c:v>43967.114773148147</c:v>
                </c:pt>
                <c:pt idx="1256">
                  <c:v>43967.117634722221</c:v>
                </c:pt>
                <c:pt idx="1257">
                  <c:v>43967.119065624996</c:v>
                </c:pt>
                <c:pt idx="1258">
                  <c:v>43967.144247685188</c:v>
                </c:pt>
                <c:pt idx="1259">
                  <c:v>43967.145682870374</c:v>
                </c:pt>
                <c:pt idx="1260">
                  <c:v>43967.147106481483</c:v>
                </c:pt>
                <c:pt idx="1261">
                  <c:v>43967.211041666669</c:v>
                </c:pt>
                <c:pt idx="1262">
                  <c:v>43967.212465277778</c:v>
                </c:pt>
                <c:pt idx="1263">
                  <c:v>43967.213900462964</c:v>
                </c:pt>
                <c:pt idx="1264">
                  <c:v>43967.21533564815</c:v>
                </c:pt>
                <c:pt idx="1265">
                  <c:v>43967.310914351852</c:v>
                </c:pt>
                <c:pt idx="1266">
                  <c:v>43967.310925925929</c:v>
                </c:pt>
                <c:pt idx="1267">
                  <c:v>43967.883267476849</c:v>
                </c:pt>
                <c:pt idx="1268">
                  <c:v>43967.944894953704</c:v>
                </c:pt>
                <c:pt idx="1269">
                  <c:v>43967.94632466435</c:v>
                </c:pt>
                <c:pt idx="1270">
                  <c:v>43967.947754525463</c:v>
                </c:pt>
                <c:pt idx="1271">
                  <c:v>43967.950614270834</c:v>
                </c:pt>
                <c:pt idx="1272">
                  <c:v>43968.013548414354</c:v>
                </c:pt>
                <c:pt idx="1273">
                  <c:v>43968.014976851853</c:v>
                </c:pt>
                <c:pt idx="1274">
                  <c:v>43968.01497895833</c:v>
                </c:pt>
                <c:pt idx="1275">
                  <c:v>43968.016400462962</c:v>
                </c:pt>
                <c:pt idx="1276">
                  <c:v>43968.016400462962</c:v>
                </c:pt>
                <c:pt idx="1277">
                  <c:v>43968.080656481485</c:v>
                </c:pt>
                <c:pt idx="1278">
                  <c:v>43968.082083333335</c:v>
                </c:pt>
                <c:pt idx="1279">
                  <c:v>43968.147886342595</c:v>
                </c:pt>
                <c:pt idx="1280">
                  <c:v>43968.149317129632</c:v>
                </c:pt>
                <c:pt idx="1281">
                  <c:v>43968.149317129632</c:v>
                </c:pt>
                <c:pt idx="1282">
                  <c:v>43968.246574074074</c:v>
                </c:pt>
                <c:pt idx="1283">
                  <c:v>43968.248113425929</c:v>
                </c:pt>
                <c:pt idx="1284">
                  <c:v>43968.313784722224</c:v>
                </c:pt>
                <c:pt idx="1285">
                  <c:v>43968.448634259257</c:v>
                </c:pt>
                <c:pt idx="1286">
                  <c:v>43968.846250578703</c:v>
                </c:pt>
                <c:pt idx="1287">
                  <c:v>43968.847680671293</c:v>
                </c:pt>
                <c:pt idx="1288">
                  <c:v>43968.849110532406</c:v>
                </c:pt>
                <c:pt idx="1289">
                  <c:v>43968.912648495367</c:v>
                </c:pt>
                <c:pt idx="1290">
                  <c:v>43968.914074074077</c:v>
                </c:pt>
                <c:pt idx="1291">
                  <c:v>43968.916939907409</c:v>
                </c:pt>
                <c:pt idx="1292">
                  <c:v>43968.980086516203</c:v>
                </c:pt>
                <c:pt idx="1293">
                  <c:v>43968.982946122684</c:v>
                </c:pt>
                <c:pt idx="1294">
                  <c:v>43969.045861805556</c:v>
                </c:pt>
                <c:pt idx="1295">
                  <c:v>43969.047291550924</c:v>
                </c:pt>
                <c:pt idx="1296">
                  <c:v>43969.050151736112</c:v>
                </c:pt>
                <c:pt idx="1297">
                  <c:v>43969.051581712964</c:v>
                </c:pt>
                <c:pt idx="1298">
                  <c:v>43969.810017939817</c:v>
                </c:pt>
                <c:pt idx="1299">
                  <c:v>43969.810017939817</c:v>
                </c:pt>
                <c:pt idx="1300">
                  <c:v>43969.812877430559</c:v>
                </c:pt>
                <c:pt idx="1301">
                  <c:v>43969.812877430559</c:v>
                </c:pt>
                <c:pt idx="1302">
                  <c:v>43969.814307407411</c:v>
                </c:pt>
                <c:pt idx="1303">
                  <c:v>43969.814307407411</c:v>
                </c:pt>
                <c:pt idx="1304">
                  <c:v>43969.815736805554</c:v>
                </c:pt>
                <c:pt idx="1305">
                  <c:v>43969.815736805554</c:v>
                </c:pt>
                <c:pt idx="1306">
                  <c:v>43969.87983391204</c:v>
                </c:pt>
                <c:pt idx="1307">
                  <c:v>43969.87983391204</c:v>
                </c:pt>
                <c:pt idx="1308">
                  <c:v>43969.881263773146</c:v>
                </c:pt>
                <c:pt idx="1309">
                  <c:v>43969.881263773146</c:v>
                </c:pt>
                <c:pt idx="1310">
                  <c:v>43969.882693634259</c:v>
                </c:pt>
                <c:pt idx="1311">
                  <c:v>43969.882693634259</c:v>
                </c:pt>
                <c:pt idx="1312">
                  <c:v>43969.944277418981</c:v>
                </c:pt>
                <c:pt idx="1313">
                  <c:v>43969.944277418981</c:v>
                </c:pt>
                <c:pt idx="1314">
                  <c:v>43969.945707037034</c:v>
                </c:pt>
                <c:pt idx="1315">
                  <c:v>43969.945707037034</c:v>
                </c:pt>
                <c:pt idx="1316">
                  <c:v>43969.947129629632</c:v>
                </c:pt>
                <c:pt idx="1317">
                  <c:v>43969.949995567127</c:v>
                </c:pt>
                <c:pt idx="1318">
                  <c:v>43969.949995567127</c:v>
                </c:pt>
                <c:pt idx="1319">
                  <c:v>43970.012105729169</c:v>
                </c:pt>
                <c:pt idx="1320">
                  <c:v>43970.012105729169</c:v>
                </c:pt>
                <c:pt idx="1321">
                  <c:v>43970.013535474536</c:v>
                </c:pt>
                <c:pt idx="1322">
                  <c:v>43970.013535474536</c:v>
                </c:pt>
                <c:pt idx="1323">
                  <c:v>43970.014965219911</c:v>
                </c:pt>
                <c:pt idx="1324">
                  <c:v>43970.014965219911</c:v>
                </c:pt>
                <c:pt idx="1325">
                  <c:v>43970.014965277776</c:v>
                </c:pt>
                <c:pt idx="1326">
                  <c:v>43970.06927083333</c:v>
                </c:pt>
                <c:pt idx="1327">
                  <c:v>43970.070706018516</c:v>
                </c:pt>
                <c:pt idx="1328">
                  <c:v>43970.079284953703</c:v>
                </c:pt>
                <c:pt idx="1329">
                  <c:v>43970.079284953703</c:v>
                </c:pt>
                <c:pt idx="1330">
                  <c:v>43970.080714236108</c:v>
                </c:pt>
                <c:pt idx="1331">
                  <c:v>43970.080714236108</c:v>
                </c:pt>
                <c:pt idx="1332">
                  <c:v>43970.083573495373</c:v>
                </c:pt>
                <c:pt idx="1333">
                  <c:v>43970.083573495373</c:v>
                </c:pt>
                <c:pt idx="1334">
                  <c:v>43970.34034722222</c:v>
                </c:pt>
                <c:pt idx="1335">
                  <c:v>43970.341782407406</c:v>
                </c:pt>
                <c:pt idx="1336">
                  <c:v>43970.343206018515</c:v>
                </c:pt>
                <c:pt idx="1337">
                  <c:v>43970.780372685185</c:v>
                </c:pt>
                <c:pt idx="1338">
                  <c:v>43970.781802083337</c:v>
                </c:pt>
                <c:pt idx="1339">
                  <c:v>43970.843399652775</c:v>
                </c:pt>
                <c:pt idx="1340">
                  <c:v>43970.846257523146</c:v>
                </c:pt>
                <c:pt idx="1341">
                  <c:v>43970.847687037036</c:v>
                </c:pt>
                <c:pt idx="1342">
                  <c:v>43970.849116087964</c:v>
                </c:pt>
                <c:pt idx="1343">
                  <c:v>43970.910671990743</c:v>
                </c:pt>
                <c:pt idx="1344">
                  <c:v>43970.912094907406</c:v>
                </c:pt>
                <c:pt idx="1345">
                  <c:v>43970.912094907406</c:v>
                </c:pt>
                <c:pt idx="1346">
                  <c:v>43970.912101273148</c:v>
                </c:pt>
                <c:pt idx="1347">
                  <c:v>43970.913530092592</c:v>
                </c:pt>
                <c:pt idx="1348">
                  <c:v>43970.913530092592</c:v>
                </c:pt>
                <c:pt idx="1349">
                  <c:v>43970.913530439815</c:v>
                </c:pt>
                <c:pt idx="1350">
                  <c:v>43970.91495972222</c:v>
                </c:pt>
                <c:pt idx="1351">
                  <c:v>43970.916388773148</c:v>
                </c:pt>
                <c:pt idx="1352">
                  <c:v>43970.97783290509</c:v>
                </c:pt>
                <c:pt idx="1353">
                  <c:v>43970.980682870373</c:v>
                </c:pt>
                <c:pt idx="1354">
                  <c:v>43970.98212040509</c:v>
                </c:pt>
                <c:pt idx="1355">
                  <c:v>43970.983549363424</c:v>
                </c:pt>
                <c:pt idx="1356">
                  <c:v>43971.036423611113</c:v>
                </c:pt>
                <c:pt idx="1357">
                  <c:v>43971.039282407408</c:v>
                </c:pt>
                <c:pt idx="1358">
                  <c:v>43971.047856365738</c:v>
                </c:pt>
                <c:pt idx="1359">
                  <c:v>43971.049285069443</c:v>
                </c:pt>
                <c:pt idx="1360">
                  <c:v>43971.050714004632</c:v>
                </c:pt>
                <c:pt idx="1361">
                  <c:v>43971.113585185187</c:v>
                </c:pt>
                <c:pt idx="1362">
                  <c:v>43971.81247384259</c:v>
                </c:pt>
                <c:pt idx="1363">
                  <c:v>43971.877094212963</c:v>
                </c:pt>
                <c:pt idx="1364">
                  <c:v>43971.881381712963</c:v>
                </c:pt>
                <c:pt idx="1365">
                  <c:v>43971.943749999999</c:v>
                </c:pt>
                <c:pt idx="1366">
                  <c:v>43971.943758067129</c:v>
                </c:pt>
                <c:pt idx="1367">
                  <c:v>43971.94518722222</c:v>
                </c:pt>
                <c:pt idx="1368">
                  <c:v>43971.94804614583</c:v>
                </c:pt>
                <c:pt idx="1369">
                  <c:v>43972.010928067131</c:v>
                </c:pt>
                <c:pt idx="1370">
                  <c:v>43972.012357557869</c:v>
                </c:pt>
                <c:pt idx="1371">
                  <c:v>43972.01521662037</c:v>
                </c:pt>
                <c:pt idx="1372">
                  <c:v>43972.078215277776</c:v>
                </c:pt>
                <c:pt idx="1373">
                  <c:v>43972.079645138889</c:v>
                </c:pt>
                <c:pt idx="1374">
                  <c:v>43972.081074768517</c:v>
                </c:pt>
                <c:pt idx="1375">
                  <c:v>43972.08250462963</c:v>
                </c:pt>
                <c:pt idx="1376">
                  <c:v>43972.174317129633</c:v>
                </c:pt>
                <c:pt idx="1377">
                  <c:v>43972.175740740742</c:v>
                </c:pt>
                <c:pt idx="1378">
                  <c:v>43972.177175925928</c:v>
                </c:pt>
                <c:pt idx="1379">
                  <c:v>43972.180034722223</c:v>
                </c:pt>
                <c:pt idx="1380">
                  <c:v>43972.244340277779</c:v>
                </c:pt>
                <c:pt idx="1381">
                  <c:v>43972.245775462965</c:v>
                </c:pt>
                <c:pt idx="1382">
                  <c:v>43972.247199074074</c:v>
                </c:pt>
                <c:pt idx="1383">
                  <c:v>43972.710902777777</c:v>
                </c:pt>
                <c:pt idx="1384">
                  <c:v>43972.775199074073</c:v>
                </c:pt>
                <c:pt idx="1385">
                  <c:v>43972.776627662039</c:v>
                </c:pt>
                <c:pt idx="1386">
                  <c:v>43972.778056712959</c:v>
                </c:pt>
                <c:pt idx="1387">
                  <c:v>43972.779485763887</c:v>
                </c:pt>
                <c:pt idx="1388">
                  <c:v>43972.780914814815</c:v>
                </c:pt>
                <c:pt idx="1389">
                  <c:v>43972.803773148145</c:v>
                </c:pt>
                <c:pt idx="1390">
                  <c:v>43972.805208333331</c:v>
                </c:pt>
                <c:pt idx="1391">
                  <c:v>43972.806631944448</c:v>
                </c:pt>
                <c:pt idx="1392">
                  <c:v>43972.871168981481</c:v>
                </c:pt>
                <c:pt idx="1393">
                  <c:v>43972.872604166667</c:v>
                </c:pt>
                <c:pt idx="1394">
                  <c:v>43972.872604166667</c:v>
                </c:pt>
                <c:pt idx="1395">
                  <c:v>43972.874027777776</c:v>
                </c:pt>
                <c:pt idx="1396">
                  <c:v>43972.908441666666</c:v>
                </c:pt>
                <c:pt idx="1397">
                  <c:v>43972.908441666666</c:v>
                </c:pt>
                <c:pt idx="1398">
                  <c:v>43972.909870601849</c:v>
                </c:pt>
                <c:pt idx="1399">
                  <c:v>43972.909870601849</c:v>
                </c:pt>
                <c:pt idx="1400">
                  <c:v>43972.911296296297</c:v>
                </c:pt>
                <c:pt idx="1401">
                  <c:v>43972.914157870371</c:v>
                </c:pt>
                <c:pt idx="1402">
                  <c:v>43972.937025462961</c:v>
                </c:pt>
                <c:pt idx="1403">
                  <c:v>43972.938449074078</c:v>
                </c:pt>
                <c:pt idx="1404">
                  <c:v>43972.939872685187</c:v>
                </c:pt>
                <c:pt idx="1405">
                  <c:v>43972.941307870373</c:v>
                </c:pt>
                <c:pt idx="1406">
                  <c:v>43972.97703209491</c:v>
                </c:pt>
                <c:pt idx="1407">
                  <c:v>43972.97703209491</c:v>
                </c:pt>
                <c:pt idx="1408">
                  <c:v>43972.982743055552</c:v>
                </c:pt>
                <c:pt idx="1409">
                  <c:v>43973.035925925928</c:v>
                </c:pt>
                <c:pt idx="1410">
                  <c:v>43973.043081365744</c:v>
                </c:pt>
                <c:pt idx="1411">
                  <c:v>43973.043081365744</c:v>
                </c:pt>
                <c:pt idx="1412">
                  <c:v>43973.044510648149</c:v>
                </c:pt>
                <c:pt idx="1413">
                  <c:v>43973.044510648149</c:v>
                </c:pt>
                <c:pt idx="1414">
                  <c:v>43973.045940046293</c:v>
                </c:pt>
                <c:pt idx="1415">
                  <c:v>43973.045940046293</c:v>
                </c:pt>
                <c:pt idx="1416">
                  <c:v>43973.048798611111</c:v>
                </c:pt>
                <c:pt idx="1417">
                  <c:v>43973.048798611111</c:v>
                </c:pt>
                <c:pt idx="1418">
                  <c:v>43973.075937499998</c:v>
                </c:pt>
                <c:pt idx="1419">
                  <c:v>43973.077372685184</c:v>
                </c:pt>
                <c:pt idx="1420">
                  <c:v>43973.144525462965</c:v>
                </c:pt>
                <c:pt idx="1421">
                  <c:v>43973.208831018521</c:v>
                </c:pt>
                <c:pt idx="1422">
                  <c:v>43973.210266203707</c:v>
                </c:pt>
                <c:pt idx="1423">
                  <c:v>43973.211689814816</c:v>
                </c:pt>
                <c:pt idx="1424">
                  <c:v>43973.213125000002</c:v>
                </c:pt>
                <c:pt idx="1425">
                  <c:v>43973.740793750003</c:v>
                </c:pt>
                <c:pt idx="1426">
                  <c:v>43973.742184143521</c:v>
                </c:pt>
                <c:pt idx="1427">
                  <c:v>43973.744964930556</c:v>
                </c:pt>
                <c:pt idx="1428">
                  <c:v>43973.769953703704</c:v>
                </c:pt>
                <c:pt idx="1429">
                  <c:v>43973.77134259259</c:v>
                </c:pt>
                <c:pt idx="1430">
                  <c:v>43973.807464120371</c:v>
                </c:pt>
                <c:pt idx="1431">
                  <c:v>43973.80746527778</c:v>
                </c:pt>
                <c:pt idx="1432">
                  <c:v>43973.808854166666</c:v>
                </c:pt>
                <c:pt idx="1433">
                  <c:v>43973.80885439815</c:v>
                </c:pt>
                <c:pt idx="1434">
                  <c:v>43973.810244907407</c:v>
                </c:pt>
                <c:pt idx="1435">
                  <c:v>43973.811635300925</c:v>
                </c:pt>
                <c:pt idx="1436">
                  <c:v>43973.813025578704</c:v>
                </c:pt>
                <c:pt idx="1437">
                  <c:v>43973.835543981484</c:v>
                </c:pt>
                <c:pt idx="1438">
                  <c:v>43973.836967592593</c:v>
                </c:pt>
                <c:pt idx="1439">
                  <c:v>43973.838391203702</c:v>
                </c:pt>
                <c:pt idx="1440">
                  <c:v>43973.877209606479</c:v>
                </c:pt>
                <c:pt idx="1441">
                  <c:v>43973.877210648148</c:v>
                </c:pt>
                <c:pt idx="1442">
                  <c:v>43973.878638657407</c:v>
                </c:pt>
                <c:pt idx="1443">
                  <c:v>43973.902928240743</c:v>
                </c:pt>
                <c:pt idx="1444">
                  <c:v>43973.904351851852</c:v>
                </c:pt>
                <c:pt idx="1445">
                  <c:v>43973.905787037038</c:v>
                </c:pt>
                <c:pt idx="1446">
                  <c:v>43973.907210648147</c:v>
                </c:pt>
                <c:pt idx="1447">
                  <c:v>43973.942937129628</c:v>
                </c:pt>
                <c:pt idx="1448">
                  <c:v>43973.944363425922</c:v>
                </c:pt>
                <c:pt idx="1449">
                  <c:v>43973.944363425922</c:v>
                </c:pt>
                <c:pt idx="1450">
                  <c:v>43973.944363425922</c:v>
                </c:pt>
                <c:pt idx="1451">
                  <c:v>43973.944365949072</c:v>
                </c:pt>
                <c:pt idx="1452">
                  <c:v>43973.945787037039</c:v>
                </c:pt>
                <c:pt idx="1453">
                  <c:v>43973.945795</c:v>
                </c:pt>
                <c:pt idx="1454">
                  <c:v>43973.947224293981</c:v>
                </c:pt>
                <c:pt idx="1455">
                  <c:v>43973.971504629626</c:v>
                </c:pt>
                <c:pt idx="1456">
                  <c:v>43974.107245370367</c:v>
                </c:pt>
                <c:pt idx="1457">
                  <c:v>43974.108668981484</c:v>
                </c:pt>
                <c:pt idx="1458">
                  <c:v>43974.11010416667</c:v>
                </c:pt>
                <c:pt idx="1459">
                  <c:v>43974.111527777779</c:v>
                </c:pt>
                <c:pt idx="1460">
                  <c:v>43974.174849537034</c:v>
                </c:pt>
                <c:pt idx="1461">
                  <c:v>43974.17628472222</c:v>
                </c:pt>
                <c:pt idx="1462">
                  <c:v>43974.179143518515</c:v>
                </c:pt>
                <c:pt idx="1463">
                  <c:v>43974.24324074074</c:v>
                </c:pt>
                <c:pt idx="1464">
                  <c:v>43974.707017939814</c:v>
                </c:pt>
                <c:pt idx="1465">
                  <c:v>43974.708445833334</c:v>
                </c:pt>
                <c:pt idx="1466">
                  <c:v>43974.709874305554</c:v>
                </c:pt>
                <c:pt idx="1467">
                  <c:v>43974.77559016204</c:v>
                </c:pt>
                <c:pt idx="1468">
                  <c:v>43974.777018981484</c:v>
                </c:pt>
                <c:pt idx="1469">
                  <c:v>43974.77987662037</c:v>
                </c:pt>
                <c:pt idx="1470">
                  <c:v>43974.801296296297</c:v>
                </c:pt>
                <c:pt idx="1471">
                  <c:v>43974.804155092592</c:v>
                </c:pt>
                <c:pt idx="1472">
                  <c:v>43974.805590277778</c:v>
                </c:pt>
                <c:pt idx="1473">
                  <c:v>43974.841299884261</c:v>
                </c:pt>
                <c:pt idx="1474">
                  <c:v>43974.84272847222</c:v>
                </c:pt>
                <c:pt idx="1475">
                  <c:v>43974.844155092593</c:v>
                </c:pt>
                <c:pt idx="1476">
                  <c:v>43974.84558587963</c:v>
                </c:pt>
                <c:pt idx="1477">
                  <c:v>43974.868437500001</c:v>
                </c:pt>
                <c:pt idx="1478">
                  <c:v>43974.869872685187</c:v>
                </c:pt>
                <c:pt idx="1479">
                  <c:v>43974.871296296296</c:v>
                </c:pt>
                <c:pt idx="1480">
                  <c:v>43974.872719907406</c:v>
                </c:pt>
                <c:pt idx="1481">
                  <c:v>43974.910254629627</c:v>
                </c:pt>
                <c:pt idx="1482">
                  <c:v>43974.914079629627</c:v>
                </c:pt>
                <c:pt idx="1483">
                  <c:v>43974.937060185184</c:v>
                </c:pt>
                <c:pt idx="1484">
                  <c:v>43974.93849537037</c:v>
                </c:pt>
                <c:pt idx="1485">
                  <c:v>43974.939918981479</c:v>
                </c:pt>
                <c:pt idx="1486">
                  <c:v>43974.975761712965</c:v>
                </c:pt>
                <c:pt idx="1487">
                  <c:v>43974.977749999998</c:v>
                </c:pt>
                <c:pt idx="1488">
                  <c:v>43974.979179166665</c:v>
                </c:pt>
                <c:pt idx="1489">
                  <c:v>43975.005023148151</c:v>
                </c:pt>
                <c:pt idx="1490">
                  <c:v>43975.00644675926</c:v>
                </c:pt>
                <c:pt idx="1491">
                  <c:v>43975.043605555555</c:v>
                </c:pt>
                <c:pt idx="1492">
                  <c:v>43975.045034953706</c:v>
                </c:pt>
                <c:pt idx="1493">
                  <c:v>43975.072187500002</c:v>
                </c:pt>
                <c:pt idx="1494">
                  <c:v>43975.073611111111</c:v>
                </c:pt>
                <c:pt idx="1495">
                  <c:v>43975.07503472222</c:v>
                </c:pt>
                <c:pt idx="1496">
                  <c:v>43975.076469907406</c:v>
                </c:pt>
                <c:pt idx="1497">
                  <c:v>43975.17087962963</c:v>
                </c:pt>
                <c:pt idx="1498">
                  <c:v>43975.740928587962</c:v>
                </c:pt>
                <c:pt idx="1499">
                  <c:v>43975.740928587962</c:v>
                </c:pt>
                <c:pt idx="1500">
                  <c:v>43975.742357870367</c:v>
                </c:pt>
                <c:pt idx="1501">
                  <c:v>43975.742357870367</c:v>
                </c:pt>
                <c:pt idx="1502">
                  <c:v>43975.743787384257</c:v>
                </c:pt>
                <c:pt idx="1503">
                  <c:v>43975.743787384257</c:v>
                </c:pt>
                <c:pt idx="1504">
                  <c:v>43975.745216550924</c:v>
                </c:pt>
                <c:pt idx="1505">
                  <c:v>43975.745216550924</c:v>
                </c:pt>
                <c:pt idx="1506">
                  <c:v>43975.808206018519</c:v>
                </c:pt>
                <c:pt idx="1507">
                  <c:v>43975.808208101851</c:v>
                </c:pt>
                <c:pt idx="1508">
                  <c:v>43975.811066203707</c:v>
                </c:pt>
                <c:pt idx="1509">
                  <c:v>43975.812495138889</c:v>
                </c:pt>
                <c:pt idx="1510">
                  <c:v>43975.873817824075</c:v>
                </c:pt>
                <c:pt idx="1511">
                  <c:v>43975.875246527779</c:v>
                </c:pt>
                <c:pt idx="1512">
                  <c:v>43975.878104513889</c:v>
                </c:pt>
                <c:pt idx="1513">
                  <c:v>43975.879533680556</c:v>
                </c:pt>
                <c:pt idx="1514">
                  <c:v>43975.941962268516</c:v>
                </c:pt>
                <c:pt idx="1515">
                  <c:v>43975.944374999999</c:v>
                </c:pt>
                <c:pt idx="1516">
                  <c:v>43975.944381145833</c:v>
                </c:pt>
                <c:pt idx="1517">
                  <c:v>43975.945810405094</c:v>
                </c:pt>
                <c:pt idx="1518">
                  <c:v>43976.01011560185</c:v>
                </c:pt>
                <c:pt idx="1519">
                  <c:v>43976.011545104164</c:v>
                </c:pt>
                <c:pt idx="1520">
                  <c:v>43976.012974398145</c:v>
                </c:pt>
                <c:pt idx="1521">
                  <c:v>43976.641840277778</c:v>
                </c:pt>
                <c:pt idx="1522">
                  <c:v>43976.706287384259</c:v>
                </c:pt>
                <c:pt idx="1523">
                  <c:v>43976.773449074077</c:v>
                </c:pt>
                <c:pt idx="1524">
                  <c:v>43976.774884259263</c:v>
                </c:pt>
                <c:pt idx="1525">
                  <c:v>43976.967430555553</c:v>
                </c:pt>
                <c:pt idx="1526">
                  <c:v>43977.074826388889</c:v>
                </c:pt>
                <c:pt idx="1527">
                  <c:v>43977.674440277777</c:v>
                </c:pt>
                <c:pt idx="1528">
                  <c:v>43977.675869560182</c:v>
                </c:pt>
                <c:pt idx="1529">
                  <c:v>43977.738738310189</c:v>
                </c:pt>
                <c:pt idx="1530">
                  <c:v>43977.740167245371</c:v>
                </c:pt>
                <c:pt idx="1531">
                  <c:v>43977.741596180553</c:v>
                </c:pt>
                <c:pt idx="1532">
                  <c:v>43977.805891319447</c:v>
                </c:pt>
                <c:pt idx="1533">
                  <c:v>43977.808748958334</c:v>
                </c:pt>
                <c:pt idx="1534">
                  <c:v>43977.873046296299</c:v>
                </c:pt>
                <c:pt idx="1535">
                  <c:v>43977.87447476852</c:v>
                </c:pt>
                <c:pt idx="1536">
                  <c:v>43977.875903703702</c:v>
                </c:pt>
                <c:pt idx="1537">
                  <c:v>43977.87733275463</c:v>
                </c:pt>
                <c:pt idx="1538">
                  <c:v>43977.878761689812</c:v>
                </c:pt>
                <c:pt idx="1539">
                  <c:v>43977.940202500002</c:v>
                </c:pt>
                <c:pt idx="1540">
                  <c:v>43977.941631435184</c:v>
                </c:pt>
                <c:pt idx="1541">
                  <c:v>43977.943060486112</c:v>
                </c:pt>
                <c:pt idx="1542">
                  <c:v>43977.944489641202</c:v>
                </c:pt>
                <c:pt idx="1543">
                  <c:v>43977.945918819445</c:v>
                </c:pt>
                <c:pt idx="1544">
                  <c:v>43978.010004942131</c:v>
                </c:pt>
                <c:pt idx="1545">
                  <c:v>43978.037152777775</c:v>
                </c:pt>
                <c:pt idx="1546">
                  <c:v>43978.038576388892</c:v>
                </c:pt>
                <c:pt idx="1547">
                  <c:v>43978.041435185187</c:v>
                </c:pt>
                <c:pt idx="1548">
                  <c:v>43978.104537037034</c:v>
                </c:pt>
                <c:pt idx="1549">
                  <c:v>43978.10596064815</c:v>
                </c:pt>
                <c:pt idx="1550">
                  <c:v>43978.107395833336</c:v>
                </c:pt>
                <c:pt idx="1551">
                  <c:v>43978.108819444446</c:v>
                </c:pt>
                <c:pt idx="1552">
                  <c:v>43978.110243055555</c:v>
                </c:pt>
                <c:pt idx="1553">
                  <c:v>43978.172048611108</c:v>
                </c:pt>
                <c:pt idx="1554">
                  <c:v>43978.173437500001</c:v>
                </c:pt>
                <c:pt idx="1555">
                  <c:v>43978.174826388888</c:v>
                </c:pt>
                <c:pt idx="1556">
                  <c:v>43978.638970717591</c:v>
                </c:pt>
                <c:pt idx="1557">
                  <c:v>43978.64036099537</c:v>
                </c:pt>
                <c:pt idx="1558">
                  <c:v>43978.641751388888</c:v>
                </c:pt>
                <c:pt idx="1559">
                  <c:v>43978.705636574072</c:v>
                </c:pt>
                <c:pt idx="1560">
                  <c:v>43978.709812152774</c:v>
                </c:pt>
                <c:pt idx="1561">
                  <c:v>43978.732268518521</c:v>
                </c:pt>
                <c:pt idx="1562">
                  <c:v>43978.73369212963</c:v>
                </c:pt>
                <c:pt idx="1563">
                  <c:v>43978.735127314816</c:v>
                </c:pt>
                <c:pt idx="1564">
                  <c:v>43978.736550925925</c:v>
                </c:pt>
                <c:pt idx="1565">
                  <c:v>43978.771087384259</c:v>
                </c:pt>
                <c:pt idx="1566">
                  <c:v>43978.772516203702</c:v>
                </c:pt>
                <c:pt idx="1567">
                  <c:v>43978.773944791668</c:v>
                </c:pt>
                <c:pt idx="1568">
                  <c:v>43978.775373379627</c:v>
                </c:pt>
                <c:pt idx="1569">
                  <c:v>43978.776802083332</c:v>
                </c:pt>
                <c:pt idx="1570">
                  <c:v>43978.799664351849</c:v>
                </c:pt>
                <c:pt idx="1571">
                  <c:v>43978.802511574075</c:v>
                </c:pt>
                <c:pt idx="1572">
                  <c:v>43978.803946759261</c:v>
                </c:pt>
                <c:pt idx="1573">
                  <c:v>43978.839485879631</c:v>
                </c:pt>
                <c:pt idx="1574">
                  <c:v>43978.840914351851</c:v>
                </c:pt>
                <c:pt idx="1575">
                  <c:v>43978.840915046298</c:v>
                </c:pt>
                <c:pt idx="1576">
                  <c:v>43978.84233796296</c:v>
                </c:pt>
                <c:pt idx="1577">
                  <c:v>43978.843772916669</c:v>
                </c:pt>
                <c:pt idx="1578">
                  <c:v>43978.869108796294</c:v>
                </c:pt>
                <c:pt idx="1579">
                  <c:v>43978.870532407411</c:v>
                </c:pt>
                <c:pt idx="1580">
                  <c:v>43978.905739814814</c:v>
                </c:pt>
                <c:pt idx="1581">
                  <c:v>43978.907168750004</c:v>
                </c:pt>
                <c:pt idx="1582">
                  <c:v>43978.908597569447</c:v>
                </c:pt>
                <c:pt idx="1583">
                  <c:v>43978.91002638889</c:v>
                </c:pt>
                <c:pt idx="1584">
                  <c:v>43978.911455324072</c:v>
                </c:pt>
                <c:pt idx="1585">
                  <c:v>43978.972884143521</c:v>
                </c:pt>
                <c:pt idx="1586">
                  <c:v>43978.975742256946</c:v>
                </c:pt>
                <c:pt idx="1587">
                  <c:v>43978.977171053244</c:v>
                </c:pt>
                <c:pt idx="1588">
                  <c:v>43979.670590856484</c:v>
                </c:pt>
                <c:pt idx="1589">
                  <c:v>43979.672019560188</c:v>
                </c:pt>
                <c:pt idx="1590">
                  <c:v>43979.67344849537</c:v>
                </c:pt>
                <c:pt idx="1591">
                  <c:v>43979.699016203704</c:v>
                </c:pt>
                <c:pt idx="1592">
                  <c:v>43979.741792129629</c:v>
                </c:pt>
                <c:pt idx="1593">
                  <c:v>43979.764768518522</c:v>
                </c:pt>
                <c:pt idx="1594">
                  <c:v>43979.766192129631</c:v>
                </c:pt>
                <c:pt idx="1595">
                  <c:v>43979.767627314817</c:v>
                </c:pt>
                <c:pt idx="1596">
                  <c:v>43979.769050925926</c:v>
                </c:pt>
                <c:pt idx="1597">
                  <c:v>43979.80477372685</c:v>
                </c:pt>
                <c:pt idx="1598">
                  <c:v>43979.809059953703</c:v>
                </c:pt>
                <c:pt idx="1599">
                  <c:v>43979.810489004631</c:v>
                </c:pt>
                <c:pt idx="1600">
                  <c:v>43979.834780092591</c:v>
                </c:pt>
                <c:pt idx="1601">
                  <c:v>43979.8362037037</c:v>
                </c:pt>
                <c:pt idx="1602">
                  <c:v>43979.871926736108</c:v>
                </c:pt>
                <c:pt idx="1603">
                  <c:v>43979.874784259257</c:v>
                </c:pt>
                <c:pt idx="1604">
                  <c:v>43979.877638888887</c:v>
                </c:pt>
                <c:pt idx="1605">
                  <c:v>43979.901921296296</c:v>
                </c:pt>
                <c:pt idx="1606">
                  <c:v>43979.903356481482</c:v>
                </c:pt>
                <c:pt idx="1607">
                  <c:v>43979.969201388885</c:v>
                </c:pt>
                <c:pt idx="1608">
                  <c:v>43980.035555555558</c:v>
                </c:pt>
                <c:pt idx="1609">
                  <c:v>43980.036979166667</c:v>
                </c:pt>
                <c:pt idx="1610">
                  <c:v>43980.038414351853</c:v>
                </c:pt>
                <c:pt idx="1611">
                  <c:v>43980.039837962962</c:v>
                </c:pt>
                <c:pt idx="1612">
                  <c:v>43980.041273148148</c:v>
                </c:pt>
                <c:pt idx="1613">
                  <c:v>43980.102708333332</c:v>
                </c:pt>
                <c:pt idx="1614">
                  <c:v>43980.104131944441</c:v>
                </c:pt>
                <c:pt idx="1615">
                  <c:v>43980.105567129627</c:v>
                </c:pt>
                <c:pt idx="1616">
                  <c:v>43980.106990740744</c:v>
                </c:pt>
                <c:pt idx="1617">
                  <c:v>43980.666863425926</c:v>
                </c:pt>
                <c:pt idx="1618">
                  <c:v>43980.702587037034</c:v>
                </c:pt>
                <c:pt idx="1619">
                  <c:v>43980.704015972224</c:v>
                </c:pt>
                <c:pt idx="1620">
                  <c:v>43980.729490740741</c:v>
                </c:pt>
                <c:pt idx="1621">
                  <c:v>43980.730925925927</c:v>
                </c:pt>
                <c:pt idx="1622">
                  <c:v>43980.732349537036</c:v>
                </c:pt>
                <c:pt idx="1623">
                  <c:v>43980.733773148146</c:v>
                </c:pt>
                <c:pt idx="1624">
                  <c:v>43980.735208333332</c:v>
                </c:pt>
                <c:pt idx="1625">
                  <c:v>43980.799884259257</c:v>
                </c:pt>
                <c:pt idx="1626">
                  <c:v>43980.801307870373</c:v>
                </c:pt>
                <c:pt idx="1627">
                  <c:v>43980.802731481483</c:v>
                </c:pt>
                <c:pt idx="1628">
                  <c:v>43980.831307870372</c:v>
                </c:pt>
                <c:pt idx="1629">
                  <c:v>43980.867037037038</c:v>
                </c:pt>
                <c:pt idx="1630">
                  <c:v>43980.868460648147</c:v>
                </c:pt>
                <c:pt idx="1631">
                  <c:v>43980.93440972222</c:v>
                </c:pt>
                <c:pt idx="1632">
                  <c:v>43980.937268518515</c:v>
                </c:pt>
                <c:pt idx="1633">
                  <c:v>43981.001180555555</c:v>
                </c:pt>
                <c:pt idx="1634">
                  <c:v>43981.002615740741</c:v>
                </c:pt>
                <c:pt idx="1635">
                  <c:v>43981.00403935185</c:v>
                </c:pt>
                <c:pt idx="1636">
                  <c:v>43981.005462962959</c:v>
                </c:pt>
                <c:pt idx="1637">
                  <c:v>43981.006898148145</c:v>
                </c:pt>
                <c:pt idx="1638">
                  <c:v>43981.068333333336</c:v>
                </c:pt>
                <c:pt idx="1639">
                  <c:v>43981.069756944446</c:v>
                </c:pt>
                <c:pt idx="1640">
                  <c:v>43981.071192129632</c:v>
                </c:pt>
                <c:pt idx="1641">
                  <c:v>43981.07403935185</c:v>
                </c:pt>
                <c:pt idx="1642">
                  <c:v>43981.099872685183</c:v>
                </c:pt>
                <c:pt idx="1643">
                  <c:v>43981.603338657405</c:v>
                </c:pt>
                <c:pt idx="1644">
                  <c:v>43981.67274386574</c:v>
                </c:pt>
                <c:pt idx="1645">
                  <c:v>43981.674172569445</c:v>
                </c:pt>
                <c:pt idx="1646">
                  <c:v>43981.735842245369</c:v>
                </c:pt>
                <c:pt idx="1647">
                  <c:v>43981.737271412036</c:v>
                </c:pt>
                <c:pt idx="1648">
                  <c:v>43981.738700462964</c:v>
                </c:pt>
                <c:pt idx="1649">
                  <c:v>43981.741558796297</c:v>
                </c:pt>
                <c:pt idx="1650">
                  <c:v>43981.807711458336</c:v>
                </c:pt>
                <c:pt idx="1651">
                  <c:v>43981.871032060182</c:v>
                </c:pt>
                <c:pt idx="1652">
                  <c:v>43981.872460763887</c:v>
                </c:pt>
                <c:pt idx="1653">
                  <c:v>43981.873889120368</c:v>
                </c:pt>
                <c:pt idx="1654">
                  <c:v>43982.570021527776</c:v>
                </c:pt>
                <c:pt idx="1655">
                  <c:v>43982.572878587962</c:v>
                </c:pt>
                <c:pt idx="1656">
                  <c:v>43982.634651736109</c:v>
                </c:pt>
                <c:pt idx="1657">
                  <c:v>43982.636080324075</c:v>
                </c:pt>
                <c:pt idx="1658">
                  <c:v>43982.637508912034</c:v>
                </c:pt>
                <c:pt idx="1659">
                  <c:v>43982.6389375</c:v>
                </c:pt>
                <c:pt idx="1660">
                  <c:v>43982.640366203705</c:v>
                </c:pt>
                <c:pt idx="1661">
                  <c:v>43982.70189733796</c:v>
                </c:pt>
                <c:pt idx="1662">
                  <c:v>43982.704754861108</c:v>
                </c:pt>
                <c:pt idx="1663">
                  <c:v>43982.706183796297</c:v>
                </c:pt>
                <c:pt idx="1664">
                  <c:v>43982.707612847225</c:v>
                </c:pt>
                <c:pt idx="1665">
                  <c:v>43982.773333101853</c:v>
                </c:pt>
                <c:pt idx="1666">
                  <c:v>43982.83761574074</c:v>
                </c:pt>
                <c:pt idx="1667">
                  <c:v>43982.837620486112</c:v>
                </c:pt>
                <c:pt idx="1668">
                  <c:v>43982.841522222225</c:v>
                </c:pt>
                <c:pt idx="1669">
                  <c:v>43983.600609027781</c:v>
                </c:pt>
                <c:pt idx="1670">
                  <c:v>43983.602037962963</c:v>
                </c:pt>
                <c:pt idx="1671">
                  <c:v>43983.606325578701</c:v>
                </c:pt>
                <c:pt idx="1672">
                  <c:v>43983.627754629626</c:v>
                </c:pt>
                <c:pt idx="1673">
                  <c:v>43983.630613425928</c:v>
                </c:pt>
                <c:pt idx="1674">
                  <c:v>43983.632048611114</c:v>
                </c:pt>
                <c:pt idx="1675">
                  <c:v>43983.669310648147</c:v>
                </c:pt>
                <c:pt idx="1676">
                  <c:v>43983.695034722223</c:v>
                </c:pt>
                <c:pt idx="1677">
                  <c:v>43983.696458333332</c:v>
                </c:pt>
                <c:pt idx="1678">
                  <c:v>43983.697893518518</c:v>
                </c:pt>
                <c:pt idx="1679">
                  <c:v>43983.736472106481</c:v>
                </c:pt>
                <c:pt idx="1680">
                  <c:v>43983.737900810185</c:v>
                </c:pt>
                <c:pt idx="1681">
                  <c:v>43983.739329861113</c:v>
                </c:pt>
                <c:pt idx="1682">
                  <c:v>43983.762303240743</c:v>
                </c:pt>
                <c:pt idx="1683">
                  <c:v>43983.766585648147</c:v>
                </c:pt>
                <c:pt idx="1684">
                  <c:v>43983.803738425922</c:v>
                </c:pt>
                <c:pt idx="1685">
                  <c:v>43983.832314814812</c:v>
                </c:pt>
                <c:pt idx="1686">
                  <c:v>43983.90252314815</c:v>
                </c:pt>
                <c:pt idx="1687">
                  <c:v>43983.967129629629</c:v>
                </c:pt>
                <c:pt idx="1688">
                  <c:v>43983.968553240738</c:v>
                </c:pt>
                <c:pt idx="1689">
                  <c:v>43983.969988425924</c:v>
                </c:pt>
                <c:pt idx="1690">
                  <c:v>43983.971412037034</c:v>
                </c:pt>
                <c:pt idx="1691">
                  <c:v>43984.03297453704</c:v>
                </c:pt>
                <c:pt idx="1692">
                  <c:v>43984.034398148149</c:v>
                </c:pt>
                <c:pt idx="1693">
                  <c:v>43984.035833333335</c:v>
                </c:pt>
                <c:pt idx="1694">
                  <c:v>43984.037256944444</c:v>
                </c:pt>
                <c:pt idx="1695">
                  <c:v>43984.038807870369</c:v>
                </c:pt>
                <c:pt idx="1696">
                  <c:v>43984.566265393521</c:v>
                </c:pt>
                <c:pt idx="1697">
                  <c:v>43984.569123263886</c:v>
                </c:pt>
                <c:pt idx="1698">
                  <c:v>43984.57055196759</c:v>
                </c:pt>
                <c:pt idx="1699">
                  <c:v>43984.594837962963</c:v>
                </c:pt>
                <c:pt idx="1700">
                  <c:v>43984.596261574072</c:v>
                </c:pt>
                <c:pt idx="1701">
                  <c:v>43984.63484525463</c:v>
                </c:pt>
                <c:pt idx="1702">
                  <c:v>43984.636274189812</c:v>
                </c:pt>
                <c:pt idx="1703">
                  <c:v>43984.661990740744</c:v>
                </c:pt>
                <c:pt idx="1704">
                  <c:v>43984.663425925923</c:v>
                </c:pt>
                <c:pt idx="1705">
                  <c:v>43984.664849537039</c:v>
                </c:pt>
                <c:pt idx="1706">
                  <c:v>43984.70069247685</c:v>
                </c:pt>
                <c:pt idx="1707">
                  <c:v>43984.702121180555</c:v>
                </c:pt>
                <c:pt idx="1708">
                  <c:v>43984.703549768521</c:v>
                </c:pt>
                <c:pt idx="1709">
                  <c:v>43984.704978703703</c:v>
                </c:pt>
                <c:pt idx="1710">
                  <c:v>43984.729386574072</c:v>
                </c:pt>
                <c:pt idx="1711">
                  <c:v>43984.730810185189</c:v>
                </c:pt>
                <c:pt idx="1712">
                  <c:v>43984.769779513888</c:v>
                </c:pt>
                <c:pt idx="1713">
                  <c:v>43984.771208449078</c:v>
                </c:pt>
                <c:pt idx="1714">
                  <c:v>43984.796932870369</c:v>
                </c:pt>
                <c:pt idx="1715">
                  <c:v>43984.798356481479</c:v>
                </c:pt>
                <c:pt idx="1716">
                  <c:v>43984.834530555556</c:v>
                </c:pt>
                <c:pt idx="1717">
                  <c:v>43984.835959837961</c:v>
                </c:pt>
                <c:pt idx="1718">
                  <c:v>43984.837389004628</c:v>
                </c:pt>
                <c:pt idx="1719">
                  <c:v>43984.838818055556</c:v>
                </c:pt>
                <c:pt idx="1720">
                  <c:v>43984.865972222222</c:v>
                </c:pt>
                <c:pt idx="1721">
                  <c:v>43984.867395833331</c:v>
                </c:pt>
                <c:pt idx="1722">
                  <c:v>43984.903128472222</c:v>
                </c:pt>
                <c:pt idx="1723">
                  <c:v>43984.93173611111</c:v>
                </c:pt>
                <c:pt idx="1724">
                  <c:v>43984.933159722219</c:v>
                </c:pt>
                <c:pt idx="1725">
                  <c:v>43984.934594907405</c:v>
                </c:pt>
                <c:pt idx="1726">
                  <c:v>43984.936018518521</c:v>
                </c:pt>
                <c:pt idx="1727">
                  <c:v>43984.9374537037</c:v>
                </c:pt>
                <c:pt idx="1728">
                  <c:v>43984.998900462961</c:v>
                </c:pt>
                <c:pt idx="1729">
                  <c:v>43985.001747685186</c:v>
                </c:pt>
                <c:pt idx="1730">
                  <c:v>43985.004606481481</c:v>
                </c:pt>
                <c:pt idx="1731">
                  <c:v>43985.031759259262</c:v>
                </c:pt>
                <c:pt idx="1732">
                  <c:v>43985.599118055557</c:v>
                </c:pt>
                <c:pt idx="1733">
                  <c:v>43985.600546759262</c:v>
                </c:pt>
                <c:pt idx="1734">
                  <c:v>43985.60197546296</c:v>
                </c:pt>
                <c:pt idx="1735">
                  <c:v>43985.604833449077</c:v>
                </c:pt>
                <c:pt idx="1736">
                  <c:v>43985.626782407409</c:v>
                </c:pt>
                <c:pt idx="1737">
                  <c:v>43985.629641203705</c:v>
                </c:pt>
                <c:pt idx="1738">
                  <c:v>43985.631076388891</c:v>
                </c:pt>
                <c:pt idx="1739">
                  <c:v>43985.668217592596</c:v>
                </c:pt>
                <c:pt idx="1740">
                  <c:v>43985.693090277775</c:v>
                </c:pt>
                <c:pt idx="1741">
                  <c:v>43985.694513888891</c:v>
                </c:pt>
                <c:pt idx="1742">
                  <c:v>43985.695937500001</c:v>
                </c:pt>
                <c:pt idx="1743">
                  <c:v>43985.697372685187</c:v>
                </c:pt>
                <c:pt idx="1744">
                  <c:v>43985.737550231483</c:v>
                </c:pt>
                <c:pt idx="1745">
                  <c:v>43985.738979282411</c:v>
                </c:pt>
                <c:pt idx="1746">
                  <c:v>43985.800532407404</c:v>
                </c:pt>
                <c:pt idx="1747">
                  <c:v>43985.803390046298</c:v>
                </c:pt>
                <c:pt idx="1748">
                  <c:v>43985.83017361111</c:v>
                </c:pt>
                <c:pt idx="1749">
                  <c:v>43985.898240740738</c:v>
                </c:pt>
                <c:pt idx="1750">
                  <c:v>43985.899629629632</c:v>
                </c:pt>
                <c:pt idx="1751">
                  <c:v>43985.901018518518</c:v>
                </c:pt>
                <c:pt idx="1752">
                  <c:v>43985.966504629629</c:v>
                </c:pt>
                <c:pt idx="1753">
                  <c:v>43985.969363425924</c:v>
                </c:pt>
                <c:pt idx="1754">
                  <c:v>43985.970023148147</c:v>
                </c:pt>
                <c:pt idx="1755">
                  <c:v>43986.033888888887</c:v>
                </c:pt>
                <c:pt idx="1756">
                  <c:v>43986.035324074073</c:v>
                </c:pt>
                <c:pt idx="1757">
                  <c:v>43986.499243171296</c:v>
                </c:pt>
                <c:pt idx="1758">
                  <c:v>43986.500672222224</c:v>
                </c:pt>
                <c:pt idx="1759">
                  <c:v>43986.502101157406</c:v>
                </c:pt>
                <c:pt idx="1760">
                  <c:v>43986.567023263888</c:v>
                </c:pt>
                <c:pt idx="1761">
                  <c:v>43986.568451851854</c:v>
                </c:pt>
                <c:pt idx="1762">
                  <c:v>43986.569872685184</c:v>
                </c:pt>
                <c:pt idx="1763">
                  <c:v>43986.569880324074</c:v>
                </c:pt>
                <c:pt idx="1764">
                  <c:v>43986.59412037037</c:v>
                </c:pt>
                <c:pt idx="1765">
                  <c:v>43986.596979166665</c:v>
                </c:pt>
                <c:pt idx="1766">
                  <c:v>43986.636666666665</c:v>
                </c:pt>
                <c:pt idx="1767">
                  <c:v>43986.636668749998</c:v>
                </c:pt>
                <c:pt idx="1768">
                  <c:v>43986.638097569441</c:v>
                </c:pt>
                <c:pt idx="1769">
                  <c:v>43986.659525462965</c:v>
                </c:pt>
                <c:pt idx="1770">
                  <c:v>43986.660960648151</c:v>
                </c:pt>
                <c:pt idx="1771">
                  <c:v>43986.663819444446</c:v>
                </c:pt>
                <c:pt idx="1772">
                  <c:v>43986.700242476851</c:v>
                </c:pt>
                <c:pt idx="1773">
                  <c:v>43986.703100115737</c:v>
                </c:pt>
                <c:pt idx="1774">
                  <c:v>43986.704528935188</c:v>
                </c:pt>
                <c:pt idx="1775">
                  <c:v>43986.727395833332</c:v>
                </c:pt>
                <c:pt idx="1776">
                  <c:v>43986.730254629627</c:v>
                </c:pt>
                <c:pt idx="1777">
                  <c:v>43986.766698263891</c:v>
                </c:pt>
                <c:pt idx="1778">
                  <c:v>43986.769556597224</c:v>
                </c:pt>
                <c:pt idx="1779">
                  <c:v>43986.770985532406</c:v>
                </c:pt>
                <c:pt idx="1780">
                  <c:v>43986.772407407407</c:v>
                </c:pt>
                <c:pt idx="1781">
                  <c:v>43986.796701388892</c:v>
                </c:pt>
                <c:pt idx="1782">
                  <c:v>43986.798136574071</c:v>
                </c:pt>
                <c:pt idx="1783">
                  <c:v>43986.835964120372</c:v>
                </c:pt>
                <c:pt idx="1784">
                  <c:v>43986.837393287038</c:v>
                </c:pt>
                <c:pt idx="1785">
                  <c:v>43986.863113425927</c:v>
                </c:pt>
                <c:pt idx="1786">
                  <c:v>43986.864537037036</c:v>
                </c:pt>
                <c:pt idx="1787">
                  <c:v>43986.865972222222</c:v>
                </c:pt>
                <c:pt idx="1788">
                  <c:v>43986.867395833331</c:v>
                </c:pt>
                <c:pt idx="1789">
                  <c:v>43986.930902777778</c:v>
                </c:pt>
                <c:pt idx="1790">
                  <c:v>43986.933749999997</c:v>
                </c:pt>
                <c:pt idx="1791">
                  <c:v>43987.465365972224</c:v>
                </c:pt>
                <c:pt idx="1792">
                  <c:v>43987.466794560183</c:v>
                </c:pt>
                <c:pt idx="1793">
                  <c:v>43987.535380555557</c:v>
                </c:pt>
                <c:pt idx="1794">
                  <c:v>43987.597202199075</c:v>
                </c:pt>
                <c:pt idx="1795">
                  <c:v>43987.600059722223</c:v>
                </c:pt>
                <c:pt idx="1796">
                  <c:v>43987.601488425928</c:v>
                </c:pt>
                <c:pt idx="1797">
                  <c:v>43987.670071875</c:v>
                </c:pt>
                <c:pt idx="1798">
                  <c:v>43987.73578761574</c:v>
                </c:pt>
                <c:pt idx="1799">
                  <c:v>43987.799803819442</c:v>
                </c:pt>
                <c:pt idx="1800">
                  <c:v>43987.801194097221</c:v>
                </c:pt>
                <c:pt idx="1801">
                  <c:v>43987.995127314818</c:v>
                </c:pt>
                <c:pt idx="1802">
                  <c:v>43988.43277777778</c:v>
                </c:pt>
                <c:pt idx="1803">
                  <c:v>43988.566387847219</c:v>
                </c:pt>
                <c:pt idx="1804">
                  <c:v>43988.569245486113</c:v>
                </c:pt>
                <c:pt idx="1805">
                  <c:v>43988.633557407411</c:v>
                </c:pt>
                <c:pt idx="1806">
                  <c:v>43988.634986689816</c:v>
                </c:pt>
                <c:pt idx="1807">
                  <c:v>43988.699761574077</c:v>
                </c:pt>
                <c:pt idx="1808">
                  <c:v>43988.702619675925</c:v>
                </c:pt>
                <c:pt idx="1809">
                  <c:v>43988.755474537036</c:v>
                </c:pt>
                <c:pt idx="1810">
                  <c:v>43988.756909722222</c:v>
                </c:pt>
                <c:pt idx="1811">
                  <c:v>43988.767025810186</c:v>
                </c:pt>
                <c:pt idx="1812">
                  <c:v>43988.768454282406</c:v>
                </c:pt>
                <c:pt idx="1813">
                  <c:v>43988.769882870372</c:v>
                </c:pt>
                <c:pt idx="1814">
                  <c:v>43988.832741666665</c:v>
                </c:pt>
                <c:pt idx="1815">
                  <c:v>43988.834170949071</c:v>
                </c:pt>
                <c:pt idx="1816">
                  <c:v>43988.961643518516</c:v>
                </c:pt>
                <c:pt idx="1817">
                  <c:v>43989.024502314816</c:v>
                </c:pt>
                <c:pt idx="1818">
                  <c:v>43989.025937500002</c:v>
                </c:pt>
                <c:pt idx="1819">
                  <c:v>43989.027361111112</c:v>
                </c:pt>
                <c:pt idx="1820">
                  <c:v>43989.028796296298</c:v>
                </c:pt>
                <c:pt idx="1821">
                  <c:v>43989.46624652778</c:v>
                </c:pt>
                <c:pt idx="1822">
                  <c:v>43989.531966550923</c:v>
                </c:pt>
                <c:pt idx="1823">
                  <c:v>43989.599797569441</c:v>
                </c:pt>
                <c:pt idx="1824">
                  <c:v>43989.601225925922</c:v>
                </c:pt>
                <c:pt idx="1825">
                  <c:v>43989.665509259263</c:v>
                </c:pt>
                <c:pt idx="1826">
                  <c:v>43989.665514236112</c:v>
                </c:pt>
                <c:pt idx="1827">
                  <c:v>43989.666943171294</c:v>
                </c:pt>
                <c:pt idx="1828">
                  <c:v>43989.724085648151</c:v>
                </c:pt>
                <c:pt idx="1829">
                  <c:v>43989.734089120371</c:v>
                </c:pt>
                <c:pt idx="1830">
                  <c:v>43989.798379398148</c:v>
                </c:pt>
                <c:pt idx="1831">
                  <c:v>43989.799807986114</c:v>
                </c:pt>
                <c:pt idx="1832">
                  <c:v>43989.801236921296</c:v>
                </c:pt>
                <c:pt idx="1833">
                  <c:v>43990.098958333336</c:v>
                </c:pt>
                <c:pt idx="1834">
                  <c:v>43990.429664236108</c:v>
                </c:pt>
                <c:pt idx="1835">
                  <c:v>43990.431092708335</c:v>
                </c:pt>
                <c:pt idx="1836">
                  <c:v>43990.563946759263</c:v>
                </c:pt>
                <c:pt idx="1837">
                  <c:v>43990.563955439815</c:v>
                </c:pt>
                <c:pt idx="1838">
                  <c:v>43990.565383680558</c:v>
                </c:pt>
                <c:pt idx="1839">
                  <c:v>43990.56711851852</c:v>
                </c:pt>
                <c:pt idx="1840">
                  <c:v>43990.581400462965</c:v>
                </c:pt>
                <c:pt idx="1841">
                  <c:v>43990.591412037036</c:v>
                </c:pt>
                <c:pt idx="1842">
                  <c:v>43990.629981828701</c:v>
                </c:pt>
                <c:pt idx="1843">
                  <c:v>43990.631411111113</c:v>
                </c:pt>
                <c:pt idx="1844">
                  <c:v>43990.631412037037</c:v>
                </c:pt>
                <c:pt idx="1845">
                  <c:v>43990.632839120372</c:v>
                </c:pt>
                <c:pt idx="1846">
                  <c:v>43990.634267939815</c:v>
                </c:pt>
                <c:pt idx="1847">
                  <c:v>43990.690011574072</c:v>
                </c:pt>
                <c:pt idx="1848">
                  <c:v>43990.697160532407</c:v>
                </c:pt>
                <c:pt idx="1849">
                  <c:v>43990.698588888888</c:v>
                </c:pt>
                <c:pt idx="1850">
                  <c:v>43990.753831018519</c:v>
                </c:pt>
                <c:pt idx="1851">
                  <c:v>43990.755266203705</c:v>
                </c:pt>
                <c:pt idx="1852">
                  <c:v>43990.765267708332</c:v>
                </c:pt>
                <c:pt idx="1853">
                  <c:v>43990.766696643521</c:v>
                </c:pt>
                <c:pt idx="1854">
                  <c:v>43990.768125462964</c:v>
                </c:pt>
                <c:pt idx="1855">
                  <c:v>43990.86377314815</c:v>
                </c:pt>
                <c:pt idx="1856">
                  <c:v>43991.462452893516</c:v>
                </c:pt>
                <c:pt idx="1857">
                  <c:v>43991.463843287034</c:v>
                </c:pt>
                <c:pt idx="1858">
                  <c:v>43991.48883101852</c:v>
                </c:pt>
                <c:pt idx="1859">
                  <c:v>43991.490219907406</c:v>
                </c:pt>
                <c:pt idx="1860">
                  <c:v>43991.491608796299</c:v>
                </c:pt>
                <c:pt idx="1861">
                  <c:v>43991.527732986113</c:v>
                </c:pt>
                <c:pt idx="1862">
                  <c:v>43991.529123263892</c:v>
                </c:pt>
                <c:pt idx="1863">
                  <c:v>43991.53051365741</c:v>
                </c:pt>
                <c:pt idx="1864">
                  <c:v>43991.531904050928</c:v>
                </c:pt>
                <c:pt idx="1865">
                  <c:v>43991.554189814815</c:v>
                </c:pt>
                <c:pt idx="1866">
                  <c:v>43991.555613425924</c:v>
                </c:pt>
                <c:pt idx="1867">
                  <c:v>43991.55704861111</c:v>
                </c:pt>
                <c:pt idx="1868">
                  <c:v>43991.558472222219</c:v>
                </c:pt>
                <c:pt idx="1869">
                  <c:v>43991.558472222219</c:v>
                </c:pt>
                <c:pt idx="1870">
                  <c:v>43991.597048611111</c:v>
                </c:pt>
                <c:pt idx="1871">
                  <c:v>43991.598476851854</c:v>
                </c:pt>
                <c:pt idx="1872">
                  <c:v>43991.599905439813</c:v>
                </c:pt>
                <c:pt idx="1873">
                  <c:v>43991.622754629629</c:v>
                </c:pt>
                <c:pt idx="1874">
                  <c:v>43991.625613425924</c:v>
                </c:pt>
                <c:pt idx="1875">
                  <c:v>43991.62704861111</c:v>
                </c:pt>
                <c:pt idx="1876">
                  <c:v>43991.691574074073</c:v>
                </c:pt>
                <c:pt idx="1877">
                  <c:v>43991.692997685182</c:v>
                </c:pt>
                <c:pt idx="1878">
                  <c:v>43991.731689814813</c:v>
                </c:pt>
                <c:pt idx="1879">
                  <c:v>43991.733127662039</c:v>
                </c:pt>
                <c:pt idx="1880">
                  <c:v>43991.73455671296</c:v>
                </c:pt>
                <c:pt idx="1881">
                  <c:v>43991.758842592593</c:v>
                </c:pt>
                <c:pt idx="1882">
                  <c:v>43991.826273148145</c:v>
                </c:pt>
                <c:pt idx="1883">
                  <c:v>43991.830555555556</c:v>
                </c:pt>
                <c:pt idx="1884">
                  <c:v>43991.831990740742</c:v>
                </c:pt>
                <c:pt idx="1885">
                  <c:v>43991.894861111112</c:v>
                </c:pt>
                <c:pt idx="1886">
                  <c:v>43991.896284722221</c:v>
                </c:pt>
                <c:pt idx="1887">
                  <c:v>43991.926296296297</c:v>
                </c:pt>
                <c:pt idx="1888">
                  <c:v>43992.428474652777</c:v>
                </c:pt>
                <c:pt idx="1889">
                  <c:v>43992.431332870372</c:v>
                </c:pt>
                <c:pt idx="1890">
                  <c:v>43992.495765162035</c:v>
                </c:pt>
                <c:pt idx="1891">
                  <c:v>43992.497195833334</c:v>
                </c:pt>
                <c:pt idx="1892">
                  <c:v>43992.498623263891</c:v>
                </c:pt>
                <c:pt idx="1893">
                  <c:v>43992.520057870373</c:v>
                </c:pt>
                <c:pt idx="1894">
                  <c:v>43992.521493055552</c:v>
                </c:pt>
                <c:pt idx="1895">
                  <c:v>43992.524351851855</c:v>
                </c:pt>
                <c:pt idx="1896">
                  <c:v>43992.560080439813</c:v>
                </c:pt>
                <c:pt idx="1897">
                  <c:v>43992.561509606479</c:v>
                </c:pt>
                <c:pt idx="1898">
                  <c:v>43992.562939814816</c:v>
                </c:pt>
                <c:pt idx="1899">
                  <c:v>43992.562939814816</c:v>
                </c:pt>
                <c:pt idx="1900">
                  <c:v>43992.564509143522</c:v>
                </c:pt>
                <c:pt idx="1901">
                  <c:v>43992.587384259263</c:v>
                </c:pt>
                <c:pt idx="1902">
                  <c:v>43992.590243055558</c:v>
                </c:pt>
                <c:pt idx="1903">
                  <c:v>43992.591666666667</c:v>
                </c:pt>
                <c:pt idx="1904">
                  <c:v>43992.593101851853</c:v>
                </c:pt>
                <c:pt idx="1905">
                  <c:v>43992.627397685188</c:v>
                </c:pt>
                <c:pt idx="1906">
                  <c:v>43992.628826851855</c:v>
                </c:pt>
                <c:pt idx="1907">
                  <c:v>43992.630255902775</c:v>
                </c:pt>
                <c:pt idx="1908">
                  <c:v>43992.630474537036</c:v>
                </c:pt>
                <c:pt idx="1909">
                  <c:v>43992.633114236109</c:v>
                </c:pt>
                <c:pt idx="1910">
                  <c:v>43992.6559837963</c:v>
                </c:pt>
                <c:pt idx="1911">
                  <c:v>43992.664884259262</c:v>
                </c:pt>
                <c:pt idx="1912">
                  <c:v>43992.694641087961</c:v>
                </c:pt>
                <c:pt idx="1913">
                  <c:v>43992.698928472222</c:v>
                </c:pt>
                <c:pt idx="1914">
                  <c:v>43992.700357638889</c:v>
                </c:pt>
                <c:pt idx="1915">
                  <c:v>43992.724652777775</c:v>
                </c:pt>
                <c:pt idx="1916">
                  <c:v>43992.726087962961</c:v>
                </c:pt>
                <c:pt idx="1917">
                  <c:v>43992.727523148147</c:v>
                </c:pt>
                <c:pt idx="1918">
                  <c:v>43992.761819791667</c:v>
                </c:pt>
                <c:pt idx="1919">
                  <c:v>43992.763248842595</c:v>
                </c:pt>
                <c:pt idx="1920">
                  <c:v>43992.764678125001</c:v>
                </c:pt>
                <c:pt idx="1921">
                  <c:v>43992.791828703703</c:v>
                </c:pt>
                <c:pt idx="1922">
                  <c:v>43992.793263888889</c:v>
                </c:pt>
                <c:pt idx="1923">
                  <c:v>43992.794687499998</c:v>
                </c:pt>
                <c:pt idx="1924">
                  <c:v>43992.796111111114</c:v>
                </c:pt>
                <c:pt idx="1925">
                  <c:v>43992.858599537038</c:v>
                </c:pt>
                <c:pt idx="1926">
                  <c:v>43992.861458333333</c:v>
                </c:pt>
                <c:pt idx="1927">
                  <c:v>43992.862881944442</c:v>
                </c:pt>
                <c:pt idx="1928">
                  <c:v>43992.927175925928</c:v>
                </c:pt>
                <c:pt idx="1929">
                  <c:v>43992.928599537037</c:v>
                </c:pt>
                <c:pt idx="1930">
                  <c:v>43993.392494675929</c:v>
                </c:pt>
                <c:pt idx="1931">
                  <c:v>43993.395352083331</c:v>
                </c:pt>
                <c:pt idx="1932">
                  <c:v>43993.461147916663</c:v>
                </c:pt>
                <c:pt idx="1933">
                  <c:v>43993.462576736114</c:v>
                </c:pt>
                <c:pt idx="1934">
                  <c:v>43993.486863425926</c:v>
                </c:pt>
                <c:pt idx="1935">
                  <c:v>43993.488287037035</c:v>
                </c:pt>
                <c:pt idx="1936">
                  <c:v>43993.489722222221</c:v>
                </c:pt>
                <c:pt idx="1937">
                  <c:v>43993.525444212966</c:v>
                </c:pt>
                <c:pt idx="1938">
                  <c:v>43993.526872685186</c:v>
                </c:pt>
                <c:pt idx="1939">
                  <c:v>43993.528301273145</c:v>
                </c:pt>
                <c:pt idx="1940">
                  <c:v>43993.52972997685</c:v>
                </c:pt>
                <c:pt idx="1941">
                  <c:v>43993.554016203707</c:v>
                </c:pt>
                <c:pt idx="1942">
                  <c:v>43993.595702546299</c:v>
                </c:pt>
                <c:pt idx="1943">
                  <c:v>43993.597131365743</c:v>
                </c:pt>
                <c:pt idx="1944">
                  <c:v>43993.598560300925</c:v>
                </c:pt>
                <c:pt idx="1945">
                  <c:v>43993.621423611112</c:v>
                </c:pt>
                <c:pt idx="1946">
                  <c:v>43993.625706018516</c:v>
                </c:pt>
                <c:pt idx="1947">
                  <c:v>43993.661541666668</c:v>
                </c:pt>
                <c:pt idx="1948">
                  <c:v>43993.662962962961</c:v>
                </c:pt>
                <c:pt idx="1949">
                  <c:v>43993.662970254627</c:v>
                </c:pt>
                <c:pt idx="1950">
                  <c:v>43993.664398842593</c:v>
                </c:pt>
                <c:pt idx="1951">
                  <c:v>43993.690115740741</c:v>
                </c:pt>
                <c:pt idx="1952">
                  <c:v>43993.69153935185</c:v>
                </c:pt>
                <c:pt idx="1953">
                  <c:v>43993.730237847223</c:v>
                </c:pt>
                <c:pt idx="1954">
                  <c:v>43993.731666435182</c:v>
                </c:pt>
                <c:pt idx="1955">
                  <c:v>43993.757384259261</c:v>
                </c:pt>
                <c:pt idx="1956">
                  <c:v>43993.82402777778</c:v>
                </c:pt>
                <c:pt idx="1957">
                  <c:v>43993.82545138889</c:v>
                </c:pt>
                <c:pt idx="1958">
                  <c:v>43993.826886574076</c:v>
                </c:pt>
                <c:pt idx="1959">
                  <c:v>43993.828310185185</c:v>
                </c:pt>
                <c:pt idx="1960">
                  <c:v>43993.829733796294</c:v>
                </c:pt>
                <c:pt idx="1961">
                  <c:v>43993.856886574074</c:v>
                </c:pt>
                <c:pt idx="1962">
                  <c:v>43993.856886574074</c:v>
                </c:pt>
                <c:pt idx="1963">
                  <c:v>43993.895462962966</c:v>
                </c:pt>
                <c:pt idx="1964">
                  <c:v>43994.359785879627</c:v>
                </c:pt>
                <c:pt idx="1965">
                  <c:v>43994.424622916667</c:v>
                </c:pt>
                <c:pt idx="1966">
                  <c:v>43994.428908564812</c:v>
                </c:pt>
                <c:pt idx="1967">
                  <c:v>43994.453194444446</c:v>
                </c:pt>
                <c:pt idx="1968">
                  <c:v>43994.454629629632</c:v>
                </c:pt>
                <c:pt idx="1969">
                  <c:v>43994.491936574072</c:v>
                </c:pt>
                <c:pt idx="1970">
                  <c:v>43994.493365046299</c:v>
                </c:pt>
                <c:pt idx="1971">
                  <c:v>43994.497651041667</c:v>
                </c:pt>
                <c:pt idx="1972">
                  <c:v>43994.562542245367</c:v>
                </c:pt>
                <c:pt idx="1973">
                  <c:v>43994.563970254632</c:v>
                </c:pt>
                <c:pt idx="1974">
                  <c:v>43994.618263888886</c:v>
                </c:pt>
                <c:pt idx="1975">
                  <c:v>43994.619687500002</c:v>
                </c:pt>
                <c:pt idx="1976">
                  <c:v>43994.628267939814</c:v>
                </c:pt>
                <c:pt idx="1977">
                  <c:v>43994.63112662037</c:v>
                </c:pt>
                <c:pt idx="1978">
                  <c:v>43994.695174074077</c:v>
                </c:pt>
                <c:pt idx="1979">
                  <c:v>43994.696603356482</c:v>
                </c:pt>
                <c:pt idx="1980">
                  <c:v>43994.954097222224</c:v>
                </c:pt>
                <c:pt idx="1981">
                  <c:v>43994.955520833333</c:v>
                </c:pt>
                <c:pt idx="1982">
                  <c:v>43994.956956018519</c:v>
                </c:pt>
                <c:pt idx="1983">
                  <c:v>43995.326666666668</c:v>
                </c:pt>
                <c:pt idx="1984">
                  <c:v>43995.326666666668</c:v>
                </c:pt>
                <c:pt idx="1985">
                  <c:v>43995.390871296295</c:v>
                </c:pt>
                <c:pt idx="1986">
                  <c:v>43995.395157523148</c:v>
                </c:pt>
                <c:pt idx="1987">
                  <c:v>43995.46088958333</c:v>
                </c:pt>
                <c:pt idx="1988">
                  <c:v>43995.52519039352</c:v>
                </c:pt>
                <c:pt idx="1989">
                  <c:v>43995.526608796295</c:v>
                </c:pt>
                <c:pt idx="1990">
                  <c:v>43995.528047685184</c:v>
                </c:pt>
                <c:pt idx="1991">
                  <c:v>43995.592782060186</c:v>
                </c:pt>
                <c:pt idx="1992">
                  <c:v>43995.594210763891</c:v>
                </c:pt>
                <c:pt idx="1993">
                  <c:v>43995.595639930558</c:v>
                </c:pt>
                <c:pt idx="1994">
                  <c:v>43995.65994513889</c:v>
                </c:pt>
                <c:pt idx="1995">
                  <c:v>43995.662802777777</c:v>
                </c:pt>
                <c:pt idx="1996">
                  <c:v>43996.493611111109</c:v>
                </c:pt>
                <c:pt idx="1997">
                  <c:v>43996.493611805556</c:v>
                </c:pt>
                <c:pt idx="1998">
                  <c:v>43996.495040740738</c:v>
                </c:pt>
                <c:pt idx="1999">
                  <c:v>43996.55945601852</c:v>
                </c:pt>
                <c:pt idx="2000">
                  <c:v>43996.55945601852</c:v>
                </c:pt>
                <c:pt idx="2001">
                  <c:v>43996.560887962965</c:v>
                </c:pt>
                <c:pt idx="2002">
                  <c:v>43996.56231666667</c:v>
                </c:pt>
                <c:pt idx="2003">
                  <c:v>43996.626620370371</c:v>
                </c:pt>
                <c:pt idx="2004">
                  <c:v>43996.626620370371</c:v>
                </c:pt>
                <c:pt idx="2005">
                  <c:v>43996.628050462961</c:v>
                </c:pt>
                <c:pt idx="2006">
                  <c:v>43996.629479282405</c:v>
                </c:pt>
                <c:pt idx="2007">
                  <c:v>43997.322942129627</c:v>
                </c:pt>
                <c:pt idx="2008">
                  <c:v>43997.324371064817</c:v>
                </c:pt>
                <c:pt idx="2009">
                  <c:v>43997.325799999999</c:v>
                </c:pt>
                <c:pt idx="2010">
                  <c:v>43997.389508217595</c:v>
                </c:pt>
                <c:pt idx="2011">
                  <c:v>43997.3909369213</c:v>
                </c:pt>
                <c:pt idx="2012">
                  <c:v>43997.393784722219</c:v>
                </c:pt>
                <c:pt idx="2013">
                  <c:v>43997.393793981479</c:v>
                </c:pt>
                <c:pt idx="2014">
                  <c:v>43997.416250000002</c:v>
                </c:pt>
                <c:pt idx="2015">
                  <c:v>43997.417685185188</c:v>
                </c:pt>
                <c:pt idx="2016">
                  <c:v>43997.419108796297</c:v>
                </c:pt>
                <c:pt idx="2017">
                  <c:v>43997.456275925928</c:v>
                </c:pt>
                <c:pt idx="2018">
                  <c:v>43997.457696759258</c:v>
                </c:pt>
                <c:pt idx="2019">
                  <c:v>43997.457704398148</c:v>
                </c:pt>
                <c:pt idx="2020">
                  <c:v>43997.459131944444</c:v>
                </c:pt>
                <c:pt idx="2021">
                  <c:v>43997.460561574073</c:v>
                </c:pt>
                <c:pt idx="2022">
                  <c:v>43997.461990277778</c:v>
                </c:pt>
                <c:pt idx="2023">
                  <c:v>43997.483414351853</c:v>
                </c:pt>
                <c:pt idx="2024">
                  <c:v>43997.486273148148</c:v>
                </c:pt>
                <c:pt idx="2025">
                  <c:v>43997.487708333334</c:v>
                </c:pt>
                <c:pt idx="2026">
                  <c:v>43997.523431944443</c:v>
                </c:pt>
                <c:pt idx="2027">
                  <c:v>43997.524860300924</c:v>
                </c:pt>
                <c:pt idx="2028">
                  <c:v>43997.524861111109</c:v>
                </c:pt>
                <c:pt idx="2029">
                  <c:v>43997.524861111109</c:v>
                </c:pt>
                <c:pt idx="2030">
                  <c:v>43997.524861111109</c:v>
                </c:pt>
                <c:pt idx="2031">
                  <c:v>43997.526284722226</c:v>
                </c:pt>
                <c:pt idx="2032">
                  <c:v>43997.527717245372</c:v>
                </c:pt>
                <c:pt idx="2033">
                  <c:v>43997.529145717592</c:v>
                </c:pt>
                <c:pt idx="2034">
                  <c:v>43997.552037037036</c:v>
                </c:pt>
                <c:pt idx="2035">
                  <c:v>43997.554895833331</c:v>
                </c:pt>
                <c:pt idx="2036">
                  <c:v>43997.583460648151</c:v>
                </c:pt>
                <c:pt idx="2037">
                  <c:v>43997.592038888892</c:v>
                </c:pt>
                <c:pt idx="2038">
                  <c:v>43997.593460648146</c:v>
                </c:pt>
                <c:pt idx="2039">
                  <c:v>43997.593467245373</c:v>
                </c:pt>
                <c:pt idx="2040">
                  <c:v>43997.594895486109</c:v>
                </c:pt>
                <c:pt idx="2041">
                  <c:v>43997.596319444441</c:v>
                </c:pt>
                <c:pt idx="2042">
                  <c:v>43997.620613425926</c:v>
                </c:pt>
                <c:pt idx="2043">
                  <c:v>43997.622048611112</c:v>
                </c:pt>
                <c:pt idx="2044">
                  <c:v>43997.657767129633</c:v>
                </c:pt>
                <c:pt idx="2045">
                  <c:v>43997.659196064815</c:v>
                </c:pt>
                <c:pt idx="2046">
                  <c:v>43997.660624884258</c:v>
                </c:pt>
                <c:pt idx="2047">
                  <c:v>43997.662053935186</c:v>
                </c:pt>
                <c:pt idx="2048">
                  <c:v>43997.6877662037</c:v>
                </c:pt>
                <c:pt idx="2049">
                  <c:v>43997.689201388886</c:v>
                </c:pt>
                <c:pt idx="2050">
                  <c:v>43997.690625000003</c:v>
                </c:pt>
                <c:pt idx="2051">
                  <c:v>43997.692060185182</c:v>
                </c:pt>
                <c:pt idx="2052">
                  <c:v>43998.421410532406</c:v>
                </c:pt>
                <c:pt idx="2053">
                  <c:v>43998.424267129631</c:v>
                </c:pt>
                <c:pt idx="2054">
                  <c:v>43998.427203935185</c:v>
                </c:pt>
                <c:pt idx="2055">
                  <c:v>43998.488206018519</c:v>
                </c:pt>
                <c:pt idx="2056">
                  <c:v>43998.489641203705</c:v>
                </c:pt>
                <c:pt idx="2057">
                  <c:v>43998.489641782406</c:v>
                </c:pt>
                <c:pt idx="2058">
                  <c:v>43998.491064814814</c:v>
                </c:pt>
                <c:pt idx="2059">
                  <c:v>43998.491070023148</c:v>
                </c:pt>
                <c:pt idx="2060">
                  <c:v>43998.492488425924</c:v>
                </c:pt>
                <c:pt idx="2061">
                  <c:v>43998.49249837963</c:v>
                </c:pt>
                <c:pt idx="2062">
                  <c:v>43998.493923611109</c:v>
                </c:pt>
                <c:pt idx="2063">
                  <c:v>43998.493926967596</c:v>
                </c:pt>
                <c:pt idx="2064">
                  <c:v>43998.516782407409</c:v>
                </c:pt>
                <c:pt idx="2065">
                  <c:v>43998.518217592595</c:v>
                </c:pt>
                <c:pt idx="2066">
                  <c:v>43998.556077430556</c:v>
                </c:pt>
                <c:pt idx="2067">
                  <c:v>43998.557506481484</c:v>
                </c:pt>
                <c:pt idx="2068">
                  <c:v>43998.558935532405</c:v>
                </c:pt>
                <c:pt idx="2069">
                  <c:v>43998.561793171299</c:v>
                </c:pt>
                <c:pt idx="2070">
                  <c:v>43998.561793981484</c:v>
                </c:pt>
                <c:pt idx="2071">
                  <c:v>43998.585011574076</c:v>
                </c:pt>
                <c:pt idx="2072">
                  <c:v>43998.586435185185</c:v>
                </c:pt>
                <c:pt idx="2073">
                  <c:v>43998.587870370371</c:v>
                </c:pt>
                <c:pt idx="2074">
                  <c:v>43998.62358796296</c:v>
                </c:pt>
                <c:pt idx="2075">
                  <c:v>43998.623596180558</c:v>
                </c:pt>
                <c:pt idx="2076">
                  <c:v>43998.625025462963</c:v>
                </c:pt>
                <c:pt idx="2077">
                  <c:v>43998.626454513891</c:v>
                </c:pt>
                <c:pt idx="2078">
                  <c:v>43998.655034722222</c:v>
                </c:pt>
                <c:pt idx="2079">
                  <c:v>43998.656469907408</c:v>
                </c:pt>
                <c:pt idx="2080">
                  <c:v>43998.722187500003</c:v>
                </c:pt>
                <c:pt idx="2081">
                  <c:v>43998.723622685182</c:v>
                </c:pt>
                <c:pt idx="2082">
                  <c:v>43998.725046296298</c:v>
                </c:pt>
                <c:pt idx="2083">
                  <c:v>43998.787928240738</c:v>
                </c:pt>
                <c:pt idx="2084">
                  <c:v>43998.789351851854</c:v>
                </c:pt>
                <c:pt idx="2085">
                  <c:v>43998.79078703704</c:v>
                </c:pt>
                <c:pt idx="2086">
                  <c:v>43999.319902430558</c:v>
                </c:pt>
                <c:pt idx="2087">
                  <c:v>43999.321331134262</c:v>
                </c:pt>
                <c:pt idx="2088">
                  <c:v>43999.387067013886</c:v>
                </c:pt>
                <c:pt idx="2089">
                  <c:v>43999.388495833336</c:v>
                </c:pt>
                <c:pt idx="2090">
                  <c:v>43999.39135416667</c:v>
                </c:pt>
                <c:pt idx="2091">
                  <c:v>43999.392777777779</c:v>
                </c:pt>
                <c:pt idx="2092">
                  <c:v>43999.457077777777</c:v>
                </c:pt>
                <c:pt idx="2093">
                  <c:v>43999.523801041665</c:v>
                </c:pt>
                <c:pt idx="2094">
                  <c:v>43999.525229861109</c:v>
                </c:pt>
                <c:pt idx="2095">
                  <c:v>43999.526658796298</c:v>
                </c:pt>
                <c:pt idx="2096">
                  <c:v>43999.578877314816</c:v>
                </c:pt>
                <c:pt idx="2097">
                  <c:v>43999.580312500002</c:v>
                </c:pt>
                <c:pt idx="2098">
                  <c:v>43999.618888888886</c:v>
                </c:pt>
                <c:pt idx="2099">
                  <c:v>43999.686296296299</c:v>
                </c:pt>
                <c:pt idx="2100">
                  <c:v>43999.687731481485</c:v>
                </c:pt>
                <c:pt idx="2101">
                  <c:v>43999.689155092594</c:v>
                </c:pt>
                <c:pt idx="2102">
                  <c:v>43999.753125000003</c:v>
                </c:pt>
                <c:pt idx="2103">
                  <c:v>43999.754548611112</c:v>
                </c:pt>
                <c:pt idx="2104">
                  <c:v>43999.755972222221</c:v>
                </c:pt>
                <c:pt idx="2105">
                  <c:v>43999.757407407407</c:v>
                </c:pt>
                <c:pt idx="2106">
                  <c:v>43999.758831018517</c:v>
                </c:pt>
                <c:pt idx="2107">
                  <c:v>43999.784560185188</c:v>
                </c:pt>
                <c:pt idx="2108">
                  <c:v>43999.821712962963</c:v>
                </c:pt>
                <c:pt idx="2109">
                  <c:v>44000.28634363426</c:v>
                </c:pt>
                <c:pt idx="2110">
                  <c:v>44000.290629629628</c:v>
                </c:pt>
                <c:pt idx="2111">
                  <c:v>44000.351868865742</c:v>
                </c:pt>
                <c:pt idx="2112">
                  <c:v>44000.353297337962</c:v>
                </c:pt>
                <c:pt idx="2113">
                  <c:v>44000.354725810183</c:v>
                </c:pt>
                <c:pt idx="2114">
                  <c:v>44000.356154745372</c:v>
                </c:pt>
                <c:pt idx="2115">
                  <c:v>44000.38045138889</c:v>
                </c:pt>
                <c:pt idx="2116">
                  <c:v>44000.381874999999</c:v>
                </c:pt>
                <c:pt idx="2117">
                  <c:v>44000.383310185185</c:v>
                </c:pt>
                <c:pt idx="2118">
                  <c:v>44000.384733796294</c:v>
                </c:pt>
                <c:pt idx="2119">
                  <c:v>44000.421898148146</c:v>
                </c:pt>
                <c:pt idx="2120">
                  <c:v>44000.421898148146</c:v>
                </c:pt>
                <c:pt idx="2121">
                  <c:v>44000.423327430559</c:v>
                </c:pt>
                <c:pt idx="2122">
                  <c:v>44000.424756712964</c:v>
                </c:pt>
                <c:pt idx="2123">
                  <c:v>44000.447615740741</c:v>
                </c:pt>
                <c:pt idx="2124">
                  <c:v>44000.451909722222</c:v>
                </c:pt>
                <c:pt idx="2125">
                  <c:v>44000.515775462962</c:v>
                </c:pt>
                <c:pt idx="2126">
                  <c:v>44000.556273148148</c:v>
                </c:pt>
                <c:pt idx="2127">
                  <c:v>44000.556277777781</c:v>
                </c:pt>
                <c:pt idx="2128">
                  <c:v>44000.557696759257</c:v>
                </c:pt>
                <c:pt idx="2129">
                  <c:v>44000.557706481479</c:v>
                </c:pt>
                <c:pt idx="2130">
                  <c:v>44000.559131944443</c:v>
                </c:pt>
                <c:pt idx="2131">
                  <c:v>44000.559135300929</c:v>
                </c:pt>
                <c:pt idx="2132">
                  <c:v>44000.584861111114</c:v>
                </c:pt>
                <c:pt idx="2133">
                  <c:v>44000.586284722223</c:v>
                </c:pt>
                <c:pt idx="2134">
                  <c:v>44000.622010300925</c:v>
                </c:pt>
                <c:pt idx="2135">
                  <c:v>44000.62343900463</c:v>
                </c:pt>
                <c:pt idx="2136">
                  <c:v>44000.624867939812</c:v>
                </c:pt>
                <c:pt idx="2137">
                  <c:v>44000.652094907404</c:v>
                </c:pt>
                <c:pt idx="2138">
                  <c:v>44000.65353009259</c:v>
                </c:pt>
                <c:pt idx="2139">
                  <c:v>44000.654953703706</c:v>
                </c:pt>
                <c:pt idx="2140">
                  <c:v>44000.673530092594</c:v>
                </c:pt>
                <c:pt idx="2141">
                  <c:v>44000.67496527778</c:v>
                </c:pt>
                <c:pt idx="2142">
                  <c:v>44000.717835648145</c:v>
                </c:pt>
                <c:pt idx="2143">
                  <c:v>44000.720694444448</c:v>
                </c:pt>
                <c:pt idx="2144">
                  <c:v>44000.722118055557</c:v>
                </c:pt>
                <c:pt idx="2145">
                  <c:v>44000.723553240743</c:v>
                </c:pt>
                <c:pt idx="2146">
                  <c:v>44000.788368055553</c:v>
                </c:pt>
                <c:pt idx="2147">
                  <c:v>44000.946250000001</c:v>
                </c:pt>
                <c:pt idx="2148">
                  <c:v>44001.255857986114</c:v>
                </c:pt>
                <c:pt idx="2149">
                  <c:v>44001.31873298611</c:v>
                </c:pt>
                <c:pt idx="2150">
                  <c:v>44001.321590277781</c:v>
                </c:pt>
                <c:pt idx="2151">
                  <c:v>44001.324447453706</c:v>
                </c:pt>
                <c:pt idx="2152">
                  <c:v>44001.347303240742</c:v>
                </c:pt>
                <c:pt idx="2153">
                  <c:v>44001.350162037037</c:v>
                </c:pt>
                <c:pt idx="2154">
                  <c:v>44001.390064699073</c:v>
                </c:pt>
                <c:pt idx="2155">
                  <c:v>44001.412928240738</c:v>
                </c:pt>
                <c:pt idx="2156">
                  <c:v>44001.414351851854</c:v>
                </c:pt>
                <c:pt idx="2157">
                  <c:v>44001.41578703704</c:v>
                </c:pt>
                <c:pt idx="2158">
                  <c:v>44001.452691319442</c:v>
                </c:pt>
                <c:pt idx="2159">
                  <c:v>44001.454120023147</c:v>
                </c:pt>
                <c:pt idx="2160">
                  <c:v>44001.455549189814</c:v>
                </c:pt>
                <c:pt idx="2161">
                  <c:v>44001.456978009257</c:v>
                </c:pt>
                <c:pt idx="2162">
                  <c:v>44001.458406944446</c:v>
                </c:pt>
                <c:pt idx="2163">
                  <c:v>44001.482685185183</c:v>
                </c:pt>
                <c:pt idx="2164">
                  <c:v>44001.484120370369</c:v>
                </c:pt>
                <c:pt idx="2165">
                  <c:v>44001.520805092594</c:v>
                </c:pt>
                <c:pt idx="2166">
                  <c:v>44001.522234027776</c:v>
                </c:pt>
                <c:pt idx="2167">
                  <c:v>44001.525091435185</c:v>
                </c:pt>
                <c:pt idx="2168">
                  <c:v>44001.526516203703</c:v>
                </c:pt>
                <c:pt idx="2169">
                  <c:v>44001.549502314818</c:v>
                </c:pt>
                <c:pt idx="2170">
                  <c:v>44001.550925925927</c:v>
                </c:pt>
                <c:pt idx="2171">
                  <c:v>44001.587490509257</c:v>
                </c:pt>
                <c:pt idx="2172">
                  <c:v>44001.5889193287</c:v>
                </c:pt>
                <c:pt idx="2173">
                  <c:v>44001.590348032405</c:v>
                </c:pt>
                <c:pt idx="2174">
                  <c:v>44001.591776851848</c:v>
                </c:pt>
                <c:pt idx="2175">
                  <c:v>44001.687523148146</c:v>
                </c:pt>
                <c:pt idx="2176">
                  <c:v>44002.223287037035</c:v>
                </c:pt>
                <c:pt idx="2177">
                  <c:v>44002.224722222221</c:v>
                </c:pt>
                <c:pt idx="2178">
                  <c:v>44002.290462962963</c:v>
                </c:pt>
                <c:pt idx="2179">
                  <c:v>44002.372013888889</c:v>
                </c:pt>
                <c:pt idx="2180">
                  <c:v>44002.420590277776</c:v>
                </c:pt>
                <c:pt idx="2181">
                  <c:v>44002.487754629627</c:v>
                </c:pt>
                <c:pt idx="2182">
                  <c:v>44002.487754629627</c:v>
                </c:pt>
                <c:pt idx="2183">
                  <c:v>44002.552060185182</c:v>
                </c:pt>
                <c:pt idx="2184">
                  <c:v>44002.553483796299</c:v>
                </c:pt>
                <c:pt idx="2185">
                  <c:v>44002.554918981485</c:v>
                </c:pt>
                <c:pt idx="2186">
                  <c:v>44002.556348842591</c:v>
                </c:pt>
                <c:pt idx="2187">
                  <c:v>44002.748333333337</c:v>
                </c:pt>
                <c:pt idx="2188">
                  <c:v>44003.318888888891</c:v>
                </c:pt>
                <c:pt idx="2189">
                  <c:v>44003.3203125</c:v>
                </c:pt>
                <c:pt idx="2190">
                  <c:v>44003.321747685186</c:v>
                </c:pt>
                <c:pt idx="2191">
                  <c:v>44003.387501620367</c:v>
                </c:pt>
                <c:pt idx="2192">
                  <c:v>44003.450381944444</c:v>
                </c:pt>
                <c:pt idx="2193">
                  <c:v>44003.451805555553</c:v>
                </c:pt>
                <c:pt idx="2194">
                  <c:v>44003.453229166669</c:v>
                </c:pt>
                <c:pt idx="2195">
                  <c:v>44003.519641203704</c:v>
                </c:pt>
                <c:pt idx="2196">
                  <c:v>44003.522507407404</c:v>
                </c:pt>
                <c:pt idx="2197">
                  <c:v>44003.779432870368</c:v>
                </c:pt>
                <c:pt idx="2198">
                  <c:v>44003.780856481484</c:v>
                </c:pt>
                <c:pt idx="2199">
                  <c:v>44003.78229166667</c:v>
                </c:pt>
                <c:pt idx="2200">
                  <c:v>44004.35537002315</c:v>
                </c:pt>
                <c:pt idx="2201">
                  <c:v>44004.355370370373</c:v>
                </c:pt>
                <c:pt idx="2202">
                  <c:v>44004.376793981479</c:v>
                </c:pt>
                <c:pt idx="2203">
                  <c:v>44004.378229166665</c:v>
                </c:pt>
                <c:pt idx="2204">
                  <c:v>44004.379652777781</c:v>
                </c:pt>
                <c:pt idx="2205">
                  <c:v>44004.38108796296</c:v>
                </c:pt>
                <c:pt idx="2206">
                  <c:v>44004.382511574076</c:v>
                </c:pt>
                <c:pt idx="2207">
                  <c:v>44004.41609953704</c:v>
                </c:pt>
                <c:pt idx="2208">
                  <c:v>44004.417528703707</c:v>
                </c:pt>
                <c:pt idx="2209">
                  <c:v>44004.421814814814</c:v>
                </c:pt>
                <c:pt idx="2210">
                  <c:v>44004.444675925923</c:v>
                </c:pt>
                <c:pt idx="2211">
                  <c:v>44004.447523148148</c:v>
                </c:pt>
                <c:pt idx="2212">
                  <c:v>44004.448958333334</c:v>
                </c:pt>
                <c:pt idx="2213">
                  <c:v>44004.483252314814</c:v>
                </c:pt>
                <c:pt idx="2214">
                  <c:v>44004.484675925924</c:v>
                </c:pt>
                <c:pt idx="2215">
                  <c:v>44004.486114236111</c:v>
                </c:pt>
                <c:pt idx="2216">
                  <c:v>44004.487542939816</c:v>
                </c:pt>
                <c:pt idx="2217">
                  <c:v>44004.490393518521</c:v>
                </c:pt>
                <c:pt idx="2218">
                  <c:v>44004.514687499999</c:v>
                </c:pt>
                <c:pt idx="2219">
                  <c:v>44004.516111111108</c:v>
                </c:pt>
                <c:pt idx="2220">
                  <c:v>44004.553382754631</c:v>
                </c:pt>
                <c:pt idx="2221">
                  <c:v>44004.554811689814</c:v>
                </c:pt>
                <c:pt idx="2222">
                  <c:v>44004.580648148149</c:v>
                </c:pt>
                <c:pt idx="2223">
                  <c:v>44004.582071759258</c:v>
                </c:pt>
                <c:pt idx="2224">
                  <c:v>44004.583506944444</c:v>
                </c:pt>
                <c:pt idx="2225">
                  <c:v>44004.584930555553</c:v>
                </c:pt>
                <c:pt idx="2226">
                  <c:v>44004.649247685185</c:v>
                </c:pt>
                <c:pt idx="2227">
                  <c:v>44004.650682870371</c:v>
                </c:pt>
                <c:pt idx="2228">
                  <c:v>44004.652106481481</c:v>
                </c:pt>
                <c:pt idx="2229">
                  <c:v>44004.719270833331</c:v>
                </c:pt>
                <c:pt idx="2230">
                  <c:v>44005.182649189817</c:v>
                </c:pt>
                <c:pt idx="2231">
                  <c:v>44005.275636574072</c:v>
                </c:pt>
                <c:pt idx="2232">
                  <c:v>44005.277071759258</c:v>
                </c:pt>
                <c:pt idx="2233">
                  <c:v>44005.319949189812</c:v>
                </c:pt>
                <c:pt idx="2234">
                  <c:v>44005.342800925922</c:v>
                </c:pt>
                <c:pt idx="2235">
                  <c:v>44005.344236111108</c:v>
                </c:pt>
                <c:pt idx="2236">
                  <c:v>44005.345659722225</c:v>
                </c:pt>
                <c:pt idx="2237">
                  <c:v>44005.347094907411</c:v>
                </c:pt>
                <c:pt idx="2238">
                  <c:v>44005.3828125</c:v>
                </c:pt>
                <c:pt idx="2239">
                  <c:v>44005.382818981481</c:v>
                </c:pt>
                <c:pt idx="2240">
                  <c:v>44005.384247685186</c:v>
                </c:pt>
                <c:pt idx="2241">
                  <c:v>44005.384247685186</c:v>
                </c:pt>
                <c:pt idx="2242">
                  <c:v>44005.385671296295</c:v>
                </c:pt>
                <c:pt idx="2243">
                  <c:v>44005.385676851853</c:v>
                </c:pt>
                <c:pt idx="2244">
                  <c:v>44005.40996527778</c:v>
                </c:pt>
                <c:pt idx="2245">
                  <c:v>44005.41138888889</c:v>
                </c:pt>
                <c:pt idx="2246">
                  <c:v>44005.414247685185</c:v>
                </c:pt>
                <c:pt idx="2247">
                  <c:v>44005.448541666665</c:v>
                </c:pt>
                <c:pt idx="2248">
                  <c:v>44005.44997858796</c:v>
                </c:pt>
                <c:pt idx="2249">
                  <c:v>44005.452835763892</c:v>
                </c:pt>
                <c:pt idx="2250">
                  <c:v>44005.455682870372</c:v>
                </c:pt>
                <c:pt idx="2251">
                  <c:v>44005.455682870372</c:v>
                </c:pt>
                <c:pt idx="2252">
                  <c:v>44005.47855324074</c:v>
                </c:pt>
                <c:pt idx="2253">
                  <c:v>44005.481412037036</c:v>
                </c:pt>
                <c:pt idx="2254">
                  <c:v>44005.516918981484</c:v>
                </c:pt>
                <c:pt idx="2255">
                  <c:v>44005.518347569443</c:v>
                </c:pt>
                <c:pt idx="2256">
                  <c:v>44005.547048611108</c:v>
                </c:pt>
                <c:pt idx="2257">
                  <c:v>44005.548472222225</c:v>
                </c:pt>
                <c:pt idx="2258">
                  <c:v>44005.614328703705</c:v>
                </c:pt>
                <c:pt idx="2259">
                  <c:v>44005.615763888891</c:v>
                </c:pt>
                <c:pt idx="2260">
                  <c:v>44005.6171875</c:v>
                </c:pt>
                <c:pt idx="2261">
                  <c:v>44005.618622685186</c:v>
                </c:pt>
                <c:pt idx="2262">
                  <c:v>44006.214671643516</c:v>
                </c:pt>
                <c:pt idx="2263">
                  <c:v>44006.214671643516</c:v>
                </c:pt>
                <c:pt idx="2264">
                  <c:v>44006.218959259262</c:v>
                </c:pt>
                <c:pt idx="2265">
                  <c:v>44006.218959259262</c:v>
                </c:pt>
                <c:pt idx="2266">
                  <c:v>44006.241828703707</c:v>
                </c:pt>
                <c:pt idx="2267">
                  <c:v>44006.243252314816</c:v>
                </c:pt>
                <c:pt idx="2268">
                  <c:v>44006.244687500002</c:v>
                </c:pt>
                <c:pt idx="2269">
                  <c:v>44006.284719097224</c:v>
                </c:pt>
                <c:pt idx="2270">
                  <c:v>44006.286148263891</c:v>
                </c:pt>
                <c:pt idx="2271">
                  <c:v>44006.309016203704</c:v>
                </c:pt>
                <c:pt idx="2272">
                  <c:v>44006.310439814813</c:v>
                </c:pt>
                <c:pt idx="2273">
                  <c:v>44006.311874999999</c:v>
                </c:pt>
                <c:pt idx="2274">
                  <c:v>44006.313298611109</c:v>
                </c:pt>
                <c:pt idx="2275">
                  <c:v>44006.34808541667</c:v>
                </c:pt>
                <c:pt idx="2276">
                  <c:v>44006.445381944446</c:v>
                </c:pt>
                <c:pt idx="2277">
                  <c:v>44006.446805555555</c:v>
                </c:pt>
                <c:pt idx="2278">
                  <c:v>44006.472013888888</c:v>
                </c:pt>
                <c:pt idx="2279">
                  <c:v>44006.484871875</c:v>
                </c:pt>
                <c:pt idx="2280">
                  <c:v>44006.486300231481</c:v>
                </c:pt>
                <c:pt idx="2281">
                  <c:v>44006.512141203704</c:v>
                </c:pt>
                <c:pt idx="2282">
                  <c:v>44006.513564814813</c:v>
                </c:pt>
                <c:pt idx="2283">
                  <c:v>44006.514999999999</c:v>
                </c:pt>
                <c:pt idx="2284">
                  <c:v>44006.579409722224</c:v>
                </c:pt>
                <c:pt idx="2285">
                  <c:v>44006.58084490741</c:v>
                </c:pt>
                <c:pt idx="2286">
                  <c:v>44006.582268518519</c:v>
                </c:pt>
                <c:pt idx="2287">
                  <c:v>44006.647777777776</c:v>
                </c:pt>
                <c:pt idx="2288">
                  <c:v>44006.649212962962</c:v>
                </c:pt>
                <c:pt idx="2289">
                  <c:v>44006.742303240739</c:v>
                </c:pt>
                <c:pt idx="2290">
                  <c:v>44006.745162037034</c:v>
                </c:pt>
                <c:pt idx="2291">
                  <c:v>44006.74659722222</c:v>
                </c:pt>
                <c:pt idx="2292">
                  <c:v>44007.24590277778</c:v>
                </c:pt>
                <c:pt idx="2293">
                  <c:v>44007.24732638889</c:v>
                </c:pt>
                <c:pt idx="2294">
                  <c:v>44007.248761574076</c:v>
                </c:pt>
                <c:pt idx="2295">
                  <c:v>44007.250185185185</c:v>
                </c:pt>
                <c:pt idx="2296">
                  <c:v>44007.25304398148</c:v>
                </c:pt>
                <c:pt idx="2297">
                  <c:v>44007.27447916667</c:v>
                </c:pt>
                <c:pt idx="2298">
                  <c:v>44007.275914351849</c:v>
                </c:pt>
                <c:pt idx="2299">
                  <c:v>44007.340208333335</c:v>
                </c:pt>
                <c:pt idx="2300">
                  <c:v>44007.341643518521</c:v>
                </c:pt>
                <c:pt idx="2301">
                  <c:v>44007.34306712963</c:v>
                </c:pt>
                <c:pt idx="2302">
                  <c:v>44007.344502314816</c:v>
                </c:pt>
                <c:pt idx="2303">
                  <c:v>44007.345925925925</c:v>
                </c:pt>
                <c:pt idx="2304">
                  <c:v>44007.409270833334</c:v>
                </c:pt>
                <c:pt idx="2305">
                  <c:v>44007.412141203706</c:v>
                </c:pt>
                <c:pt idx="2306">
                  <c:v>44007.43822916667</c:v>
                </c:pt>
                <c:pt idx="2307">
                  <c:v>44007.439652777779</c:v>
                </c:pt>
                <c:pt idx="2308">
                  <c:v>44007.441076388888</c:v>
                </c:pt>
                <c:pt idx="2309">
                  <c:v>44007.451088541668</c:v>
                </c:pt>
                <c:pt idx="2310">
                  <c:v>44007.452633564812</c:v>
                </c:pt>
                <c:pt idx="2311">
                  <c:v>44007.478356481479</c:v>
                </c:pt>
                <c:pt idx="2312">
                  <c:v>44007.479780092595</c:v>
                </c:pt>
                <c:pt idx="2313">
                  <c:v>44007.517814120372</c:v>
                </c:pt>
                <c:pt idx="2314">
                  <c:v>44007.545081018521</c:v>
                </c:pt>
                <c:pt idx="2315">
                  <c:v>44007.547939814816</c:v>
                </c:pt>
                <c:pt idx="2316">
                  <c:v>44007.549363425926</c:v>
                </c:pt>
                <c:pt idx="2317">
                  <c:v>44007.612476851849</c:v>
                </c:pt>
                <c:pt idx="2318">
                  <c:v>44007.615335648145</c:v>
                </c:pt>
                <c:pt idx="2319">
                  <c:v>44007.616770833331</c:v>
                </c:pt>
                <c:pt idx="2320">
                  <c:v>44007.6796412037</c:v>
                </c:pt>
                <c:pt idx="2321">
                  <c:v>44007.682500000003</c:v>
                </c:pt>
                <c:pt idx="2322">
                  <c:v>44008.1470505787</c:v>
                </c:pt>
                <c:pt idx="2323">
                  <c:v>44008.211355208332</c:v>
                </c:pt>
                <c:pt idx="2324">
                  <c:v>44008.214212962965</c:v>
                </c:pt>
                <c:pt idx="2325">
                  <c:v>44008.214213657404</c:v>
                </c:pt>
                <c:pt idx="2326">
                  <c:v>44008.215643055555</c:v>
                </c:pt>
                <c:pt idx="2327">
                  <c:v>44008.21707071759</c:v>
                </c:pt>
                <c:pt idx="2328">
                  <c:v>44008.241597222222</c:v>
                </c:pt>
                <c:pt idx="2329">
                  <c:v>44008.284582523149</c:v>
                </c:pt>
                <c:pt idx="2330">
                  <c:v>44008.307430555556</c:v>
                </c:pt>
                <c:pt idx="2331">
                  <c:v>44008.308865740742</c:v>
                </c:pt>
                <c:pt idx="2332">
                  <c:v>44008.310289351852</c:v>
                </c:pt>
                <c:pt idx="2333">
                  <c:v>44008.311724537038</c:v>
                </c:pt>
                <c:pt idx="2334">
                  <c:v>44008.346018518518</c:v>
                </c:pt>
                <c:pt idx="2335">
                  <c:v>44008.346018865741</c:v>
                </c:pt>
                <c:pt idx="2336">
                  <c:v>44008.347447453707</c:v>
                </c:pt>
                <c:pt idx="2337">
                  <c:v>44008.350300925929</c:v>
                </c:pt>
                <c:pt idx="2338">
                  <c:v>44008.351734143522</c:v>
                </c:pt>
                <c:pt idx="2339">
                  <c:v>44008.374583333331</c:v>
                </c:pt>
                <c:pt idx="2340">
                  <c:v>44008.377442129633</c:v>
                </c:pt>
                <c:pt idx="2341">
                  <c:v>44008.406608796293</c:v>
                </c:pt>
                <c:pt idx="2342">
                  <c:v>44008.41519097222</c:v>
                </c:pt>
                <c:pt idx="2343">
                  <c:v>44008.418048495369</c:v>
                </c:pt>
                <c:pt idx="2344">
                  <c:v>44008.41946759259</c:v>
                </c:pt>
                <c:pt idx="2345">
                  <c:v>44008.48102835648</c:v>
                </c:pt>
                <c:pt idx="2346">
                  <c:v>44008.482457175924</c:v>
                </c:pt>
                <c:pt idx="2347">
                  <c:v>44008.48388576389</c:v>
                </c:pt>
                <c:pt idx="2348">
                  <c:v>44008.485313310186</c:v>
                </c:pt>
                <c:pt idx="2349">
                  <c:v>44008.609826388885</c:v>
                </c:pt>
                <c:pt idx="2350">
                  <c:v>44008.782384259262</c:v>
                </c:pt>
                <c:pt idx="2351">
                  <c:v>44009.112666203706</c:v>
                </c:pt>
                <c:pt idx="2352">
                  <c:v>44009.114094907411</c:v>
                </c:pt>
                <c:pt idx="2353">
                  <c:v>44009.178167361111</c:v>
                </c:pt>
                <c:pt idx="2354">
                  <c:v>44009.179596064816</c:v>
                </c:pt>
                <c:pt idx="2355">
                  <c:v>44009.181018518517</c:v>
                </c:pt>
                <c:pt idx="2356">
                  <c:v>44009.181024999998</c:v>
                </c:pt>
                <c:pt idx="2357">
                  <c:v>44009.182453819441</c:v>
                </c:pt>
                <c:pt idx="2358">
                  <c:v>44009.183877314812</c:v>
                </c:pt>
                <c:pt idx="2359">
                  <c:v>44009.244530902775</c:v>
                </c:pt>
                <c:pt idx="2360">
                  <c:v>44009.245920370369</c:v>
                </c:pt>
                <c:pt idx="2361">
                  <c:v>44009.248690162036</c:v>
                </c:pt>
                <c:pt idx="2362">
                  <c:v>44009.25008020833</c:v>
                </c:pt>
                <c:pt idx="2363">
                  <c:v>44009.251469907409</c:v>
                </c:pt>
                <c:pt idx="2364">
                  <c:v>44009.252858796295</c:v>
                </c:pt>
                <c:pt idx="2365">
                  <c:v>44009.275081018517</c:v>
                </c:pt>
                <c:pt idx="2366">
                  <c:v>44009.311168981483</c:v>
                </c:pt>
                <c:pt idx="2367">
                  <c:v>44009.311172337962</c:v>
                </c:pt>
                <c:pt idx="2368">
                  <c:v>44009.312592592592</c:v>
                </c:pt>
                <c:pt idx="2369">
                  <c:v>44009.312601273145</c:v>
                </c:pt>
                <c:pt idx="2370">
                  <c:v>44009.314027777778</c:v>
                </c:pt>
                <c:pt idx="2371">
                  <c:v>44009.316887615743</c:v>
                </c:pt>
                <c:pt idx="2372">
                  <c:v>44009.37908796296</c:v>
                </c:pt>
                <c:pt idx="2373">
                  <c:v>44009.380509259259</c:v>
                </c:pt>
                <c:pt idx="2374">
                  <c:v>44009.380515625002</c:v>
                </c:pt>
                <c:pt idx="2375">
                  <c:v>44009.381944675923</c:v>
                </c:pt>
                <c:pt idx="2376">
                  <c:v>44009.383373379627</c:v>
                </c:pt>
                <c:pt idx="2377">
                  <c:v>44009.445810648147</c:v>
                </c:pt>
                <c:pt idx="2378">
                  <c:v>44009.447239351852</c:v>
                </c:pt>
                <c:pt idx="2379">
                  <c:v>44009.450097222223</c:v>
                </c:pt>
                <c:pt idx="2380">
                  <c:v>44009.546296296299</c:v>
                </c:pt>
                <c:pt idx="2381">
                  <c:v>44010.080092592594</c:v>
                </c:pt>
                <c:pt idx="2382">
                  <c:v>44010.216053240743</c:v>
                </c:pt>
                <c:pt idx="2383">
                  <c:v>44010.217476851853</c:v>
                </c:pt>
                <c:pt idx="2384">
                  <c:v>44010.402037037034</c:v>
                </c:pt>
                <c:pt idx="2385">
                  <c:v>44010.40347222222</c:v>
                </c:pt>
                <c:pt idx="2386">
                  <c:v>44010.415879166663</c:v>
                </c:pt>
                <c:pt idx="2387">
                  <c:v>44010.735972222225</c:v>
                </c:pt>
                <c:pt idx="2388">
                  <c:v>44011.109434375001</c:v>
                </c:pt>
                <c:pt idx="2389">
                  <c:v>44011.110863773145</c:v>
                </c:pt>
                <c:pt idx="2390">
                  <c:v>44011.175160416664</c:v>
                </c:pt>
                <c:pt idx="2391">
                  <c:v>44011.178017708335</c:v>
                </c:pt>
                <c:pt idx="2392">
                  <c:v>44011.179446527778</c:v>
                </c:pt>
                <c:pt idx="2393">
                  <c:v>44011.182303240741</c:v>
                </c:pt>
                <c:pt idx="2394">
                  <c:v>44011.20516203704</c:v>
                </c:pt>
                <c:pt idx="2395">
                  <c:v>44011.245289351849</c:v>
                </c:pt>
                <c:pt idx="2396">
                  <c:v>44011.245294791668</c:v>
                </c:pt>
                <c:pt idx="2397">
                  <c:v>44011.248151851854</c:v>
                </c:pt>
                <c:pt idx="2398">
                  <c:v>44011.269583333335</c:v>
                </c:pt>
                <c:pt idx="2399">
                  <c:v>44011.271006944444</c:v>
                </c:pt>
                <c:pt idx="2400">
                  <c:v>44011.27244212963</c:v>
                </c:pt>
                <c:pt idx="2401">
                  <c:v>44011.273865740739</c:v>
                </c:pt>
                <c:pt idx="2402">
                  <c:v>44011.275289351855</c:v>
                </c:pt>
                <c:pt idx="2403">
                  <c:v>44011.312447800927</c:v>
                </c:pt>
                <c:pt idx="2404">
                  <c:v>44011.31387662037</c:v>
                </c:pt>
                <c:pt idx="2405">
                  <c:v>44011.315305208336</c:v>
                </c:pt>
                <c:pt idx="2406">
                  <c:v>44011.338159722225</c:v>
                </c:pt>
                <c:pt idx="2407">
                  <c:v>44011.339583333334</c:v>
                </c:pt>
                <c:pt idx="2408">
                  <c:v>44011.34101851852</c:v>
                </c:pt>
                <c:pt idx="2409">
                  <c:v>44011.342442129629</c:v>
                </c:pt>
                <c:pt idx="2410">
                  <c:v>44011.366851851853</c:v>
                </c:pt>
                <c:pt idx="2411">
                  <c:v>44011.368391203701</c:v>
                </c:pt>
                <c:pt idx="2412">
                  <c:v>44011.369826388887</c:v>
                </c:pt>
                <c:pt idx="2413">
                  <c:v>44011.379946527777</c:v>
                </c:pt>
                <c:pt idx="2414">
                  <c:v>44011.38280486111</c:v>
                </c:pt>
                <c:pt idx="2415">
                  <c:v>44011.408518518518</c:v>
                </c:pt>
                <c:pt idx="2416">
                  <c:v>44011.409942129627</c:v>
                </c:pt>
                <c:pt idx="2417">
                  <c:v>44011.445659722223</c:v>
                </c:pt>
                <c:pt idx="2418">
                  <c:v>44011.541400462964</c:v>
                </c:pt>
                <c:pt idx="2419">
                  <c:v>44011.542824074073</c:v>
                </c:pt>
                <c:pt idx="2420">
                  <c:v>44011.544259259259</c:v>
                </c:pt>
                <c:pt idx="2421">
                  <c:v>44011.610092592593</c:v>
                </c:pt>
                <c:pt idx="2422">
                  <c:v>44011.611527777779</c:v>
                </c:pt>
                <c:pt idx="2423">
                  <c:v>44011.637361111112</c:v>
                </c:pt>
                <c:pt idx="2424">
                  <c:v>44011.638796296298</c:v>
                </c:pt>
                <c:pt idx="2425">
                  <c:v>44011.640219907407</c:v>
                </c:pt>
                <c:pt idx="2426">
                  <c:v>44011.641643518517</c:v>
                </c:pt>
                <c:pt idx="2427">
                  <c:v>44012.1487037037</c:v>
                </c:pt>
                <c:pt idx="2428">
                  <c:v>44012.172986111109</c:v>
                </c:pt>
                <c:pt idx="2429">
                  <c:v>44012.210138888891</c:v>
                </c:pt>
                <c:pt idx="2430">
                  <c:v>44012.210138888891</c:v>
                </c:pt>
                <c:pt idx="2431">
                  <c:v>44012.211574074077</c:v>
                </c:pt>
                <c:pt idx="2432">
                  <c:v>44012.215856481482</c:v>
                </c:pt>
                <c:pt idx="2433">
                  <c:v>44012.23877314815</c:v>
                </c:pt>
                <c:pt idx="2434">
                  <c:v>44012.240208333336</c:v>
                </c:pt>
                <c:pt idx="2435">
                  <c:v>44012.278784722221</c:v>
                </c:pt>
                <c:pt idx="2436">
                  <c:v>44012.333090277774</c:v>
                </c:pt>
                <c:pt idx="2437">
                  <c:v>44012.334513888891</c:v>
                </c:pt>
                <c:pt idx="2438">
                  <c:v>44012.344513888886</c:v>
                </c:pt>
                <c:pt idx="2439">
                  <c:v>44012.344521412037</c:v>
                </c:pt>
                <c:pt idx="2440">
                  <c:v>44012.345950578703</c:v>
                </c:pt>
                <c:pt idx="2441">
                  <c:v>44012.348807870374</c:v>
                </c:pt>
                <c:pt idx="2442">
                  <c:v>44012.348807870374</c:v>
                </c:pt>
                <c:pt idx="2443">
                  <c:v>44012.374525462961</c:v>
                </c:pt>
                <c:pt idx="2444">
                  <c:v>44012.410262152778</c:v>
                </c:pt>
                <c:pt idx="2445">
                  <c:v>44012.411691435183</c:v>
                </c:pt>
                <c:pt idx="2446">
                  <c:v>44012.414548379631</c:v>
                </c:pt>
                <c:pt idx="2447">
                  <c:v>44012.440833333334</c:v>
                </c:pt>
                <c:pt idx="2448">
                  <c:v>44012.443692129629</c:v>
                </c:pt>
                <c:pt idx="2449">
                  <c:v>44012.507835648146</c:v>
                </c:pt>
                <c:pt idx="2450">
                  <c:v>44012.509259259263</c:v>
                </c:pt>
                <c:pt idx="2451">
                  <c:v>44012.509259259263</c:v>
                </c:pt>
                <c:pt idx="2452">
                  <c:v>44012.574999999997</c:v>
                </c:pt>
                <c:pt idx="2453">
                  <c:v>44012.576435185183</c:v>
                </c:pt>
                <c:pt idx="2454">
                  <c:v>44012.5778587963</c:v>
                </c:pt>
                <c:pt idx="2455">
                  <c:v>44013.10837962963</c:v>
                </c:pt>
                <c:pt idx="2456">
                  <c:v>44013.135520833333</c:v>
                </c:pt>
                <c:pt idx="2457">
                  <c:v>44013.138379629629</c:v>
                </c:pt>
                <c:pt idx="2458">
                  <c:v>44013.174097222225</c:v>
                </c:pt>
                <c:pt idx="2459">
                  <c:v>44013.17695601852</c:v>
                </c:pt>
                <c:pt idx="2460">
                  <c:v>44013.194097222222</c:v>
                </c:pt>
                <c:pt idx="2461">
                  <c:v>44013.201238425929</c:v>
                </c:pt>
                <c:pt idx="2462">
                  <c:v>44013.204097222224</c:v>
                </c:pt>
                <c:pt idx="2463">
                  <c:v>44013.207071759258</c:v>
                </c:pt>
                <c:pt idx="2464">
                  <c:v>44013.244340277779</c:v>
                </c:pt>
                <c:pt idx="2465">
                  <c:v>44013.244340277779</c:v>
                </c:pt>
                <c:pt idx="2466">
                  <c:v>44013.268634259257</c:v>
                </c:pt>
                <c:pt idx="2467">
                  <c:v>44013.270069444443</c:v>
                </c:pt>
                <c:pt idx="2468">
                  <c:v>44013.271493055552</c:v>
                </c:pt>
                <c:pt idx="2469">
                  <c:v>44013.272916666669</c:v>
                </c:pt>
                <c:pt idx="2470">
                  <c:v>44013.301504629628</c:v>
                </c:pt>
                <c:pt idx="2471">
                  <c:v>44013.301504629628</c:v>
                </c:pt>
                <c:pt idx="2472">
                  <c:v>44013.31150462963</c:v>
                </c:pt>
                <c:pt idx="2473">
                  <c:v>44013.340081018519</c:v>
                </c:pt>
                <c:pt idx="2474">
                  <c:v>44013.375807407407</c:v>
                </c:pt>
                <c:pt idx="2475">
                  <c:v>44013.377235995373</c:v>
                </c:pt>
                <c:pt idx="2476">
                  <c:v>44013.378664583332</c:v>
                </c:pt>
                <c:pt idx="2477">
                  <c:v>44013.405925925923</c:v>
                </c:pt>
                <c:pt idx="2478">
                  <c:v>44013.408784722225</c:v>
                </c:pt>
                <c:pt idx="2479">
                  <c:v>44013.571979166663</c:v>
                </c:pt>
                <c:pt idx="2480">
                  <c:v>44013.571979166663</c:v>
                </c:pt>
                <c:pt idx="2481">
                  <c:v>44014.008240740739</c:v>
                </c:pt>
                <c:pt idx="2482">
                  <c:v>44014.008240740739</c:v>
                </c:pt>
                <c:pt idx="2483">
                  <c:v>44014.072542708331</c:v>
                </c:pt>
                <c:pt idx="2484">
                  <c:v>44014.073970717589</c:v>
                </c:pt>
                <c:pt idx="2485">
                  <c:v>44014.07539953704</c:v>
                </c:pt>
                <c:pt idx="2486">
                  <c:v>44014.076828472222</c:v>
                </c:pt>
                <c:pt idx="2487">
                  <c:v>44014.102546296293</c:v>
                </c:pt>
                <c:pt idx="2488">
                  <c:v>44014.14003923611</c:v>
                </c:pt>
                <c:pt idx="2489">
                  <c:v>44014.142217476852</c:v>
                </c:pt>
                <c:pt idx="2490">
                  <c:v>44014.143645370372</c:v>
                </c:pt>
                <c:pt idx="2491">
                  <c:v>44014.144780092596</c:v>
                </c:pt>
                <c:pt idx="2492">
                  <c:v>44014.145074189815</c:v>
                </c:pt>
                <c:pt idx="2493">
                  <c:v>44014.166504629633</c:v>
                </c:pt>
                <c:pt idx="2494">
                  <c:v>44014.167928240742</c:v>
                </c:pt>
                <c:pt idx="2495">
                  <c:v>44014.169363425928</c:v>
                </c:pt>
                <c:pt idx="2496">
                  <c:v>44014.172222222223</c:v>
                </c:pt>
                <c:pt idx="2497">
                  <c:v>44014.206517824074</c:v>
                </c:pt>
                <c:pt idx="2498">
                  <c:v>44014.207945949071</c:v>
                </c:pt>
                <c:pt idx="2499">
                  <c:v>44014.210804166665</c:v>
                </c:pt>
                <c:pt idx="2500">
                  <c:v>44014.235092592593</c:v>
                </c:pt>
                <c:pt idx="2501">
                  <c:v>44014.236516203702</c:v>
                </c:pt>
                <c:pt idx="2502">
                  <c:v>44014.273678356483</c:v>
                </c:pt>
                <c:pt idx="2503">
                  <c:v>44014.275107291665</c:v>
                </c:pt>
                <c:pt idx="2504">
                  <c:v>44014.27653599537</c:v>
                </c:pt>
                <c:pt idx="2505">
                  <c:v>44014.303680555553</c:v>
                </c:pt>
                <c:pt idx="2506">
                  <c:v>44014.305115740739</c:v>
                </c:pt>
                <c:pt idx="2507">
                  <c:v>44014.330833333333</c:v>
                </c:pt>
                <c:pt idx="2508">
                  <c:v>44014.332268518519</c:v>
                </c:pt>
                <c:pt idx="2509">
                  <c:v>44014.333692129629</c:v>
                </c:pt>
                <c:pt idx="2510">
                  <c:v>44014.343696064818</c:v>
                </c:pt>
                <c:pt idx="2511">
                  <c:v>44014.346553703705</c:v>
                </c:pt>
                <c:pt idx="2512">
                  <c:v>44014.370844907404</c:v>
                </c:pt>
                <c:pt idx="2513">
                  <c:v>44014.37226851852</c:v>
                </c:pt>
                <c:pt idx="2514">
                  <c:v>44014.373703703706</c:v>
                </c:pt>
                <c:pt idx="2515">
                  <c:v>44014.409427893515</c:v>
                </c:pt>
                <c:pt idx="2516">
                  <c:v>44014.410856712966</c:v>
                </c:pt>
                <c:pt idx="2517">
                  <c:v>44014.439432870371</c:v>
                </c:pt>
                <c:pt idx="2518">
                  <c:v>44014.44085648148</c:v>
                </c:pt>
                <c:pt idx="2519">
                  <c:v>44014.442291666666</c:v>
                </c:pt>
                <c:pt idx="2520">
                  <c:v>44014.509687500002</c:v>
                </c:pt>
                <c:pt idx="2521">
                  <c:v>44014.511111111111</c:v>
                </c:pt>
                <c:pt idx="2522">
                  <c:v>44014.574120370373</c:v>
                </c:pt>
                <c:pt idx="2523">
                  <c:v>44014.575543981482</c:v>
                </c:pt>
                <c:pt idx="2524">
                  <c:v>44014.601388888892</c:v>
                </c:pt>
                <c:pt idx="2525">
                  <c:v>44014.60423611111</c:v>
                </c:pt>
                <c:pt idx="2526">
                  <c:v>44014.605671296296</c:v>
                </c:pt>
                <c:pt idx="2527">
                  <c:v>44015.107442129629</c:v>
                </c:pt>
                <c:pt idx="2528">
                  <c:v>44015.108865740738</c:v>
                </c:pt>
                <c:pt idx="2529">
                  <c:v>44015.180300925924</c:v>
                </c:pt>
                <c:pt idx="2530">
                  <c:v>44015.240798611114</c:v>
                </c:pt>
                <c:pt idx="2531">
                  <c:v>44015.242222222223</c:v>
                </c:pt>
                <c:pt idx="2532">
                  <c:v>44015.30028935185</c:v>
                </c:pt>
                <c:pt idx="2533">
                  <c:v>44015.308621064818</c:v>
                </c:pt>
                <c:pt idx="2534">
                  <c:v>44015.311401967592</c:v>
                </c:pt>
                <c:pt idx="2535">
                  <c:v>44015.375508333331</c:v>
                </c:pt>
                <c:pt idx="2536">
                  <c:v>44015.376937037036</c:v>
                </c:pt>
                <c:pt idx="2537">
                  <c:v>44016.006855324071</c:v>
                </c:pt>
                <c:pt idx="2538">
                  <c:v>44016.071943171293</c:v>
                </c:pt>
                <c:pt idx="2539">
                  <c:v>44016.073333449072</c:v>
                </c:pt>
                <c:pt idx="2540">
                  <c:v>44016.074723726852</c:v>
                </c:pt>
                <c:pt idx="2541">
                  <c:v>44016.076111111113</c:v>
                </c:pt>
                <c:pt idx="2542">
                  <c:v>44016.076115046293</c:v>
                </c:pt>
                <c:pt idx="2543">
                  <c:v>44016.077488425923</c:v>
                </c:pt>
                <c:pt idx="2544">
                  <c:v>44016.078877314816</c:v>
                </c:pt>
                <c:pt idx="2545">
                  <c:v>44016.138428356484</c:v>
                </c:pt>
                <c:pt idx="2546">
                  <c:v>44016.139849537038</c:v>
                </c:pt>
                <c:pt idx="2547">
                  <c:v>44016.141285879632</c:v>
                </c:pt>
                <c:pt idx="2548">
                  <c:v>44016.142714699075</c:v>
                </c:pt>
                <c:pt idx="2549">
                  <c:v>44016.168425925927</c:v>
                </c:pt>
                <c:pt idx="2550">
                  <c:v>44016.205238310184</c:v>
                </c:pt>
                <c:pt idx="2551">
                  <c:v>44016.206666666665</c:v>
                </c:pt>
                <c:pt idx="2552">
                  <c:v>44016.206666666665</c:v>
                </c:pt>
                <c:pt idx="2553">
                  <c:v>44016.208090277774</c:v>
                </c:pt>
                <c:pt idx="2554">
                  <c:v>44016.208090277774</c:v>
                </c:pt>
                <c:pt idx="2555">
                  <c:v>44016.208095949078</c:v>
                </c:pt>
                <c:pt idx="2556">
                  <c:v>44016.265694444446</c:v>
                </c:pt>
                <c:pt idx="2557">
                  <c:v>44016.272843865743</c:v>
                </c:pt>
                <c:pt idx="2558">
                  <c:v>44016.274270833332</c:v>
                </c:pt>
                <c:pt idx="2559">
                  <c:v>44016.275701620369</c:v>
                </c:pt>
                <c:pt idx="2560">
                  <c:v>44016.277130324073</c:v>
                </c:pt>
                <c:pt idx="2561">
                  <c:v>44016.329988425925</c:v>
                </c:pt>
                <c:pt idx="2562">
                  <c:v>44016.339998148149</c:v>
                </c:pt>
                <c:pt idx="2563">
                  <c:v>44016.341426967592</c:v>
                </c:pt>
                <c:pt idx="2564">
                  <c:v>44016.342855671297</c:v>
                </c:pt>
                <c:pt idx="2565">
                  <c:v>44016.439641203702</c:v>
                </c:pt>
                <c:pt idx="2566">
                  <c:v>44016.972569444442</c:v>
                </c:pt>
                <c:pt idx="2567">
                  <c:v>44016.976851851854</c:v>
                </c:pt>
                <c:pt idx="2568">
                  <c:v>44017.036879398147</c:v>
                </c:pt>
                <c:pt idx="2569">
                  <c:v>44017.038308796298</c:v>
                </c:pt>
                <c:pt idx="2570">
                  <c:v>44017.039737037034</c:v>
                </c:pt>
                <c:pt idx="2571">
                  <c:v>44017.041166319446</c:v>
                </c:pt>
                <c:pt idx="2572">
                  <c:v>44017.042592592596</c:v>
                </c:pt>
                <c:pt idx="2573">
                  <c:v>44017.044016203705</c:v>
                </c:pt>
                <c:pt idx="2574">
                  <c:v>44017.105567129627</c:v>
                </c:pt>
                <c:pt idx="2575">
                  <c:v>44017.105573611108</c:v>
                </c:pt>
                <c:pt idx="2576">
                  <c:v>44017.107002430559</c:v>
                </c:pt>
                <c:pt idx="2577">
                  <c:v>44017.108425925922</c:v>
                </c:pt>
                <c:pt idx="2578">
                  <c:v>44017.108425925922</c:v>
                </c:pt>
                <c:pt idx="2579">
                  <c:v>44017.10843148148</c:v>
                </c:pt>
                <c:pt idx="2580">
                  <c:v>44017.109861111108</c:v>
                </c:pt>
                <c:pt idx="2581">
                  <c:v>44017.111284722225</c:v>
                </c:pt>
                <c:pt idx="2582">
                  <c:v>44017.134143518517</c:v>
                </c:pt>
                <c:pt idx="2583">
                  <c:v>44017.171056018517</c:v>
                </c:pt>
                <c:pt idx="2584">
                  <c:v>44017.172476851854</c:v>
                </c:pt>
                <c:pt idx="2585">
                  <c:v>44017.172476851854</c:v>
                </c:pt>
                <c:pt idx="2586">
                  <c:v>44017.172476851854</c:v>
                </c:pt>
                <c:pt idx="2587">
                  <c:v>44017.172485069445</c:v>
                </c:pt>
                <c:pt idx="2588">
                  <c:v>44017.173913773149</c:v>
                </c:pt>
                <c:pt idx="2589">
                  <c:v>44017.238284490741</c:v>
                </c:pt>
                <c:pt idx="2590">
                  <c:v>44017.241141782404</c:v>
                </c:pt>
                <c:pt idx="2591">
                  <c:v>44017.305064351851</c:v>
                </c:pt>
                <c:pt idx="2592">
                  <c:v>44017.306493634256</c:v>
                </c:pt>
                <c:pt idx="2593">
                  <c:v>44018.001817696757</c:v>
                </c:pt>
                <c:pt idx="2594">
                  <c:v>44018.00324489583</c:v>
                </c:pt>
                <c:pt idx="2595">
                  <c:v>44018.004673877316</c:v>
                </c:pt>
                <c:pt idx="2596">
                  <c:v>44018.007523148146</c:v>
                </c:pt>
                <c:pt idx="2597">
                  <c:v>44018.008958333332</c:v>
                </c:pt>
                <c:pt idx="2598">
                  <c:v>44018.068969907406</c:v>
                </c:pt>
                <c:pt idx="2599">
                  <c:v>44018.068978703704</c:v>
                </c:pt>
                <c:pt idx="2600">
                  <c:v>44018.070405092592</c:v>
                </c:pt>
                <c:pt idx="2601">
                  <c:v>44018.070407407409</c:v>
                </c:pt>
                <c:pt idx="2602">
                  <c:v>44018.071836805553</c:v>
                </c:pt>
                <c:pt idx="2603">
                  <c:v>44018.073263888888</c:v>
                </c:pt>
                <c:pt idx="2604">
                  <c:v>44018.073264467595</c:v>
                </c:pt>
                <c:pt idx="2605">
                  <c:v>44018.136139814815</c:v>
                </c:pt>
                <c:pt idx="2606">
                  <c:v>44018.137568518519</c:v>
                </c:pt>
                <c:pt idx="2607">
                  <c:v>44018.141851851855</c:v>
                </c:pt>
                <c:pt idx="2608">
                  <c:v>44018.143275462964</c:v>
                </c:pt>
                <c:pt idx="2609">
                  <c:v>44018.203305787036</c:v>
                </c:pt>
                <c:pt idx="2610">
                  <c:v>44018.206157407411</c:v>
                </c:pt>
                <c:pt idx="2611">
                  <c:v>44018.206163194445</c:v>
                </c:pt>
                <c:pt idx="2612">
                  <c:v>44018.207592361112</c:v>
                </c:pt>
                <c:pt idx="2613">
                  <c:v>44018.259027777778</c:v>
                </c:pt>
                <c:pt idx="2614">
                  <c:v>44018.260462962964</c:v>
                </c:pt>
                <c:pt idx="2615">
                  <c:v>44018.261886574073</c:v>
                </c:pt>
                <c:pt idx="2616">
                  <c:v>44018.270467361108</c:v>
                </c:pt>
                <c:pt idx="2617">
                  <c:v>44018.271896527775</c:v>
                </c:pt>
                <c:pt idx="2618">
                  <c:v>44018.274754861108</c:v>
                </c:pt>
                <c:pt idx="2619">
                  <c:v>44018.276184027774</c:v>
                </c:pt>
                <c:pt idx="2620">
                  <c:v>44018.972176689815</c:v>
                </c:pt>
                <c:pt idx="2621">
                  <c:v>44019.037037037036</c:v>
                </c:pt>
                <c:pt idx="2622">
                  <c:v>44019.039897337963</c:v>
                </c:pt>
                <c:pt idx="2623">
                  <c:v>44019.103458449077</c:v>
                </c:pt>
                <c:pt idx="2624">
                  <c:v>44019.104887268521</c:v>
                </c:pt>
                <c:pt idx="2625">
                  <c:v>44019.106316087964</c:v>
                </c:pt>
                <c:pt idx="2626">
                  <c:v>44019.107743055552</c:v>
                </c:pt>
                <c:pt idx="2627">
                  <c:v>44019.169194097223</c:v>
                </c:pt>
                <c:pt idx="2628">
                  <c:v>44019.170613425929</c:v>
                </c:pt>
                <c:pt idx="2629">
                  <c:v>44019.170622916667</c:v>
                </c:pt>
                <c:pt idx="2630">
                  <c:v>44019.240641898148</c:v>
                </c:pt>
                <c:pt idx="2631">
                  <c:v>44019.303517245367</c:v>
                </c:pt>
                <c:pt idx="2632">
                  <c:v>44019.306375231485</c:v>
                </c:pt>
                <c:pt idx="2633">
                  <c:v>44019.935262858795</c:v>
                </c:pt>
                <c:pt idx="2634">
                  <c:v>44019.936692060182</c:v>
                </c:pt>
                <c:pt idx="2635">
                  <c:v>44019.938113425924</c:v>
                </c:pt>
                <c:pt idx="2636">
                  <c:v>44019.999570983797</c:v>
                </c:pt>
                <c:pt idx="2637">
                  <c:v>44020.000999143522</c:v>
                </c:pt>
                <c:pt idx="2638">
                  <c:v>44020.003530138885</c:v>
                </c:pt>
                <c:pt idx="2639">
                  <c:v>44020.004959409722</c:v>
                </c:pt>
                <c:pt idx="2640">
                  <c:v>44020.066438541668</c:v>
                </c:pt>
                <c:pt idx="2641">
                  <c:v>44020.067867361111</c:v>
                </c:pt>
                <c:pt idx="2642">
                  <c:v>44020.069293981483</c:v>
                </c:pt>
                <c:pt idx="2643">
                  <c:v>44020.069296643516</c:v>
                </c:pt>
                <c:pt idx="2644">
                  <c:v>44020.070726041668</c:v>
                </c:pt>
                <c:pt idx="2645">
                  <c:v>44020.072155324073</c:v>
                </c:pt>
                <c:pt idx="2646">
                  <c:v>44020.136574074073</c:v>
                </c:pt>
                <c:pt idx="2647">
                  <c:v>44020.136581481478</c:v>
                </c:pt>
                <c:pt idx="2648">
                  <c:v>44020.139432870368</c:v>
                </c:pt>
                <c:pt idx="2649">
                  <c:v>44020.201264814816</c:v>
                </c:pt>
                <c:pt idx="2650">
                  <c:v>44020.202694097221</c:v>
                </c:pt>
                <c:pt idx="2651">
                  <c:v>44020.20412037037</c:v>
                </c:pt>
                <c:pt idx="2652">
                  <c:v>44020.204123263888</c:v>
                </c:pt>
                <c:pt idx="2653">
                  <c:v>44020.267796527776</c:v>
                </c:pt>
                <c:pt idx="2654">
                  <c:v>44020.272083912037</c:v>
                </c:pt>
                <c:pt idx="2655">
                  <c:v>44020.901307870372</c:v>
                </c:pt>
                <c:pt idx="2656">
                  <c:v>44021.159791666665</c:v>
                </c:pt>
                <c:pt idx="2657">
                  <c:v>44021.169791666667</c:v>
                </c:pt>
                <c:pt idx="2658">
                  <c:v>44021.235532407409</c:v>
                </c:pt>
                <c:pt idx="2659">
                  <c:v>44021.291273148148</c:v>
                </c:pt>
                <c:pt idx="2660">
                  <c:v>44021.430868055555</c:v>
                </c:pt>
                <c:pt idx="2661">
                  <c:v>44021.932044421294</c:v>
                </c:pt>
                <c:pt idx="2662">
                  <c:v>44021.997903622687</c:v>
                </c:pt>
                <c:pt idx="2663">
                  <c:v>44021.999332789354</c:v>
                </c:pt>
                <c:pt idx="2664">
                  <c:v>44022.000762025462</c:v>
                </c:pt>
                <c:pt idx="2665">
                  <c:v>44022.002191192129</c:v>
                </c:pt>
                <c:pt idx="2666">
                  <c:v>44022.003611111111</c:v>
                </c:pt>
                <c:pt idx="2667">
                  <c:v>44022.003620601849</c:v>
                </c:pt>
                <c:pt idx="2668">
                  <c:v>44022.005046296297</c:v>
                </c:pt>
                <c:pt idx="2669">
                  <c:v>44022.06624270833</c:v>
                </c:pt>
                <c:pt idx="2670">
                  <c:v>44022.067671990742</c:v>
                </c:pt>
                <c:pt idx="2671">
                  <c:v>44022.069101157409</c:v>
                </c:pt>
                <c:pt idx="2672">
                  <c:v>44022.132103703705</c:v>
                </c:pt>
                <c:pt idx="2673">
                  <c:v>44022.133531712963</c:v>
                </c:pt>
                <c:pt idx="2674">
                  <c:v>44022.134960763891</c:v>
                </c:pt>
                <c:pt idx="2675">
                  <c:v>44022.136389467596</c:v>
                </c:pt>
                <c:pt idx="2676">
                  <c:v>44022.199208796294</c:v>
                </c:pt>
                <c:pt idx="2677">
                  <c:v>44022.200636574074</c:v>
                </c:pt>
                <c:pt idx="2678">
                  <c:v>44022.200638078706</c:v>
                </c:pt>
                <c:pt idx="2679">
                  <c:v>44022.202065625002</c:v>
                </c:pt>
                <c:pt idx="2680">
                  <c:v>44022.203926041664</c:v>
                </c:pt>
                <c:pt idx="2681">
                  <c:v>44022.205354976853</c:v>
                </c:pt>
                <c:pt idx="2682">
                  <c:v>44022.267254166669</c:v>
                </c:pt>
                <c:pt idx="2683">
                  <c:v>44022.26868321759</c:v>
                </c:pt>
                <c:pt idx="2684">
                  <c:v>44022.270112615741</c:v>
                </c:pt>
                <c:pt idx="2685">
                  <c:v>44022.395624999997</c:v>
                </c:pt>
                <c:pt idx="2686">
                  <c:v>44022.395624999997</c:v>
                </c:pt>
                <c:pt idx="2687">
                  <c:v>44022.897415509258</c:v>
                </c:pt>
                <c:pt idx="2688">
                  <c:v>44022.898844675925</c:v>
                </c:pt>
                <c:pt idx="2689">
                  <c:v>44022.900274305553</c:v>
                </c:pt>
                <c:pt idx="2690">
                  <c:v>44022.964861168984</c:v>
                </c:pt>
                <c:pt idx="2691">
                  <c:v>44022.966290462966</c:v>
                </c:pt>
                <c:pt idx="2692">
                  <c:v>44022.967720995373</c:v>
                </c:pt>
                <c:pt idx="2693">
                  <c:v>44022.969143518516</c:v>
                </c:pt>
                <c:pt idx="2694">
                  <c:v>44022.969149849538</c:v>
                </c:pt>
                <c:pt idx="2695">
                  <c:v>44022.970578703702</c:v>
                </c:pt>
                <c:pt idx="2696">
                  <c:v>44023.030730324077</c:v>
                </c:pt>
                <c:pt idx="2697">
                  <c:v>44023.035018287039</c:v>
                </c:pt>
                <c:pt idx="2698">
                  <c:v>44023.099350115743</c:v>
                </c:pt>
                <c:pt idx="2699">
                  <c:v>44023.100779050925</c:v>
                </c:pt>
                <c:pt idx="2700">
                  <c:v>44023.102199074077</c:v>
                </c:pt>
                <c:pt idx="2701">
                  <c:v>44023.102208564815</c:v>
                </c:pt>
                <c:pt idx="2702">
                  <c:v>44023.103639351852</c:v>
                </c:pt>
                <c:pt idx="2703">
                  <c:v>44023.165110416667</c:v>
                </c:pt>
                <c:pt idx="2704">
                  <c:v>44023.166539351849</c:v>
                </c:pt>
                <c:pt idx="2705">
                  <c:v>44023.166539930557</c:v>
                </c:pt>
                <c:pt idx="2706">
                  <c:v>44023.167962962965</c:v>
                </c:pt>
                <c:pt idx="2707">
                  <c:v>44023.167969328701</c:v>
                </c:pt>
                <c:pt idx="2708">
                  <c:v>44023.169398611113</c:v>
                </c:pt>
                <c:pt idx="2709">
                  <c:v>44023.17082175926</c:v>
                </c:pt>
                <c:pt idx="2710">
                  <c:v>44023.170828240742</c:v>
                </c:pt>
                <c:pt idx="2711">
                  <c:v>44023.235447222221</c:v>
                </c:pt>
                <c:pt idx="2712">
                  <c:v>44023.236876504627</c:v>
                </c:pt>
                <c:pt idx="2713">
                  <c:v>44023.428113425929</c:v>
                </c:pt>
                <c:pt idx="2714">
                  <c:v>44023.865238888888</c:v>
                </c:pt>
                <c:pt idx="2715">
                  <c:v>44023.868090277778</c:v>
                </c:pt>
                <c:pt idx="2716">
                  <c:v>44023.869525462964</c:v>
                </c:pt>
                <c:pt idx="2717">
                  <c:v>44023.928838067128</c:v>
                </c:pt>
                <c:pt idx="2718">
                  <c:v>44023.930267418982</c:v>
                </c:pt>
                <c:pt idx="2719">
                  <c:v>44023.931696956017</c:v>
                </c:pt>
                <c:pt idx="2720">
                  <c:v>44023.933126585645</c:v>
                </c:pt>
                <c:pt idx="2721">
                  <c:v>44023.9345559375</c:v>
                </c:pt>
                <c:pt idx="2722">
                  <c:v>44023.996032800926</c:v>
                </c:pt>
                <c:pt idx="2723">
                  <c:v>44023.997463680556</c:v>
                </c:pt>
                <c:pt idx="2724">
                  <c:v>44023.998888888891</c:v>
                </c:pt>
                <c:pt idx="2725">
                  <c:v>44023.998892488424</c:v>
                </c:pt>
                <c:pt idx="2726">
                  <c:v>44024.000321886575</c:v>
                </c:pt>
                <c:pt idx="2727">
                  <c:v>44024.003171296295</c:v>
                </c:pt>
                <c:pt idx="2728">
                  <c:v>44024.064884259256</c:v>
                </c:pt>
                <c:pt idx="2729">
                  <c:v>44024.070601851854</c:v>
                </c:pt>
                <c:pt idx="2730">
                  <c:v>44024.188564814816</c:v>
                </c:pt>
                <c:pt idx="2731">
                  <c:v>44024.198576388888</c:v>
                </c:pt>
                <c:pt idx="2732">
                  <c:v>44024.2</c:v>
                </c:pt>
                <c:pt idx="2733">
                  <c:v>44024.830937500003</c:v>
                </c:pt>
                <c:pt idx="2734">
                  <c:v>44024.901006944441</c:v>
                </c:pt>
                <c:pt idx="2735">
                  <c:v>44024.965381944443</c:v>
                </c:pt>
                <c:pt idx="2736">
                  <c:v>44024.965381944443</c:v>
                </c:pt>
                <c:pt idx="2737">
                  <c:v>44024.966805555552</c:v>
                </c:pt>
                <c:pt idx="2738">
                  <c:v>44024.968240740738</c:v>
                </c:pt>
                <c:pt idx="2739">
                  <c:v>44025.030300925922</c:v>
                </c:pt>
                <c:pt idx="2740">
                  <c:v>44025.031736111108</c:v>
                </c:pt>
                <c:pt idx="2741">
                  <c:v>44025.031736111108</c:v>
                </c:pt>
                <c:pt idx="2742">
                  <c:v>44025.033159722225</c:v>
                </c:pt>
                <c:pt idx="2743">
                  <c:v>44025.034594907411</c:v>
                </c:pt>
                <c:pt idx="2744">
                  <c:v>44025.03601851852</c:v>
                </c:pt>
                <c:pt idx="2745">
                  <c:v>44025.097766203704</c:v>
                </c:pt>
                <c:pt idx="2746">
                  <c:v>44025.09920138889</c:v>
                </c:pt>
                <c:pt idx="2747">
                  <c:v>44025.165000000001</c:v>
                </c:pt>
                <c:pt idx="2748">
                  <c:v>44025.863818055557</c:v>
                </c:pt>
                <c:pt idx="2749">
                  <c:v>44025.932592592595</c:v>
                </c:pt>
                <c:pt idx="2750">
                  <c:v>44025.934016203704</c:v>
                </c:pt>
                <c:pt idx="2751">
                  <c:v>44025.994097222225</c:v>
                </c:pt>
                <c:pt idx="2752">
                  <c:v>44025.99695601852</c:v>
                </c:pt>
                <c:pt idx="2753">
                  <c:v>44025.998379629629</c:v>
                </c:pt>
                <c:pt idx="2754">
                  <c:v>44025.999814814815</c:v>
                </c:pt>
                <c:pt idx="2755">
                  <c:v>44026.063194444447</c:v>
                </c:pt>
                <c:pt idx="2756">
                  <c:v>44026.064629629633</c:v>
                </c:pt>
                <c:pt idx="2757">
                  <c:v>44026.131122685183</c:v>
                </c:pt>
                <c:pt idx="2758">
                  <c:v>44026.324467592596</c:v>
                </c:pt>
                <c:pt idx="2759">
                  <c:v>44026.389224537037</c:v>
                </c:pt>
                <c:pt idx="2760">
                  <c:v>44026.390648148146</c:v>
                </c:pt>
              </c:numCache>
            </c:numRef>
          </c:xVal>
          <c:yVal>
            <c:numRef>
              <c:f>Merged!$D$2:$D$2762</c:f>
              <c:numCache>
                <c:formatCode>0.00</c:formatCode>
                <c:ptCount val="2761"/>
                <c:pt idx="0">
                  <c:v>19.622641509433961</c:v>
                </c:pt>
                <c:pt idx="1">
                  <c:v>19.622641509433961</c:v>
                </c:pt>
                <c:pt idx="2">
                  <c:v>19.622641509433961</c:v>
                </c:pt>
                <c:pt idx="3">
                  <c:v>19.029649595687331</c:v>
                </c:pt>
                <c:pt idx="4">
                  <c:v>19.029649595687331</c:v>
                </c:pt>
                <c:pt idx="5">
                  <c:v>20.363881401617249</c:v>
                </c:pt>
                <c:pt idx="6">
                  <c:v>20.363881401617249</c:v>
                </c:pt>
                <c:pt idx="7">
                  <c:v>22.587601078167115</c:v>
                </c:pt>
                <c:pt idx="8">
                  <c:v>19.177897574123989</c:v>
                </c:pt>
                <c:pt idx="9">
                  <c:v>20.363881401617249</c:v>
                </c:pt>
                <c:pt idx="10">
                  <c:v>20.363881401617249</c:v>
                </c:pt>
                <c:pt idx="11">
                  <c:v>21.846361185983827</c:v>
                </c:pt>
                <c:pt idx="12">
                  <c:v>24.959568733153638</c:v>
                </c:pt>
                <c:pt idx="13">
                  <c:v>22.142857142857142</c:v>
                </c:pt>
                <c:pt idx="14">
                  <c:v>21.69811320754717</c:v>
                </c:pt>
                <c:pt idx="15">
                  <c:v>20.067385444743934</c:v>
                </c:pt>
                <c:pt idx="16">
                  <c:v>20.660377358490564</c:v>
                </c:pt>
                <c:pt idx="17">
                  <c:v>20.660377358490564</c:v>
                </c:pt>
                <c:pt idx="18">
                  <c:v>22.439353099730457</c:v>
                </c:pt>
                <c:pt idx="19">
                  <c:v>21.846361185983827</c:v>
                </c:pt>
                <c:pt idx="20">
                  <c:v>19.474393530997304</c:v>
                </c:pt>
                <c:pt idx="21">
                  <c:v>19.177897574123989</c:v>
                </c:pt>
                <c:pt idx="22">
                  <c:v>21.253369272237197</c:v>
                </c:pt>
                <c:pt idx="23">
                  <c:v>22.439353099730457</c:v>
                </c:pt>
                <c:pt idx="24">
                  <c:v>22.439353099730457</c:v>
                </c:pt>
                <c:pt idx="25">
                  <c:v>22.439353099730457</c:v>
                </c:pt>
                <c:pt idx="26">
                  <c:v>23.773584905660378</c:v>
                </c:pt>
                <c:pt idx="27">
                  <c:v>17.843665768194072</c:v>
                </c:pt>
                <c:pt idx="28">
                  <c:v>17.843665768194072</c:v>
                </c:pt>
                <c:pt idx="29">
                  <c:v>22.587601078167115</c:v>
                </c:pt>
                <c:pt idx="30">
                  <c:v>22.587601078167115</c:v>
                </c:pt>
                <c:pt idx="31">
                  <c:v>17.991913746630729</c:v>
                </c:pt>
                <c:pt idx="32">
                  <c:v>17.991913746630729</c:v>
                </c:pt>
                <c:pt idx="33">
                  <c:v>15.175202156334231</c:v>
                </c:pt>
                <c:pt idx="34">
                  <c:v>15.175202156334231</c:v>
                </c:pt>
                <c:pt idx="35">
                  <c:v>24.366576819407008</c:v>
                </c:pt>
                <c:pt idx="36">
                  <c:v>24.811320754716981</c:v>
                </c:pt>
                <c:pt idx="37">
                  <c:v>26.442048517520217</c:v>
                </c:pt>
                <c:pt idx="38">
                  <c:v>21.69811320754717</c:v>
                </c:pt>
                <c:pt idx="39">
                  <c:v>25.256064690026953</c:v>
                </c:pt>
                <c:pt idx="40">
                  <c:v>22.142857142857142</c:v>
                </c:pt>
                <c:pt idx="41">
                  <c:v>20.808625336927221</c:v>
                </c:pt>
                <c:pt idx="42">
                  <c:v>22.439353099730457</c:v>
                </c:pt>
                <c:pt idx="43">
                  <c:v>24.070080862533693</c:v>
                </c:pt>
                <c:pt idx="44">
                  <c:v>24.070080862533693</c:v>
                </c:pt>
                <c:pt idx="45">
                  <c:v>24.070080862533693</c:v>
                </c:pt>
                <c:pt idx="46">
                  <c:v>20.660377358490564</c:v>
                </c:pt>
                <c:pt idx="47">
                  <c:v>21.10512129380054</c:v>
                </c:pt>
                <c:pt idx="48">
                  <c:v>21.10512129380054</c:v>
                </c:pt>
                <c:pt idx="49">
                  <c:v>22.587601078167115</c:v>
                </c:pt>
                <c:pt idx="50">
                  <c:v>22.587601078167115</c:v>
                </c:pt>
                <c:pt idx="51">
                  <c:v>22.587601078167115</c:v>
                </c:pt>
                <c:pt idx="52">
                  <c:v>23.921832884097036</c:v>
                </c:pt>
                <c:pt idx="53">
                  <c:v>23.921832884097036</c:v>
                </c:pt>
                <c:pt idx="54">
                  <c:v>17.250673854447442</c:v>
                </c:pt>
                <c:pt idx="55">
                  <c:v>16.657681940700808</c:v>
                </c:pt>
                <c:pt idx="56">
                  <c:v>16.657681940700808</c:v>
                </c:pt>
                <c:pt idx="57">
                  <c:v>16.657681940700808</c:v>
                </c:pt>
                <c:pt idx="58">
                  <c:v>19.474393530997304</c:v>
                </c:pt>
                <c:pt idx="59">
                  <c:v>18.733153638814017</c:v>
                </c:pt>
                <c:pt idx="60">
                  <c:v>15.026954177897574</c:v>
                </c:pt>
                <c:pt idx="61">
                  <c:v>15.323450134770889</c:v>
                </c:pt>
                <c:pt idx="62">
                  <c:v>16.805929919137466</c:v>
                </c:pt>
                <c:pt idx="63">
                  <c:v>14.730458221024259</c:v>
                </c:pt>
                <c:pt idx="64">
                  <c:v>22.142857142857142</c:v>
                </c:pt>
                <c:pt idx="65">
                  <c:v>22.587601078167115</c:v>
                </c:pt>
                <c:pt idx="66">
                  <c:v>21.401617250673855</c:v>
                </c:pt>
                <c:pt idx="67">
                  <c:v>22.439353099730457</c:v>
                </c:pt>
                <c:pt idx="68">
                  <c:v>20.660377358490564</c:v>
                </c:pt>
                <c:pt idx="69">
                  <c:v>22.439353099730457</c:v>
                </c:pt>
                <c:pt idx="70">
                  <c:v>19.029649595687331</c:v>
                </c:pt>
                <c:pt idx="71">
                  <c:v>21.401617250673855</c:v>
                </c:pt>
                <c:pt idx="72">
                  <c:v>21.846361185983827</c:v>
                </c:pt>
                <c:pt idx="73">
                  <c:v>22.587601078167115</c:v>
                </c:pt>
                <c:pt idx="74">
                  <c:v>12.21024258760108</c:v>
                </c:pt>
                <c:pt idx="75">
                  <c:v>20.067385444743934</c:v>
                </c:pt>
                <c:pt idx="76">
                  <c:v>21.253369272237197</c:v>
                </c:pt>
                <c:pt idx="77">
                  <c:v>21.401617250673855</c:v>
                </c:pt>
                <c:pt idx="78">
                  <c:v>19.177897574123989</c:v>
                </c:pt>
                <c:pt idx="79">
                  <c:v>21.69811320754717</c:v>
                </c:pt>
                <c:pt idx="80">
                  <c:v>22.735849056603772</c:v>
                </c:pt>
                <c:pt idx="81">
                  <c:v>23.032345013477091</c:v>
                </c:pt>
                <c:pt idx="82">
                  <c:v>18.584905660377359</c:v>
                </c:pt>
                <c:pt idx="83">
                  <c:v>18.584905660377359</c:v>
                </c:pt>
                <c:pt idx="84">
                  <c:v>18.584905660377359</c:v>
                </c:pt>
                <c:pt idx="85">
                  <c:v>19.770889487870619</c:v>
                </c:pt>
                <c:pt idx="86">
                  <c:v>19.770889487870619</c:v>
                </c:pt>
                <c:pt idx="87">
                  <c:v>21.994609164420485</c:v>
                </c:pt>
                <c:pt idx="88">
                  <c:v>14.730458221024259</c:v>
                </c:pt>
                <c:pt idx="89">
                  <c:v>16.509433962264151</c:v>
                </c:pt>
                <c:pt idx="90">
                  <c:v>15.026954177897574</c:v>
                </c:pt>
                <c:pt idx="91">
                  <c:v>11.913746630727761</c:v>
                </c:pt>
                <c:pt idx="92">
                  <c:v>15.323450134770889</c:v>
                </c:pt>
                <c:pt idx="93">
                  <c:v>14.137466307277627</c:v>
                </c:pt>
                <c:pt idx="94">
                  <c:v>14.878706199460916</c:v>
                </c:pt>
                <c:pt idx="95">
                  <c:v>17.547169811320757</c:v>
                </c:pt>
                <c:pt idx="96">
                  <c:v>20.067385444743934</c:v>
                </c:pt>
                <c:pt idx="97">
                  <c:v>17.991913746630729</c:v>
                </c:pt>
                <c:pt idx="98">
                  <c:v>23.921832884097036</c:v>
                </c:pt>
                <c:pt idx="99">
                  <c:v>22.2911051212938</c:v>
                </c:pt>
                <c:pt idx="100">
                  <c:v>22.2911051212938</c:v>
                </c:pt>
                <c:pt idx="101">
                  <c:v>21.253369272237197</c:v>
                </c:pt>
                <c:pt idx="102">
                  <c:v>17.991913746630729</c:v>
                </c:pt>
                <c:pt idx="103">
                  <c:v>15.323450134770889</c:v>
                </c:pt>
                <c:pt idx="104">
                  <c:v>14.730458221024259</c:v>
                </c:pt>
                <c:pt idx="105">
                  <c:v>13.544474393530997</c:v>
                </c:pt>
                <c:pt idx="106">
                  <c:v>15.916442048517521</c:v>
                </c:pt>
                <c:pt idx="107">
                  <c:v>14.285714285714286</c:v>
                </c:pt>
                <c:pt idx="108">
                  <c:v>13.247978436657682</c:v>
                </c:pt>
                <c:pt idx="109">
                  <c:v>15.175202156334231</c:v>
                </c:pt>
                <c:pt idx="110">
                  <c:v>15.768194070080863</c:v>
                </c:pt>
                <c:pt idx="111">
                  <c:v>20.660377358490564</c:v>
                </c:pt>
                <c:pt idx="112">
                  <c:v>17.102425876010784</c:v>
                </c:pt>
                <c:pt idx="113">
                  <c:v>14.285714285714286</c:v>
                </c:pt>
                <c:pt idx="114">
                  <c:v>13.39622641509434</c:v>
                </c:pt>
                <c:pt idx="115">
                  <c:v>18.584905660377359</c:v>
                </c:pt>
                <c:pt idx="116">
                  <c:v>18.733153638814017</c:v>
                </c:pt>
                <c:pt idx="117">
                  <c:v>18.733153638814017</c:v>
                </c:pt>
                <c:pt idx="118">
                  <c:v>18.733153638814017</c:v>
                </c:pt>
                <c:pt idx="119">
                  <c:v>18.436657681940702</c:v>
                </c:pt>
                <c:pt idx="120">
                  <c:v>18.436657681940702</c:v>
                </c:pt>
                <c:pt idx="121">
                  <c:v>18.881401617250674</c:v>
                </c:pt>
                <c:pt idx="122">
                  <c:v>18.733153638814017</c:v>
                </c:pt>
                <c:pt idx="123">
                  <c:v>18.140161725067387</c:v>
                </c:pt>
                <c:pt idx="124">
                  <c:v>21.401617250673855</c:v>
                </c:pt>
                <c:pt idx="125">
                  <c:v>14.878706199460916</c:v>
                </c:pt>
                <c:pt idx="126">
                  <c:v>14.878706199460916</c:v>
                </c:pt>
                <c:pt idx="127">
                  <c:v>14.878706199460916</c:v>
                </c:pt>
                <c:pt idx="128">
                  <c:v>12.80323450134771</c:v>
                </c:pt>
                <c:pt idx="129">
                  <c:v>17.102425876010784</c:v>
                </c:pt>
                <c:pt idx="130">
                  <c:v>16.509433962264151</c:v>
                </c:pt>
                <c:pt idx="131">
                  <c:v>17.547169811320757</c:v>
                </c:pt>
                <c:pt idx="132">
                  <c:v>18.436657681940702</c:v>
                </c:pt>
                <c:pt idx="133">
                  <c:v>18.140161725067387</c:v>
                </c:pt>
                <c:pt idx="134">
                  <c:v>17.695417789757414</c:v>
                </c:pt>
                <c:pt idx="135">
                  <c:v>17.250673854447442</c:v>
                </c:pt>
                <c:pt idx="136">
                  <c:v>18.288409703504044</c:v>
                </c:pt>
                <c:pt idx="137">
                  <c:v>18.288409703504044</c:v>
                </c:pt>
                <c:pt idx="138">
                  <c:v>17.991913746630729</c:v>
                </c:pt>
                <c:pt idx="139">
                  <c:v>17.991913746630729</c:v>
                </c:pt>
                <c:pt idx="140">
                  <c:v>18.288409703504044</c:v>
                </c:pt>
                <c:pt idx="141">
                  <c:v>17.843665768194072</c:v>
                </c:pt>
                <c:pt idx="142">
                  <c:v>17.843665768194072</c:v>
                </c:pt>
                <c:pt idx="143">
                  <c:v>17.102425876010784</c:v>
                </c:pt>
                <c:pt idx="144">
                  <c:v>17.250673854447442</c:v>
                </c:pt>
                <c:pt idx="145">
                  <c:v>18.140161725067387</c:v>
                </c:pt>
                <c:pt idx="146">
                  <c:v>20.956873315363879</c:v>
                </c:pt>
                <c:pt idx="147">
                  <c:v>20.956873315363879</c:v>
                </c:pt>
                <c:pt idx="148">
                  <c:v>16.509433962264151</c:v>
                </c:pt>
                <c:pt idx="149">
                  <c:v>17.547169811320757</c:v>
                </c:pt>
                <c:pt idx="150">
                  <c:v>18.584905660377359</c:v>
                </c:pt>
                <c:pt idx="151">
                  <c:v>19.474393530997304</c:v>
                </c:pt>
                <c:pt idx="152">
                  <c:v>17.843665768194072</c:v>
                </c:pt>
                <c:pt idx="153">
                  <c:v>18.584905660377359</c:v>
                </c:pt>
                <c:pt idx="154">
                  <c:v>17.250673854447442</c:v>
                </c:pt>
                <c:pt idx="155">
                  <c:v>16.509433962264151</c:v>
                </c:pt>
                <c:pt idx="156">
                  <c:v>17.695417789757414</c:v>
                </c:pt>
                <c:pt idx="157">
                  <c:v>16.954177897574127</c:v>
                </c:pt>
                <c:pt idx="158">
                  <c:v>19.770889487870619</c:v>
                </c:pt>
                <c:pt idx="159">
                  <c:v>15.916442048517521</c:v>
                </c:pt>
                <c:pt idx="160">
                  <c:v>17.398921832884099</c:v>
                </c:pt>
                <c:pt idx="161">
                  <c:v>16.954177897574127</c:v>
                </c:pt>
                <c:pt idx="162">
                  <c:v>19.177897574123989</c:v>
                </c:pt>
                <c:pt idx="163">
                  <c:v>15.916442048517521</c:v>
                </c:pt>
                <c:pt idx="164">
                  <c:v>18.881401617250674</c:v>
                </c:pt>
                <c:pt idx="165">
                  <c:v>20.512129380053906</c:v>
                </c:pt>
                <c:pt idx="166">
                  <c:v>20.512129380053906</c:v>
                </c:pt>
                <c:pt idx="167">
                  <c:v>19.326145552560646</c:v>
                </c:pt>
                <c:pt idx="168">
                  <c:v>18.733153638814017</c:v>
                </c:pt>
                <c:pt idx="169">
                  <c:v>17.991913746630729</c:v>
                </c:pt>
                <c:pt idx="170">
                  <c:v>17.250673854447442</c:v>
                </c:pt>
                <c:pt idx="171">
                  <c:v>18.584905660377359</c:v>
                </c:pt>
                <c:pt idx="172">
                  <c:v>18.584905660377359</c:v>
                </c:pt>
                <c:pt idx="173">
                  <c:v>16.212938005390836</c:v>
                </c:pt>
                <c:pt idx="174">
                  <c:v>16.064690026954178</c:v>
                </c:pt>
                <c:pt idx="175">
                  <c:v>16.805929919137466</c:v>
                </c:pt>
                <c:pt idx="176">
                  <c:v>16.805929919137466</c:v>
                </c:pt>
                <c:pt idx="177">
                  <c:v>16.954177897574127</c:v>
                </c:pt>
                <c:pt idx="178">
                  <c:v>16.212938000000001</c:v>
                </c:pt>
                <c:pt idx="179">
                  <c:v>18.733153999999999</c:v>
                </c:pt>
                <c:pt idx="180">
                  <c:v>15.619946091644206</c:v>
                </c:pt>
                <c:pt idx="181">
                  <c:v>15.619946091644206</c:v>
                </c:pt>
                <c:pt idx="182">
                  <c:v>16.509433962264151</c:v>
                </c:pt>
                <c:pt idx="183">
                  <c:v>15.768194070080863</c:v>
                </c:pt>
                <c:pt idx="184">
                  <c:v>16.212938005390836</c:v>
                </c:pt>
                <c:pt idx="185">
                  <c:v>17.843665768194072</c:v>
                </c:pt>
                <c:pt idx="186">
                  <c:v>16.657681940700808</c:v>
                </c:pt>
                <c:pt idx="187">
                  <c:v>15.619946091644206</c:v>
                </c:pt>
                <c:pt idx="188">
                  <c:v>18.881402000000001</c:v>
                </c:pt>
                <c:pt idx="189">
                  <c:v>18.584905660377359</c:v>
                </c:pt>
                <c:pt idx="190">
                  <c:v>18.436657681940702</c:v>
                </c:pt>
                <c:pt idx="191">
                  <c:v>17.250674</c:v>
                </c:pt>
                <c:pt idx="192">
                  <c:v>16.064689999999999</c:v>
                </c:pt>
                <c:pt idx="193">
                  <c:v>17.695418</c:v>
                </c:pt>
                <c:pt idx="194">
                  <c:v>19.029649595687331</c:v>
                </c:pt>
                <c:pt idx="195">
                  <c:v>19.177897574123989</c:v>
                </c:pt>
                <c:pt idx="196">
                  <c:v>16.954177897574127</c:v>
                </c:pt>
                <c:pt idx="197">
                  <c:v>19.177897574123989</c:v>
                </c:pt>
                <c:pt idx="198">
                  <c:v>19.177897574123989</c:v>
                </c:pt>
                <c:pt idx="199">
                  <c:v>19.326145552560646</c:v>
                </c:pt>
                <c:pt idx="200">
                  <c:v>19.326145552560646</c:v>
                </c:pt>
                <c:pt idx="201">
                  <c:v>18.288409703504044</c:v>
                </c:pt>
                <c:pt idx="202">
                  <c:v>19.177897574123989</c:v>
                </c:pt>
                <c:pt idx="203">
                  <c:v>19.177897574123989</c:v>
                </c:pt>
                <c:pt idx="204">
                  <c:v>15.471698113207546</c:v>
                </c:pt>
                <c:pt idx="205">
                  <c:v>17.843665768194072</c:v>
                </c:pt>
                <c:pt idx="206">
                  <c:v>15.619946091644206</c:v>
                </c:pt>
                <c:pt idx="207">
                  <c:v>16.657681940700808</c:v>
                </c:pt>
                <c:pt idx="208">
                  <c:v>22.587601078167115</c:v>
                </c:pt>
                <c:pt idx="209">
                  <c:v>21.846361000000002</c:v>
                </c:pt>
                <c:pt idx="210">
                  <c:v>20.660377</c:v>
                </c:pt>
                <c:pt idx="211">
                  <c:v>19.029649595687331</c:v>
                </c:pt>
                <c:pt idx="212">
                  <c:v>16.657682000000001</c:v>
                </c:pt>
                <c:pt idx="213">
                  <c:v>20.512129000000002</c:v>
                </c:pt>
                <c:pt idx="214">
                  <c:v>16.805929919137466</c:v>
                </c:pt>
                <c:pt idx="215">
                  <c:v>21.10512129380054</c:v>
                </c:pt>
                <c:pt idx="216">
                  <c:v>20.067385444743934</c:v>
                </c:pt>
                <c:pt idx="217">
                  <c:v>17.102425876010784</c:v>
                </c:pt>
                <c:pt idx="218">
                  <c:v>18.140161725067387</c:v>
                </c:pt>
                <c:pt idx="219">
                  <c:v>14.878706199460916</c:v>
                </c:pt>
                <c:pt idx="220">
                  <c:v>19.029649595687331</c:v>
                </c:pt>
                <c:pt idx="221">
                  <c:v>17.250673854447442</c:v>
                </c:pt>
                <c:pt idx="222">
                  <c:v>19.326145552560646</c:v>
                </c:pt>
                <c:pt idx="223">
                  <c:v>19.029649595687331</c:v>
                </c:pt>
                <c:pt idx="224">
                  <c:v>18.436657681940702</c:v>
                </c:pt>
                <c:pt idx="225">
                  <c:v>21.846361185983827</c:v>
                </c:pt>
                <c:pt idx="226">
                  <c:v>19.622641509433961</c:v>
                </c:pt>
                <c:pt idx="227">
                  <c:v>20.067385444743934</c:v>
                </c:pt>
                <c:pt idx="228">
                  <c:v>18.881401617250674</c:v>
                </c:pt>
                <c:pt idx="229">
                  <c:v>20.363881401617249</c:v>
                </c:pt>
                <c:pt idx="230">
                  <c:v>18.436657681940702</c:v>
                </c:pt>
                <c:pt idx="231">
                  <c:v>16.509433962264151</c:v>
                </c:pt>
                <c:pt idx="232">
                  <c:v>16.064690026954178</c:v>
                </c:pt>
                <c:pt idx="233">
                  <c:v>19.622641509433961</c:v>
                </c:pt>
                <c:pt idx="234">
                  <c:v>19.622641509433961</c:v>
                </c:pt>
                <c:pt idx="235">
                  <c:v>22.587601078167115</c:v>
                </c:pt>
                <c:pt idx="236">
                  <c:v>21.401617250673855</c:v>
                </c:pt>
                <c:pt idx="237">
                  <c:v>14.730458221024259</c:v>
                </c:pt>
                <c:pt idx="238">
                  <c:v>17.250673854447442</c:v>
                </c:pt>
                <c:pt idx="239">
                  <c:v>16.954177897574127</c:v>
                </c:pt>
                <c:pt idx="240">
                  <c:v>15.768194070080863</c:v>
                </c:pt>
                <c:pt idx="241">
                  <c:v>19.622641509433961</c:v>
                </c:pt>
                <c:pt idx="242">
                  <c:v>19.622641509433961</c:v>
                </c:pt>
                <c:pt idx="243">
                  <c:v>19.622641509433961</c:v>
                </c:pt>
                <c:pt idx="244">
                  <c:v>19.622641509433961</c:v>
                </c:pt>
                <c:pt idx="245">
                  <c:v>19.029649595687331</c:v>
                </c:pt>
                <c:pt idx="246">
                  <c:v>19.029649595687331</c:v>
                </c:pt>
                <c:pt idx="247">
                  <c:v>21.69811320754717</c:v>
                </c:pt>
                <c:pt idx="248">
                  <c:v>21.994609164420485</c:v>
                </c:pt>
                <c:pt idx="249">
                  <c:v>20.660377358490564</c:v>
                </c:pt>
                <c:pt idx="250">
                  <c:v>20.512129380053906</c:v>
                </c:pt>
                <c:pt idx="251">
                  <c:v>17.547169811320757</c:v>
                </c:pt>
                <c:pt idx="252">
                  <c:v>18.733153638814017</c:v>
                </c:pt>
                <c:pt idx="253">
                  <c:v>17.991913746630729</c:v>
                </c:pt>
                <c:pt idx="254">
                  <c:v>24.366576819407008</c:v>
                </c:pt>
                <c:pt idx="255">
                  <c:v>20.512129380053906</c:v>
                </c:pt>
                <c:pt idx="256">
                  <c:v>20.215633423180591</c:v>
                </c:pt>
                <c:pt idx="257">
                  <c:v>21.846361185983827</c:v>
                </c:pt>
                <c:pt idx="258">
                  <c:v>22.735849056603772</c:v>
                </c:pt>
                <c:pt idx="259">
                  <c:v>19.474393530997304</c:v>
                </c:pt>
                <c:pt idx="260">
                  <c:v>19.622641509433961</c:v>
                </c:pt>
                <c:pt idx="261">
                  <c:v>22.587601078167115</c:v>
                </c:pt>
                <c:pt idx="262">
                  <c:v>17.398921832884099</c:v>
                </c:pt>
                <c:pt idx="263">
                  <c:v>17.398921832884099</c:v>
                </c:pt>
                <c:pt idx="264">
                  <c:v>17.695417789757414</c:v>
                </c:pt>
                <c:pt idx="265">
                  <c:v>17.250673854447442</c:v>
                </c:pt>
                <c:pt idx="266">
                  <c:v>17.250673854447442</c:v>
                </c:pt>
                <c:pt idx="267">
                  <c:v>21.994609164420485</c:v>
                </c:pt>
                <c:pt idx="268">
                  <c:v>19.177897574123989</c:v>
                </c:pt>
                <c:pt idx="269">
                  <c:v>20.660377358490564</c:v>
                </c:pt>
                <c:pt idx="270">
                  <c:v>21.253369272237197</c:v>
                </c:pt>
                <c:pt idx="271">
                  <c:v>20.215633423180591</c:v>
                </c:pt>
                <c:pt idx="272">
                  <c:v>23.477088948787063</c:v>
                </c:pt>
                <c:pt idx="273">
                  <c:v>23.477088948787063</c:v>
                </c:pt>
                <c:pt idx="274">
                  <c:v>21.846361185983827</c:v>
                </c:pt>
                <c:pt idx="275">
                  <c:v>22.439353099730457</c:v>
                </c:pt>
                <c:pt idx="276">
                  <c:v>20.215633423180591</c:v>
                </c:pt>
                <c:pt idx="277">
                  <c:v>21.69811320754717</c:v>
                </c:pt>
                <c:pt idx="278">
                  <c:v>24.811320754716981</c:v>
                </c:pt>
                <c:pt idx="279">
                  <c:v>25.404312668463611</c:v>
                </c:pt>
                <c:pt idx="280">
                  <c:v>24.811320754716981</c:v>
                </c:pt>
                <c:pt idx="281">
                  <c:v>24.811320754716981</c:v>
                </c:pt>
                <c:pt idx="282">
                  <c:v>23.032345013477091</c:v>
                </c:pt>
                <c:pt idx="283">
                  <c:v>23.032345013477091</c:v>
                </c:pt>
                <c:pt idx="284">
                  <c:v>24.218328840970351</c:v>
                </c:pt>
                <c:pt idx="285">
                  <c:v>24.218328840970351</c:v>
                </c:pt>
                <c:pt idx="286">
                  <c:v>22.142857142857142</c:v>
                </c:pt>
                <c:pt idx="287">
                  <c:v>21.69811320754717</c:v>
                </c:pt>
                <c:pt idx="288">
                  <c:v>21.69811320754717</c:v>
                </c:pt>
                <c:pt idx="289">
                  <c:v>21.69811320754717</c:v>
                </c:pt>
                <c:pt idx="290">
                  <c:v>23.477088948787063</c:v>
                </c:pt>
                <c:pt idx="291">
                  <c:v>21.69811320754717</c:v>
                </c:pt>
                <c:pt idx="292">
                  <c:v>26.738544474393532</c:v>
                </c:pt>
                <c:pt idx="293">
                  <c:v>24.663072776280323</c:v>
                </c:pt>
                <c:pt idx="294">
                  <c:v>27.776280323450134</c:v>
                </c:pt>
                <c:pt idx="295">
                  <c:v>24.366576819407008</c:v>
                </c:pt>
                <c:pt idx="296">
                  <c:v>27.628032345013477</c:v>
                </c:pt>
                <c:pt idx="297">
                  <c:v>24.663072776280323</c:v>
                </c:pt>
                <c:pt idx="298">
                  <c:v>24.663072776280323</c:v>
                </c:pt>
                <c:pt idx="299">
                  <c:v>25.700808625336926</c:v>
                </c:pt>
                <c:pt idx="300">
                  <c:v>24.218328840970351</c:v>
                </c:pt>
                <c:pt idx="301">
                  <c:v>24.366576819407008</c:v>
                </c:pt>
                <c:pt idx="302">
                  <c:v>24.663072776280323</c:v>
                </c:pt>
                <c:pt idx="303">
                  <c:v>28.517520215633422</c:v>
                </c:pt>
                <c:pt idx="304">
                  <c:v>27.628032345013477</c:v>
                </c:pt>
                <c:pt idx="305">
                  <c:v>23.773584905660378</c:v>
                </c:pt>
                <c:pt idx="306">
                  <c:v>24.218328840970351</c:v>
                </c:pt>
                <c:pt idx="307">
                  <c:v>24.366576819407008</c:v>
                </c:pt>
                <c:pt idx="308">
                  <c:v>26.738544474393532</c:v>
                </c:pt>
                <c:pt idx="309">
                  <c:v>26.442049000000001</c:v>
                </c:pt>
                <c:pt idx="310">
                  <c:v>26.442049000000001</c:v>
                </c:pt>
                <c:pt idx="311">
                  <c:v>25.256065</c:v>
                </c:pt>
                <c:pt idx="312">
                  <c:v>25.552560646900268</c:v>
                </c:pt>
                <c:pt idx="313">
                  <c:v>24.959568733153638</c:v>
                </c:pt>
                <c:pt idx="314">
                  <c:v>24.959568999999998</c:v>
                </c:pt>
                <c:pt idx="315">
                  <c:v>27.924527999999999</c:v>
                </c:pt>
                <c:pt idx="316">
                  <c:v>27.776280323450134</c:v>
                </c:pt>
                <c:pt idx="317">
                  <c:v>26.886792452830189</c:v>
                </c:pt>
                <c:pt idx="318">
                  <c:v>27.035040431266847</c:v>
                </c:pt>
                <c:pt idx="319">
                  <c:v>26.590296495956874</c:v>
                </c:pt>
                <c:pt idx="320">
                  <c:v>24.959568733153638</c:v>
                </c:pt>
                <c:pt idx="321">
                  <c:v>27.035040431266847</c:v>
                </c:pt>
                <c:pt idx="322">
                  <c:v>25.552560646900268</c:v>
                </c:pt>
                <c:pt idx="323">
                  <c:v>25.849056603773583</c:v>
                </c:pt>
                <c:pt idx="324">
                  <c:v>25.997304582210241</c:v>
                </c:pt>
                <c:pt idx="325">
                  <c:v>25.997304582210241</c:v>
                </c:pt>
                <c:pt idx="326">
                  <c:v>27.776280323450134</c:v>
                </c:pt>
                <c:pt idx="327">
                  <c:v>27.331536388140162</c:v>
                </c:pt>
                <c:pt idx="328">
                  <c:v>24.663072776280323</c:v>
                </c:pt>
                <c:pt idx="329">
                  <c:v>27.331536388140162</c:v>
                </c:pt>
                <c:pt idx="330">
                  <c:v>25.552560646900268</c:v>
                </c:pt>
                <c:pt idx="331">
                  <c:v>24.959568733153638</c:v>
                </c:pt>
                <c:pt idx="332">
                  <c:v>26.738544474393532</c:v>
                </c:pt>
                <c:pt idx="333">
                  <c:v>24.959568733153638</c:v>
                </c:pt>
                <c:pt idx="334">
                  <c:v>27.479784366576819</c:v>
                </c:pt>
                <c:pt idx="335">
                  <c:v>23.180592991913748</c:v>
                </c:pt>
                <c:pt idx="336">
                  <c:v>21.253369272237197</c:v>
                </c:pt>
                <c:pt idx="337">
                  <c:v>19.622641509433961</c:v>
                </c:pt>
                <c:pt idx="338">
                  <c:v>19.622641509433961</c:v>
                </c:pt>
                <c:pt idx="339">
                  <c:v>20.215633423180591</c:v>
                </c:pt>
                <c:pt idx="340">
                  <c:v>19.622641509433961</c:v>
                </c:pt>
                <c:pt idx="341">
                  <c:v>16.657681940700808</c:v>
                </c:pt>
                <c:pt idx="342">
                  <c:v>16.954177897574127</c:v>
                </c:pt>
                <c:pt idx="343">
                  <c:v>16.509433962264151</c:v>
                </c:pt>
                <c:pt idx="344">
                  <c:v>15.175202156334231</c:v>
                </c:pt>
                <c:pt idx="345">
                  <c:v>15.323450134770889</c:v>
                </c:pt>
                <c:pt idx="346">
                  <c:v>15.471698113207546</c:v>
                </c:pt>
                <c:pt idx="347">
                  <c:v>21.69811320754717</c:v>
                </c:pt>
                <c:pt idx="348">
                  <c:v>20.660377</c:v>
                </c:pt>
                <c:pt idx="349">
                  <c:v>20.660377</c:v>
                </c:pt>
                <c:pt idx="350">
                  <c:v>21.253368999999999</c:v>
                </c:pt>
                <c:pt idx="351">
                  <c:v>21.253368999999999</c:v>
                </c:pt>
                <c:pt idx="352">
                  <c:v>18.584906</c:v>
                </c:pt>
                <c:pt idx="353">
                  <c:v>18.584906</c:v>
                </c:pt>
                <c:pt idx="354">
                  <c:v>18.881402000000001</c:v>
                </c:pt>
                <c:pt idx="355">
                  <c:v>18.881402000000001</c:v>
                </c:pt>
                <c:pt idx="356">
                  <c:v>20.808624999999999</c:v>
                </c:pt>
                <c:pt idx="357">
                  <c:v>20.808624999999999</c:v>
                </c:pt>
                <c:pt idx="358">
                  <c:v>17.695418</c:v>
                </c:pt>
                <c:pt idx="359">
                  <c:v>17.250674</c:v>
                </c:pt>
                <c:pt idx="360">
                  <c:v>18.436657681940702</c:v>
                </c:pt>
                <c:pt idx="361">
                  <c:v>18.436658000000001</c:v>
                </c:pt>
                <c:pt idx="362">
                  <c:v>18.140162</c:v>
                </c:pt>
                <c:pt idx="363">
                  <c:v>17.398921999999999</c:v>
                </c:pt>
                <c:pt idx="364">
                  <c:v>19.474393530997304</c:v>
                </c:pt>
                <c:pt idx="365">
                  <c:v>19.474394</c:v>
                </c:pt>
                <c:pt idx="366">
                  <c:v>17.250674</c:v>
                </c:pt>
                <c:pt idx="367">
                  <c:v>18.288409999999999</c:v>
                </c:pt>
                <c:pt idx="368">
                  <c:v>16.361185983827493</c:v>
                </c:pt>
                <c:pt idx="369">
                  <c:v>16.954177897574127</c:v>
                </c:pt>
                <c:pt idx="370">
                  <c:v>16.509433999999999</c:v>
                </c:pt>
                <c:pt idx="371">
                  <c:v>17.991914000000001</c:v>
                </c:pt>
                <c:pt idx="372">
                  <c:v>19.622641999999999</c:v>
                </c:pt>
                <c:pt idx="373">
                  <c:v>16.657682000000001</c:v>
                </c:pt>
                <c:pt idx="374">
                  <c:v>16.657682000000001</c:v>
                </c:pt>
                <c:pt idx="375">
                  <c:v>18.288409999999999</c:v>
                </c:pt>
                <c:pt idx="376">
                  <c:v>17.843665768194072</c:v>
                </c:pt>
                <c:pt idx="377">
                  <c:v>17.547169811320757</c:v>
                </c:pt>
                <c:pt idx="378">
                  <c:v>19.177897574123989</c:v>
                </c:pt>
                <c:pt idx="379">
                  <c:v>21.846361185983827</c:v>
                </c:pt>
                <c:pt idx="380">
                  <c:v>22.142857142857142</c:v>
                </c:pt>
                <c:pt idx="381">
                  <c:v>19.622641509433961</c:v>
                </c:pt>
                <c:pt idx="382">
                  <c:v>19.770889487870619</c:v>
                </c:pt>
                <c:pt idx="383">
                  <c:v>19.177897574123989</c:v>
                </c:pt>
                <c:pt idx="384">
                  <c:v>20.660377</c:v>
                </c:pt>
                <c:pt idx="385">
                  <c:v>21.105121</c:v>
                </c:pt>
                <c:pt idx="386">
                  <c:v>21.994609000000001</c:v>
                </c:pt>
                <c:pt idx="387">
                  <c:v>21.846361185983827</c:v>
                </c:pt>
                <c:pt idx="388">
                  <c:v>21.846361000000002</c:v>
                </c:pt>
                <c:pt idx="389">
                  <c:v>17.843665768194072</c:v>
                </c:pt>
                <c:pt idx="390">
                  <c:v>17.843665999999999</c:v>
                </c:pt>
                <c:pt idx="391">
                  <c:v>18.881402000000001</c:v>
                </c:pt>
                <c:pt idx="392">
                  <c:v>21.401617000000002</c:v>
                </c:pt>
                <c:pt idx="393">
                  <c:v>21.105121</c:v>
                </c:pt>
                <c:pt idx="394">
                  <c:v>17.843665999999999</c:v>
                </c:pt>
                <c:pt idx="395">
                  <c:v>17.547170000000001</c:v>
                </c:pt>
                <c:pt idx="396">
                  <c:v>20.215633423180591</c:v>
                </c:pt>
                <c:pt idx="397">
                  <c:v>20.215633</c:v>
                </c:pt>
                <c:pt idx="398">
                  <c:v>17.250673854447442</c:v>
                </c:pt>
                <c:pt idx="399">
                  <c:v>17.250674</c:v>
                </c:pt>
                <c:pt idx="400">
                  <c:v>19.622641999999999</c:v>
                </c:pt>
                <c:pt idx="401">
                  <c:v>21.994609000000001</c:v>
                </c:pt>
                <c:pt idx="402">
                  <c:v>23.180592991913748</c:v>
                </c:pt>
                <c:pt idx="403">
                  <c:v>23.180592999999998</c:v>
                </c:pt>
                <c:pt idx="404">
                  <c:v>23.032345013477091</c:v>
                </c:pt>
                <c:pt idx="405">
                  <c:v>20.363880999999999</c:v>
                </c:pt>
                <c:pt idx="406">
                  <c:v>24.070080999999998</c:v>
                </c:pt>
                <c:pt idx="407">
                  <c:v>23.180592999999998</c:v>
                </c:pt>
                <c:pt idx="408">
                  <c:v>21.253368999999999</c:v>
                </c:pt>
                <c:pt idx="409">
                  <c:v>20.808625336927221</c:v>
                </c:pt>
                <c:pt idx="410">
                  <c:v>19.622641509433961</c:v>
                </c:pt>
                <c:pt idx="411">
                  <c:v>20.956873315363879</c:v>
                </c:pt>
                <c:pt idx="412">
                  <c:v>20.363881401617249</c:v>
                </c:pt>
                <c:pt idx="413">
                  <c:v>18.584906</c:v>
                </c:pt>
                <c:pt idx="414">
                  <c:v>20.512129380053906</c:v>
                </c:pt>
                <c:pt idx="415">
                  <c:v>18.881401617250674</c:v>
                </c:pt>
                <c:pt idx="416">
                  <c:v>20.956873315363879</c:v>
                </c:pt>
                <c:pt idx="417">
                  <c:v>21.253369272237197</c:v>
                </c:pt>
                <c:pt idx="418">
                  <c:v>18.584906</c:v>
                </c:pt>
                <c:pt idx="419">
                  <c:v>18.436658000000001</c:v>
                </c:pt>
                <c:pt idx="420">
                  <c:v>17.843665768194072</c:v>
                </c:pt>
                <c:pt idx="421">
                  <c:v>17.843665768194072</c:v>
                </c:pt>
                <c:pt idx="422">
                  <c:v>20.215633423180591</c:v>
                </c:pt>
                <c:pt idx="423">
                  <c:v>20.215633</c:v>
                </c:pt>
                <c:pt idx="424">
                  <c:v>20.363880999999999</c:v>
                </c:pt>
                <c:pt idx="425">
                  <c:v>19.622641509433961</c:v>
                </c:pt>
                <c:pt idx="426">
                  <c:v>21.994609000000001</c:v>
                </c:pt>
                <c:pt idx="427">
                  <c:v>18.436657681940702</c:v>
                </c:pt>
                <c:pt idx="428">
                  <c:v>18.436657681940702</c:v>
                </c:pt>
                <c:pt idx="429">
                  <c:v>18.436657681940702</c:v>
                </c:pt>
                <c:pt idx="430">
                  <c:v>18.436658000000001</c:v>
                </c:pt>
                <c:pt idx="431">
                  <c:v>19.326146000000001</c:v>
                </c:pt>
                <c:pt idx="432">
                  <c:v>22.735849000000002</c:v>
                </c:pt>
                <c:pt idx="433">
                  <c:v>20.512129000000002</c:v>
                </c:pt>
                <c:pt idx="434">
                  <c:v>19.622641999999999</c:v>
                </c:pt>
                <c:pt idx="435">
                  <c:v>19.770889</c:v>
                </c:pt>
                <c:pt idx="436">
                  <c:v>23.032345013477091</c:v>
                </c:pt>
                <c:pt idx="437">
                  <c:v>23.032345013477091</c:v>
                </c:pt>
                <c:pt idx="438">
                  <c:v>19.177897574123989</c:v>
                </c:pt>
                <c:pt idx="439">
                  <c:v>21.401617250673855</c:v>
                </c:pt>
                <c:pt idx="440">
                  <c:v>19.622641509433961</c:v>
                </c:pt>
                <c:pt idx="441">
                  <c:v>18.436657681940702</c:v>
                </c:pt>
                <c:pt idx="442">
                  <c:v>18.436657681940702</c:v>
                </c:pt>
                <c:pt idx="443">
                  <c:v>21.698112999999999</c:v>
                </c:pt>
                <c:pt idx="444">
                  <c:v>22.142856999999999</c:v>
                </c:pt>
                <c:pt idx="445">
                  <c:v>20.512129000000002</c:v>
                </c:pt>
                <c:pt idx="446">
                  <c:v>22.735849000000002</c:v>
                </c:pt>
                <c:pt idx="447">
                  <c:v>23.180592991913748</c:v>
                </c:pt>
                <c:pt idx="448">
                  <c:v>23.180592999999998</c:v>
                </c:pt>
                <c:pt idx="449">
                  <c:v>20.660377358490564</c:v>
                </c:pt>
                <c:pt idx="450">
                  <c:v>20.808624999999999</c:v>
                </c:pt>
                <c:pt idx="451">
                  <c:v>22.142856999999999</c:v>
                </c:pt>
                <c:pt idx="452">
                  <c:v>21.549865</c:v>
                </c:pt>
                <c:pt idx="453">
                  <c:v>20.808624999999999</c:v>
                </c:pt>
                <c:pt idx="454">
                  <c:v>23.180592991913748</c:v>
                </c:pt>
                <c:pt idx="455">
                  <c:v>23.180592999999998</c:v>
                </c:pt>
                <c:pt idx="456">
                  <c:v>20.215633</c:v>
                </c:pt>
                <c:pt idx="457">
                  <c:v>22.142856999999999</c:v>
                </c:pt>
                <c:pt idx="458">
                  <c:v>19.326146000000001</c:v>
                </c:pt>
                <c:pt idx="459">
                  <c:v>19.622641509433961</c:v>
                </c:pt>
                <c:pt idx="460">
                  <c:v>19.029649595687331</c:v>
                </c:pt>
                <c:pt idx="461">
                  <c:v>23.032345013477091</c:v>
                </c:pt>
                <c:pt idx="462">
                  <c:v>21.846361185983827</c:v>
                </c:pt>
                <c:pt idx="463">
                  <c:v>24.366576819407008</c:v>
                </c:pt>
                <c:pt idx="464">
                  <c:v>21.401617250673855</c:v>
                </c:pt>
                <c:pt idx="465">
                  <c:v>20.660377358490564</c:v>
                </c:pt>
                <c:pt idx="466">
                  <c:v>23.625336927223721</c:v>
                </c:pt>
                <c:pt idx="467">
                  <c:v>22.587601078167115</c:v>
                </c:pt>
                <c:pt idx="468">
                  <c:v>20.363881401617249</c:v>
                </c:pt>
                <c:pt idx="469">
                  <c:v>19.029649595687331</c:v>
                </c:pt>
                <c:pt idx="470">
                  <c:v>19.622641509433961</c:v>
                </c:pt>
                <c:pt idx="471">
                  <c:v>19.029649595687331</c:v>
                </c:pt>
                <c:pt idx="472">
                  <c:v>20.215633423180591</c:v>
                </c:pt>
                <c:pt idx="473">
                  <c:v>18.881401617250674</c:v>
                </c:pt>
                <c:pt idx="474">
                  <c:v>17.250673854447442</c:v>
                </c:pt>
                <c:pt idx="475">
                  <c:v>18.140161725067387</c:v>
                </c:pt>
                <c:pt idx="476">
                  <c:v>15.175202156334231</c:v>
                </c:pt>
                <c:pt idx="477">
                  <c:v>19.029649595687331</c:v>
                </c:pt>
                <c:pt idx="478">
                  <c:v>20.956873315363879</c:v>
                </c:pt>
                <c:pt idx="479">
                  <c:v>20.660377358490564</c:v>
                </c:pt>
                <c:pt idx="480">
                  <c:v>18.733153638814017</c:v>
                </c:pt>
                <c:pt idx="481">
                  <c:v>17.547169811320757</c:v>
                </c:pt>
                <c:pt idx="482">
                  <c:v>19.177897574123989</c:v>
                </c:pt>
                <c:pt idx="483">
                  <c:v>17.250673854447442</c:v>
                </c:pt>
                <c:pt idx="484">
                  <c:v>17.250673854447442</c:v>
                </c:pt>
                <c:pt idx="485">
                  <c:v>18.140161725067387</c:v>
                </c:pt>
                <c:pt idx="486">
                  <c:v>21.401617250673855</c:v>
                </c:pt>
                <c:pt idx="487">
                  <c:v>20.215633423180591</c:v>
                </c:pt>
                <c:pt idx="488">
                  <c:v>20.215633</c:v>
                </c:pt>
                <c:pt idx="489">
                  <c:v>18.436657681940702</c:v>
                </c:pt>
                <c:pt idx="490">
                  <c:v>18.436657681940702</c:v>
                </c:pt>
                <c:pt idx="491">
                  <c:v>17.991913746630729</c:v>
                </c:pt>
                <c:pt idx="492">
                  <c:v>21.401617250673855</c:v>
                </c:pt>
                <c:pt idx="493">
                  <c:v>20.363881401617249</c:v>
                </c:pt>
                <c:pt idx="494">
                  <c:v>21.401617250673855</c:v>
                </c:pt>
                <c:pt idx="495">
                  <c:v>21.401617250673855</c:v>
                </c:pt>
                <c:pt idx="496">
                  <c:v>22.735849056603772</c:v>
                </c:pt>
                <c:pt idx="497">
                  <c:v>21.846361185983827</c:v>
                </c:pt>
                <c:pt idx="498">
                  <c:v>21.401617000000002</c:v>
                </c:pt>
                <c:pt idx="499">
                  <c:v>21.994609000000001</c:v>
                </c:pt>
                <c:pt idx="500">
                  <c:v>21.401617000000002</c:v>
                </c:pt>
                <c:pt idx="501">
                  <c:v>21.994609164420485</c:v>
                </c:pt>
                <c:pt idx="502">
                  <c:v>21.994609000000001</c:v>
                </c:pt>
                <c:pt idx="503">
                  <c:v>21.846361185983827</c:v>
                </c:pt>
                <c:pt idx="504">
                  <c:v>21.846361000000002</c:v>
                </c:pt>
                <c:pt idx="505">
                  <c:v>20.808625336927221</c:v>
                </c:pt>
                <c:pt idx="506">
                  <c:v>20.808625336927221</c:v>
                </c:pt>
                <c:pt idx="507">
                  <c:v>21.994609164420485</c:v>
                </c:pt>
                <c:pt idx="508">
                  <c:v>21.994609164420485</c:v>
                </c:pt>
                <c:pt idx="509">
                  <c:v>21.69811320754717</c:v>
                </c:pt>
                <c:pt idx="510">
                  <c:v>20.956873000000002</c:v>
                </c:pt>
                <c:pt idx="511">
                  <c:v>20.956873315363879</c:v>
                </c:pt>
                <c:pt idx="512">
                  <c:v>20.956873000000002</c:v>
                </c:pt>
                <c:pt idx="513">
                  <c:v>20.512129000000002</c:v>
                </c:pt>
                <c:pt idx="514">
                  <c:v>19.622641509433961</c:v>
                </c:pt>
                <c:pt idx="515">
                  <c:v>19.622641509433961</c:v>
                </c:pt>
                <c:pt idx="516">
                  <c:v>19.919137466307276</c:v>
                </c:pt>
                <c:pt idx="517">
                  <c:v>19.919137466307276</c:v>
                </c:pt>
                <c:pt idx="518">
                  <c:v>19.326145552560646</c:v>
                </c:pt>
                <c:pt idx="519">
                  <c:v>19.326145552560646</c:v>
                </c:pt>
                <c:pt idx="520">
                  <c:v>20.215633</c:v>
                </c:pt>
                <c:pt idx="521">
                  <c:v>20.512129000000002</c:v>
                </c:pt>
                <c:pt idx="522">
                  <c:v>20.067385000000002</c:v>
                </c:pt>
                <c:pt idx="523">
                  <c:v>19.622641999999999</c:v>
                </c:pt>
                <c:pt idx="524">
                  <c:v>20.660377</c:v>
                </c:pt>
                <c:pt idx="525">
                  <c:v>19.622641999999999</c:v>
                </c:pt>
                <c:pt idx="526">
                  <c:v>19.177897574123989</c:v>
                </c:pt>
                <c:pt idx="527">
                  <c:v>18.140161725067387</c:v>
                </c:pt>
                <c:pt idx="528">
                  <c:v>18.436657681940702</c:v>
                </c:pt>
                <c:pt idx="529">
                  <c:v>17.695417789757414</c:v>
                </c:pt>
                <c:pt idx="530">
                  <c:v>18.584905660377359</c:v>
                </c:pt>
                <c:pt idx="531">
                  <c:v>18.881401617250674</c:v>
                </c:pt>
                <c:pt idx="532">
                  <c:v>18.584905660377359</c:v>
                </c:pt>
                <c:pt idx="533">
                  <c:v>18.584905660377359</c:v>
                </c:pt>
                <c:pt idx="534">
                  <c:v>17.398921832884099</c:v>
                </c:pt>
                <c:pt idx="535">
                  <c:v>22.587601078167115</c:v>
                </c:pt>
                <c:pt idx="536">
                  <c:v>21.994609000000001</c:v>
                </c:pt>
                <c:pt idx="537">
                  <c:v>20.512129380053906</c:v>
                </c:pt>
                <c:pt idx="538">
                  <c:v>20.512129380053906</c:v>
                </c:pt>
                <c:pt idx="539">
                  <c:v>19.474393530997304</c:v>
                </c:pt>
                <c:pt idx="540">
                  <c:v>19.474393530997304</c:v>
                </c:pt>
                <c:pt idx="541">
                  <c:v>20.067385444743934</c:v>
                </c:pt>
                <c:pt idx="542">
                  <c:v>18.436657681940702</c:v>
                </c:pt>
                <c:pt idx="543">
                  <c:v>17.843665768194072</c:v>
                </c:pt>
                <c:pt idx="544">
                  <c:v>17.843665768194072</c:v>
                </c:pt>
                <c:pt idx="545">
                  <c:v>17.102425876010784</c:v>
                </c:pt>
                <c:pt idx="546">
                  <c:v>17.102425876010784</c:v>
                </c:pt>
                <c:pt idx="547">
                  <c:v>18.140161725067387</c:v>
                </c:pt>
                <c:pt idx="548">
                  <c:v>18.140161725067387</c:v>
                </c:pt>
                <c:pt idx="549">
                  <c:v>17.250673854447442</c:v>
                </c:pt>
                <c:pt idx="550">
                  <c:v>19.326145552560646</c:v>
                </c:pt>
                <c:pt idx="551">
                  <c:v>18.140161725067387</c:v>
                </c:pt>
                <c:pt idx="552">
                  <c:v>17.398921832884099</c:v>
                </c:pt>
                <c:pt idx="553">
                  <c:v>17.250673854447442</c:v>
                </c:pt>
                <c:pt idx="554">
                  <c:v>17.991913746630729</c:v>
                </c:pt>
                <c:pt idx="555">
                  <c:v>19.622641509433961</c:v>
                </c:pt>
                <c:pt idx="556">
                  <c:v>20.956873315363879</c:v>
                </c:pt>
                <c:pt idx="557">
                  <c:v>19.622641509433961</c:v>
                </c:pt>
                <c:pt idx="558">
                  <c:v>20.215633423180591</c:v>
                </c:pt>
                <c:pt idx="559">
                  <c:v>20.215633423180591</c:v>
                </c:pt>
                <c:pt idx="560">
                  <c:v>19.326146000000001</c:v>
                </c:pt>
                <c:pt idx="561">
                  <c:v>19.177897574123989</c:v>
                </c:pt>
                <c:pt idx="562">
                  <c:v>18.584905660377359</c:v>
                </c:pt>
                <c:pt idx="563">
                  <c:v>18.733153999999999</c:v>
                </c:pt>
                <c:pt idx="564">
                  <c:v>18.140161725067387</c:v>
                </c:pt>
                <c:pt idx="565">
                  <c:v>19.029649595687331</c:v>
                </c:pt>
                <c:pt idx="566">
                  <c:v>19.622641509433961</c:v>
                </c:pt>
                <c:pt idx="567">
                  <c:v>18.288409999999999</c:v>
                </c:pt>
                <c:pt idx="568">
                  <c:v>18.881402000000001</c:v>
                </c:pt>
                <c:pt idx="569">
                  <c:v>17.843665999999999</c:v>
                </c:pt>
                <c:pt idx="570">
                  <c:v>17.843665768194072</c:v>
                </c:pt>
                <c:pt idx="571">
                  <c:v>19.02965</c:v>
                </c:pt>
                <c:pt idx="572">
                  <c:v>19.029649595687331</c:v>
                </c:pt>
                <c:pt idx="573">
                  <c:v>19.02965</c:v>
                </c:pt>
                <c:pt idx="574">
                  <c:v>19.326145552560646</c:v>
                </c:pt>
                <c:pt idx="575">
                  <c:v>19.326145552560646</c:v>
                </c:pt>
                <c:pt idx="576">
                  <c:v>19.326145552560646</c:v>
                </c:pt>
                <c:pt idx="577">
                  <c:v>19.177897999999999</c:v>
                </c:pt>
                <c:pt idx="578">
                  <c:v>20.512129380053906</c:v>
                </c:pt>
                <c:pt idx="579">
                  <c:v>20.215633423180591</c:v>
                </c:pt>
                <c:pt idx="580">
                  <c:v>19.622641509433961</c:v>
                </c:pt>
                <c:pt idx="581">
                  <c:v>19.177897999999999</c:v>
                </c:pt>
                <c:pt idx="582">
                  <c:v>18.733153999999999</c:v>
                </c:pt>
                <c:pt idx="583">
                  <c:v>20.660377358490564</c:v>
                </c:pt>
                <c:pt idx="584">
                  <c:v>19.622641509433961</c:v>
                </c:pt>
                <c:pt idx="585">
                  <c:v>20.215633423180591</c:v>
                </c:pt>
                <c:pt idx="586">
                  <c:v>18.436657681940702</c:v>
                </c:pt>
                <c:pt idx="587">
                  <c:v>20.512129380053906</c:v>
                </c:pt>
                <c:pt idx="588">
                  <c:v>20.215633423180591</c:v>
                </c:pt>
                <c:pt idx="589">
                  <c:v>20.363881401617249</c:v>
                </c:pt>
                <c:pt idx="590">
                  <c:v>19.326145552560646</c:v>
                </c:pt>
                <c:pt idx="591">
                  <c:v>21.69811320754717</c:v>
                </c:pt>
                <c:pt idx="592">
                  <c:v>22.2911051212938</c:v>
                </c:pt>
                <c:pt idx="593">
                  <c:v>19.919137466307276</c:v>
                </c:pt>
                <c:pt idx="594">
                  <c:v>18.733153999999999</c:v>
                </c:pt>
                <c:pt idx="595">
                  <c:v>19.770889</c:v>
                </c:pt>
                <c:pt idx="596">
                  <c:v>18.436658000000001</c:v>
                </c:pt>
                <c:pt idx="597">
                  <c:v>19.02965</c:v>
                </c:pt>
                <c:pt idx="598">
                  <c:v>17.695418</c:v>
                </c:pt>
                <c:pt idx="599">
                  <c:v>19.02965</c:v>
                </c:pt>
                <c:pt idx="600">
                  <c:v>19.326146000000001</c:v>
                </c:pt>
                <c:pt idx="601">
                  <c:v>18.436658000000001</c:v>
                </c:pt>
                <c:pt idx="602">
                  <c:v>17.991914000000001</c:v>
                </c:pt>
                <c:pt idx="603">
                  <c:v>18.288409703504044</c:v>
                </c:pt>
                <c:pt idx="604">
                  <c:v>18.288409703504044</c:v>
                </c:pt>
                <c:pt idx="605">
                  <c:v>17.547169811320757</c:v>
                </c:pt>
                <c:pt idx="606">
                  <c:v>17.547169811320757</c:v>
                </c:pt>
                <c:pt idx="607">
                  <c:v>18.140161725067387</c:v>
                </c:pt>
                <c:pt idx="608">
                  <c:v>18.140161725067387</c:v>
                </c:pt>
                <c:pt idx="609">
                  <c:v>17.547169811320757</c:v>
                </c:pt>
                <c:pt idx="610">
                  <c:v>17.547169811320757</c:v>
                </c:pt>
                <c:pt idx="611">
                  <c:v>18.140161725067387</c:v>
                </c:pt>
                <c:pt idx="612">
                  <c:v>18.733153638814017</c:v>
                </c:pt>
                <c:pt idx="613">
                  <c:v>18.584905660377359</c:v>
                </c:pt>
                <c:pt idx="614">
                  <c:v>18.733153638814017</c:v>
                </c:pt>
                <c:pt idx="615">
                  <c:v>19.474394</c:v>
                </c:pt>
                <c:pt idx="616">
                  <c:v>18.436658000000001</c:v>
                </c:pt>
                <c:pt idx="617">
                  <c:v>17.991913746630729</c:v>
                </c:pt>
                <c:pt idx="618">
                  <c:v>19.326145552560646</c:v>
                </c:pt>
                <c:pt idx="619">
                  <c:v>18.140161725067387</c:v>
                </c:pt>
                <c:pt idx="620">
                  <c:v>19.474393530997304</c:v>
                </c:pt>
                <c:pt idx="621">
                  <c:v>19.177897574123989</c:v>
                </c:pt>
                <c:pt idx="622">
                  <c:v>19.177897574123989</c:v>
                </c:pt>
                <c:pt idx="623">
                  <c:v>19.029649595687331</c:v>
                </c:pt>
                <c:pt idx="624">
                  <c:v>19.029649595687331</c:v>
                </c:pt>
                <c:pt idx="625">
                  <c:v>19.474393530997304</c:v>
                </c:pt>
                <c:pt idx="626">
                  <c:v>18.881401617250674</c:v>
                </c:pt>
                <c:pt idx="627">
                  <c:v>18.140161725067387</c:v>
                </c:pt>
                <c:pt idx="628">
                  <c:v>17.991913746630729</c:v>
                </c:pt>
                <c:pt idx="629">
                  <c:v>17.843665768194072</c:v>
                </c:pt>
                <c:pt idx="630">
                  <c:v>18.140161725067387</c:v>
                </c:pt>
                <c:pt idx="631">
                  <c:v>17.547169811320757</c:v>
                </c:pt>
                <c:pt idx="632">
                  <c:v>20.067385444743934</c:v>
                </c:pt>
                <c:pt idx="633">
                  <c:v>19.177897574123989</c:v>
                </c:pt>
                <c:pt idx="634">
                  <c:v>19.177897999999999</c:v>
                </c:pt>
                <c:pt idx="635">
                  <c:v>20.067385000000002</c:v>
                </c:pt>
                <c:pt idx="636">
                  <c:v>18.881402000000001</c:v>
                </c:pt>
                <c:pt idx="637">
                  <c:v>19.326146000000001</c:v>
                </c:pt>
                <c:pt idx="638">
                  <c:v>19.02965</c:v>
                </c:pt>
                <c:pt idx="639">
                  <c:v>19.474394</c:v>
                </c:pt>
                <c:pt idx="640">
                  <c:v>21.253369272237197</c:v>
                </c:pt>
                <c:pt idx="641">
                  <c:v>21.105121</c:v>
                </c:pt>
                <c:pt idx="642">
                  <c:v>20.660377</c:v>
                </c:pt>
                <c:pt idx="643">
                  <c:v>20.067385000000002</c:v>
                </c:pt>
                <c:pt idx="644">
                  <c:v>20.660377</c:v>
                </c:pt>
                <c:pt idx="645">
                  <c:v>20.067385000000002</c:v>
                </c:pt>
                <c:pt idx="646">
                  <c:v>22.142856999999999</c:v>
                </c:pt>
                <c:pt idx="647">
                  <c:v>21.846361185983827</c:v>
                </c:pt>
                <c:pt idx="648">
                  <c:v>22.2911051212938</c:v>
                </c:pt>
                <c:pt idx="649">
                  <c:v>22.2911051212938</c:v>
                </c:pt>
                <c:pt idx="650">
                  <c:v>22.884097035040433</c:v>
                </c:pt>
                <c:pt idx="651">
                  <c:v>21.401617250673855</c:v>
                </c:pt>
                <c:pt idx="652">
                  <c:v>20.067385444743934</c:v>
                </c:pt>
                <c:pt idx="653">
                  <c:v>20.215633423180591</c:v>
                </c:pt>
                <c:pt idx="654">
                  <c:v>17.843665768194072</c:v>
                </c:pt>
                <c:pt idx="655">
                  <c:v>17.843665768194072</c:v>
                </c:pt>
                <c:pt idx="656">
                  <c:v>17.991914000000001</c:v>
                </c:pt>
                <c:pt idx="657">
                  <c:v>17.250674</c:v>
                </c:pt>
                <c:pt idx="658">
                  <c:v>16.954177897574127</c:v>
                </c:pt>
                <c:pt idx="659">
                  <c:v>16.954177999999999</c:v>
                </c:pt>
                <c:pt idx="660">
                  <c:v>17.991914000000001</c:v>
                </c:pt>
                <c:pt idx="661">
                  <c:v>17.547170000000001</c:v>
                </c:pt>
                <c:pt idx="662">
                  <c:v>17.547169811320757</c:v>
                </c:pt>
                <c:pt idx="663">
                  <c:v>17.695418</c:v>
                </c:pt>
                <c:pt idx="664">
                  <c:v>18.584906</c:v>
                </c:pt>
                <c:pt idx="665">
                  <c:v>18.140162</c:v>
                </c:pt>
                <c:pt idx="666">
                  <c:v>19.177897999999999</c:v>
                </c:pt>
                <c:pt idx="667">
                  <c:v>19.770889</c:v>
                </c:pt>
                <c:pt idx="668">
                  <c:v>18.140162</c:v>
                </c:pt>
                <c:pt idx="669">
                  <c:v>18.140162</c:v>
                </c:pt>
                <c:pt idx="670">
                  <c:v>18.584906</c:v>
                </c:pt>
                <c:pt idx="671">
                  <c:v>19.474394</c:v>
                </c:pt>
                <c:pt idx="672">
                  <c:v>19.177897999999999</c:v>
                </c:pt>
                <c:pt idx="673">
                  <c:v>19.326146000000001</c:v>
                </c:pt>
                <c:pt idx="674">
                  <c:v>18.436658000000001</c:v>
                </c:pt>
                <c:pt idx="675">
                  <c:v>18.140162</c:v>
                </c:pt>
                <c:pt idx="676">
                  <c:v>17.843665999999999</c:v>
                </c:pt>
                <c:pt idx="677">
                  <c:v>18.140162</c:v>
                </c:pt>
                <c:pt idx="678">
                  <c:v>18.140162</c:v>
                </c:pt>
                <c:pt idx="679">
                  <c:v>18.584906</c:v>
                </c:pt>
                <c:pt idx="680">
                  <c:v>18.881402000000001</c:v>
                </c:pt>
                <c:pt idx="681">
                  <c:v>18.140162</c:v>
                </c:pt>
                <c:pt idx="682">
                  <c:v>17.695418</c:v>
                </c:pt>
                <c:pt idx="683">
                  <c:v>17.991914000000001</c:v>
                </c:pt>
                <c:pt idx="684">
                  <c:v>17.250674</c:v>
                </c:pt>
                <c:pt idx="685">
                  <c:v>16.509433999999999</c:v>
                </c:pt>
                <c:pt idx="686">
                  <c:v>16.657682000000001</c:v>
                </c:pt>
                <c:pt idx="687">
                  <c:v>17.398921999999999</c:v>
                </c:pt>
                <c:pt idx="688">
                  <c:v>16.509433999999999</c:v>
                </c:pt>
                <c:pt idx="689">
                  <c:v>17.250674</c:v>
                </c:pt>
                <c:pt idx="690">
                  <c:v>17.250674</c:v>
                </c:pt>
                <c:pt idx="691">
                  <c:v>17.250674</c:v>
                </c:pt>
                <c:pt idx="692">
                  <c:v>19.326145552560646</c:v>
                </c:pt>
                <c:pt idx="693">
                  <c:v>19.919137466307276</c:v>
                </c:pt>
                <c:pt idx="694">
                  <c:v>20.215633</c:v>
                </c:pt>
                <c:pt idx="695">
                  <c:v>18.733153999999999</c:v>
                </c:pt>
                <c:pt idx="696">
                  <c:v>18.881402000000001</c:v>
                </c:pt>
                <c:pt idx="697">
                  <c:v>17.843665999999999</c:v>
                </c:pt>
                <c:pt idx="698">
                  <c:v>17.843665999999999</c:v>
                </c:pt>
                <c:pt idx="699">
                  <c:v>19.177897999999999</c:v>
                </c:pt>
                <c:pt idx="700">
                  <c:v>19.326146000000001</c:v>
                </c:pt>
                <c:pt idx="701">
                  <c:v>20.067385000000002</c:v>
                </c:pt>
                <c:pt idx="702">
                  <c:v>19.326146000000001</c:v>
                </c:pt>
                <c:pt idx="703">
                  <c:v>19.02965</c:v>
                </c:pt>
                <c:pt idx="704">
                  <c:v>19.622641999999999</c:v>
                </c:pt>
                <c:pt idx="705">
                  <c:v>18.288409999999999</c:v>
                </c:pt>
                <c:pt idx="706">
                  <c:v>19.02965</c:v>
                </c:pt>
                <c:pt idx="707">
                  <c:v>18.436658000000001</c:v>
                </c:pt>
                <c:pt idx="708">
                  <c:v>19.02965</c:v>
                </c:pt>
                <c:pt idx="709">
                  <c:v>18.881402000000001</c:v>
                </c:pt>
                <c:pt idx="710">
                  <c:v>19.770889</c:v>
                </c:pt>
                <c:pt idx="711">
                  <c:v>19.919136999999999</c:v>
                </c:pt>
                <c:pt idx="712">
                  <c:v>19.326146000000001</c:v>
                </c:pt>
                <c:pt idx="713">
                  <c:v>21.105121</c:v>
                </c:pt>
                <c:pt idx="714">
                  <c:v>21.253368999999999</c:v>
                </c:pt>
                <c:pt idx="715">
                  <c:v>20.215633</c:v>
                </c:pt>
                <c:pt idx="716">
                  <c:v>19.622641509433961</c:v>
                </c:pt>
                <c:pt idx="717">
                  <c:v>19.622641999999999</c:v>
                </c:pt>
                <c:pt idx="718">
                  <c:v>19.474394</c:v>
                </c:pt>
                <c:pt idx="719">
                  <c:v>19.919136999999999</c:v>
                </c:pt>
                <c:pt idx="720">
                  <c:v>21.105121</c:v>
                </c:pt>
                <c:pt idx="721">
                  <c:v>20.512129000000002</c:v>
                </c:pt>
                <c:pt idx="722">
                  <c:v>20.067385000000002</c:v>
                </c:pt>
                <c:pt idx="723">
                  <c:v>20.512129000000002</c:v>
                </c:pt>
                <c:pt idx="724">
                  <c:v>20.215633</c:v>
                </c:pt>
                <c:pt idx="725">
                  <c:v>20.215633</c:v>
                </c:pt>
                <c:pt idx="726">
                  <c:v>20.512129000000002</c:v>
                </c:pt>
                <c:pt idx="727">
                  <c:v>20.956873000000002</c:v>
                </c:pt>
                <c:pt idx="728">
                  <c:v>20.215633</c:v>
                </c:pt>
                <c:pt idx="729">
                  <c:v>19.177897999999999</c:v>
                </c:pt>
                <c:pt idx="730">
                  <c:v>19.474394</c:v>
                </c:pt>
                <c:pt idx="731">
                  <c:v>18.436658000000001</c:v>
                </c:pt>
                <c:pt idx="732">
                  <c:v>18.288409999999999</c:v>
                </c:pt>
                <c:pt idx="733">
                  <c:v>17.250674</c:v>
                </c:pt>
                <c:pt idx="734">
                  <c:v>21.105121</c:v>
                </c:pt>
                <c:pt idx="735">
                  <c:v>19.622641999999999</c:v>
                </c:pt>
                <c:pt idx="736">
                  <c:v>20.512129000000002</c:v>
                </c:pt>
                <c:pt idx="737">
                  <c:v>20.363880999999999</c:v>
                </c:pt>
                <c:pt idx="738">
                  <c:v>19.474394</c:v>
                </c:pt>
                <c:pt idx="739">
                  <c:v>19.474393530997304</c:v>
                </c:pt>
                <c:pt idx="740">
                  <c:v>19.02965</c:v>
                </c:pt>
                <c:pt idx="741">
                  <c:v>20.067385000000002</c:v>
                </c:pt>
                <c:pt idx="742">
                  <c:v>21.253368999999999</c:v>
                </c:pt>
                <c:pt idx="743">
                  <c:v>21.549865</c:v>
                </c:pt>
                <c:pt idx="744">
                  <c:v>20.808624999999999</c:v>
                </c:pt>
                <c:pt idx="745">
                  <c:v>20.956873000000002</c:v>
                </c:pt>
                <c:pt idx="746">
                  <c:v>19.622641999999999</c:v>
                </c:pt>
                <c:pt idx="747">
                  <c:v>20.215633</c:v>
                </c:pt>
                <c:pt idx="748">
                  <c:v>19.622641999999999</c:v>
                </c:pt>
                <c:pt idx="749">
                  <c:v>20.808624999999999</c:v>
                </c:pt>
                <c:pt idx="750">
                  <c:v>19.919137466307276</c:v>
                </c:pt>
                <c:pt idx="751">
                  <c:v>18.881402000000001</c:v>
                </c:pt>
                <c:pt idx="752">
                  <c:v>18.288409999999999</c:v>
                </c:pt>
                <c:pt idx="753">
                  <c:v>17.991914000000001</c:v>
                </c:pt>
                <c:pt idx="754">
                  <c:v>18.436658000000001</c:v>
                </c:pt>
                <c:pt idx="755">
                  <c:v>19.474394</c:v>
                </c:pt>
                <c:pt idx="756">
                  <c:v>18.584906</c:v>
                </c:pt>
                <c:pt idx="757">
                  <c:v>19.02965</c:v>
                </c:pt>
                <c:pt idx="758">
                  <c:v>17.991914000000001</c:v>
                </c:pt>
                <c:pt idx="759">
                  <c:v>18.436657681940702</c:v>
                </c:pt>
                <c:pt idx="760">
                  <c:v>23.773584905660378</c:v>
                </c:pt>
                <c:pt idx="761">
                  <c:v>20.363881401617249</c:v>
                </c:pt>
                <c:pt idx="762">
                  <c:v>19.622641509433961</c:v>
                </c:pt>
                <c:pt idx="763">
                  <c:v>19.622641509433961</c:v>
                </c:pt>
                <c:pt idx="764">
                  <c:v>19.622641999999999</c:v>
                </c:pt>
                <c:pt idx="765">
                  <c:v>16.954177999999999</c:v>
                </c:pt>
                <c:pt idx="766">
                  <c:v>16.657682000000001</c:v>
                </c:pt>
                <c:pt idx="767">
                  <c:v>16.954177999999999</c:v>
                </c:pt>
                <c:pt idx="768">
                  <c:v>18.288409999999999</c:v>
                </c:pt>
                <c:pt idx="769">
                  <c:v>18.584906</c:v>
                </c:pt>
                <c:pt idx="770">
                  <c:v>18.733153999999999</c:v>
                </c:pt>
                <c:pt idx="771">
                  <c:v>19.622641509433961</c:v>
                </c:pt>
                <c:pt idx="772">
                  <c:v>18.584906</c:v>
                </c:pt>
                <c:pt idx="773">
                  <c:v>17.991914000000001</c:v>
                </c:pt>
                <c:pt idx="774">
                  <c:v>19.474394</c:v>
                </c:pt>
                <c:pt idx="775">
                  <c:v>19.326146000000001</c:v>
                </c:pt>
                <c:pt idx="776">
                  <c:v>18.881402000000001</c:v>
                </c:pt>
                <c:pt idx="777">
                  <c:v>18.733153999999999</c:v>
                </c:pt>
                <c:pt idx="778">
                  <c:v>19.029649595687331</c:v>
                </c:pt>
                <c:pt idx="779">
                  <c:v>19.02965</c:v>
                </c:pt>
                <c:pt idx="780">
                  <c:v>19.474394</c:v>
                </c:pt>
                <c:pt idx="781">
                  <c:v>19.622641509433961</c:v>
                </c:pt>
                <c:pt idx="782">
                  <c:v>20.512129000000002</c:v>
                </c:pt>
                <c:pt idx="783">
                  <c:v>20.215633</c:v>
                </c:pt>
                <c:pt idx="784">
                  <c:v>19.326146000000001</c:v>
                </c:pt>
                <c:pt idx="785">
                  <c:v>19.622641999999999</c:v>
                </c:pt>
                <c:pt idx="786">
                  <c:v>20.067385000000002</c:v>
                </c:pt>
                <c:pt idx="787">
                  <c:v>19.474394</c:v>
                </c:pt>
                <c:pt idx="788">
                  <c:v>19.02965</c:v>
                </c:pt>
                <c:pt idx="789">
                  <c:v>18.881401617250674</c:v>
                </c:pt>
                <c:pt idx="790">
                  <c:v>18.881402000000001</c:v>
                </c:pt>
                <c:pt idx="791">
                  <c:v>19.622641999999999</c:v>
                </c:pt>
                <c:pt idx="792">
                  <c:v>18.288409703504044</c:v>
                </c:pt>
                <c:pt idx="793">
                  <c:v>18.436658000000001</c:v>
                </c:pt>
                <c:pt idx="794">
                  <c:v>18.881402000000001</c:v>
                </c:pt>
                <c:pt idx="795">
                  <c:v>17.250674</c:v>
                </c:pt>
                <c:pt idx="796">
                  <c:v>17.547169811320757</c:v>
                </c:pt>
                <c:pt idx="797">
                  <c:v>17.547170000000001</c:v>
                </c:pt>
                <c:pt idx="798">
                  <c:v>17.843665999999999</c:v>
                </c:pt>
                <c:pt idx="799">
                  <c:v>19.474394</c:v>
                </c:pt>
                <c:pt idx="800">
                  <c:v>17.991914000000001</c:v>
                </c:pt>
                <c:pt idx="801">
                  <c:v>17.398921999999999</c:v>
                </c:pt>
                <c:pt idx="802">
                  <c:v>22.884097000000001</c:v>
                </c:pt>
                <c:pt idx="803">
                  <c:v>22.291105000000002</c:v>
                </c:pt>
                <c:pt idx="804">
                  <c:v>22.439353000000001</c:v>
                </c:pt>
                <c:pt idx="805">
                  <c:v>20.956873000000002</c:v>
                </c:pt>
                <c:pt idx="806">
                  <c:v>22.291105000000002</c:v>
                </c:pt>
                <c:pt idx="807">
                  <c:v>21.253368999999999</c:v>
                </c:pt>
                <c:pt idx="808">
                  <c:v>20.660377</c:v>
                </c:pt>
                <c:pt idx="809">
                  <c:v>20.808624999999999</c:v>
                </c:pt>
                <c:pt idx="810">
                  <c:v>20.215633</c:v>
                </c:pt>
                <c:pt idx="811">
                  <c:v>19.177897999999999</c:v>
                </c:pt>
                <c:pt idx="812">
                  <c:v>23.625336999999998</c:v>
                </c:pt>
                <c:pt idx="813">
                  <c:v>24.366576819407008</c:v>
                </c:pt>
                <c:pt idx="814">
                  <c:v>24.366576999999999</c:v>
                </c:pt>
                <c:pt idx="815">
                  <c:v>24.959568999999998</c:v>
                </c:pt>
                <c:pt idx="816">
                  <c:v>23.032345013477091</c:v>
                </c:pt>
                <c:pt idx="817">
                  <c:v>23.180592991913748</c:v>
                </c:pt>
                <c:pt idx="818">
                  <c:v>24.366576819407008</c:v>
                </c:pt>
                <c:pt idx="819">
                  <c:v>23.477088948787063</c:v>
                </c:pt>
                <c:pt idx="820">
                  <c:v>23.921832884097036</c:v>
                </c:pt>
                <c:pt idx="821">
                  <c:v>23.921832999999999</c:v>
                </c:pt>
                <c:pt idx="822">
                  <c:v>22.439353000000001</c:v>
                </c:pt>
                <c:pt idx="823">
                  <c:v>21.994609000000001</c:v>
                </c:pt>
                <c:pt idx="824">
                  <c:v>20.215633</c:v>
                </c:pt>
                <c:pt idx="825">
                  <c:v>20.512129000000002</c:v>
                </c:pt>
                <c:pt idx="826">
                  <c:v>20.215633</c:v>
                </c:pt>
                <c:pt idx="827">
                  <c:v>20.215633</c:v>
                </c:pt>
                <c:pt idx="828">
                  <c:v>19.02965</c:v>
                </c:pt>
                <c:pt idx="829">
                  <c:v>18.584906</c:v>
                </c:pt>
                <c:pt idx="830">
                  <c:v>19.474393530997304</c:v>
                </c:pt>
                <c:pt idx="831">
                  <c:v>17.695417789757414</c:v>
                </c:pt>
                <c:pt idx="832">
                  <c:v>17.102426000000001</c:v>
                </c:pt>
                <c:pt idx="833">
                  <c:v>18.288409999999999</c:v>
                </c:pt>
                <c:pt idx="834">
                  <c:v>18.733153999999999</c:v>
                </c:pt>
                <c:pt idx="835">
                  <c:v>17.843665999999999</c:v>
                </c:pt>
                <c:pt idx="836">
                  <c:v>15.175202156334231</c:v>
                </c:pt>
                <c:pt idx="837">
                  <c:v>16.361186</c:v>
                </c:pt>
                <c:pt idx="838">
                  <c:v>19.474394</c:v>
                </c:pt>
                <c:pt idx="839">
                  <c:v>18.881402000000001</c:v>
                </c:pt>
                <c:pt idx="840">
                  <c:v>19.474394</c:v>
                </c:pt>
                <c:pt idx="841">
                  <c:v>19.622641509433961</c:v>
                </c:pt>
                <c:pt idx="842">
                  <c:v>22.291105000000002</c:v>
                </c:pt>
                <c:pt idx="843">
                  <c:v>21.10512129380054</c:v>
                </c:pt>
                <c:pt idx="844">
                  <c:v>21.105121</c:v>
                </c:pt>
                <c:pt idx="845">
                  <c:v>21.846361000000002</c:v>
                </c:pt>
                <c:pt idx="846">
                  <c:v>20.956873000000002</c:v>
                </c:pt>
                <c:pt idx="847">
                  <c:v>20.956873000000002</c:v>
                </c:pt>
                <c:pt idx="848">
                  <c:v>22.439353000000001</c:v>
                </c:pt>
                <c:pt idx="849">
                  <c:v>21.401617000000002</c:v>
                </c:pt>
                <c:pt idx="850">
                  <c:v>19.919137466307276</c:v>
                </c:pt>
                <c:pt idx="851">
                  <c:v>20.956873000000002</c:v>
                </c:pt>
                <c:pt idx="852">
                  <c:v>20.215633</c:v>
                </c:pt>
                <c:pt idx="853">
                  <c:v>20.512129000000002</c:v>
                </c:pt>
                <c:pt idx="854">
                  <c:v>20.215633</c:v>
                </c:pt>
                <c:pt idx="855">
                  <c:v>20.215633</c:v>
                </c:pt>
                <c:pt idx="856">
                  <c:v>21.253368999999999</c:v>
                </c:pt>
                <c:pt idx="857">
                  <c:v>20.067385000000002</c:v>
                </c:pt>
                <c:pt idx="858">
                  <c:v>19.326146000000001</c:v>
                </c:pt>
                <c:pt idx="859">
                  <c:v>19.622641999999999</c:v>
                </c:pt>
                <c:pt idx="860">
                  <c:v>20.808624999999999</c:v>
                </c:pt>
                <c:pt idx="861">
                  <c:v>16.80593</c:v>
                </c:pt>
                <c:pt idx="862">
                  <c:v>15.768194070080863</c:v>
                </c:pt>
                <c:pt idx="863">
                  <c:v>17.843665999999999</c:v>
                </c:pt>
                <c:pt idx="864">
                  <c:v>18.288409999999999</c:v>
                </c:pt>
                <c:pt idx="865">
                  <c:v>16.954177999999999</c:v>
                </c:pt>
                <c:pt idx="866">
                  <c:v>16.657682000000001</c:v>
                </c:pt>
                <c:pt idx="867">
                  <c:v>17.843665999999999</c:v>
                </c:pt>
                <c:pt idx="868">
                  <c:v>17.250674</c:v>
                </c:pt>
                <c:pt idx="869">
                  <c:v>16.657682000000001</c:v>
                </c:pt>
                <c:pt idx="870">
                  <c:v>19.177897999999999</c:v>
                </c:pt>
                <c:pt idx="871">
                  <c:v>19.326146000000001</c:v>
                </c:pt>
                <c:pt idx="872">
                  <c:v>17.250674</c:v>
                </c:pt>
                <c:pt idx="873">
                  <c:v>18.584906</c:v>
                </c:pt>
                <c:pt idx="874">
                  <c:v>18.288409999999999</c:v>
                </c:pt>
                <c:pt idx="875">
                  <c:v>17.398921832884099</c:v>
                </c:pt>
                <c:pt idx="876">
                  <c:v>17.398921999999999</c:v>
                </c:pt>
                <c:pt idx="877">
                  <c:v>17.102426000000001</c:v>
                </c:pt>
                <c:pt idx="878">
                  <c:v>17.250673854447442</c:v>
                </c:pt>
                <c:pt idx="879">
                  <c:v>17.398921832884099</c:v>
                </c:pt>
                <c:pt idx="880">
                  <c:v>17.398921999999999</c:v>
                </c:pt>
                <c:pt idx="881">
                  <c:v>16.657682000000001</c:v>
                </c:pt>
                <c:pt idx="882">
                  <c:v>17.991914000000001</c:v>
                </c:pt>
                <c:pt idx="883">
                  <c:v>17.695418</c:v>
                </c:pt>
                <c:pt idx="884">
                  <c:v>19.02965</c:v>
                </c:pt>
                <c:pt idx="885">
                  <c:v>17.991914000000001</c:v>
                </c:pt>
                <c:pt idx="886">
                  <c:v>20.808624999999999</c:v>
                </c:pt>
                <c:pt idx="887">
                  <c:v>19.622641999999999</c:v>
                </c:pt>
                <c:pt idx="888">
                  <c:v>20.808625336927221</c:v>
                </c:pt>
                <c:pt idx="889">
                  <c:v>20.808624999999999</c:v>
                </c:pt>
                <c:pt idx="890">
                  <c:v>19.326146000000001</c:v>
                </c:pt>
                <c:pt idx="891">
                  <c:v>19.02965</c:v>
                </c:pt>
                <c:pt idx="892">
                  <c:v>20.215633</c:v>
                </c:pt>
                <c:pt idx="893">
                  <c:v>17.547169811320757</c:v>
                </c:pt>
                <c:pt idx="894">
                  <c:v>19.622641999999999</c:v>
                </c:pt>
                <c:pt idx="895">
                  <c:v>20.512129000000002</c:v>
                </c:pt>
                <c:pt idx="896">
                  <c:v>19.177897999999999</c:v>
                </c:pt>
                <c:pt idx="897">
                  <c:v>20.808625336927221</c:v>
                </c:pt>
                <c:pt idx="898">
                  <c:v>20.808624999999999</c:v>
                </c:pt>
                <c:pt idx="899">
                  <c:v>20.215633</c:v>
                </c:pt>
                <c:pt idx="900">
                  <c:v>18.584906</c:v>
                </c:pt>
                <c:pt idx="901">
                  <c:v>19.919136999999999</c:v>
                </c:pt>
                <c:pt idx="902">
                  <c:v>18.881401617250674</c:v>
                </c:pt>
                <c:pt idx="903">
                  <c:v>18.881401617250674</c:v>
                </c:pt>
                <c:pt idx="904">
                  <c:v>18.881402000000001</c:v>
                </c:pt>
                <c:pt idx="905">
                  <c:v>18.584905660377359</c:v>
                </c:pt>
                <c:pt idx="906">
                  <c:v>18.584905660377359</c:v>
                </c:pt>
                <c:pt idx="907">
                  <c:v>20.067385444743934</c:v>
                </c:pt>
                <c:pt idx="908">
                  <c:v>19.326145552560646</c:v>
                </c:pt>
                <c:pt idx="909">
                  <c:v>19.02965</c:v>
                </c:pt>
                <c:pt idx="910">
                  <c:v>19.474394</c:v>
                </c:pt>
                <c:pt idx="911">
                  <c:v>19.474393530997304</c:v>
                </c:pt>
                <c:pt idx="912">
                  <c:v>20.067385444743934</c:v>
                </c:pt>
                <c:pt idx="913">
                  <c:v>20.512129380053906</c:v>
                </c:pt>
                <c:pt idx="914">
                  <c:v>19.622641509433961</c:v>
                </c:pt>
                <c:pt idx="915">
                  <c:v>19.029649595687331</c:v>
                </c:pt>
                <c:pt idx="916">
                  <c:v>19.919137466307276</c:v>
                </c:pt>
                <c:pt idx="917">
                  <c:v>20.067385444743934</c:v>
                </c:pt>
                <c:pt idx="918">
                  <c:v>19.177897574123989</c:v>
                </c:pt>
                <c:pt idx="919">
                  <c:v>18.436657681940702</c:v>
                </c:pt>
                <c:pt idx="920">
                  <c:v>16.509433999999999</c:v>
                </c:pt>
                <c:pt idx="921">
                  <c:v>16.212938000000001</c:v>
                </c:pt>
                <c:pt idx="922">
                  <c:v>17.250674</c:v>
                </c:pt>
                <c:pt idx="923">
                  <c:v>16.954177999999999</c:v>
                </c:pt>
                <c:pt idx="924">
                  <c:v>17.398921999999999</c:v>
                </c:pt>
                <c:pt idx="925">
                  <c:v>16.657681940700808</c:v>
                </c:pt>
                <c:pt idx="926">
                  <c:v>15.768194070080863</c:v>
                </c:pt>
                <c:pt idx="927">
                  <c:v>16.509433962264151</c:v>
                </c:pt>
                <c:pt idx="928">
                  <c:v>17.843665768194072</c:v>
                </c:pt>
                <c:pt idx="929">
                  <c:v>17.398921832884099</c:v>
                </c:pt>
                <c:pt idx="930">
                  <c:v>16.657681940700808</c:v>
                </c:pt>
                <c:pt idx="931">
                  <c:v>18.584906</c:v>
                </c:pt>
                <c:pt idx="932">
                  <c:v>18.436657681940702</c:v>
                </c:pt>
                <c:pt idx="933">
                  <c:v>18.436658000000001</c:v>
                </c:pt>
                <c:pt idx="934">
                  <c:v>17.398921999999999</c:v>
                </c:pt>
                <c:pt idx="935">
                  <c:v>17.843665999999999</c:v>
                </c:pt>
                <c:pt idx="936">
                  <c:v>18.584905660377359</c:v>
                </c:pt>
                <c:pt idx="937">
                  <c:v>17.843665768194072</c:v>
                </c:pt>
                <c:pt idx="938">
                  <c:v>17.843665768194072</c:v>
                </c:pt>
                <c:pt idx="939">
                  <c:v>18.436657681940702</c:v>
                </c:pt>
                <c:pt idx="940">
                  <c:v>19.474393530997304</c:v>
                </c:pt>
                <c:pt idx="941">
                  <c:v>18.584905660377359</c:v>
                </c:pt>
                <c:pt idx="942">
                  <c:v>18.584906</c:v>
                </c:pt>
                <c:pt idx="943">
                  <c:v>18.881402000000001</c:v>
                </c:pt>
                <c:pt idx="944">
                  <c:v>17.991914000000001</c:v>
                </c:pt>
                <c:pt idx="945">
                  <c:v>19.474393530997304</c:v>
                </c:pt>
                <c:pt idx="946">
                  <c:v>20.660377358490564</c:v>
                </c:pt>
                <c:pt idx="947">
                  <c:v>20.956873315363879</c:v>
                </c:pt>
                <c:pt idx="948">
                  <c:v>19.622641509433961</c:v>
                </c:pt>
                <c:pt idx="949">
                  <c:v>20.512129380053906</c:v>
                </c:pt>
                <c:pt idx="950">
                  <c:v>20.808625336927221</c:v>
                </c:pt>
                <c:pt idx="951">
                  <c:v>21.10512129380054</c:v>
                </c:pt>
                <c:pt idx="952">
                  <c:v>20.808625336927221</c:v>
                </c:pt>
                <c:pt idx="953">
                  <c:v>20.512129380053906</c:v>
                </c:pt>
                <c:pt idx="954">
                  <c:v>18.733153638814017</c:v>
                </c:pt>
                <c:pt idx="955">
                  <c:v>19.622641509433961</c:v>
                </c:pt>
                <c:pt idx="956">
                  <c:v>19.177897999999999</c:v>
                </c:pt>
                <c:pt idx="957">
                  <c:v>19.622641509433961</c:v>
                </c:pt>
                <c:pt idx="958">
                  <c:v>19.622641999999999</c:v>
                </c:pt>
                <c:pt idx="959">
                  <c:v>18.288409999999999</c:v>
                </c:pt>
                <c:pt idx="960">
                  <c:v>19.474393530997304</c:v>
                </c:pt>
                <c:pt idx="961">
                  <c:v>16.657682000000001</c:v>
                </c:pt>
                <c:pt idx="962">
                  <c:v>16.361186</c:v>
                </c:pt>
                <c:pt idx="963">
                  <c:v>16.954177999999999</c:v>
                </c:pt>
                <c:pt idx="964">
                  <c:v>17.102426000000001</c:v>
                </c:pt>
                <c:pt idx="965">
                  <c:v>16.954177999999999</c:v>
                </c:pt>
                <c:pt idx="966">
                  <c:v>16.509433999999999</c:v>
                </c:pt>
                <c:pt idx="967">
                  <c:v>16.657681940700808</c:v>
                </c:pt>
                <c:pt idx="968">
                  <c:v>17.695418</c:v>
                </c:pt>
                <c:pt idx="969">
                  <c:v>17.695418</c:v>
                </c:pt>
                <c:pt idx="970">
                  <c:v>17.695418</c:v>
                </c:pt>
                <c:pt idx="971">
                  <c:v>19.474394</c:v>
                </c:pt>
                <c:pt idx="972">
                  <c:v>21.105121</c:v>
                </c:pt>
                <c:pt idx="973">
                  <c:v>18.584906</c:v>
                </c:pt>
                <c:pt idx="974">
                  <c:v>20.215633</c:v>
                </c:pt>
                <c:pt idx="975">
                  <c:v>19.326146000000001</c:v>
                </c:pt>
                <c:pt idx="976">
                  <c:v>17.398921999999999</c:v>
                </c:pt>
                <c:pt idx="977">
                  <c:v>16.657682000000001</c:v>
                </c:pt>
                <c:pt idx="978">
                  <c:v>17.398921999999999</c:v>
                </c:pt>
                <c:pt idx="979">
                  <c:v>17.398921999999999</c:v>
                </c:pt>
                <c:pt idx="980">
                  <c:v>17.250674</c:v>
                </c:pt>
                <c:pt idx="981">
                  <c:v>16.212938000000001</c:v>
                </c:pt>
                <c:pt idx="982">
                  <c:v>16.80593</c:v>
                </c:pt>
                <c:pt idx="983">
                  <c:v>18.584906</c:v>
                </c:pt>
                <c:pt idx="984">
                  <c:v>17.843665999999999</c:v>
                </c:pt>
                <c:pt idx="985">
                  <c:v>17.991914000000001</c:v>
                </c:pt>
                <c:pt idx="986">
                  <c:v>18.288409999999999</c:v>
                </c:pt>
                <c:pt idx="987">
                  <c:v>18.584905660377359</c:v>
                </c:pt>
                <c:pt idx="988">
                  <c:v>18.584906</c:v>
                </c:pt>
                <c:pt idx="989">
                  <c:v>16.80593</c:v>
                </c:pt>
                <c:pt idx="990">
                  <c:v>17.250673854447442</c:v>
                </c:pt>
                <c:pt idx="991">
                  <c:v>17.250674</c:v>
                </c:pt>
                <c:pt idx="992">
                  <c:v>17.695418</c:v>
                </c:pt>
                <c:pt idx="993">
                  <c:v>18.733153638814017</c:v>
                </c:pt>
                <c:pt idx="994">
                  <c:v>18.733153999999999</c:v>
                </c:pt>
                <c:pt idx="995">
                  <c:v>18.881402000000001</c:v>
                </c:pt>
                <c:pt idx="996">
                  <c:v>18.436657681940702</c:v>
                </c:pt>
                <c:pt idx="997">
                  <c:v>17.843665999999999</c:v>
                </c:pt>
                <c:pt idx="998">
                  <c:v>18.733153999999999</c:v>
                </c:pt>
                <c:pt idx="999">
                  <c:v>18.288409999999999</c:v>
                </c:pt>
                <c:pt idx="1000">
                  <c:v>17.991914000000001</c:v>
                </c:pt>
                <c:pt idx="1001">
                  <c:v>19.177897999999999</c:v>
                </c:pt>
                <c:pt idx="1002">
                  <c:v>17.695418</c:v>
                </c:pt>
                <c:pt idx="1003">
                  <c:v>17.695418</c:v>
                </c:pt>
                <c:pt idx="1004">
                  <c:v>16.954177999999999</c:v>
                </c:pt>
                <c:pt idx="1005">
                  <c:v>16.805929919137466</c:v>
                </c:pt>
                <c:pt idx="1006">
                  <c:v>16.509433999999999</c:v>
                </c:pt>
                <c:pt idx="1007">
                  <c:v>16.657682000000001</c:v>
                </c:pt>
                <c:pt idx="1008">
                  <c:v>15.026954</c:v>
                </c:pt>
                <c:pt idx="1009">
                  <c:v>14.878705999999999</c:v>
                </c:pt>
                <c:pt idx="1010">
                  <c:v>15.916442</c:v>
                </c:pt>
                <c:pt idx="1011">
                  <c:v>16.064689999999999</c:v>
                </c:pt>
                <c:pt idx="1012">
                  <c:v>16.212938000000001</c:v>
                </c:pt>
                <c:pt idx="1013">
                  <c:v>16.212938005390836</c:v>
                </c:pt>
                <c:pt idx="1014">
                  <c:v>15.323449999999999</c:v>
                </c:pt>
                <c:pt idx="1015">
                  <c:v>20.808625336927221</c:v>
                </c:pt>
                <c:pt idx="1016">
                  <c:v>19.474394</c:v>
                </c:pt>
                <c:pt idx="1017">
                  <c:v>19.770889</c:v>
                </c:pt>
                <c:pt idx="1018">
                  <c:v>17.250673854447442</c:v>
                </c:pt>
                <c:pt idx="1019">
                  <c:v>18.288409703504044</c:v>
                </c:pt>
                <c:pt idx="1020">
                  <c:v>17.250673854447442</c:v>
                </c:pt>
                <c:pt idx="1021">
                  <c:v>15.619946091644206</c:v>
                </c:pt>
                <c:pt idx="1022">
                  <c:v>17.102425876010784</c:v>
                </c:pt>
                <c:pt idx="1023">
                  <c:v>19.177897574123989</c:v>
                </c:pt>
                <c:pt idx="1024">
                  <c:v>19.177897574123989</c:v>
                </c:pt>
                <c:pt idx="1025">
                  <c:v>15.471698</c:v>
                </c:pt>
                <c:pt idx="1026">
                  <c:v>15.471698</c:v>
                </c:pt>
                <c:pt idx="1027">
                  <c:v>15.026954</c:v>
                </c:pt>
                <c:pt idx="1028">
                  <c:v>15.323449999999999</c:v>
                </c:pt>
                <c:pt idx="1029">
                  <c:v>14.878705999999999</c:v>
                </c:pt>
                <c:pt idx="1030">
                  <c:v>15.619946000000001</c:v>
                </c:pt>
                <c:pt idx="1031">
                  <c:v>15.619946091644206</c:v>
                </c:pt>
                <c:pt idx="1032">
                  <c:v>16.657682000000001</c:v>
                </c:pt>
                <c:pt idx="1033">
                  <c:v>16.064689999999999</c:v>
                </c:pt>
                <c:pt idx="1034">
                  <c:v>16.064690026954178</c:v>
                </c:pt>
                <c:pt idx="1035">
                  <c:v>16.064689999999999</c:v>
                </c:pt>
                <c:pt idx="1036">
                  <c:v>15.471698</c:v>
                </c:pt>
                <c:pt idx="1037">
                  <c:v>15.471698</c:v>
                </c:pt>
                <c:pt idx="1038">
                  <c:v>16.954177999999999</c:v>
                </c:pt>
                <c:pt idx="1039">
                  <c:v>15.768194070080863</c:v>
                </c:pt>
                <c:pt idx="1040">
                  <c:v>15.175202000000001</c:v>
                </c:pt>
                <c:pt idx="1041">
                  <c:v>16.80593</c:v>
                </c:pt>
                <c:pt idx="1042">
                  <c:v>15.471698</c:v>
                </c:pt>
                <c:pt idx="1043">
                  <c:v>16.657682000000001</c:v>
                </c:pt>
                <c:pt idx="1044">
                  <c:v>19.029649595687331</c:v>
                </c:pt>
                <c:pt idx="1045">
                  <c:v>17.991914000000001</c:v>
                </c:pt>
                <c:pt idx="1046">
                  <c:v>18.881402000000001</c:v>
                </c:pt>
                <c:pt idx="1047">
                  <c:v>18.288409999999999</c:v>
                </c:pt>
                <c:pt idx="1048">
                  <c:v>16.212938000000001</c:v>
                </c:pt>
                <c:pt idx="1049">
                  <c:v>17.250674</c:v>
                </c:pt>
                <c:pt idx="1050">
                  <c:v>17.102426000000001</c:v>
                </c:pt>
                <c:pt idx="1051">
                  <c:v>17.250674</c:v>
                </c:pt>
                <c:pt idx="1052">
                  <c:v>17.102426000000001</c:v>
                </c:pt>
                <c:pt idx="1053">
                  <c:v>18.288409999999999</c:v>
                </c:pt>
                <c:pt idx="1054">
                  <c:v>19.02965</c:v>
                </c:pt>
                <c:pt idx="1055">
                  <c:v>19.02965</c:v>
                </c:pt>
                <c:pt idx="1056">
                  <c:v>18.288409999999999</c:v>
                </c:pt>
                <c:pt idx="1057">
                  <c:v>18.288409999999999</c:v>
                </c:pt>
                <c:pt idx="1058">
                  <c:v>17.695418</c:v>
                </c:pt>
                <c:pt idx="1059">
                  <c:v>17.991914000000001</c:v>
                </c:pt>
                <c:pt idx="1060">
                  <c:v>18.584906</c:v>
                </c:pt>
                <c:pt idx="1061">
                  <c:v>19.177897999999999</c:v>
                </c:pt>
                <c:pt idx="1062">
                  <c:v>19.326146000000001</c:v>
                </c:pt>
                <c:pt idx="1063">
                  <c:v>19.622641999999999</c:v>
                </c:pt>
                <c:pt idx="1064">
                  <c:v>19.326146000000001</c:v>
                </c:pt>
                <c:pt idx="1065">
                  <c:v>18.584906</c:v>
                </c:pt>
                <c:pt idx="1066">
                  <c:v>19.177897999999999</c:v>
                </c:pt>
                <c:pt idx="1067">
                  <c:v>19.474394</c:v>
                </c:pt>
                <c:pt idx="1068">
                  <c:v>16.064690026954178</c:v>
                </c:pt>
                <c:pt idx="1069">
                  <c:v>20.956873315363879</c:v>
                </c:pt>
                <c:pt idx="1070">
                  <c:v>20.808625336927221</c:v>
                </c:pt>
                <c:pt idx="1071">
                  <c:v>19.622641509433961</c:v>
                </c:pt>
                <c:pt idx="1072">
                  <c:v>17.843665768194072</c:v>
                </c:pt>
                <c:pt idx="1073">
                  <c:v>18.288409703504044</c:v>
                </c:pt>
                <c:pt idx="1074">
                  <c:v>18.288409703504044</c:v>
                </c:pt>
                <c:pt idx="1075">
                  <c:v>18.584906</c:v>
                </c:pt>
                <c:pt idx="1076">
                  <c:v>18.140161725067387</c:v>
                </c:pt>
                <c:pt idx="1077">
                  <c:v>17.695417789757414</c:v>
                </c:pt>
                <c:pt idx="1078">
                  <c:v>18.881401617250674</c:v>
                </c:pt>
                <c:pt idx="1079">
                  <c:v>17.695417789757414</c:v>
                </c:pt>
                <c:pt idx="1080">
                  <c:v>17.547169811320757</c:v>
                </c:pt>
                <c:pt idx="1081">
                  <c:v>17.547169811320757</c:v>
                </c:pt>
                <c:pt idx="1082">
                  <c:v>17.547170000000001</c:v>
                </c:pt>
                <c:pt idx="1083">
                  <c:v>19.029649595687331</c:v>
                </c:pt>
                <c:pt idx="1084">
                  <c:v>18.881401617250674</c:v>
                </c:pt>
                <c:pt idx="1085">
                  <c:v>17.102425876010784</c:v>
                </c:pt>
                <c:pt idx="1086">
                  <c:v>17.250674</c:v>
                </c:pt>
                <c:pt idx="1087">
                  <c:v>17.250673854447442</c:v>
                </c:pt>
                <c:pt idx="1088">
                  <c:v>17.547169811320757</c:v>
                </c:pt>
                <c:pt idx="1089">
                  <c:v>16.954177897574127</c:v>
                </c:pt>
                <c:pt idx="1090">
                  <c:v>19.326145552560646</c:v>
                </c:pt>
                <c:pt idx="1091">
                  <c:v>19.326146000000001</c:v>
                </c:pt>
                <c:pt idx="1092">
                  <c:v>20.363881401617249</c:v>
                </c:pt>
                <c:pt idx="1093">
                  <c:v>20.363880999999999</c:v>
                </c:pt>
                <c:pt idx="1094">
                  <c:v>21.253369272237197</c:v>
                </c:pt>
                <c:pt idx="1095">
                  <c:v>21.253368999999999</c:v>
                </c:pt>
                <c:pt idx="1096">
                  <c:v>21.253369272237197</c:v>
                </c:pt>
                <c:pt idx="1097">
                  <c:v>21.253368999999999</c:v>
                </c:pt>
                <c:pt idx="1098">
                  <c:v>21.10512129380054</c:v>
                </c:pt>
                <c:pt idx="1099">
                  <c:v>21.105121</c:v>
                </c:pt>
                <c:pt idx="1100">
                  <c:v>19.326145552560646</c:v>
                </c:pt>
                <c:pt idx="1101">
                  <c:v>19.326146000000001</c:v>
                </c:pt>
                <c:pt idx="1102">
                  <c:v>19.770889487870619</c:v>
                </c:pt>
                <c:pt idx="1103">
                  <c:v>19.770889</c:v>
                </c:pt>
                <c:pt idx="1104">
                  <c:v>19.770889487870619</c:v>
                </c:pt>
                <c:pt idx="1105">
                  <c:v>18.584905660377359</c:v>
                </c:pt>
                <c:pt idx="1106">
                  <c:v>18.436658000000001</c:v>
                </c:pt>
                <c:pt idx="1107">
                  <c:v>19.622641999999999</c:v>
                </c:pt>
                <c:pt idx="1108">
                  <c:v>20.956873315363879</c:v>
                </c:pt>
                <c:pt idx="1109">
                  <c:v>19.474393530997304</c:v>
                </c:pt>
                <c:pt idx="1110">
                  <c:v>17.991914000000001</c:v>
                </c:pt>
                <c:pt idx="1111">
                  <c:v>18.881402000000001</c:v>
                </c:pt>
                <c:pt idx="1112">
                  <c:v>19.177897999999999</c:v>
                </c:pt>
                <c:pt idx="1113">
                  <c:v>16.954177999999999</c:v>
                </c:pt>
                <c:pt idx="1114">
                  <c:v>16.509433999999999</c:v>
                </c:pt>
                <c:pt idx="1115">
                  <c:v>19.177897999999999</c:v>
                </c:pt>
                <c:pt idx="1116">
                  <c:v>18.584906</c:v>
                </c:pt>
                <c:pt idx="1117">
                  <c:v>19.02965</c:v>
                </c:pt>
                <c:pt idx="1118">
                  <c:v>19.02965</c:v>
                </c:pt>
                <c:pt idx="1119">
                  <c:v>19.919137466307276</c:v>
                </c:pt>
                <c:pt idx="1120">
                  <c:v>19.622641999999999</c:v>
                </c:pt>
                <c:pt idx="1121">
                  <c:v>18.436658000000001</c:v>
                </c:pt>
                <c:pt idx="1122">
                  <c:v>20.215633</c:v>
                </c:pt>
                <c:pt idx="1123">
                  <c:v>17.250674</c:v>
                </c:pt>
                <c:pt idx="1124">
                  <c:v>21.401617250673855</c:v>
                </c:pt>
                <c:pt idx="1125">
                  <c:v>21.253369272237197</c:v>
                </c:pt>
                <c:pt idx="1126">
                  <c:v>20.215633423180591</c:v>
                </c:pt>
                <c:pt idx="1127">
                  <c:v>20.215633423180591</c:v>
                </c:pt>
                <c:pt idx="1128">
                  <c:v>19.919137466307276</c:v>
                </c:pt>
                <c:pt idx="1129">
                  <c:v>19.326146000000001</c:v>
                </c:pt>
                <c:pt idx="1130">
                  <c:v>18.733153999999999</c:v>
                </c:pt>
                <c:pt idx="1131">
                  <c:v>20.067385444743934</c:v>
                </c:pt>
                <c:pt idx="1132">
                  <c:v>20.067385000000002</c:v>
                </c:pt>
                <c:pt idx="1133">
                  <c:v>20.363880999999999</c:v>
                </c:pt>
                <c:pt idx="1134">
                  <c:v>21.253368999999999</c:v>
                </c:pt>
                <c:pt idx="1135">
                  <c:v>21.846361185983827</c:v>
                </c:pt>
                <c:pt idx="1136">
                  <c:v>21.253368999999999</c:v>
                </c:pt>
                <c:pt idx="1137">
                  <c:v>21.698112999999999</c:v>
                </c:pt>
                <c:pt idx="1138">
                  <c:v>21.698112999999999</c:v>
                </c:pt>
                <c:pt idx="1139">
                  <c:v>21.401617000000002</c:v>
                </c:pt>
                <c:pt idx="1140">
                  <c:v>21.994609000000001</c:v>
                </c:pt>
                <c:pt idx="1141">
                  <c:v>20.956873000000002</c:v>
                </c:pt>
                <c:pt idx="1142">
                  <c:v>20.956873315363879</c:v>
                </c:pt>
                <c:pt idx="1143">
                  <c:v>20.956873315363879</c:v>
                </c:pt>
                <c:pt idx="1144">
                  <c:v>20.956873315363879</c:v>
                </c:pt>
                <c:pt idx="1145">
                  <c:v>20.956873315363879</c:v>
                </c:pt>
                <c:pt idx="1146">
                  <c:v>20.956873000000002</c:v>
                </c:pt>
                <c:pt idx="1147">
                  <c:v>20.808624999999999</c:v>
                </c:pt>
                <c:pt idx="1148">
                  <c:v>18.584906</c:v>
                </c:pt>
                <c:pt idx="1149">
                  <c:v>18.733153999999999</c:v>
                </c:pt>
                <c:pt idx="1150">
                  <c:v>19.622641999999999</c:v>
                </c:pt>
                <c:pt idx="1151">
                  <c:v>19.919136999999999</c:v>
                </c:pt>
                <c:pt idx="1152">
                  <c:v>21.401617000000002</c:v>
                </c:pt>
                <c:pt idx="1153">
                  <c:v>19.622641999999999</c:v>
                </c:pt>
                <c:pt idx="1154">
                  <c:v>20.067385000000002</c:v>
                </c:pt>
                <c:pt idx="1155">
                  <c:v>24.218328840970351</c:v>
                </c:pt>
                <c:pt idx="1156">
                  <c:v>24.959568999999998</c:v>
                </c:pt>
                <c:pt idx="1157">
                  <c:v>26.738544000000001</c:v>
                </c:pt>
                <c:pt idx="1158">
                  <c:v>25.700809</c:v>
                </c:pt>
                <c:pt idx="1159">
                  <c:v>27.183288000000001</c:v>
                </c:pt>
                <c:pt idx="1160">
                  <c:v>26.738544474393532</c:v>
                </c:pt>
                <c:pt idx="1161">
                  <c:v>26.738544000000001</c:v>
                </c:pt>
                <c:pt idx="1162">
                  <c:v>27.035040431266847</c:v>
                </c:pt>
                <c:pt idx="1163">
                  <c:v>27.331536</c:v>
                </c:pt>
                <c:pt idx="1164">
                  <c:v>25.849056999999998</c:v>
                </c:pt>
                <c:pt idx="1165">
                  <c:v>27.628032000000001</c:v>
                </c:pt>
                <c:pt idx="1166">
                  <c:v>26.590295999999999</c:v>
                </c:pt>
                <c:pt idx="1167">
                  <c:v>25.107817000000001</c:v>
                </c:pt>
                <c:pt idx="1168">
                  <c:v>26.293800539083559</c:v>
                </c:pt>
                <c:pt idx="1169">
                  <c:v>25.849056999999998</c:v>
                </c:pt>
                <c:pt idx="1170">
                  <c:v>26.738544000000001</c:v>
                </c:pt>
                <c:pt idx="1171">
                  <c:v>25.849056999999998</c:v>
                </c:pt>
                <c:pt idx="1172">
                  <c:v>26.590296495956874</c:v>
                </c:pt>
                <c:pt idx="1173">
                  <c:v>26.590295999999999</c:v>
                </c:pt>
                <c:pt idx="1174">
                  <c:v>27.628032000000001</c:v>
                </c:pt>
                <c:pt idx="1175">
                  <c:v>27.331536</c:v>
                </c:pt>
                <c:pt idx="1176">
                  <c:v>28.221024</c:v>
                </c:pt>
                <c:pt idx="1177">
                  <c:v>26.145553</c:v>
                </c:pt>
                <c:pt idx="1178">
                  <c:v>25.997305000000001</c:v>
                </c:pt>
                <c:pt idx="1179">
                  <c:v>27.035040431266847</c:v>
                </c:pt>
                <c:pt idx="1180">
                  <c:v>27.035039999999999</c:v>
                </c:pt>
                <c:pt idx="1181">
                  <c:v>27.183288409703504</c:v>
                </c:pt>
                <c:pt idx="1182">
                  <c:v>28.814015999999999</c:v>
                </c:pt>
                <c:pt idx="1183">
                  <c:v>29.110512</c:v>
                </c:pt>
                <c:pt idx="1184">
                  <c:v>30.296495956873315</c:v>
                </c:pt>
                <c:pt idx="1185">
                  <c:v>28.814015999999999</c:v>
                </c:pt>
                <c:pt idx="1186">
                  <c:v>30</c:v>
                </c:pt>
                <c:pt idx="1187">
                  <c:v>30</c:v>
                </c:pt>
                <c:pt idx="1188">
                  <c:v>31.185984000000001</c:v>
                </c:pt>
                <c:pt idx="1189">
                  <c:v>32.223719676549862</c:v>
                </c:pt>
                <c:pt idx="1190">
                  <c:v>32.223719676549862</c:v>
                </c:pt>
                <c:pt idx="1191">
                  <c:v>32.223719676549862</c:v>
                </c:pt>
                <c:pt idx="1192">
                  <c:v>32.22372</c:v>
                </c:pt>
                <c:pt idx="1193">
                  <c:v>32.075471999999998</c:v>
                </c:pt>
                <c:pt idx="1194">
                  <c:v>30.741240000000001</c:v>
                </c:pt>
                <c:pt idx="1195">
                  <c:v>31.334232</c:v>
                </c:pt>
                <c:pt idx="1196">
                  <c:v>31.778976</c:v>
                </c:pt>
                <c:pt idx="1197">
                  <c:v>33.113207547169814</c:v>
                </c:pt>
                <c:pt idx="1198">
                  <c:v>33.113207547169814</c:v>
                </c:pt>
                <c:pt idx="1199">
                  <c:v>33.113208</c:v>
                </c:pt>
                <c:pt idx="1200">
                  <c:v>30.889488</c:v>
                </c:pt>
                <c:pt idx="1201">
                  <c:v>31.037735999999999</c:v>
                </c:pt>
                <c:pt idx="1202">
                  <c:v>35.485174999999998</c:v>
                </c:pt>
                <c:pt idx="1203">
                  <c:v>35.040430999999998</c:v>
                </c:pt>
                <c:pt idx="1204">
                  <c:v>35.633423000000001</c:v>
                </c:pt>
                <c:pt idx="1205">
                  <c:v>37.560647000000003</c:v>
                </c:pt>
                <c:pt idx="1206">
                  <c:v>37.560647000000003</c:v>
                </c:pt>
                <c:pt idx="1207">
                  <c:v>38.153638814016176</c:v>
                </c:pt>
                <c:pt idx="1208">
                  <c:v>38.153638999999998</c:v>
                </c:pt>
                <c:pt idx="1209">
                  <c:v>37.264150999999998</c:v>
                </c:pt>
                <c:pt idx="1210">
                  <c:v>37.412399000000001</c:v>
                </c:pt>
                <c:pt idx="1211">
                  <c:v>38.450135000000003</c:v>
                </c:pt>
                <c:pt idx="1212">
                  <c:v>37.560647000000003</c:v>
                </c:pt>
                <c:pt idx="1213">
                  <c:v>36.671159000000003</c:v>
                </c:pt>
                <c:pt idx="1214">
                  <c:v>35.336927000000003</c:v>
                </c:pt>
                <c:pt idx="1215">
                  <c:v>34.743935309973047</c:v>
                </c:pt>
                <c:pt idx="1216">
                  <c:v>34.743935</c:v>
                </c:pt>
                <c:pt idx="1217">
                  <c:v>34.595687331536389</c:v>
                </c:pt>
                <c:pt idx="1218">
                  <c:v>34.595686999999998</c:v>
                </c:pt>
                <c:pt idx="1219">
                  <c:v>34.595686999999998</c:v>
                </c:pt>
                <c:pt idx="1220">
                  <c:v>35.040430999999998</c:v>
                </c:pt>
                <c:pt idx="1221">
                  <c:v>35.781671159029649</c:v>
                </c:pt>
                <c:pt idx="1222">
                  <c:v>35.781671000000003</c:v>
                </c:pt>
                <c:pt idx="1223">
                  <c:v>34.447439000000003</c:v>
                </c:pt>
                <c:pt idx="1224">
                  <c:v>34.002695417789759</c:v>
                </c:pt>
                <c:pt idx="1225">
                  <c:v>34.447439353099732</c:v>
                </c:pt>
                <c:pt idx="1226">
                  <c:v>35.040431266846362</c:v>
                </c:pt>
                <c:pt idx="1227">
                  <c:v>36.967654986522909</c:v>
                </c:pt>
                <c:pt idx="1228">
                  <c:v>36.374663072776279</c:v>
                </c:pt>
                <c:pt idx="1229">
                  <c:v>41.415094000000003</c:v>
                </c:pt>
                <c:pt idx="1230">
                  <c:v>39.191375000000001</c:v>
                </c:pt>
                <c:pt idx="1231">
                  <c:v>38.005391000000003</c:v>
                </c:pt>
                <c:pt idx="1232">
                  <c:v>38.598382999999998</c:v>
                </c:pt>
                <c:pt idx="1233">
                  <c:v>40.970350404312669</c:v>
                </c:pt>
                <c:pt idx="1234">
                  <c:v>40.822102000000001</c:v>
                </c:pt>
                <c:pt idx="1235">
                  <c:v>41.266846000000001</c:v>
                </c:pt>
                <c:pt idx="1236">
                  <c:v>39.636119000000001</c:v>
                </c:pt>
                <c:pt idx="1237">
                  <c:v>40.525606469002696</c:v>
                </c:pt>
                <c:pt idx="1238">
                  <c:v>42.008086253369271</c:v>
                </c:pt>
                <c:pt idx="1239">
                  <c:v>40.673854447439354</c:v>
                </c:pt>
                <c:pt idx="1240">
                  <c:v>41.266846361185983</c:v>
                </c:pt>
                <c:pt idx="1241">
                  <c:v>40.525606469002696</c:v>
                </c:pt>
                <c:pt idx="1242">
                  <c:v>41.415094339622641</c:v>
                </c:pt>
                <c:pt idx="1243">
                  <c:v>41.118597999999999</c:v>
                </c:pt>
                <c:pt idx="1244">
                  <c:v>43.935310000000001</c:v>
                </c:pt>
                <c:pt idx="1245">
                  <c:v>40.970350000000003</c:v>
                </c:pt>
                <c:pt idx="1246">
                  <c:v>42.008086253369271</c:v>
                </c:pt>
                <c:pt idx="1247">
                  <c:v>41.266846361185983</c:v>
                </c:pt>
                <c:pt idx="1248">
                  <c:v>41.415094339622641</c:v>
                </c:pt>
                <c:pt idx="1249">
                  <c:v>41.415094339622641</c:v>
                </c:pt>
                <c:pt idx="1250">
                  <c:v>44.083557999999996</c:v>
                </c:pt>
                <c:pt idx="1251">
                  <c:v>44.231805999999999</c:v>
                </c:pt>
                <c:pt idx="1252">
                  <c:v>42.897573999999999</c:v>
                </c:pt>
                <c:pt idx="1253">
                  <c:v>42.008085999999999</c:v>
                </c:pt>
                <c:pt idx="1254">
                  <c:v>41.563342318059298</c:v>
                </c:pt>
                <c:pt idx="1255">
                  <c:v>43.787061999999999</c:v>
                </c:pt>
                <c:pt idx="1256">
                  <c:v>40.970350000000003</c:v>
                </c:pt>
                <c:pt idx="1257">
                  <c:v>42.156334000000001</c:v>
                </c:pt>
                <c:pt idx="1258">
                  <c:v>43.194070080862531</c:v>
                </c:pt>
                <c:pt idx="1259">
                  <c:v>44.676549865229113</c:v>
                </c:pt>
                <c:pt idx="1260">
                  <c:v>42.008086253369271</c:v>
                </c:pt>
                <c:pt idx="1261">
                  <c:v>45.714285714285715</c:v>
                </c:pt>
                <c:pt idx="1262">
                  <c:v>44.528301886792455</c:v>
                </c:pt>
                <c:pt idx="1263">
                  <c:v>44.528301886792455</c:v>
                </c:pt>
                <c:pt idx="1264">
                  <c:v>43.935309973045818</c:v>
                </c:pt>
                <c:pt idx="1265">
                  <c:v>40.970350404312669</c:v>
                </c:pt>
                <c:pt idx="1266">
                  <c:v>40.970350404312669</c:v>
                </c:pt>
                <c:pt idx="1267">
                  <c:v>37.412399000000001</c:v>
                </c:pt>
                <c:pt idx="1268">
                  <c:v>39.487870999999998</c:v>
                </c:pt>
                <c:pt idx="1269">
                  <c:v>37.412399000000001</c:v>
                </c:pt>
                <c:pt idx="1270">
                  <c:v>37.412399000000001</c:v>
                </c:pt>
                <c:pt idx="1271">
                  <c:v>37.412399000000001</c:v>
                </c:pt>
                <c:pt idx="1272">
                  <c:v>39.636119000000001</c:v>
                </c:pt>
                <c:pt idx="1273">
                  <c:v>37.708894878706197</c:v>
                </c:pt>
                <c:pt idx="1274">
                  <c:v>37.708894999999998</c:v>
                </c:pt>
                <c:pt idx="1275">
                  <c:v>39.487870619946094</c:v>
                </c:pt>
                <c:pt idx="1276">
                  <c:v>39.487870619946094</c:v>
                </c:pt>
                <c:pt idx="1277">
                  <c:v>39.784367000000003</c:v>
                </c:pt>
                <c:pt idx="1278">
                  <c:v>40.229110512129381</c:v>
                </c:pt>
                <c:pt idx="1279">
                  <c:v>38.153638999999998</c:v>
                </c:pt>
                <c:pt idx="1280">
                  <c:v>39.191374663072779</c:v>
                </c:pt>
                <c:pt idx="1281">
                  <c:v>39.191375000000001</c:v>
                </c:pt>
                <c:pt idx="1282">
                  <c:v>41.563342318059298</c:v>
                </c:pt>
                <c:pt idx="1283">
                  <c:v>38.746630727762806</c:v>
                </c:pt>
                <c:pt idx="1284">
                  <c:v>39.191374663072779</c:v>
                </c:pt>
                <c:pt idx="1285">
                  <c:v>40.229110512129381</c:v>
                </c:pt>
                <c:pt idx="1286">
                  <c:v>40.673853999999999</c:v>
                </c:pt>
                <c:pt idx="1287">
                  <c:v>38.450135000000003</c:v>
                </c:pt>
                <c:pt idx="1288">
                  <c:v>38.598382999999998</c:v>
                </c:pt>
                <c:pt idx="1289">
                  <c:v>38.746631000000001</c:v>
                </c:pt>
                <c:pt idx="1290">
                  <c:v>38.746630727762806</c:v>
                </c:pt>
                <c:pt idx="1291">
                  <c:v>40.080863000000001</c:v>
                </c:pt>
                <c:pt idx="1292">
                  <c:v>37.857143000000001</c:v>
                </c:pt>
                <c:pt idx="1293">
                  <c:v>36.967655000000001</c:v>
                </c:pt>
                <c:pt idx="1294">
                  <c:v>38.450135000000003</c:v>
                </c:pt>
                <c:pt idx="1295">
                  <c:v>35.781671000000003</c:v>
                </c:pt>
                <c:pt idx="1296">
                  <c:v>38.598382999999998</c:v>
                </c:pt>
                <c:pt idx="1297">
                  <c:v>35.781671000000003</c:v>
                </c:pt>
                <c:pt idx="1298">
                  <c:v>29.703503999999999</c:v>
                </c:pt>
                <c:pt idx="1299">
                  <c:v>29.703503999999999</c:v>
                </c:pt>
                <c:pt idx="1300">
                  <c:v>29.851752000000001</c:v>
                </c:pt>
                <c:pt idx="1301">
                  <c:v>29.851752000000001</c:v>
                </c:pt>
                <c:pt idx="1302">
                  <c:v>30</c:v>
                </c:pt>
                <c:pt idx="1303">
                  <c:v>30</c:v>
                </c:pt>
                <c:pt idx="1304">
                  <c:v>31.927223999999999</c:v>
                </c:pt>
                <c:pt idx="1305">
                  <c:v>31.927223999999999</c:v>
                </c:pt>
                <c:pt idx="1306">
                  <c:v>29.110512</c:v>
                </c:pt>
                <c:pt idx="1307">
                  <c:v>29.110512</c:v>
                </c:pt>
                <c:pt idx="1308">
                  <c:v>29.851752000000001</c:v>
                </c:pt>
                <c:pt idx="1309">
                  <c:v>29.851752000000001</c:v>
                </c:pt>
                <c:pt idx="1310">
                  <c:v>30.296496000000001</c:v>
                </c:pt>
                <c:pt idx="1311">
                  <c:v>30.296496000000001</c:v>
                </c:pt>
                <c:pt idx="1312">
                  <c:v>28.962264000000001</c:v>
                </c:pt>
                <c:pt idx="1313">
                  <c:v>28.962264000000001</c:v>
                </c:pt>
                <c:pt idx="1314">
                  <c:v>31.927223999999999</c:v>
                </c:pt>
                <c:pt idx="1315">
                  <c:v>31.927223999999999</c:v>
                </c:pt>
                <c:pt idx="1316">
                  <c:v>28.81401617250674</c:v>
                </c:pt>
                <c:pt idx="1317">
                  <c:v>30.889488</c:v>
                </c:pt>
                <c:pt idx="1318">
                  <c:v>30.889488</c:v>
                </c:pt>
                <c:pt idx="1319">
                  <c:v>27.331536</c:v>
                </c:pt>
                <c:pt idx="1320">
                  <c:v>27.331536</c:v>
                </c:pt>
                <c:pt idx="1321">
                  <c:v>27.331536</c:v>
                </c:pt>
                <c:pt idx="1322">
                  <c:v>27.331536</c:v>
                </c:pt>
                <c:pt idx="1323">
                  <c:v>29.555256</c:v>
                </c:pt>
                <c:pt idx="1324">
                  <c:v>29.555256</c:v>
                </c:pt>
                <c:pt idx="1325">
                  <c:v>29.555256064690028</c:v>
                </c:pt>
                <c:pt idx="1326">
                  <c:v>27.479784366576819</c:v>
                </c:pt>
                <c:pt idx="1327">
                  <c:v>30.741239892183287</c:v>
                </c:pt>
                <c:pt idx="1328">
                  <c:v>27.628032000000001</c:v>
                </c:pt>
                <c:pt idx="1329">
                  <c:v>27.628032000000001</c:v>
                </c:pt>
                <c:pt idx="1330">
                  <c:v>29.703503999999999</c:v>
                </c:pt>
                <c:pt idx="1331">
                  <c:v>29.703503999999999</c:v>
                </c:pt>
                <c:pt idx="1332">
                  <c:v>27.924527999999999</c:v>
                </c:pt>
                <c:pt idx="1333">
                  <c:v>27.924527999999999</c:v>
                </c:pt>
                <c:pt idx="1334">
                  <c:v>29.703504043126685</c:v>
                </c:pt>
                <c:pt idx="1335">
                  <c:v>27.331536388140162</c:v>
                </c:pt>
                <c:pt idx="1336">
                  <c:v>29.555256064690028</c:v>
                </c:pt>
                <c:pt idx="1337">
                  <c:v>25.404312999999998</c:v>
                </c:pt>
                <c:pt idx="1338">
                  <c:v>27.924527999999999</c:v>
                </c:pt>
                <c:pt idx="1339">
                  <c:v>25.552561000000001</c:v>
                </c:pt>
                <c:pt idx="1340">
                  <c:v>26.293800999999998</c:v>
                </c:pt>
                <c:pt idx="1341">
                  <c:v>26.886792</c:v>
                </c:pt>
                <c:pt idx="1342">
                  <c:v>28.221024</c:v>
                </c:pt>
                <c:pt idx="1343">
                  <c:v>27.183288000000001</c:v>
                </c:pt>
                <c:pt idx="1344">
                  <c:v>27.331536388140162</c:v>
                </c:pt>
                <c:pt idx="1345">
                  <c:v>27.331536388140162</c:v>
                </c:pt>
                <c:pt idx="1346">
                  <c:v>27.331536</c:v>
                </c:pt>
                <c:pt idx="1347">
                  <c:v>26.145552560646902</c:v>
                </c:pt>
                <c:pt idx="1348">
                  <c:v>26.145552560646902</c:v>
                </c:pt>
                <c:pt idx="1349">
                  <c:v>26.145553</c:v>
                </c:pt>
                <c:pt idx="1350">
                  <c:v>28.369271999999999</c:v>
                </c:pt>
                <c:pt idx="1351">
                  <c:v>27.479783999999999</c:v>
                </c:pt>
                <c:pt idx="1352">
                  <c:v>29.110512</c:v>
                </c:pt>
                <c:pt idx="1353">
                  <c:v>27.479784366576819</c:v>
                </c:pt>
                <c:pt idx="1354">
                  <c:v>29.110512</c:v>
                </c:pt>
                <c:pt idx="1355">
                  <c:v>25.700809</c:v>
                </c:pt>
                <c:pt idx="1356">
                  <c:v>27.628032345013477</c:v>
                </c:pt>
                <c:pt idx="1357">
                  <c:v>25.849056603773583</c:v>
                </c:pt>
                <c:pt idx="1358">
                  <c:v>27.924527999999999</c:v>
                </c:pt>
                <c:pt idx="1359">
                  <c:v>27.183288000000001</c:v>
                </c:pt>
                <c:pt idx="1360">
                  <c:v>29.703503999999999</c:v>
                </c:pt>
                <c:pt idx="1361">
                  <c:v>29.110512</c:v>
                </c:pt>
                <c:pt idx="1362">
                  <c:v>27.77628</c:v>
                </c:pt>
                <c:pt idx="1363">
                  <c:v>26.886792</c:v>
                </c:pt>
                <c:pt idx="1364">
                  <c:v>28.665768</c:v>
                </c:pt>
                <c:pt idx="1365">
                  <c:v>26.442048517520217</c:v>
                </c:pt>
                <c:pt idx="1366">
                  <c:v>26.442049000000001</c:v>
                </c:pt>
                <c:pt idx="1367">
                  <c:v>28.369271999999999</c:v>
                </c:pt>
                <c:pt idx="1368">
                  <c:v>27.924527999999999</c:v>
                </c:pt>
                <c:pt idx="1369">
                  <c:v>27.628032000000001</c:v>
                </c:pt>
                <c:pt idx="1370">
                  <c:v>26.886792</c:v>
                </c:pt>
                <c:pt idx="1371">
                  <c:v>28.072776000000001</c:v>
                </c:pt>
                <c:pt idx="1372">
                  <c:v>27.479783999999999</c:v>
                </c:pt>
                <c:pt idx="1373">
                  <c:v>26.738544000000001</c:v>
                </c:pt>
                <c:pt idx="1374">
                  <c:v>27.035039999999999</c:v>
                </c:pt>
                <c:pt idx="1375">
                  <c:v>27.77628</c:v>
                </c:pt>
                <c:pt idx="1376">
                  <c:v>26.590296495956874</c:v>
                </c:pt>
                <c:pt idx="1377">
                  <c:v>27.183288409703504</c:v>
                </c:pt>
                <c:pt idx="1378">
                  <c:v>29.110512129380055</c:v>
                </c:pt>
                <c:pt idx="1379">
                  <c:v>26.886792452830189</c:v>
                </c:pt>
                <c:pt idx="1380">
                  <c:v>26.145552560646902</c:v>
                </c:pt>
                <c:pt idx="1381">
                  <c:v>25.552560646900268</c:v>
                </c:pt>
                <c:pt idx="1382">
                  <c:v>26.145552560646902</c:v>
                </c:pt>
                <c:pt idx="1383">
                  <c:v>23.180592991913748</c:v>
                </c:pt>
                <c:pt idx="1384">
                  <c:v>24.514824999999998</c:v>
                </c:pt>
                <c:pt idx="1385">
                  <c:v>24.514824999999998</c:v>
                </c:pt>
                <c:pt idx="1386">
                  <c:v>25.256065</c:v>
                </c:pt>
                <c:pt idx="1387">
                  <c:v>22.587600999999999</c:v>
                </c:pt>
                <c:pt idx="1388">
                  <c:v>22.884097000000001</c:v>
                </c:pt>
                <c:pt idx="1389">
                  <c:v>25.849056603773583</c:v>
                </c:pt>
                <c:pt idx="1390">
                  <c:v>26.293800539083559</c:v>
                </c:pt>
                <c:pt idx="1391">
                  <c:v>27.035040431266847</c:v>
                </c:pt>
                <c:pt idx="1392">
                  <c:v>25.849056603773583</c:v>
                </c:pt>
                <c:pt idx="1393">
                  <c:v>23.032345013477091</c:v>
                </c:pt>
                <c:pt idx="1394">
                  <c:v>23.032345013477091</c:v>
                </c:pt>
                <c:pt idx="1395">
                  <c:v>25.849056603773583</c:v>
                </c:pt>
                <c:pt idx="1396">
                  <c:v>25.256065</c:v>
                </c:pt>
                <c:pt idx="1397">
                  <c:v>25.256065</c:v>
                </c:pt>
                <c:pt idx="1398">
                  <c:v>26.442049000000001</c:v>
                </c:pt>
                <c:pt idx="1399">
                  <c:v>26.442049000000001</c:v>
                </c:pt>
                <c:pt idx="1400">
                  <c:v>23.921832884097036</c:v>
                </c:pt>
                <c:pt idx="1401">
                  <c:v>24.811321</c:v>
                </c:pt>
                <c:pt idx="1402">
                  <c:v>23.477088948787063</c:v>
                </c:pt>
                <c:pt idx="1403">
                  <c:v>25.552560646900268</c:v>
                </c:pt>
                <c:pt idx="1404">
                  <c:v>26.442048517520217</c:v>
                </c:pt>
                <c:pt idx="1405">
                  <c:v>23.625336927223721</c:v>
                </c:pt>
                <c:pt idx="1406">
                  <c:v>24.959568999999998</c:v>
                </c:pt>
                <c:pt idx="1407">
                  <c:v>24.959568999999998</c:v>
                </c:pt>
                <c:pt idx="1408">
                  <c:v>24.663072776280323</c:v>
                </c:pt>
                <c:pt idx="1409">
                  <c:v>23.773584905660378</c:v>
                </c:pt>
                <c:pt idx="1410">
                  <c:v>24.959568999999998</c:v>
                </c:pt>
                <c:pt idx="1411">
                  <c:v>24.959568999999998</c:v>
                </c:pt>
                <c:pt idx="1412">
                  <c:v>24.366576999999999</c:v>
                </c:pt>
                <c:pt idx="1413">
                  <c:v>24.366576999999999</c:v>
                </c:pt>
                <c:pt idx="1414">
                  <c:v>24.959568999999998</c:v>
                </c:pt>
                <c:pt idx="1415">
                  <c:v>24.959568999999998</c:v>
                </c:pt>
                <c:pt idx="1416">
                  <c:v>24.070080999999998</c:v>
                </c:pt>
                <c:pt idx="1417">
                  <c:v>24.070080999999998</c:v>
                </c:pt>
                <c:pt idx="1418">
                  <c:v>23.921832884097036</c:v>
                </c:pt>
                <c:pt idx="1419">
                  <c:v>24.070080862533693</c:v>
                </c:pt>
                <c:pt idx="1420">
                  <c:v>23.328840970350406</c:v>
                </c:pt>
                <c:pt idx="1421">
                  <c:v>24.959568733153638</c:v>
                </c:pt>
                <c:pt idx="1422">
                  <c:v>21.994609164420485</c:v>
                </c:pt>
                <c:pt idx="1423">
                  <c:v>25.256064690026953</c:v>
                </c:pt>
                <c:pt idx="1424">
                  <c:v>22.142857142857142</c:v>
                </c:pt>
                <c:pt idx="1425">
                  <c:v>20.067385000000002</c:v>
                </c:pt>
                <c:pt idx="1426">
                  <c:v>22.439353000000001</c:v>
                </c:pt>
                <c:pt idx="1427">
                  <c:v>21.253368999999999</c:v>
                </c:pt>
                <c:pt idx="1428">
                  <c:v>23.032345013477091</c:v>
                </c:pt>
                <c:pt idx="1429">
                  <c:v>24.070080862533693</c:v>
                </c:pt>
                <c:pt idx="1430">
                  <c:v>21.994609000000001</c:v>
                </c:pt>
                <c:pt idx="1431">
                  <c:v>21.994609164420485</c:v>
                </c:pt>
                <c:pt idx="1432">
                  <c:v>20.215633423180591</c:v>
                </c:pt>
                <c:pt idx="1433">
                  <c:v>20.215633</c:v>
                </c:pt>
                <c:pt idx="1434">
                  <c:v>20.215633</c:v>
                </c:pt>
                <c:pt idx="1435">
                  <c:v>20.956873000000002</c:v>
                </c:pt>
                <c:pt idx="1436">
                  <c:v>21.253368999999999</c:v>
                </c:pt>
                <c:pt idx="1437">
                  <c:v>21.10512129380054</c:v>
                </c:pt>
                <c:pt idx="1438">
                  <c:v>23.180592991913748</c:v>
                </c:pt>
                <c:pt idx="1439">
                  <c:v>22.142857142857142</c:v>
                </c:pt>
                <c:pt idx="1440">
                  <c:v>21.401617000000002</c:v>
                </c:pt>
                <c:pt idx="1441">
                  <c:v>21.401617250673855</c:v>
                </c:pt>
                <c:pt idx="1442">
                  <c:v>24.366576999999999</c:v>
                </c:pt>
                <c:pt idx="1443">
                  <c:v>24.663072776280323</c:v>
                </c:pt>
                <c:pt idx="1444">
                  <c:v>23.477088948787063</c:v>
                </c:pt>
                <c:pt idx="1445">
                  <c:v>23.180592991913748</c:v>
                </c:pt>
                <c:pt idx="1446">
                  <c:v>23.032345013477091</c:v>
                </c:pt>
                <c:pt idx="1447">
                  <c:v>23.477088999999999</c:v>
                </c:pt>
                <c:pt idx="1448">
                  <c:v>21.401617250673855</c:v>
                </c:pt>
                <c:pt idx="1449">
                  <c:v>21.401617250673855</c:v>
                </c:pt>
                <c:pt idx="1450">
                  <c:v>21.401617250673855</c:v>
                </c:pt>
                <c:pt idx="1451">
                  <c:v>21.401617000000002</c:v>
                </c:pt>
                <c:pt idx="1452">
                  <c:v>20.215633423180591</c:v>
                </c:pt>
                <c:pt idx="1453">
                  <c:v>20.215633</c:v>
                </c:pt>
                <c:pt idx="1454">
                  <c:v>22.735849000000002</c:v>
                </c:pt>
                <c:pt idx="1455">
                  <c:v>24.811320754716981</c:v>
                </c:pt>
                <c:pt idx="1456">
                  <c:v>21.401617250673855</c:v>
                </c:pt>
                <c:pt idx="1457">
                  <c:v>24.366576819407008</c:v>
                </c:pt>
                <c:pt idx="1458">
                  <c:v>22.2911051212938</c:v>
                </c:pt>
                <c:pt idx="1459">
                  <c:v>21.401617250673855</c:v>
                </c:pt>
                <c:pt idx="1460">
                  <c:v>23.921832884097036</c:v>
                </c:pt>
                <c:pt idx="1461">
                  <c:v>25.256064690026953</c:v>
                </c:pt>
                <c:pt idx="1462">
                  <c:v>20.808625336927221</c:v>
                </c:pt>
                <c:pt idx="1463">
                  <c:v>21.10512129380054</c:v>
                </c:pt>
                <c:pt idx="1464">
                  <c:v>23.921832999999999</c:v>
                </c:pt>
                <c:pt idx="1465">
                  <c:v>24.218329000000001</c:v>
                </c:pt>
                <c:pt idx="1466">
                  <c:v>24.070080999999998</c:v>
                </c:pt>
                <c:pt idx="1467">
                  <c:v>22.735849000000002</c:v>
                </c:pt>
                <c:pt idx="1468">
                  <c:v>24.070080999999998</c:v>
                </c:pt>
                <c:pt idx="1469">
                  <c:v>22.291105000000002</c:v>
                </c:pt>
                <c:pt idx="1470">
                  <c:v>21.549865229110512</c:v>
                </c:pt>
                <c:pt idx="1471">
                  <c:v>23.773584905660378</c:v>
                </c:pt>
                <c:pt idx="1472">
                  <c:v>20.215633423180591</c:v>
                </c:pt>
                <c:pt idx="1473">
                  <c:v>17.398921999999999</c:v>
                </c:pt>
                <c:pt idx="1474">
                  <c:v>18.288409999999999</c:v>
                </c:pt>
                <c:pt idx="1475">
                  <c:v>16.954177897574127</c:v>
                </c:pt>
                <c:pt idx="1476">
                  <c:v>17.991914000000001</c:v>
                </c:pt>
                <c:pt idx="1477">
                  <c:v>17.843665768194072</c:v>
                </c:pt>
                <c:pt idx="1478">
                  <c:v>17.250673854447442</c:v>
                </c:pt>
                <c:pt idx="1479">
                  <c:v>17.250673854447442</c:v>
                </c:pt>
                <c:pt idx="1480">
                  <c:v>17.398921832884099</c:v>
                </c:pt>
                <c:pt idx="1481">
                  <c:v>16.657681940700808</c:v>
                </c:pt>
                <c:pt idx="1482">
                  <c:v>18.436658000000001</c:v>
                </c:pt>
                <c:pt idx="1483">
                  <c:v>20.067385444743934</c:v>
                </c:pt>
                <c:pt idx="1484">
                  <c:v>17.843665768194072</c:v>
                </c:pt>
                <c:pt idx="1485">
                  <c:v>18.584905660377359</c:v>
                </c:pt>
                <c:pt idx="1486">
                  <c:v>18.288409999999999</c:v>
                </c:pt>
                <c:pt idx="1487">
                  <c:v>20.660377</c:v>
                </c:pt>
                <c:pt idx="1488">
                  <c:v>21.994609000000001</c:v>
                </c:pt>
                <c:pt idx="1489">
                  <c:v>19.770889487870619</c:v>
                </c:pt>
                <c:pt idx="1490">
                  <c:v>19.029649595687331</c:v>
                </c:pt>
                <c:pt idx="1491">
                  <c:v>22.142856999999999</c:v>
                </c:pt>
                <c:pt idx="1492">
                  <c:v>23.180592999999998</c:v>
                </c:pt>
                <c:pt idx="1493">
                  <c:v>23.625336927223721</c:v>
                </c:pt>
                <c:pt idx="1494">
                  <c:v>22.884097035040433</c:v>
                </c:pt>
                <c:pt idx="1495">
                  <c:v>21.10512129380054</c:v>
                </c:pt>
                <c:pt idx="1496">
                  <c:v>22.2911051212938</c:v>
                </c:pt>
                <c:pt idx="1497">
                  <c:v>21.253369272237197</c:v>
                </c:pt>
                <c:pt idx="1498">
                  <c:v>20.215633</c:v>
                </c:pt>
                <c:pt idx="1499">
                  <c:v>20.215633</c:v>
                </c:pt>
                <c:pt idx="1500">
                  <c:v>20.808624999999999</c:v>
                </c:pt>
                <c:pt idx="1501">
                  <c:v>20.808624999999999</c:v>
                </c:pt>
                <c:pt idx="1502">
                  <c:v>21.698112999999999</c:v>
                </c:pt>
                <c:pt idx="1503">
                  <c:v>21.698112999999999</c:v>
                </c:pt>
                <c:pt idx="1504">
                  <c:v>20.660377</c:v>
                </c:pt>
                <c:pt idx="1505">
                  <c:v>20.660377</c:v>
                </c:pt>
                <c:pt idx="1506">
                  <c:v>21.846361185983827</c:v>
                </c:pt>
                <c:pt idx="1507">
                  <c:v>21.846361000000002</c:v>
                </c:pt>
                <c:pt idx="1508">
                  <c:v>19.326146000000001</c:v>
                </c:pt>
                <c:pt idx="1509">
                  <c:v>19.770889</c:v>
                </c:pt>
                <c:pt idx="1510">
                  <c:v>24.366576999999999</c:v>
                </c:pt>
                <c:pt idx="1511">
                  <c:v>20.512129000000002</c:v>
                </c:pt>
                <c:pt idx="1512">
                  <c:v>20.808624999999999</c:v>
                </c:pt>
                <c:pt idx="1513">
                  <c:v>21.105121</c:v>
                </c:pt>
                <c:pt idx="1514">
                  <c:v>21.549865</c:v>
                </c:pt>
                <c:pt idx="1515">
                  <c:v>22.2911051212938</c:v>
                </c:pt>
                <c:pt idx="1516">
                  <c:v>22.291105000000002</c:v>
                </c:pt>
                <c:pt idx="1517">
                  <c:v>22.735849000000002</c:v>
                </c:pt>
                <c:pt idx="1518">
                  <c:v>23.625336999999998</c:v>
                </c:pt>
                <c:pt idx="1519">
                  <c:v>20.512129000000002</c:v>
                </c:pt>
                <c:pt idx="1520">
                  <c:v>21.105121</c:v>
                </c:pt>
                <c:pt idx="1521">
                  <c:v>21.846361185983827</c:v>
                </c:pt>
                <c:pt idx="1522">
                  <c:v>20.660377</c:v>
                </c:pt>
                <c:pt idx="1523">
                  <c:v>24.070080862533693</c:v>
                </c:pt>
                <c:pt idx="1524">
                  <c:v>24.218328840970351</c:v>
                </c:pt>
                <c:pt idx="1525">
                  <c:v>18.288409703504044</c:v>
                </c:pt>
                <c:pt idx="1526">
                  <c:v>21.994609164420485</c:v>
                </c:pt>
                <c:pt idx="1527">
                  <c:v>18.288409999999999</c:v>
                </c:pt>
                <c:pt idx="1528">
                  <c:v>20.215633</c:v>
                </c:pt>
                <c:pt idx="1529">
                  <c:v>17.991914000000001</c:v>
                </c:pt>
                <c:pt idx="1530">
                  <c:v>18.140162</c:v>
                </c:pt>
                <c:pt idx="1531">
                  <c:v>17.695418</c:v>
                </c:pt>
                <c:pt idx="1532">
                  <c:v>20.808624999999999</c:v>
                </c:pt>
                <c:pt idx="1533">
                  <c:v>19.474394</c:v>
                </c:pt>
                <c:pt idx="1534">
                  <c:v>18.288409999999999</c:v>
                </c:pt>
                <c:pt idx="1535">
                  <c:v>17.991914000000001</c:v>
                </c:pt>
                <c:pt idx="1536">
                  <c:v>17.250674</c:v>
                </c:pt>
                <c:pt idx="1537">
                  <c:v>19.474394</c:v>
                </c:pt>
                <c:pt idx="1538">
                  <c:v>17.250674</c:v>
                </c:pt>
                <c:pt idx="1539">
                  <c:v>17.991914000000001</c:v>
                </c:pt>
                <c:pt idx="1540">
                  <c:v>21.401617000000002</c:v>
                </c:pt>
                <c:pt idx="1541">
                  <c:v>21.549865</c:v>
                </c:pt>
                <c:pt idx="1542">
                  <c:v>20.215633</c:v>
                </c:pt>
                <c:pt idx="1543">
                  <c:v>19.326146000000001</c:v>
                </c:pt>
                <c:pt idx="1544">
                  <c:v>17.695418</c:v>
                </c:pt>
                <c:pt idx="1545">
                  <c:v>21.253369272237197</c:v>
                </c:pt>
                <c:pt idx="1546">
                  <c:v>19.474393530997304</c:v>
                </c:pt>
                <c:pt idx="1547">
                  <c:v>19.770889487870619</c:v>
                </c:pt>
                <c:pt idx="1548">
                  <c:v>18.881401617250674</c:v>
                </c:pt>
                <c:pt idx="1549">
                  <c:v>19.029649595687331</c:v>
                </c:pt>
                <c:pt idx="1550">
                  <c:v>19.326145552560646</c:v>
                </c:pt>
                <c:pt idx="1551">
                  <c:v>19.622641509433961</c:v>
                </c:pt>
                <c:pt idx="1552">
                  <c:v>19.474393530997304</c:v>
                </c:pt>
                <c:pt idx="1553">
                  <c:v>20.956873315363879</c:v>
                </c:pt>
                <c:pt idx="1554">
                  <c:v>18.881401617250674</c:v>
                </c:pt>
                <c:pt idx="1555">
                  <c:v>20.956873315363879</c:v>
                </c:pt>
                <c:pt idx="1556">
                  <c:v>16.361186</c:v>
                </c:pt>
                <c:pt idx="1557">
                  <c:v>16.064689999999999</c:v>
                </c:pt>
                <c:pt idx="1558">
                  <c:v>17.695418</c:v>
                </c:pt>
                <c:pt idx="1559">
                  <c:v>17.695417789757414</c:v>
                </c:pt>
                <c:pt idx="1560">
                  <c:v>17.250674</c:v>
                </c:pt>
                <c:pt idx="1561">
                  <c:v>19.177897574123989</c:v>
                </c:pt>
                <c:pt idx="1562">
                  <c:v>18.881401617250674</c:v>
                </c:pt>
                <c:pt idx="1563">
                  <c:v>19.029649595687331</c:v>
                </c:pt>
                <c:pt idx="1564">
                  <c:v>18.733153638814017</c:v>
                </c:pt>
                <c:pt idx="1565">
                  <c:v>16.361186</c:v>
                </c:pt>
                <c:pt idx="1566">
                  <c:v>16.212938000000001</c:v>
                </c:pt>
                <c:pt idx="1567">
                  <c:v>16.212938000000001</c:v>
                </c:pt>
                <c:pt idx="1568">
                  <c:v>17.250674</c:v>
                </c:pt>
                <c:pt idx="1569">
                  <c:v>14.878705999999999</c:v>
                </c:pt>
                <c:pt idx="1570">
                  <c:v>18.436657681940702</c:v>
                </c:pt>
                <c:pt idx="1571">
                  <c:v>16.064690026954178</c:v>
                </c:pt>
                <c:pt idx="1572">
                  <c:v>17.102425876010784</c:v>
                </c:pt>
                <c:pt idx="1573">
                  <c:v>15.768193999999999</c:v>
                </c:pt>
                <c:pt idx="1574">
                  <c:v>16.805929919137466</c:v>
                </c:pt>
                <c:pt idx="1575">
                  <c:v>16.80593</c:v>
                </c:pt>
                <c:pt idx="1576">
                  <c:v>15.026954177897574</c:v>
                </c:pt>
                <c:pt idx="1577">
                  <c:v>16.064689999999999</c:v>
                </c:pt>
                <c:pt idx="1578">
                  <c:v>16.954177897574127</c:v>
                </c:pt>
                <c:pt idx="1579">
                  <c:v>17.843665768194072</c:v>
                </c:pt>
                <c:pt idx="1580">
                  <c:v>14.878705999999999</c:v>
                </c:pt>
                <c:pt idx="1581">
                  <c:v>14.58221</c:v>
                </c:pt>
                <c:pt idx="1582">
                  <c:v>14.58221</c:v>
                </c:pt>
                <c:pt idx="1583">
                  <c:v>13.84097</c:v>
                </c:pt>
                <c:pt idx="1584">
                  <c:v>13.692722</c:v>
                </c:pt>
                <c:pt idx="1585">
                  <c:v>13.692722</c:v>
                </c:pt>
                <c:pt idx="1586">
                  <c:v>13.099729999999999</c:v>
                </c:pt>
                <c:pt idx="1587">
                  <c:v>13.396226</c:v>
                </c:pt>
                <c:pt idx="1588">
                  <c:v>20.067385000000002</c:v>
                </c:pt>
                <c:pt idx="1589">
                  <c:v>20.215633</c:v>
                </c:pt>
                <c:pt idx="1590">
                  <c:v>19.177897999999999</c:v>
                </c:pt>
                <c:pt idx="1591">
                  <c:v>20.067385444743934</c:v>
                </c:pt>
                <c:pt idx="1592">
                  <c:v>17.991914000000001</c:v>
                </c:pt>
                <c:pt idx="1593">
                  <c:v>18.436657681940702</c:v>
                </c:pt>
                <c:pt idx="1594">
                  <c:v>17.547169811320757</c:v>
                </c:pt>
                <c:pt idx="1595">
                  <c:v>17.695417789757414</c:v>
                </c:pt>
                <c:pt idx="1596">
                  <c:v>17.250673854447442</c:v>
                </c:pt>
                <c:pt idx="1597">
                  <c:v>17.695418</c:v>
                </c:pt>
                <c:pt idx="1598">
                  <c:v>16.361186</c:v>
                </c:pt>
                <c:pt idx="1599">
                  <c:v>16.509433999999999</c:v>
                </c:pt>
                <c:pt idx="1600">
                  <c:v>17.843665768194072</c:v>
                </c:pt>
                <c:pt idx="1601">
                  <c:v>17.250673854447442</c:v>
                </c:pt>
                <c:pt idx="1602">
                  <c:v>16.064689999999999</c:v>
                </c:pt>
                <c:pt idx="1603">
                  <c:v>15.916442</c:v>
                </c:pt>
                <c:pt idx="1604">
                  <c:v>17.102425876010784</c:v>
                </c:pt>
                <c:pt idx="1605">
                  <c:v>17.102425876010784</c:v>
                </c:pt>
                <c:pt idx="1606">
                  <c:v>17.102425876010784</c:v>
                </c:pt>
                <c:pt idx="1607">
                  <c:v>18.733153638814017</c:v>
                </c:pt>
                <c:pt idx="1608">
                  <c:v>17.991913746630729</c:v>
                </c:pt>
                <c:pt idx="1609">
                  <c:v>17.547169811320757</c:v>
                </c:pt>
                <c:pt idx="1610">
                  <c:v>16.657681940700808</c:v>
                </c:pt>
                <c:pt idx="1611">
                  <c:v>16.657681940700808</c:v>
                </c:pt>
                <c:pt idx="1612">
                  <c:v>17.843665768194072</c:v>
                </c:pt>
                <c:pt idx="1613">
                  <c:v>17.991913746630729</c:v>
                </c:pt>
                <c:pt idx="1614">
                  <c:v>16.805929919137466</c:v>
                </c:pt>
                <c:pt idx="1615">
                  <c:v>16.212938005390836</c:v>
                </c:pt>
                <c:pt idx="1616">
                  <c:v>17.250673854447442</c:v>
                </c:pt>
                <c:pt idx="1617">
                  <c:v>20.067385444743934</c:v>
                </c:pt>
                <c:pt idx="1618">
                  <c:v>17.398921999999999</c:v>
                </c:pt>
                <c:pt idx="1619">
                  <c:v>17.843665999999999</c:v>
                </c:pt>
                <c:pt idx="1620">
                  <c:v>17.250673854447442</c:v>
                </c:pt>
                <c:pt idx="1621">
                  <c:v>18.733153638814017</c:v>
                </c:pt>
                <c:pt idx="1622">
                  <c:v>18.288409703504044</c:v>
                </c:pt>
                <c:pt idx="1623">
                  <c:v>18.288409703504044</c:v>
                </c:pt>
                <c:pt idx="1624">
                  <c:v>18.140161725067387</c:v>
                </c:pt>
                <c:pt idx="1625">
                  <c:v>16.509433962264151</c:v>
                </c:pt>
                <c:pt idx="1626">
                  <c:v>17.547169811320757</c:v>
                </c:pt>
                <c:pt idx="1627">
                  <c:v>16.064690026954178</c:v>
                </c:pt>
                <c:pt idx="1628">
                  <c:v>16.361185983827493</c:v>
                </c:pt>
                <c:pt idx="1629">
                  <c:v>17.102425876010784</c:v>
                </c:pt>
                <c:pt idx="1630">
                  <c:v>16.212938005390836</c:v>
                </c:pt>
                <c:pt idx="1631">
                  <c:v>17.991913746630729</c:v>
                </c:pt>
                <c:pt idx="1632">
                  <c:v>17.250673854447442</c:v>
                </c:pt>
                <c:pt idx="1633">
                  <c:v>16.064690026954178</c:v>
                </c:pt>
                <c:pt idx="1634">
                  <c:v>15.471698113207546</c:v>
                </c:pt>
                <c:pt idx="1635">
                  <c:v>15.323450134770889</c:v>
                </c:pt>
                <c:pt idx="1636">
                  <c:v>16.954177897574127</c:v>
                </c:pt>
                <c:pt idx="1637">
                  <c:v>16.361185983827493</c:v>
                </c:pt>
                <c:pt idx="1638">
                  <c:v>15.471698113207546</c:v>
                </c:pt>
                <c:pt idx="1639">
                  <c:v>15.768194070080863</c:v>
                </c:pt>
                <c:pt idx="1640">
                  <c:v>15.323450134770889</c:v>
                </c:pt>
                <c:pt idx="1641">
                  <c:v>15.471698113207546</c:v>
                </c:pt>
                <c:pt idx="1642">
                  <c:v>14.285714285714286</c:v>
                </c:pt>
                <c:pt idx="1643">
                  <c:v>18.140162</c:v>
                </c:pt>
                <c:pt idx="1644">
                  <c:v>17.398921999999999</c:v>
                </c:pt>
                <c:pt idx="1645">
                  <c:v>17.547170000000001</c:v>
                </c:pt>
                <c:pt idx="1646">
                  <c:v>17.695418</c:v>
                </c:pt>
                <c:pt idx="1647">
                  <c:v>16.80593</c:v>
                </c:pt>
                <c:pt idx="1648">
                  <c:v>18.288409999999999</c:v>
                </c:pt>
                <c:pt idx="1649">
                  <c:v>18.140162</c:v>
                </c:pt>
                <c:pt idx="1650">
                  <c:v>17.991914000000001</c:v>
                </c:pt>
                <c:pt idx="1651">
                  <c:v>17.991914000000001</c:v>
                </c:pt>
                <c:pt idx="1652">
                  <c:v>18.288409999999999</c:v>
                </c:pt>
                <c:pt idx="1653">
                  <c:v>17.547170000000001</c:v>
                </c:pt>
                <c:pt idx="1654">
                  <c:v>17.250674</c:v>
                </c:pt>
                <c:pt idx="1655">
                  <c:v>18.140162</c:v>
                </c:pt>
                <c:pt idx="1656">
                  <c:v>16.064689999999999</c:v>
                </c:pt>
                <c:pt idx="1657">
                  <c:v>16.064689999999999</c:v>
                </c:pt>
                <c:pt idx="1658">
                  <c:v>17.250674</c:v>
                </c:pt>
                <c:pt idx="1659">
                  <c:v>16.80593</c:v>
                </c:pt>
                <c:pt idx="1660">
                  <c:v>16.064689999999999</c:v>
                </c:pt>
                <c:pt idx="1661">
                  <c:v>17.102426000000001</c:v>
                </c:pt>
                <c:pt idx="1662">
                  <c:v>16.509433999999999</c:v>
                </c:pt>
                <c:pt idx="1663">
                  <c:v>16.212938000000001</c:v>
                </c:pt>
                <c:pt idx="1664">
                  <c:v>15.916442</c:v>
                </c:pt>
                <c:pt idx="1665">
                  <c:v>15.175202000000001</c:v>
                </c:pt>
                <c:pt idx="1666">
                  <c:v>15.916442048517521</c:v>
                </c:pt>
                <c:pt idx="1667">
                  <c:v>15.916442</c:v>
                </c:pt>
                <c:pt idx="1668">
                  <c:v>15.471698</c:v>
                </c:pt>
                <c:pt idx="1669">
                  <c:v>21.698112999999999</c:v>
                </c:pt>
                <c:pt idx="1670">
                  <c:v>21.401617000000002</c:v>
                </c:pt>
                <c:pt idx="1671">
                  <c:v>21.549865</c:v>
                </c:pt>
                <c:pt idx="1672">
                  <c:v>21.846361185983827</c:v>
                </c:pt>
                <c:pt idx="1673">
                  <c:v>22.735849056603772</c:v>
                </c:pt>
                <c:pt idx="1674">
                  <c:v>23.180592991913748</c:v>
                </c:pt>
                <c:pt idx="1675">
                  <c:v>22.439353000000001</c:v>
                </c:pt>
                <c:pt idx="1676">
                  <c:v>22.587601078167115</c:v>
                </c:pt>
                <c:pt idx="1677">
                  <c:v>22.2911051212938</c:v>
                </c:pt>
                <c:pt idx="1678">
                  <c:v>22.2911051212938</c:v>
                </c:pt>
                <c:pt idx="1679">
                  <c:v>20.215633</c:v>
                </c:pt>
                <c:pt idx="1680">
                  <c:v>20.067385000000002</c:v>
                </c:pt>
                <c:pt idx="1681">
                  <c:v>20.215633</c:v>
                </c:pt>
                <c:pt idx="1682">
                  <c:v>20.956873315363879</c:v>
                </c:pt>
                <c:pt idx="1683">
                  <c:v>20.956873315363879</c:v>
                </c:pt>
                <c:pt idx="1684">
                  <c:v>18.584905660377359</c:v>
                </c:pt>
                <c:pt idx="1685">
                  <c:v>18.733153638814017</c:v>
                </c:pt>
                <c:pt idx="1686">
                  <c:v>16.509433962264151</c:v>
                </c:pt>
                <c:pt idx="1687">
                  <c:v>16.657681940700808</c:v>
                </c:pt>
                <c:pt idx="1688">
                  <c:v>17.695417789757414</c:v>
                </c:pt>
                <c:pt idx="1689">
                  <c:v>16.657681940700808</c:v>
                </c:pt>
                <c:pt idx="1690">
                  <c:v>16.361185983827493</c:v>
                </c:pt>
                <c:pt idx="1691">
                  <c:v>17.991913746630729</c:v>
                </c:pt>
                <c:pt idx="1692">
                  <c:v>17.991913746630729</c:v>
                </c:pt>
                <c:pt idx="1693">
                  <c:v>17.250673854447442</c:v>
                </c:pt>
                <c:pt idx="1694">
                  <c:v>17.250673854447442</c:v>
                </c:pt>
                <c:pt idx="1695">
                  <c:v>16.657681940700808</c:v>
                </c:pt>
                <c:pt idx="1696">
                  <c:v>18.584906</c:v>
                </c:pt>
                <c:pt idx="1697">
                  <c:v>19.770889</c:v>
                </c:pt>
                <c:pt idx="1698">
                  <c:v>18.733153999999999</c:v>
                </c:pt>
                <c:pt idx="1699">
                  <c:v>20.808625336927221</c:v>
                </c:pt>
                <c:pt idx="1700">
                  <c:v>20.067385444743934</c:v>
                </c:pt>
                <c:pt idx="1701">
                  <c:v>19.326146000000001</c:v>
                </c:pt>
                <c:pt idx="1702">
                  <c:v>18.881402000000001</c:v>
                </c:pt>
                <c:pt idx="1703">
                  <c:v>20.512129380053906</c:v>
                </c:pt>
                <c:pt idx="1704">
                  <c:v>20.808625336927221</c:v>
                </c:pt>
                <c:pt idx="1705">
                  <c:v>20.067385444743934</c:v>
                </c:pt>
                <c:pt idx="1706">
                  <c:v>19.326146000000001</c:v>
                </c:pt>
                <c:pt idx="1707">
                  <c:v>19.622641999999999</c:v>
                </c:pt>
                <c:pt idx="1708">
                  <c:v>20.215633</c:v>
                </c:pt>
                <c:pt idx="1709">
                  <c:v>20.808624999999999</c:v>
                </c:pt>
                <c:pt idx="1710">
                  <c:v>21.401617250673855</c:v>
                </c:pt>
                <c:pt idx="1711">
                  <c:v>21.549865229110512</c:v>
                </c:pt>
                <c:pt idx="1712">
                  <c:v>19.474394</c:v>
                </c:pt>
                <c:pt idx="1713">
                  <c:v>19.326146000000001</c:v>
                </c:pt>
                <c:pt idx="1714">
                  <c:v>22.439353099730457</c:v>
                </c:pt>
                <c:pt idx="1715">
                  <c:v>21.69811320754717</c:v>
                </c:pt>
                <c:pt idx="1716">
                  <c:v>22.291105000000002</c:v>
                </c:pt>
                <c:pt idx="1717">
                  <c:v>22.735849000000002</c:v>
                </c:pt>
                <c:pt idx="1718">
                  <c:v>21.994609000000001</c:v>
                </c:pt>
                <c:pt idx="1719">
                  <c:v>23.032344999999999</c:v>
                </c:pt>
                <c:pt idx="1720">
                  <c:v>23.921832884097036</c:v>
                </c:pt>
                <c:pt idx="1721">
                  <c:v>23.625336927223721</c:v>
                </c:pt>
                <c:pt idx="1722">
                  <c:v>21.846361000000002</c:v>
                </c:pt>
                <c:pt idx="1723">
                  <c:v>22.2911051212938</c:v>
                </c:pt>
                <c:pt idx="1724">
                  <c:v>23.328840970350406</c:v>
                </c:pt>
                <c:pt idx="1725">
                  <c:v>21.994609164420485</c:v>
                </c:pt>
                <c:pt idx="1726">
                  <c:v>23.477088948787063</c:v>
                </c:pt>
                <c:pt idx="1727">
                  <c:v>23.477088948787063</c:v>
                </c:pt>
                <c:pt idx="1728">
                  <c:v>21.253369272237197</c:v>
                </c:pt>
                <c:pt idx="1729">
                  <c:v>20.808625336927221</c:v>
                </c:pt>
                <c:pt idx="1730">
                  <c:v>22.142857142857142</c:v>
                </c:pt>
                <c:pt idx="1731">
                  <c:v>20.363881401617249</c:v>
                </c:pt>
                <c:pt idx="1732">
                  <c:v>16.657682000000001</c:v>
                </c:pt>
                <c:pt idx="1733">
                  <c:v>16.80593</c:v>
                </c:pt>
                <c:pt idx="1734">
                  <c:v>17.695418</c:v>
                </c:pt>
                <c:pt idx="1735">
                  <c:v>16.509433999999999</c:v>
                </c:pt>
                <c:pt idx="1736">
                  <c:v>19.326145552560646</c:v>
                </c:pt>
                <c:pt idx="1737">
                  <c:v>18.733153638814017</c:v>
                </c:pt>
                <c:pt idx="1738">
                  <c:v>19.326145552560646</c:v>
                </c:pt>
                <c:pt idx="1739">
                  <c:v>17.695417789757414</c:v>
                </c:pt>
                <c:pt idx="1740">
                  <c:v>19.622641509433961</c:v>
                </c:pt>
                <c:pt idx="1741">
                  <c:v>18.288409703504044</c:v>
                </c:pt>
                <c:pt idx="1742">
                  <c:v>17.843665768194072</c:v>
                </c:pt>
                <c:pt idx="1743">
                  <c:v>17.991913746630729</c:v>
                </c:pt>
                <c:pt idx="1744">
                  <c:v>17.250674</c:v>
                </c:pt>
                <c:pt idx="1745">
                  <c:v>16.80593</c:v>
                </c:pt>
                <c:pt idx="1746">
                  <c:v>16.212938000000001</c:v>
                </c:pt>
                <c:pt idx="1747">
                  <c:v>15.768193999999999</c:v>
                </c:pt>
                <c:pt idx="1748">
                  <c:v>18.140161725067387</c:v>
                </c:pt>
                <c:pt idx="1749">
                  <c:v>17.250673854447442</c:v>
                </c:pt>
                <c:pt idx="1750">
                  <c:v>16.064690026954178</c:v>
                </c:pt>
                <c:pt idx="1751">
                  <c:v>16.064690026954178</c:v>
                </c:pt>
                <c:pt idx="1752">
                  <c:v>17.102425876010784</c:v>
                </c:pt>
                <c:pt idx="1753">
                  <c:v>15.323450134770889</c:v>
                </c:pt>
                <c:pt idx="1754">
                  <c:v>16.361185983827493</c:v>
                </c:pt>
                <c:pt idx="1755">
                  <c:v>15.471698113207546</c:v>
                </c:pt>
                <c:pt idx="1756">
                  <c:v>14.878706199460916</c:v>
                </c:pt>
                <c:pt idx="1757">
                  <c:v>17.547170000000001</c:v>
                </c:pt>
                <c:pt idx="1758">
                  <c:v>17.102426000000001</c:v>
                </c:pt>
                <c:pt idx="1759">
                  <c:v>18.288409999999999</c:v>
                </c:pt>
                <c:pt idx="1760">
                  <c:v>16.657682000000001</c:v>
                </c:pt>
                <c:pt idx="1761">
                  <c:v>17.843665999999999</c:v>
                </c:pt>
                <c:pt idx="1762">
                  <c:v>16.657681940700808</c:v>
                </c:pt>
                <c:pt idx="1763">
                  <c:v>16.657682000000001</c:v>
                </c:pt>
                <c:pt idx="1764">
                  <c:v>17.250673854447442</c:v>
                </c:pt>
                <c:pt idx="1765">
                  <c:v>18.436657681940702</c:v>
                </c:pt>
                <c:pt idx="1766">
                  <c:v>16.064690026954178</c:v>
                </c:pt>
                <c:pt idx="1767">
                  <c:v>16.064689999999999</c:v>
                </c:pt>
                <c:pt idx="1768">
                  <c:v>16.954177999999999</c:v>
                </c:pt>
                <c:pt idx="1769">
                  <c:v>17.250673854447442</c:v>
                </c:pt>
                <c:pt idx="1770">
                  <c:v>17.547169811320757</c:v>
                </c:pt>
                <c:pt idx="1771">
                  <c:v>18.584905660377359</c:v>
                </c:pt>
                <c:pt idx="1772">
                  <c:v>16.657682000000001</c:v>
                </c:pt>
                <c:pt idx="1773">
                  <c:v>16.064689999999999</c:v>
                </c:pt>
                <c:pt idx="1774">
                  <c:v>17.991914000000001</c:v>
                </c:pt>
                <c:pt idx="1775">
                  <c:v>18.733153638814017</c:v>
                </c:pt>
                <c:pt idx="1776">
                  <c:v>18.733153638814017</c:v>
                </c:pt>
                <c:pt idx="1777">
                  <c:v>18.140162</c:v>
                </c:pt>
                <c:pt idx="1778">
                  <c:v>18.436658000000001</c:v>
                </c:pt>
                <c:pt idx="1779">
                  <c:v>17.843665999999999</c:v>
                </c:pt>
                <c:pt idx="1780">
                  <c:v>17.991913746630729</c:v>
                </c:pt>
                <c:pt idx="1781">
                  <c:v>19.770889487870619</c:v>
                </c:pt>
                <c:pt idx="1782">
                  <c:v>19.919137466307276</c:v>
                </c:pt>
                <c:pt idx="1783">
                  <c:v>19.622641999999999</c:v>
                </c:pt>
                <c:pt idx="1784">
                  <c:v>19.474394</c:v>
                </c:pt>
                <c:pt idx="1785">
                  <c:v>20.660377358490564</c:v>
                </c:pt>
                <c:pt idx="1786">
                  <c:v>21.253369272237197</c:v>
                </c:pt>
                <c:pt idx="1787">
                  <c:v>19.622641509433961</c:v>
                </c:pt>
                <c:pt idx="1788">
                  <c:v>21.10512129380054</c:v>
                </c:pt>
                <c:pt idx="1789">
                  <c:v>19.622641509433961</c:v>
                </c:pt>
                <c:pt idx="1790">
                  <c:v>18.436657681940702</c:v>
                </c:pt>
                <c:pt idx="1791">
                  <c:v>17.102426000000001</c:v>
                </c:pt>
                <c:pt idx="1792">
                  <c:v>16.361186</c:v>
                </c:pt>
                <c:pt idx="1793">
                  <c:v>15.768193999999999</c:v>
                </c:pt>
                <c:pt idx="1794">
                  <c:v>15.471698</c:v>
                </c:pt>
                <c:pt idx="1795">
                  <c:v>15.471698</c:v>
                </c:pt>
                <c:pt idx="1796">
                  <c:v>16.064689999999999</c:v>
                </c:pt>
                <c:pt idx="1797">
                  <c:v>17.398921999999999</c:v>
                </c:pt>
                <c:pt idx="1798">
                  <c:v>17.250674</c:v>
                </c:pt>
                <c:pt idx="1799">
                  <c:v>17.843665999999999</c:v>
                </c:pt>
                <c:pt idx="1800">
                  <c:v>17.547170000000001</c:v>
                </c:pt>
                <c:pt idx="1801">
                  <c:v>20.215633423180591</c:v>
                </c:pt>
                <c:pt idx="1802">
                  <c:v>22.735849056603772</c:v>
                </c:pt>
                <c:pt idx="1803">
                  <c:v>21.549865</c:v>
                </c:pt>
                <c:pt idx="1804">
                  <c:v>22.587600999999999</c:v>
                </c:pt>
                <c:pt idx="1805">
                  <c:v>22.587600999999999</c:v>
                </c:pt>
                <c:pt idx="1806">
                  <c:v>23.477088999999999</c:v>
                </c:pt>
                <c:pt idx="1807">
                  <c:v>21.846361000000002</c:v>
                </c:pt>
                <c:pt idx="1808">
                  <c:v>22.142856999999999</c:v>
                </c:pt>
                <c:pt idx="1809">
                  <c:v>22.142857142857142</c:v>
                </c:pt>
                <c:pt idx="1810">
                  <c:v>21.549865229110512</c:v>
                </c:pt>
                <c:pt idx="1811">
                  <c:v>21.401617000000002</c:v>
                </c:pt>
                <c:pt idx="1812">
                  <c:v>21.105121</c:v>
                </c:pt>
                <c:pt idx="1813">
                  <c:v>21.253368999999999</c:v>
                </c:pt>
                <c:pt idx="1814">
                  <c:v>21.401617000000002</c:v>
                </c:pt>
                <c:pt idx="1815">
                  <c:v>21.253368999999999</c:v>
                </c:pt>
                <c:pt idx="1816">
                  <c:v>20.512129380053906</c:v>
                </c:pt>
                <c:pt idx="1817">
                  <c:v>20.067385444743934</c:v>
                </c:pt>
                <c:pt idx="1818">
                  <c:v>19.622641509433961</c:v>
                </c:pt>
                <c:pt idx="1819">
                  <c:v>19.919137466307276</c:v>
                </c:pt>
                <c:pt idx="1820">
                  <c:v>20.215633423180591</c:v>
                </c:pt>
                <c:pt idx="1821">
                  <c:v>17.250674</c:v>
                </c:pt>
                <c:pt idx="1822">
                  <c:v>18.288409999999999</c:v>
                </c:pt>
                <c:pt idx="1823">
                  <c:v>17.843665999999999</c:v>
                </c:pt>
                <c:pt idx="1824">
                  <c:v>17.102426000000001</c:v>
                </c:pt>
                <c:pt idx="1825">
                  <c:v>19.029649595687331</c:v>
                </c:pt>
                <c:pt idx="1826">
                  <c:v>19.02965</c:v>
                </c:pt>
                <c:pt idx="1827">
                  <c:v>17.250674</c:v>
                </c:pt>
                <c:pt idx="1828">
                  <c:v>18.288409703504044</c:v>
                </c:pt>
                <c:pt idx="1829">
                  <c:v>18.881402000000001</c:v>
                </c:pt>
                <c:pt idx="1830">
                  <c:v>19.02965</c:v>
                </c:pt>
                <c:pt idx="1831">
                  <c:v>19.326146000000001</c:v>
                </c:pt>
                <c:pt idx="1832">
                  <c:v>19.622641999999999</c:v>
                </c:pt>
                <c:pt idx="1833">
                  <c:v>19.177897574123989</c:v>
                </c:pt>
                <c:pt idx="1834">
                  <c:v>20.660377</c:v>
                </c:pt>
                <c:pt idx="1835">
                  <c:v>19.02965</c:v>
                </c:pt>
                <c:pt idx="1836">
                  <c:v>18.881401617250674</c:v>
                </c:pt>
                <c:pt idx="1837">
                  <c:v>18.881402000000001</c:v>
                </c:pt>
                <c:pt idx="1838">
                  <c:v>19.02965</c:v>
                </c:pt>
                <c:pt idx="1839">
                  <c:v>18.436658000000001</c:v>
                </c:pt>
                <c:pt idx="1840">
                  <c:v>19.326145552560646</c:v>
                </c:pt>
                <c:pt idx="1841">
                  <c:v>19.622641509433961</c:v>
                </c:pt>
                <c:pt idx="1842">
                  <c:v>20.215633</c:v>
                </c:pt>
                <c:pt idx="1843">
                  <c:v>19.177897999999999</c:v>
                </c:pt>
                <c:pt idx="1844">
                  <c:v>19.177897574123989</c:v>
                </c:pt>
                <c:pt idx="1845">
                  <c:v>19.474394</c:v>
                </c:pt>
                <c:pt idx="1846">
                  <c:v>18.881402000000001</c:v>
                </c:pt>
                <c:pt idx="1847">
                  <c:v>17.398921832884099</c:v>
                </c:pt>
                <c:pt idx="1848">
                  <c:v>18.140162</c:v>
                </c:pt>
                <c:pt idx="1849">
                  <c:v>17.843665999999999</c:v>
                </c:pt>
                <c:pt idx="1850">
                  <c:v>17.843665768194072</c:v>
                </c:pt>
                <c:pt idx="1851">
                  <c:v>17.991913746630729</c:v>
                </c:pt>
                <c:pt idx="1852">
                  <c:v>17.991914000000001</c:v>
                </c:pt>
                <c:pt idx="1853">
                  <c:v>18.733153999999999</c:v>
                </c:pt>
                <c:pt idx="1854">
                  <c:v>17.843665999999999</c:v>
                </c:pt>
                <c:pt idx="1855">
                  <c:v>18.140161725067387</c:v>
                </c:pt>
                <c:pt idx="1856">
                  <c:v>19.02965</c:v>
                </c:pt>
                <c:pt idx="1857">
                  <c:v>20.363880999999999</c:v>
                </c:pt>
                <c:pt idx="1858">
                  <c:v>19.622641509433961</c:v>
                </c:pt>
                <c:pt idx="1859">
                  <c:v>19.622641509433961</c:v>
                </c:pt>
                <c:pt idx="1860">
                  <c:v>20.215633423180591</c:v>
                </c:pt>
                <c:pt idx="1861">
                  <c:v>18.733153999999999</c:v>
                </c:pt>
                <c:pt idx="1862">
                  <c:v>19.177897999999999</c:v>
                </c:pt>
                <c:pt idx="1863">
                  <c:v>18.436658000000001</c:v>
                </c:pt>
                <c:pt idx="1864">
                  <c:v>18.288409999999999</c:v>
                </c:pt>
                <c:pt idx="1865">
                  <c:v>19.326145552560646</c:v>
                </c:pt>
                <c:pt idx="1866">
                  <c:v>19.919137466307276</c:v>
                </c:pt>
                <c:pt idx="1867">
                  <c:v>19.919137466307276</c:v>
                </c:pt>
                <c:pt idx="1868">
                  <c:v>19.622641509433961</c:v>
                </c:pt>
                <c:pt idx="1869">
                  <c:v>19.622641509433961</c:v>
                </c:pt>
                <c:pt idx="1870">
                  <c:v>19.474393530997304</c:v>
                </c:pt>
                <c:pt idx="1871">
                  <c:v>18.436658000000001</c:v>
                </c:pt>
                <c:pt idx="1872">
                  <c:v>18.436658000000001</c:v>
                </c:pt>
                <c:pt idx="1873">
                  <c:v>19.919137466307276</c:v>
                </c:pt>
                <c:pt idx="1874">
                  <c:v>20.512129380053906</c:v>
                </c:pt>
                <c:pt idx="1875">
                  <c:v>19.770889487870619</c:v>
                </c:pt>
                <c:pt idx="1876">
                  <c:v>20.660377358490564</c:v>
                </c:pt>
                <c:pt idx="1877">
                  <c:v>20.067385444743934</c:v>
                </c:pt>
                <c:pt idx="1878">
                  <c:v>19.326145552560646</c:v>
                </c:pt>
                <c:pt idx="1879">
                  <c:v>20.512129000000002</c:v>
                </c:pt>
                <c:pt idx="1880">
                  <c:v>19.177897999999999</c:v>
                </c:pt>
                <c:pt idx="1881">
                  <c:v>20.956873315363879</c:v>
                </c:pt>
                <c:pt idx="1882">
                  <c:v>22.735849056603772</c:v>
                </c:pt>
                <c:pt idx="1883">
                  <c:v>21.69811320754717</c:v>
                </c:pt>
                <c:pt idx="1884">
                  <c:v>22.142857142857142</c:v>
                </c:pt>
                <c:pt idx="1885">
                  <c:v>21.994609164420485</c:v>
                </c:pt>
                <c:pt idx="1886">
                  <c:v>22.587601078167115</c:v>
                </c:pt>
                <c:pt idx="1887">
                  <c:v>21.401617250673855</c:v>
                </c:pt>
                <c:pt idx="1888">
                  <c:v>25.552561000000001</c:v>
                </c:pt>
                <c:pt idx="1889">
                  <c:v>25.849056999999998</c:v>
                </c:pt>
                <c:pt idx="1890">
                  <c:v>25.256065</c:v>
                </c:pt>
                <c:pt idx="1891">
                  <c:v>24.811321</c:v>
                </c:pt>
                <c:pt idx="1892">
                  <c:v>25.107817000000001</c:v>
                </c:pt>
                <c:pt idx="1893">
                  <c:v>25.849056603773583</c:v>
                </c:pt>
                <c:pt idx="1894">
                  <c:v>27.183288409703504</c:v>
                </c:pt>
                <c:pt idx="1895">
                  <c:v>27.035040431266847</c:v>
                </c:pt>
                <c:pt idx="1896">
                  <c:v>25.552561000000001</c:v>
                </c:pt>
                <c:pt idx="1897">
                  <c:v>25.256065</c:v>
                </c:pt>
                <c:pt idx="1898">
                  <c:v>26.145552560646902</c:v>
                </c:pt>
                <c:pt idx="1899">
                  <c:v>26.145552560646902</c:v>
                </c:pt>
                <c:pt idx="1900">
                  <c:v>25.552561000000001</c:v>
                </c:pt>
                <c:pt idx="1901">
                  <c:v>27.924528301886792</c:v>
                </c:pt>
                <c:pt idx="1902">
                  <c:v>27.183288409703504</c:v>
                </c:pt>
                <c:pt idx="1903">
                  <c:v>26.886792452830189</c:v>
                </c:pt>
                <c:pt idx="1904">
                  <c:v>27.331536388140162</c:v>
                </c:pt>
                <c:pt idx="1905">
                  <c:v>26.293800999999998</c:v>
                </c:pt>
                <c:pt idx="1906">
                  <c:v>24.959568999999998</c:v>
                </c:pt>
                <c:pt idx="1907">
                  <c:v>26.145553</c:v>
                </c:pt>
                <c:pt idx="1908">
                  <c:v>27.035040431266847</c:v>
                </c:pt>
                <c:pt idx="1909">
                  <c:v>24.959568999999998</c:v>
                </c:pt>
                <c:pt idx="1910">
                  <c:v>26.886792452830189</c:v>
                </c:pt>
                <c:pt idx="1911">
                  <c:v>26.738544474393532</c:v>
                </c:pt>
                <c:pt idx="1912">
                  <c:v>23.921832999999999</c:v>
                </c:pt>
                <c:pt idx="1913">
                  <c:v>24.959568999999998</c:v>
                </c:pt>
                <c:pt idx="1914">
                  <c:v>23.921832999999999</c:v>
                </c:pt>
                <c:pt idx="1915">
                  <c:v>25.849056603773583</c:v>
                </c:pt>
                <c:pt idx="1916">
                  <c:v>25.997304582210241</c:v>
                </c:pt>
                <c:pt idx="1917">
                  <c:v>26.738544474393532</c:v>
                </c:pt>
                <c:pt idx="1918">
                  <c:v>23.773585000000001</c:v>
                </c:pt>
                <c:pt idx="1919">
                  <c:v>23.180592999999998</c:v>
                </c:pt>
                <c:pt idx="1920">
                  <c:v>24.366576999999999</c:v>
                </c:pt>
                <c:pt idx="1921">
                  <c:v>24.811320754716981</c:v>
                </c:pt>
                <c:pt idx="1922">
                  <c:v>25.256064690026953</c:v>
                </c:pt>
                <c:pt idx="1923">
                  <c:v>24.959568733153638</c:v>
                </c:pt>
                <c:pt idx="1924">
                  <c:v>24.811320754716981</c:v>
                </c:pt>
                <c:pt idx="1925">
                  <c:v>24.366576819407008</c:v>
                </c:pt>
                <c:pt idx="1926">
                  <c:v>25.849056603773583</c:v>
                </c:pt>
                <c:pt idx="1927">
                  <c:v>25.552560646900268</c:v>
                </c:pt>
                <c:pt idx="1928">
                  <c:v>23.032345013477091</c:v>
                </c:pt>
                <c:pt idx="1929">
                  <c:v>23.625336927223721</c:v>
                </c:pt>
                <c:pt idx="1930">
                  <c:v>19.326146000000001</c:v>
                </c:pt>
                <c:pt idx="1931">
                  <c:v>18.584906</c:v>
                </c:pt>
                <c:pt idx="1932">
                  <c:v>17.843665999999999</c:v>
                </c:pt>
                <c:pt idx="1933">
                  <c:v>18.288409999999999</c:v>
                </c:pt>
                <c:pt idx="1934">
                  <c:v>18.733153638814017</c:v>
                </c:pt>
                <c:pt idx="1935">
                  <c:v>18.584905660377359</c:v>
                </c:pt>
                <c:pt idx="1936">
                  <c:v>19.326145552560646</c:v>
                </c:pt>
                <c:pt idx="1937">
                  <c:v>17.102426000000001</c:v>
                </c:pt>
                <c:pt idx="1938">
                  <c:v>16.657682000000001</c:v>
                </c:pt>
                <c:pt idx="1939">
                  <c:v>17.398921999999999</c:v>
                </c:pt>
                <c:pt idx="1940">
                  <c:v>17.250674</c:v>
                </c:pt>
                <c:pt idx="1941">
                  <c:v>19.177897574123989</c:v>
                </c:pt>
                <c:pt idx="1942">
                  <c:v>17.991914000000001</c:v>
                </c:pt>
                <c:pt idx="1943">
                  <c:v>17.991914000000001</c:v>
                </c:pt>
                <c:pt idx="1944">
                  <c:v>17.547170000000001</c:v>
                </c:pt>
                <c:pt idx="1945">
                  <c:v>17.991913746630729</c:v>
                </c:pt>
                <c:pt idx="1946">
                  <c:v>18.436657681940702</c:v>
                </c:pt>
                <c:pt idx="1947">
                  <c:v>17.102426000000001</c:v>
                </c:pt>
                <c:pt idx="1948">
                  <c:v>16.064690026954178</c:v>
                </c:pt>
                <c:pt idx="1949">
                  <c:v>16.064689999999999</c:v>
                </c:pt>
                <c:pt idx="1950">
                  <c:v>17.250674</c:v>
                </c:pt>
                <c:pt idx="1951">
                  <c:v>18.881401617250674</c:v>
                </c:pt>
                <c:pt idx="1952">
                  <c:v>19.177897574123989</c:v>
                </c:pt>
                <c:pt idx="1953">
                  <c:v>17.991914000000001</c:v>
                </c:pt>
                <c:pt idx="1954">
                  <c:v>17.695418</c:v>
                </c:pt>
                <c:pt idx="1955">
                  <c:v>18.436657681940702</c:v>
                </c:pt>
                <c:pt idx="1956">
                  <c:v>18.584905660377359</c:v>
                </c:pt>
                <c:pt idx="1957">
                  <c:v>18.140161725067387</c:v>
                </c:pt>
                <c:pt idx="1958">
                  <c:v>17.843665768194072</c:v>
                </c:pt>
                <c:pt idx="1959">
                  <c:v>18.140161725067387</c:v>
                </c:pt>
                <c:pt idx="1960">
                  <c:v>19.474393530997304</c:v>
                </c:pt>
                <c:pt idx="1961">
                  <c:v>16.657681940700808</c:v>
                </c:pt>
                <c:pt idx="1962">
                  <c:v>16.657681940700808</c:v>
                </c:pt>
                <c:pt idx="1963">
                  <c:v>19.474393530997304</c:v>
                </c:pt>
                <c:pt idx="1964">
                  <c:v>20.808624999999999</c:v>
                </c:pt>
                <c:pt idx="1965">
                  <c:v>19.474394</c:v>
                </c:pt>
                <c:pt idx="1966">
                  <c:v>19.770889</c:v>
                </c:pt>
                <c:pt idx="1967">
                  <c:v>19.326145552560646</c:v>
                </c:pt>
                <c:pt idx="1968">
                  <c:v>19.326145552560646</c:v>
                </c:pt>
                <c:pt idx="1969">
                  <c:v>18.140162</c:v>
                </c:pt>
                <c:pt idx="1970">
                  <c:v>18.881402000000001</c:v>
                </c:pt>
                <c:pt idx="1971">
                  <c:v>17.843665999999999</c:v>
                </c:pt>
                <c:pt idx="1972">
                  <c:v>17.398921999999999</c:v>
                </c:pt>
                <c:pt idx="1973">
                  <c:v>17.695418</c:v>
                </c:pt>
                <c:pt idx="1974">
                  <c:v>17.102425876010784</c:v>
                </c:pt>
                <c:pt idx="1975">
                  <c:v>17.102425876010784</c:v>
                </c:pt>
                <c:pt idx="1976">
                  <c:v>16.954177999999999</c:v>
                </c:pt>
                <c:pt idx="1977">
                  <c:v>16.954177999999999</c:v>
                </c:pt>
                <c:pt idx="1978">
                  <c:v>15.471698</c:v>
                </c:pt>
                <c:pt idx="1979">
                  <c:v>16.064689999999999</c:v>
                </c:pt>
                <c:pt idx="1980">
                  <c:v>17.991913746630729</c:v>
                </c:pt>
                <c:pt idx="1981">
                  <c:v>17.843665768194072</c:v>
                </c:pt>
                <c:pt idx="1982">
                  <c:v>17.695417789757414</c:v>
                </c:pt>
                <c:pt idx="1983">
                  <c:v>18.436657681940702</c:v>
                </c:pt>
                <c:pt idx="1984">
                  <c:v>18.436657681940702</c:v>
                </c:pt>
                <c:pt idx="1985">
                  <c:v>19.02965</c:v>
                </c:pt>
                <c:pt idx="1986">
                  <c:v>18.436658000000001</c:v>
                </c:pt>
                <c:pt idx="1987">
                  <c:v>19.02965</c:v>
                </c:pt>
                <c:pt idx="1988">
                  <c:v>19.622641999999999</c:v>
                </c:pt>
                <c:pt idx="1989">
                  <c:v>19.177897574123989</c:v>
                </c:pt>
                <c:pt idx="1990">
                  <c:v>19.770889</c:v>
                </c:pt>
                <c:pt idx="1991">
                  <c:v>20.956873000000002</c:v>
                </c:pt>
                <c:pt idx="1992">
                  <c:v>19.919136999999999</c:v>
                </c:pt>
                <c:pt idx="1993">
                  <c:v>21.253368999999999</c:v>
                </c:pt>
                <c:pt idx="1994">
                  <c:v>20.956873000000002</c:v>
                </c:pt>
                <c:pt idx="1995">
                  <c:v>20.363880999999999</c:v>
                </c:pt>
                <c:pt idx="1996">
                  <c:v>19.622641509433961</c:v>
                </c:pt>
                <c:pt idx="1997">
                  <c:v>19.622641999999999</c:v>
                </c:pt>
                <c:pt idx="1998">
                  <c:v>18.436658000000001</c:v>
                </c:pt>
                <c:pt idx="1999">
                  <c:v>19.919137466307276</c:v>
                </c:pt>
                <c:pt idx="2000">
                  <c:v>19.919137466307276</c:v>
                </c:pt>
                <c:pt idx="2001">
                  <c:v>19.02965</c:v>
                </c:pt>
                <c:pt idx="2002">
                  <c:v>19.02965</c:v>
                </c:pt>
                <c:pt idx="2003">
                  <c:v>18.881401617250674</c:v>
                </c:pt>
                <c:pt idx="2004">
                  <c:v>18.881401617250674</c:v>
                </c:pt>
                <c:pt idx="2005">
                  <c:v>18.584906</c:v>
                </c:pt>
                <c:pt idx="2006">
                  <c:v>18.881402000000001</c:v>
                </c:pt>
                <c:pt idx="2007">
                  <c:v>23.032344999999999</c:v>
                </c:pt>
                <c:pt idx="2008">
                  <c:v>22.291105000000002</c:v>
                </c:pt>
                <c:pt idx="2009">
                  <c:v>22.439353000000001</c:v>
                </c:pt>
                <c:pt idx="2010">
                  <c:v>22.439353000000001</c:v>
                </c:pt>
                <c:pt idx="2011">
                  <c:v>22.291105000000002</c:v>
                </c:pt>
                <c:pt idx="2012">
                  <c:v>22.142857142857142</c:v>
                </c:pt>
                <c:pt idx="2013">
                  <c:v>22.142856999999999</c:v>
                </c:pt>
                <c:pt idx="2014">
                  <c:v>21.253369272237197</c:v>
                </c:pt>
                <c:pt idx="2015">
                  <c:v>21.401617250673855</c:v>
                </c:pt>
                <c:pt idx="2016">
                  <c:v>22.439353099730457</c:v>
                </c:pt>
                <c:pt idx="2017">
                  <c:v>21.105121</c:v>
                </c:pt>
                <c:pt idx="2018">
                  <c:v>21.994609164420485</c:v>
                </c:pt>
                <c:pt idx="2019">
                  <c:v>21.994609000000001</c:v>
                </c:pt>
                <c:pt idx="2020">
                  <c:v>20.808625336927221</c:v>
                </c:pt>
                <c:pt idx="2021">
                  <c:v>21.698112999999999</c:v>
                </c:pt>
                <c:pt idx="2022">
                  <c:v>21.549865</c:v>
                </c:pt>
                <c:pt idx="2023">
                  <c:v>21.10512129380054</c:v>
                </c:pt>
                <c:pt idx="2024">
                  <c:v>23.180592991913748</c:v>
                </c:pt>
                <c:pt idx="2025">
                  <c:v>21.549865229110512</c:v>
                </c:pt>
                <c:pt idx="2026">
                  <c:v>21.994609000000001</c:v>
                </c:pt>
                <c:pt idx="2027">
                  <c:v>21.698112999999999</c:v>
                </c:pt>
                <c:pt idx="2028">
                  <c:v>21.69811320754717</c:v>
                </c:pt>
                <c:pt idx="2029">
                  <c:v>21.69811320754717</c:v>
                </c:pt>
                <c:pt idx="2030">
                  <c:v>21.69811320754717</c:v>
                </c:pt>
                <c:pt idx="2031">
                  <c:v>21.846361185983827</c:v>
                </c:pt>
                <c:pt idx="2032">
                  <c:v>22.142856999999999</c:v>
                </c:pt>
                <c:pt idx="2033">
                  <c:v>22.142856999999999</c:v>
                </c:pt>
                <c:pt idx="2034">
                  <c:v>22.439353099730457</c:v>
                </c:pt>
                <c:pt idx="2035">
                  <c:v>22.439353099730457</c:v>
                </c:pt>
                <c:pt idx="2036">
                  <c:v>22.2911051212938</c:v>
                </c:pt>
                <c:pt idx="2037">
                  <c:v>21.253368999999999</c:v>
                </c:pt>
                <c:pt idx="2038">
                  <c:v>20.956873315363879</c:v>
                </c:pt>
                <c:pt idx="2039">
                  <c:v>20.956873000000002</c:v>
                </c:pt>
                <c:pt idx="2040">
                  <c:v>20.215633</c:v>
                </c:pt>
                <c:pt idx="2041">
                  <c:v>19.622641509433961</c:v>
                </c:pt>
                <c:pt idx="2042">
                  <c:v>21.846361185983827</c:v>
                </c:pt>
                <c:pt idx="2043">
                  <c:v>20.808625336927221</c:v>
                </c:pt>
                <c:pt idx="2044">
                  <c:v>20.363880999999999</c:v>
                </c:pt>
                <c:pt idx="2045">
                  <c:v>20.512129000000002</c:v>
                </c:pt>
                <c:pt idx="2046">
                  <c:v>20.660377</c:v>
                </c:pt>
                <c:pt idx="2047">
                  <c:v>20.956873000000002</c:v>
                </c:pt>
                <c:pt idx="2048">
                  <c:v>20.956873315363879</c:v>
                </c:pt>
                <c:pt idx="2049">
                  <c:v>21.69811320754717</c:v>
                </c:pt>
                <c:pt idx="2050">
                  <c:v>21.994609164420485</c:v>
                </c:pt>
                <c:pt idx="2051">
                  <c:v>20.956873315363879</c:v>
                </c:pt>
                <c:pt idx="2052">
                  <c:v>20.067385000000002</c:v>
                </c:pt>
                <c:pt idx="2053">
                  <c:v>19.919136999999999</c:v>
                </c:pt>
                <c:pt idx="2054">
                  <c:v>19.474394</c:v>
                </c:pt>
                <c:pt idx="2055">
                  <c:v>18.733153638814017</c:v>
                </c:pt>
                <c:pt idx="2056">
                  <c:v>19.919137466307276</c:v>
                </c:pt>
                <c:pt idx="2057">
                  <c:v>19.919136999999999</c:v>
                </c:pt>
                <c:pt idx="2058">
                  <c:v>19.326145552560646</c:v>
                </c:pt>
                <c:pt idx="2059">
                  <c:v>19.326146000000001</c:v>
                </c:pt>
                <c:pt idx="2060">
                  <c:v>18.584905660377359</c:v>
                </c:pt>
                <c:pt idx="2061">
                  <c:v>18.584906</c:v>
                </c:pt>
                <c:pt idx="2062">
                  <c:v>19.770889487870619</c:v>
                </c:pt>
                <c:pt idx="2063">
                  <c:v>19.770889</c:v>
                </c:pt>
                <c:pt idx="2064">
                  <c:v>18.881401617250674</c:v>
                </c:pt>
                <c:pt idx="2065">
                  <c:v>19.326145552560646</c:v>
                </c:pt>
                <c:pt idx="2066">
                  <c:v>17.695418</c:v>
                </c:pt>
                <c:pt idx="2067">
                  <c:v>17.695418</c:v>
                </c:pt>
                <c:pt idx="2068">
                  <c:v>18.436658000000001</c:v>
                </c:pt>
                <c:pt idx="2069">
                  <c:v>17.250674</c:v>
                </c:pt>
                <c:pt idx="2070">
                  <c:v>17.250673854447442</c:v>
                </c:pt>
                <c:pt idx="2071">
                  <c:v>18.140161725067387</c:v>
                </c:pt>
                <c:pt idx="2072">
                  <c:v>19.622641509433961</c:v>
                </c:pt>
                <c:pt idx="2073">
                  <c:v>17.843665768194072</c:v>
                </c:pt>
                <c:pt idx="2074">
                  <c:v>18.140161725067387</c:v>
                </c:pt>
                <c:pt idx="2075">
                  <c:v>18.140162</c:v>
                </c:pt>
                <c:pt idx="2076">
                  <c:v>18.733153999999999</c:v>
                </c:pt>
                <c:pt idx="2077">
                  <c:v>17.991914000000001</c:v>
                </c:pt>
                <c:pt idx="2078">
                  <c:v>21.401617250673855</c:v>
                </c:pt>
                <c:pt idx="2079">
                  <c:v>19.177897574123989</c:v>
                </c:pt>
                <c:pt idx="2080">
                  <c:v>20.215633423180591</c:v>
                </c:pt>
                <c:pt idx="2081">
                  <c:v>19.474393530997304</c:v>
                </c:pt>
                <c:pt idx="2082">
                  <c:v>20.215633423180591</c:v>
                </c:pt>
                <c:pt idx="2083">
                  <c:v>18.436657681940702</c:v>
                </c:pt>
                <c:pt idx="2084">
                  <c:v>20.956873315363879</c:v>
                </c:pt>
                <c:pt idx="2085">
                  <c:v>20.956873315363879</c:v>
                </c:pt>
                <c:pt idx="2086">
                  <c:v>18.881402000000001</c:v>
                </c:pt>
                <c:pt idx="2087">
                  <c:v>18.881402000000001</c:v>
                </c:pt>
                <c:pt idx="2088">
                  <c:v>20.067385000000002</c:v>
                </c:pt>
                <c:pt idx="2089">
                  <c:v>19.326146000000001</c:v>
                </c:pt>
                <c:pt idx="2090">
                  <c:v>20.067385444743934</c:v>
                </c:pt>
                <c:pt idx="2091">
                  <c:v>19.029649595687331</c:v>
                </c:pt>
                <c:pt idx="2092">
                  <c:v>18.436658000000001</c:v>
                </c:pt>
                <c:pt idx="2093">
                  <c:v>18.288409999999999</c:v>
                </c:pt>
                <c:pt idx="2094">
                  <c:v>17.398921999999999</c:v>
                </c:pt>
                <c:pt idx="2095">
                  <c:v>17.695418</c:v>
                </c:pt>
                <c:pt idx="2096">
                  <c:v>19.919137466307276</c:v>
                </c:pt>
                <c:pt idx="2097">
                  <c:v>18.733153638814017</c:v>
                </c:pt>
                <c:pt idx="2098">
                  <c:v>20.808625336927221</c:v>
                </c:pt>
                <c:pt idx="2099">
                  <c:v>22.587601078167115</c:v>
                </c:pt>
                <c:pt idx="2100">
                  <c:v>22.884097035040433</c:v>
                </c:pt>
                <c:pt idx="2101">
                  <c:v>21.994609164420485</c:v>
                </c:pt>
                <c:pt idx="2102">
                  <c:v>21.253369272237197</c:v>
                </c:pt>
                <c:pt idx="2103">
                  <c:v>21.10512129380054</c:v>
                </c:pt>
                <c:pt idx="2104">
                  <c:v>21.994609164420485</c:v>
                </c:pt>
                <c:pt idx="2105">
                  <c:v>22.735849056603772</c:v>
                </c:pt>
                <c:pt idx="2106">
                  <c:v>21.549865229110512</c:v>
                </c:pt>
                <c:pt idx="2107">
                  <c:v>19.029649595687331</c:v>
                </c:pt>
                <c:pt idx="2108">
                  <c:v>19.029649595687331</c:v>
                </c:pt>
                <c:pt idx="2109">
                  <c:v>20.067385000000002</c:v>
                </c:pt>
                <c:pt idx="2110">
                  <c:v>20.215633</c:v>
                </c:pt>
                <c:pt idx="2111">
                  <c:v>19.622641999999999</c:v>
                </c:pt>
                <c:pt idx="2112">
                  <c:v>19.326146000000001</c:v>
                </c:pt>
                <c:pt idx="2113">
                  <c:v>19.177897999999999</c:v>
                </c:pt>
                <c:pt idx="2114">
                  <c:v>19.622641999999999</c:v>
                </c:pt>
                <c:pt idx="2115">
                  <c:v>20.215633423180591</c:v>
                </c:pt>
                <c:pt idx="2116">
                  <c:v>20.215633423180591</c:v>
                </c:pt>
                <c:pt idx="2117">
                  <c:v>21.253369272237197</c:v>
                </c:pt>
                <c:pt idx="2118">
                  <c:v>20.660377358490564</c:v>
                </c:pt>
                <c:pt idx="2119">
                  <c:v>20.808625336927221</c:v>
                </c:pt>
                <c:pt idx="2120">
                  <c:v>20.808624999999999</c:v>
                </c:pt>
                <c:pt idx="2121">
                  <c:v>22.142856999999999</c:v>
                </c:pt>
                <c:pt idx="2122">
                  <c:v>21.253368999999999</c:v>
                </c:pt>
                <c:pt idx="2123">
                  <c:v>22.587601078167115</c:v>
                </c:pt>
                <c:pt idx="2124">
                  <c:v>21.994609164420485</c:v>
                </c:pt>
                <c:pt idx="2125">
                  <c:v>21.549865229110512</c:v>
                </c:pt>
                <c:pt idx="2126">
                  <c:v>20.512129380053906</c:v>
                </c:pt>
                <c:pt idx="2127">
                  <c:v>20.512129000000002</c:v>
                </c:pt>
                <c:pt idx="2128">
                  <c:v>20.512129380053906</c:v>
                </c:pt>
                <c:pt idx="2129">
                  <c:v>20.512129000000002</c:v>
                </c:pt>
                <c:pt idx="2130">
                  <c:v>20.956873315363879</c:v>
                </c:pt>
                <c:pt idx="2131">
                  <c:v>20.956873000000002</c:v>
                </c:pt>
                <c:pt idx="2132">
                  <c:v>21.401617250673855</c:v>
                </c:pt>
                <c:pt idx="2133">
                  <c:v>20.956873315363879</c:v>
                </c:pt>
                <c:pt idx="2134">
                  <c:v>19.177897999999999</c:v>
                </c:pt>
                <c:pt idx="2135">
                  <c:v>19.177897999999999</c:v>
                </c:pt>
                <c:pt idx="2136">
                  <c:v>19.770889</c:v>
                </c:pt>
                <c:pt idx="2137">
                  <c:v>20.512129380053906</c:v>
                </c:pt>
                <c:pt idx="2138">
                  <c:v>20.067385444743934</c:v>
                </c:pt>
                <c:pt idx="2139">
                  <c:v>20.956873315363879</c:v>
                </c:pt>
                <c:pt idx="2140">
                  <c:v>19.029649595687331</c:v>
                </c:pt>
                <c:pt idx="2141">
                  <c:v>20.512129380053906</c:v>
                </c:pt>
                <c:pt idx="2142">
                  <c:v>19.622641509433961</c:v>
                </c:pt>
                <c:pt idx="2143">
                  <c:v>20.363881401617249</c:v>
                </c:pt>
                <c:pt idx="2144">
                  <c:v>19.029649595687331</c:v>
                </c:pt>
                <c:pt idx="2145">
                  <c:v>19.177897574123989</c:v>
                </c:pt>
                <c:pt idx="2146">
                  <c:v>20.808625336927221</c:v>
                </c:pt>
                <c:pt idx="2147">
                  <c:v>17.991913746630729</c:v>
                </c:pt>
                <c:pt idx="2148">
                  <c:v>19.326146000000001</c:v>
                </c:pt>
                <c:pt idx="2149">
                  <c:v>19.474394</c:v>
                </c:pt>
                <c:pt idx="2150">
                  <c:v>19.326146000000001</c:v>
                </c:pt>
                <c:pt idx="2151">
                  <c:v>18.881402000000001</c:v>
                </c:pt>
                <c:pt idx="2152">
                  <c:v>20.512129380053906</c:v>
                </c:pt>
                <c:pt idx="2153">
                  <c:v>19.770889487870619</c:v>
                </c:pt>
                <c:pt idx="2154">
                  <c:v>21.105121</c:v>
                </c:pt>
                <c:pt idx="2155">
                  <c:v>21.253369272237197</c:v>
                </c:pt>
                <c:pt idx="2156">
                  <c:v>21.401617250673855</c:v>
                </c:pt>
                <c:pt idx="2157">
                  <c:v>20.512129380053906</c:v>
                </c:pt>
                <c:pt idx="2158">
                  <c:v>20.956873000000002</c:v>
                </c:pt>
                <c:pt idx="2159">
                  <c:v>20.956873000000002</c:v>
                </c:pt>
                <c:pt idx="2160">
                  <c:v>20.956873000000002</c:v>
                </c:pt>
                <c:pt idx="2161">
                  <c:v>20.660377</c:v>
                </c:pt>
                <c:pt idx="2162">
                  <c:v>21.401617000000002</c:v>
                </c:pt>
                <c:pt idx="2163">
                  <c:v>21.401617250673855</c:v>
                </c:pt>
                <c:pt idx="2164">
                  <c:v>21.10512129380054</c:v>
                </c:pt>
                <c:pt idx="2165">
                  <c:v>21.253368999999999</c:v>
                </c:pt>
                <c:pt idx="2166">
                  <c:v>20.512129000000002</c:v>
                </c:pt>
                <c:pt idx="2167">
                  <c:v>22.291105000000002</c:v>
                </c:pt>
                <c:pt idx="2168">
                  <c:v>21.401617250673855</c:v>
                </c:pt>
                <c:pt idx="2169">
                  <c:v>22.142857142857142</c:v>
                </c:pt>
                <c:pt idx="2170">
                  <c:v>21.253369272237197</c:v>
                </c:pt>
                <c:pt idx="2171">
                  <c:v>21.549865</c:v>
                </c:pt>
                <c:pt idx="2172">
                  <c:v>20.956873000000002</c:v>
                </c:pt>
                <c:pt idx="2173">
                  <c:v>20.808624999999999</c:v>
                </c:pt>
                <c:pt idx="2174">
                  <c:v>21.105121</c:v>
                </c:pt>
                <c:pt idx="2175">
                  <c:v>21.69811320754717</c:v>
                </c:pt>
                <c:pt idx="2176">
                  <c:v>18.436657681940702</c:v>
                </c:pt>
                <c:pt idx="2177">
                  <c:v>18.288409703504044</c:v>
                </c:pt>
                <c:pt idx="2178">
                  <c:v>17.250673854447442</c:v>
                </c:pt>
                <c:pt idx="2179">
                  <c:v>15.916442048517521</c:v>
                </c:pt>
                <c:pt idx="2180">
                  <c:v>17.991913746630729</c:v>
                </c:pt>
                <c:pt idx="2181">
                  <c:v>19.326145552560646</c:v>
                </c:pt>
                <c:pt idx="2182">
                  <c:v>19.326145552560646</c:v>
                </c:pt>
                <c:pt idx="2183">
                  <c:v>19.770889487870619</c:v>
                </c:pt>
                <c:pt idx="2184">
                  <c:v>18.436657681940702</c:v>
                </c:pt>
                <c:pt idx="2185">
                  <c:v>19.326145552560646</c:v>
                </c:pt>
                <c:pt idx="2186">
                  <c:v>18.436658000000001</c:v>
                </c:pt>
                <c:pt idx="2187">
                  <c:v>19.474393530997304</c:v>
                </c:pt>
                <c:pt idx="2188">
                  <c:v>20.956873315363879</c:v>
                </c:pt>
                <c:pt idx="2189">
                  <c:v>21.846361185983827</c:v>
                </c:pt>
                <c:pt idx="2190">
                  <c:v>21.69811320754717</c:v>
                </c:pt>
                <c:pt idx="2191">
                  <c:v>19.622641999999999</c:v>
                </c:pt>
                <c:pt idx="2192">
                  <c:v>19.919137466307276</c:v>
                </c:pt>
                <c:pt idx="2193">
                  <c:v>20.215633423180591</c:v>
                </c:pt>
                <c:pt idx="2194">
                  <c:v>19.622641509433961</c:v>
                </c:pt>
                <c:pt idx="2195">
                  <c:v>19.919137466307276</c:v>
                </c:pt>
                <c:pt idx="2196">
                  <c:v>20.067385000000002</c:v>
                </c:pt>
                <c:pt idx="2197">
                  <c:v>20.215633423180591</c:v>
                </c:pt>
                <c:pt idx="2198">
                  <c:v>19.770889487870619</c:v>
                </c:pt>
                <c:pt idx="2199">
                  <c:v>19.029649595687331</c:v>
                </c:pt>
                <c:pt idx="2200">
                  <c:v>17.695418</c:v>
                </c:pt>
                <c:pt idx="2201">
                  <c:v>17.695417789757414</c:v>
                </c:pt>
                <c:pt idx="2202">
                  <c:v>17.991913746630729</c:v>
                </c:pt>
                <c:pt idx="2203">
                  <c:v>17.991913746630729</c:v>
                </c:pt>
                <c:pt idx="2204">
                  <c:v>17.695417789757414</c:v>
                </c:pt>
                <c:pt idx="2205">
                  <c:v>16.805929919137466</c:v>
                </c:pt>
                <c:pt idx="2206">
                  <c:v>17.250673854447442</c:v>
                </c:pt>
                <c:pt idx="2207">
                  <c:v>18.584905660377359</c:v>
                </c:pt>
                <c:pt idx="2208">
                  <c:v>18.288409999999999</c:v>
                </c:pt>
                <c:pt idx="2209">
                  <c:v>18.436658000000001</c:v>
                </c:pt>
                <c:pt idx="2210">
                  <c:v>18.584905660377359</c:v>
                </c:pt>
                <c:pt idx="2211">
                  <c:v>18.584905660377359</c:v>
                </c:pt>
                <c:pt idx="2212">
                  <c:v>17.991913746630729</c:v>
                </c:pt>
                <c:pt idx="2213">
                  <c:v>17.991913746630729</c:v>
                </c:pt>
                <c:pt idx="2214">
                  <c:v>18.288409703504044</c:v>
                </c:pt>
                <c:pt idx="2215">
                  <c:v>18.288409999999999</c:v>
                </c:pt>
                <c:pt idx="2216">
                  <c:v>17.547170000000001</c:v>
                </c:pt>
                <c:pt idx="2217">
                  <c:v>17.250673854447442</c:v>
                </c:pt>
                <c:pt idx="2218">
                  <c:v>16.361185983827493</c:v>
                </c:pt>
                <c:pt idx="2219">
                  <c:v>16.509433962264151</c:v>
                </c:pt>
                <c:pt idx="2220">
                  <c:v>14.433961999999999</c:v>
                </c:pt>
                <c:pt idx="2221">
                  <c:v>14.433961999999999</c:v>
                </c:pt>
                <c:pt idx="2222">
                  <c:v>15.916442048517521</c:v>
                </c:pt>
                <c:pt idx="2223">
                  <c:v>16.657681940700808</c:v>
                </c:pt>
                <c:pt idx="2224">
                  <c:v>17.991913746630729</c:v>
                </c:pt>
                <c:pt idx="2225">
                  <c:v>16.509433962264151</c:v>
                </c:pt>
                <c:pt idx="2226">
                  <c:v>18.140161725067387</c:v>
                </c:pt>
                <c:pt idx="2227">
                  <c:v>19.474393530997304</c:v>
                </c:pt>
                <c:pt idx="2228">
                  <c:v>19.474393530997304</c:v>
                </c:pt>
                <c:pt idx="2229">
                  <c:v>18.733153638814017</c:v>
                </c:pt>
                <c:pt idx="2230">
                  <c:v>19.919136999999999</c:v>
                </c:pt>
                <c:pt idx="2231">
                  <c:v>18.881401617250674</c:v>
                </c:pt>
                <c:pt idx="2232">
                  <c:v>19.029649595687331</c:v>
                </c:pt>
                <c:pt idx="2233">
                  <c:v>20.067385000000002</c:v>
                </c:pt>
                <c:pt idx="2234">
                  <c:v>19.029649595687331</c:v>
                </c:pt>
                <c:pt idx="2235">
                  <c:v>18.881401617250674</c:v>
                </c:pt>
                <c:pt idx="2236">
                  <c:v>18.881401617250674</c:v>
                </c:pt>
                <c:pt idx="2237">
                  <c:v>19.326145552560646</c:v>
                </c:pt>
                <c:pt idx="2238">
                  <c:v>20.956873315363879</c:v>
                </c:pt>
                <c:pt idx="2239">
                  <c:v>20.956873000000002</c:v>
                </c:pt>
                <c:pt idx="2240">
                  <c:v>19.326145552560646</c:v>
                </c:pt>
                <c:pt idx="2241">
                  <c:v>19.326145552560646</c:v>
                </c:pt>
                <c:pt idx="2242">
                  <c:v>20.660377358490564</c:v>
                </c:pt>
                <c:pt idx="2243">
                  <c:v>20.660377</c:v>
                </c:pt>
                <c:pt idx="2244">
                  <c:v>19.177897574123989</c:v>
                </c:pt>
                <c:pt idx="2245">
                  <c:v>19.919137466307276</c:v>
                </c:pt>
                <c:pt idx="2246">
                  <c:v>19.029649595687331</c:v>
                </c:pt>
                <c:pt idx="2247">
                  <c:v>18.881401617250674</c:v>
                </c:pt>
                <c:pt idx="2248">
                  <c:v>18.288409999999999</c:v>
                </c:pt>
                <c:pt idx="2249">
                  <c:v>19.326146000000001</c:v>
                </c:pt>
                <c:pt idx="2250">
                  <c:v>18.881401617250674</c:v>
                </c:pt>
                <c:pt idx="2251">
                  <c:v>18.881401617250674</c:v>
                </c:pt>
                <c:pt idx="2252">
                  <c:v>17.991913746630729</c:v>
                </c:pt>
                <c:pt idx="2253">
                  <c:v>19.326145552560646</c:v>
                </c:pt>
                <c:pt idx="2254">
                  <c:v>17.102426000000001</c:v>
                </c:pt>
                <c:pt idx="2255">
                  <c:v>18.288409999999999</c:v>
                </c:pt>
                <c:pt idx="2256">
                  <c:v>18.288409703504044</c:v>
                </c:pt>
                <c:pt idx="2257">
                  <c:v>17.991913746630729</c:v>
                </c:pt>
                <c:pt idx="2258">
                  <c:v>19.326145552560646</c:v>
                </c:pt>
                <c:pt idx="2259">
                  <c:v>18.881401617250674</c:v>
                </c:pt>
                <c:pt idx="2260">
                  <c:v>19.029649595687331</c:v>
                </c:pt>
                <c:pt idx="2261">
                  <c:v>20.660377358490564</c:v>
                </c:pt>
                <c:pt idx="2262">
                  <c:v>25.256065</c:v>
                </c:pt>
                <c:pt idx="2263">
                  <c:v>25.256065</c:v>
                </c:pt>
                <c:pt idx="2264">
                  <c:v>24.959568999999998</c:v>
                </c:pt>
                <c:pt idx="2265">
                  <c:v>24.959568999999998</c:v>
                </c:pt>
                <c:pt idx="2266">
                  <c:v>24.366576819407008</c:v>
                </c:pt>
                <c:pt idx="2267">
                  <c:v>24.218328840970351</c:v>
                </c:pt>
                <c:pt idx="2268">
                  <c:v>24.663072776280323</c:v>
                </c:pt>
                <c:pt idx="2269">
                  <c:v>26.145553</c:v>
                </c:pt>
                <c:pt idx="2270">
                  <c:v>26.293800999999998</c:v>
                </c:pt>
                <c:pt idx="2271">
                  <c:v>24.070080862533693</c:v>
                </c:pt>
                <c:pt idx="2272">
                  <c:v>25.256064690026953</c:v>
                </c:pt>
                <c:pt idx="2273">
                  <c:v>24.959568733153638</c:v>
                </c:pt>
                <c:pt idx="2274">
                  <c:v>26.145552560646902</c:v>
                </c:pt>
                <c:pt idx="2275">
                  <c:v>25.849056999999998</c:v>
                </c:pt>
                <c:pt idx="2276">
                  <c:v>23.180592991913748</c:v>
                </c:pt>
                <c:pt idx="2277">
                  <c:v>24.218328840970351</c:v>
                </c:pt>
                <c:pt idx="2278">
                  <c:v>23.477088948787063</c:v>
                </c:pt>
                <c:pt idx="2279">
                  <c:v>21.994609000000001</c:v>
                </c:pt>
                <c:pt idx="2280">
                  <c:v>22.142856999999999</c:v>
                </c:pt>
                <c:pt idx="2281">
                  <c:v>21.10512129380054</c:v>
                </c:pt>
                <c:pt idx="2282">
                  <c:v>23.328840970350406</c:v>
                </c:pt>
                <c:pt idx="2283">
                  <c:v>21.253369272237197</c:v>
                </c:pt>
                <c:pt idx="2284">
                  <c:v>19.919137466307276</c:v>
                </c:pt>
                <c:pt idx="2285">
                  <c:v>20.660377358490564</c:v>
                </c:pt>
                <c:pt idx="2286">
                  <c:v>20.215633423180591</c:v>
                </c:pt>
                <c:pt idx="2287">
                  <c:v>20.660377358490564</c:v>
                </c:pt>
                <c:pt idx="2288">
                  <c:v>19.919137466307276</c:v>
                </c:pt>
                <c:pt idx="2289">
                  <c:v>17.843665768194072</c:v>
                </c:pt>
                <c:pt idx="2290">
                  <c:v>17.102425876010784</c:v>
                </c:pt>
                <c:pt idx="2291">
                  <c:v>17.250673854447442</c:v>
                </c:pt>
                <c:pt idx="2292">
                  <c:v>16.657681940700808</c:v>
                </c:pt>
                <c:pt idx="2293">
                  <c:v>15.619946091644206</c:v>
                </c:pt>
                <c:pt idx="2294">
                  <c:v>16.657681940700808</c:v>
                </c:pt>
                <c:pt idx="2295">
                  <c:v>15.916442048517521</c:v>
                </c:pt>
                <c:pt idx="2296">
                  <c:v>17.102425876010784</c:v>
                </c:pt>
                <c:pt idx="2297">
                  <c:v>16.064690026954178</c:v>
                </c:pt>
                <c:pt idx="2298">
                  <c:v>16.064690026954178</c:v>
                </c:pt>
                <c:pt idx="2299">
                  <c:v>16.805929919137466</c:v>
                </c:pt>
                <c:pt idx="2300">
                  <c:v>16.212938005390836</c:v>
                </c:pt>
                <c:pt idx="2301">
                  <c:v>16.657681940700808</c:v>
                </c:pt>
                <c:pt idx="2302">
                  <c:v>16.805929919137466</c:v>
                </c:pt>
                <c:pt idx="2303">
                  <c:v>17.102425876010784</c:v>
                </c:pt>
                <c:pt idx="2304">
                  <c:v>15.175202156334231</c:v>
                </c:pt>
                <c:pt idx="2305">
                  <c:v>16.657681940700808</c:v>
                </c:pt>
                <c:pt idx="2306">
                  <c:v>17.102425876010784</c:v>
                </c:pt>
                <c:pt idx="2307">
                  <c:v>17.102425876010784</c:v>
                </c:pt>
                <c:pt idx="2308">
                  <c:v>15.471698113207546</c:v>
                </c:pt>
                <c:pt idx="2309">
                  <c:v>15.768193999999999</c:v>
                </c:pt>
                <c:pt idx="2310">
                  <c:v>15.768193999999999</c:v>
                </c:pt>
                <c:pt idx="2311">
                  <c:v>15.471698113207546</c:v>
                </c:pt>
                <c:pt idx="2312">
                  <c:v>15.619946091644206</c:v>
                </c:pt>
                <c:pt idx="2313">
                  <c:v>15.323449999999999</c:v>
                </c:pt>
                <c:pt idx="2314">
                  <c:v>16.954177897574127</c:v>
                </c:pt>
                <c:pt idx="2315">
                  <c:v>16.064690026954178</c:v>
                </c:pt>
                <c:pt idx="2316">
                  <c:v>16.509433962264151</c:v>
                </c:pt>
                <c:pt idx="2317">
                  <c:v>16.657681940700808</c:v>
                </c:pt>
                <c:pt idx="2318">
                  <c:v>17.250673854447442</c:v>
                </c:pt>
                <c:pt idx="2319">
                  <c:v>16.805929919137466</c:v>
                </c:pt>
                <c:pt idx="2320">
                  <c:v>16.657681940700808</c:v>
                </c:pt>
                <c:pt idx="2321">
                  <c:v>18.288409703504044</c:v>
                </c:pt>
                <c:pt idx="2322">
                  <c:v>17.102426000000001</c:v>
                </c:pt>
                <c:pt idx="2323">
                  <c:v>17.250674</c:v>
                </c:pt>
                <c:pt idx="2324">
                  <c:v>16.064690026954178</c:v>
                </c:pt>
                <c:pt idx="2325">
                  <c:v>16.064689999999999</c:v>
                </c:pt>
                <c:pt idx="2326">
                  <c:v>17.695418</c:v>
                </c:pt>
                <c:pt idx="2327">
                  <c:v>16.954177999999999</c:v>
                </c:pt>
                <c:pt idx="2328">
                  <c:v>16.361185983827493</c:v>
                </c:pt>
                <c:pt idx="2329">
                  <c:v>18.288409999999999</c:v>
                </c:pt>
                <c:pt idx="2330">
                  <c:v>15.768194070080863</c:v>
                </c:pt>
                <c:pt idx="2331">
                  <c:v>15.471698113207546</c:v>
                </c:pt>
                <c:pt idx="2332">
                  <c:v>15.916442048517521</c:v>
                </c:pt>
                <c:pt idx="2333">
                  <c:v>16.509433962264151</c:v>
                </c:pt>
                <c:pt idx="2334">
                  <c:v>17.547169811320757</c:v>
                </c:pt>
                <c:pt idx="2335">
                  <c:v>17.547170000000001</c:v>
                </c:pt>
                <c:pt idx="2336">
                  <c:v>16.361186</c:v>
                </c:pt>
                <c:pt idx="2337">
                  <c:v>16.954177897574127</c:v>
                </c:pt>
                <c:pt idx="2338">
                  <c:v>16.509433999999999</c:v>
                </c:pt>
                <c:pt idx="2339">
                  <c:v>15.768194070080863</c:v>
                </c:pt>
                <c:pt idx="2340">
                  <c:v>17.102425876010784</c:v>
                </c:pt>
                <c:pt idx="2341">
                  <c:v>17.843665768194072</c:v>
                </c:pt>
                <c:pt idx="2342">
                  <c:v>16.954177999999999</c:v>
                </c:pt>
                <c:pt idx="2343">
                  <c:v>17.250674</c:v>
                </c:pt>
                <c:pt idx="2344">
                  <c:v>16.657681940700808</c:v>
                </c:pt>
                <c:pt idx="2345">
                  <c:v>15.471698</c:v>
                </c:pt>
                <c:pt idx="2346">
                  <c:v>16.064689999999999</c:v>
                </c:pt>
                <c:pt idx="2347">
                  <c:v>15.619946000000001</c:v>
                </c:pt>
                <c:pt idx="2348">
                  <c:v>15.916442</c:v>
                </c:pt>
                <c:pt idx="2349">
                  <c:v>17.250673854447442</c:v>
                </c:pt>
                <c:pt idx="2350">
                  <c:v>16.805929919137466</c:v>
                </c:pt>
                <c:pt idx="2351">
                  <c:v>16.064689999999999</c:v>
                </c:pt>
                <c:pt idx="2352">
                  <c:v>15.471698</c:v>
                </c:pt>
                <c:pt idx="2353">
                  <c:v>17.250674</c:v>
                </c:pt>
                <c:pt idx="2354">
                  <c:v>15.768193999999999</c:v>
                </c:pt>
                <c:pt idx="2355">
                  <c:v>16.212938005390836</c:v>
                </c:pt>
                <c:pt idx="2356">
                  <c:v>16.212938000000001</c:v>
                </c:pt>
                <c:pt idx="2357">
                  <c:v>17.102426000000001</c:v>
                </c:pt>
                <c:pt idx="2358">
                  <c:v>16.657681940700808</c:v>
                </c:pt>
                <c:pt idx="2359">
                  <c:v>17.250674</c:v>
                </c:pt>
                <c:pt idx="2360">
                  <c:v>17.398921999999999</c:v>
                </c:pt>
                <c:pt idx="2361">
                  <c:v>16.509433999999999</c:v>
                </c:pt>
                <c:pt idx="2362">
                  <c:v>16.657682000000001</c:v>
                </c:pt>
                <c:pt idx="2363">
                  <c:v>16.657681940700808</c:v>
                </c:pt>
                <c:pt idx="2364">
                  <c:v>16.361185983827493</c:v>
                </c:pt>
                <c:pt idx="2365">
                  <c:v>16.509433962264151</c:v>
                </c:pt>
                <c:pt idx="2366">
                  <c:v>17.695417789757414</c:v>
                </c:pt>
                <c:pt idx="2367">
                  <c:v>17.695418</c:v>
                </c:pt>
                <c:pt idx="2368">
                  <c:v>16.064690026954178</c:v>
                </c:pt>
                <c:pt idx="2369">
                  <c:v>16.064689999999999</c:v>
                </c:pt>
                <c:pt idx="2370">
                  <c:v>16.064690026954178</c:v>
                </c:pt>
                <c:pt idx="2371">
                  <c:v>16.80593</c:v>
                </c:pt>
                <c:pt idx="2372">
                  <c:v>16.509433999999999</c:v>
                </c:pt>
                <c:pt idx="2373">
                  <c:v>15.619946091644206</c:v>
                </c:pt>
                <c:pt idx="2374">
                  <c:v>15.619946000000001</c:v>
                </c:pt>
                <c:pt idx="2375">
                  <c:v>15.471698</c:v>
                </c:pt>
                <c:pt idx="2376">
                  <c:v>16.509433999999999</c:v>
                </c:pt>
                <c:pt idx="2377">
                  <c:v>17.102426000000001</c:v>
                </c:pt>
                <c:pt idx="2378">
                  <c:v>17.250674</c:v>
                </c:pt>
                <c:pt idx="2379">
                  <c:v>16.212938000000001</c:v>
                </c:pt>
                <c:pt idx="2380">
                  <c:v>17.843665768194072</c:v>
                </c:pt>
                <c:pt idx="2381">
                  <c:v>15.175202156334231</c:v>
                </c:pt>
                <c:pt idx="2382">
                  <c:v>13.692722371967655</c:v>
                </c:pt>
                <c:pt idx="2383">
                  <c:v>14.730458221024259</c:v>
                </c:pt>
                <c:pt idx="2384">
                  <c:v>15.323450134770889</c:v>
                </c:pt>
                <c:pt idx="2385">
                  <c:v>16.361185983827493</c:v>
                </c:pt>
                <c:pt idx="2386">
                  <c:v>14.730458</c:v>
                </c:pt>
                <c:pt idx="2387">
                  <c:v>15.471698113207546</c:v>
                </c:pt>
                <c:pt idx="2388">
                  <c:v>13.692722</c:v>
                </c:pt>
                <c:pt idx="2389">
                  <c:v>12.951482</c:v>
                </c:pt>
                <c:pt idx="2390">
                  <c:v>13.396226</c:v>
                </c:pt>
                <c:pt idx="2391">
                  <c:v>13.692722</c:v>
                </c:pt>
                <c:pt idx="2392">
                  <c:v>13.692722</c:v>
                </c:pt>
                <c:pt idx="2393">
                  <c:v>13.544474393530997</c:v>
                </c:pt>
                <c:pt idx="2394">
                  <c:v>12.80323450134771</c:v>
                </c:pt>
                <c:pt idx="2395">
                  <c:v>14.285714285714286</c:v>
                </c:pt>
                <c:pt idx="2396">
                  <c:v>14.285714</c:v>
                </c:pt>
                <c:pt idx="2397">
                  <c:v>13.099729999999999</c:v>
                </c:pt>
                <c:pt idx="2398">
                  <c:v>13.39622641509434</c:v>
                </c:pt>
                <c:pt idx="2399">
                  <c:v>13.39622641509434</c:v>
                </c:pt>
                <c:pt idx="2400">
                  <c:v>12.21024258760108</c:v>
                </c:pt>
                <c:pt idx="2401">
                  <c:v>12.061994609164419</c:v>
                </c:pt>
                <c:pt idx="2402">
                  <c:v>13.247978436657682</c:v>
                </c:pt>
                <c:pt idx="2403">
                  <c:v>14.58221</c:v>
                </c:pt>
                <c:pt idx="2404">
                  <c:v>13.989217999999999</c:v>
                </c:pt>
                <c:pt idx="2405">
                  <c:v>14.878705999999999</c:v>
                </c:pt>
                <c:pt idx="2406">
                  <c:v>13.840970350404312</c:v>
                </c:pt>
                <c:pt idx="2407">
                  <c:v>13.39622641509434</c:v>
                </c:pt>
                <c:pt idx="2408">
                  <c:v>14.730458221024259</c:v>
                </c:pt>
                <c:pt idx="2409">
                  <c:v>13.39622641509434</c:v>
                </c:pt>
                <c:pt idx="2410">
                  <c:v>16.212938005390836</c:v>
                </c:pt>
                <c:pt idx="2411">
                  <c:v>13.840970350404312</c:v>
                </c:pt>
                <c:pt idx="2412">
                  <c:v>14.582210242587601</c:v>
                </c:pt>
                <c:pt idx="2413">
                  <c:v>14.285714</c:v>
                </c:pt>
                <c:pt idx="2414">
                  <c:v>13.396226</c:v>
                </c:pt>
                <c:pt idx="2415">
                  <c:v>13.544474393530997</c:v>
                </c:pt>
                <c:pt idx="2416">
                  <c:v>14.433962264150944</c:v>
                </c:pt>
                <c:pt idx="2417">
                  <c:v>13.692722371967655</c:v>
                </c:pt>
                <c:pt idx="2418">
                  <c:v>15.175202156334231</c:v>
                </c:pt>
                <c:pt idx="2419">
                  <c:v>16.361185983827493</c:v>
                </c:pt>
                <c:pt idx="2420">
                  <c:v>15.471698113207546</c:v>
                </c:pt>
                <c:pt idx="2421">
                  <c:v>15.175202156334231</c:v>
                </c:pt>
                <c:pt idx="2422">
                  <c:v>16.509433962264151</c:v>
                </c:pt>
                <c:pt idx="2423">
                  <c:v>15.619946091644206</c:v>
                </c:pt>
                <c:pt idx="2424">
                  <c:v>16.509433962264151</c:v>
                </c:pt>
                <c:pt idx="2425">
                  <c:v>15.768194070080863</c:v>
                </c:pt>
                <c:pt idx="2426">
                  <c:v>15.619946091644206</c:v>
                </c:pt>
                <c:pt idx="2427">
                  <c:v>15.916442048517521</c:v>
                </c:pt>
                <c:pt idx="2428">
                  <c:v>16.064690026954178</c:v>
                </c:pt>
                <c:pt idx="2429">
                  <c:v>16.657681940700808</c:v>
                </c:pt>
                <c:pt idx="2430">
                  <c:v>16.657681940700808</c:v>
                </c:pt>
                <c:pt idx="2431">
                  <c:v>16.805929919137466</c:v>
                </c:pt>
                <c:pt idx="2432">
                  <c:v>16.805929919137466</c:v>
                </c:pt>
                <c:pt idx="2433">
                  <c:v>14.878706199460916</c:v>
                </c:pt>
                <c:pt idx="2434">
                  <c:v>14.878706199460916</c:v>
                </c:pt>
                <c:pt idx="2435">
                  <c:v>16.509433962264151</c:v>
                </c:pt>
                <c:pt idx="2436">
                  <c:v>18.584905660377359</c:v>
                </c:pt>
                <c:pt idx="2437">
                  <c:v>18.436657681940702</c:v>
                </c:pt>
                <c:pt idx="2438">
                  <c:v>17.250673854447442</c:v>
                </c:pt>
                <c:pt idx="2439">
                  <c:v>17.250674</c:v>
                </c:pt>
                <c:pt idx="2440">
                  <c:v>17.695418</c:v>
                </c:pt>
                <c:pt idx="2441">
                  <c:v>17.547169811320757</c:v>
                </c:pt>
                <c:pt idx="2442">
                  <c:v>17.547169811320757</c:v>
                </c:pt>
                <c:pt idx="2443">
                  <c:v>18.436657681940702</c:v>
                </c:pt>
                <c:pt idx="2444">
                  <c:v>17.102426000000001</c:v>
                </c:pt>
                <c:pt idx="2445">
                  <c:v>18.733153999999999</c:v>
                </c:pt>
                <c:pt idx="2446">
                  <c:v>17.398921999999999</c:v>
                </c:pt>
                <c:pt idx="2447">
                  <c:v>17.102425876010784</c:v>
                </c:pt>
                <c:pt idx="2448">
                  <c:v>17.547169811320757</c:v>
                </c:pt>
                <c:pt idx="2449">
                  <c:v>17.398921832884099</c:v>
                </c:pt>
                <c:pt idx="2450">
                  <c:v>17.250673854447442</c:v>
                </c:pt>
                <c:pt idx="2451">
                  <c:v>17.250673854447442</c:v>
                </c:pt>
                <c:pt idx="2452">
                  <c:v>18.288409703504044</c:v>
                </c:pt>
                <c:pt idx="2453">
                  <c:v>18.584905660377359</c:v>
                </c:pt>
                <c:pt idx="2454">
                  <c:v>17.991913746630729</c:v>
                </c:pt>
                <c:pt idx="2455">
                  <c:v>13.692722371967655</c:v>
                </c:pt>
                <c:pt idx="2456">
                  <c:v>12.358490566037737</c:v>
                </c:pt>
                <c:pt idx="2457">
                  <c:v>13.39622641509434</c:v>
                </c:pt>
                <c:pt idx="2458">
                  <c:v>15.619946091644206</c:v>
                </c:pt>
                <c:pt idx="2459">
                  <c:v>14.137466307277627</c:v>
                </c:pt>
                <c:pt idx="2460">
                  <c:v>13.544474393530997</c:v>
                </c:pt>
                <c:pt idx="2461">
                  <c:v>15.175202156334231</c:v>
                </c:pt>
                <c:pt idx="2462">
                  <c:v>14.433962264150944</c:v>
                </c:pt>
                <c:pt idx="2463">
                  <c:v>13.98921832884097</c:v>
                </c:pt>
                <c:pt idx="2464">
                  <c:v>15.768194070080863</c:v>
                </c:pt>
                <c:pt idx="2465">
                  <c:v>15.768194070080863</c:v>
                </c:pt>
                <c:pt idx="2466">
                  <c:v>15.619946091644206</c:v>
                </c:pt>
                <c:pt idx="2467">
                  <c:v>14.285714285714286</c:v>
                </c:pt>
                <c:pt idx="2468">
                  <c:v>15.175202156334231</c:v>
                </c:pt>
                <c:pt idx="2469">
                  <c:v>14.730458221024259</c:v>
                </c:pt>
                <c:pt idx="2470">
                  <c:v>16.064690026954178</c:v>
                </c:pt>
                <c:pt idx="2471">
                  <c:v>16.064690026954178</c:v>
                </c:pt>
                <c:pt idx="2472">
                  <c:v>15.916442048517521</c:v>
                </c:pt>
                <c:pt idx="2473">
                  <c:v>15.916442048517521</c:v>
                </c:pt>
                <c:pt idx="2474">
                  <c:v>16.509433999999999</c:v>
                </c:pt>
                <c:pt idx="2475">
                  <c:v>16.80593</c:v>
                </c:pt>
                <c:pt idx="2476">
                  <c:v>14.878705999999999</c:v>
                </c:pt>
                <c:pt idx="2477">
                  <c:v>15.323450134770889</c:v>
                </c:pt>
                <c:pt idx="2478">
                  <c:v>15.026954177897574</c:v>
                </c:pt>
                <c:pt idx="2479">
                  <c:v>15.471698113207546</c:v>
                </c:pt>
                <c:pt idx="2480">
                  <c:v>15.471698113207546</c:v>
                </c:pt>
                <c:pt idx="2481">
                  <c:v>15.323450134770889</c:v>
                </c:pt>
                <c:pt idx="2482">
                  <c:v>15.323450134770889</c:v>
                </c:pt>
                <c:pt idx="2483">
                  <c:v>15.323449999999999</c:v>
                </c:pt>
                <c:pt idx="2484">
                  <c:v>15.619946000000001</c:v>
                </c:pt>
                <c:pt idx="2485">
                  <c:v>16.361186</c:v>
                </c:pt>
                <c:pt idx="2486">
                  <c:v>16.657682000000001</c:v>
                </c:pt>
                <c:pt idx="2487">
                  <c:v>13.39622641509434</c:v>
                </c:pt>
                <c:pt idx="2488">
                  <c:v>14.58221</c:v>
                </c:pt>
                <c:pt idx="2489">
                  <c:v>13.692722</c:v>
                </c:pt>
                <c:pt idx="2490">
                  <c:v>13.692722</c:v>
                </c:pt>
                <c:pt idx="2491">
                  <c:v>14.433962264150944</c:v>
                </c:pt>
                <c:pt idx="2492">
                  <c:v>13.247978</c:v>
                </c:pt>
                <c:pt idx="2493">
                  <c:v>12.21024258760108</c:v>
                </c:pt>
                <c:pt idx="2494">
                  <c:v>12.358490566037737</c:v>
                </c:pt>
                <c:pt idx="2495">
                  <c:v>13.247978436657682</c:v>
                </c:pt>
                <c:pt idx="2496">
                  <c:v>12.506738544474395</c:v>
                </c:pt>
                <c:pt idx="2497">
                  <c:v>14.285714</c:v>
                </c:pt>
                <c:pt idx="2498">
                  <c:v>13.692722</c:v>
                </c:pt>
                <c:pt idx="2499">
                  <c:v>15.323449999999999</c:v>
                </c:pt>
                <c:pt idx="2500">
                  <c:v>13.247978436657682</c:v>
                </c:pt>
                <c:pt idx="2501">
                  <c:v>14.582210242587601</c:v>
                </c:pt>
                <c:pt idx="2502">
                  <c:v>15.619946000000001</c:v>
                </c:pt>
                <c:pt idx="2503">
                  <c:v>14.878705999999999</c:v>
                </c:pt>
                <c:pt idx="2504">
                  <c:v>14.58221</c:v>
                </c:pt>
                <c:pt idx="2505">
                  <c:v>15.916442048517521</c:v>
                </c:pt>
                <c:pt idx="2506">
                  <c:v>14.878706199460916</c:v>
                </c:pt>
                <c:pt idx="2507">
                  <c:v>17.102425876010784</c:v>
                </c:pt>
                <c:pt idx="2508">
                  <c:v>16.064690026954178</c:v>
                </c:pt>
                <c:pt idx="2509">
                  <c:v>17.398921832884099</c:v>
                </c:pt>
                <c:pt idx="2510">
                  <c:v>16.657682000000001</c:v>
                </c:pt>
                <c:pt idx="2511">
                  <c:v>17.250674</c:v>
                </c:pt>
                <c:pt idx="2512">
                  <c:v>16.064690026954178</c:v>
                </c:pt>
                <c:pt idx="2513">
                  <c:v>16.657681940700808</c:v>
                </c:pt>
                <c:pt idx="2514">
                  <c:v>16.657681940700808</c:v>
                </c:pt>
                <c:pt idx="2515">
                  <c:v>18.584906</c:v>
                </c:pt>
                <c:pt idx="2516">
                  <c:v>17.991914000000001</c:v>
                </c:pt>
                <c:pt idx="2517">
                  <c:v>18.140161725067387</c:v>
                </c:pt>
                <c:pt idx="2518">
                  <c:v>19.474393530997304</c:v>
                </c:pt>
                <c:pt idx="2519">
                  <c:v>18.436657681940702</c:v>
                </c:pt>
                <c:pt idx="2520">
                  <c:v>20.512129380053906</c:v>
                </c:pt>
                <c:pt idx="2521">
                  <c:v>20.956873315363879</c:v>
                </c:pt>
                <c:pt idx="2522">
                  <c:v>18.140161725067387</c:v>
                </c:pt>
                <c:pt idx="2523">
                  <c:v>17.695417789757414</c:v>
                </c:pt>
                <c:pt idx="2524">
                  <c:v>17.695417789757414</c:v>
                </c:pt>
                <c:pt idx="2525">
                  <c:v>17.102425876010784</c:v>
                </c:pt>
                <c:pt idx="2526">
                  <c:v>18.288409703504044</c:v>
                </c:pt>
                <c:pt idx="2527">
                  <c:v>19.919137466307276</c:v>
                </c:pt>
                <c:pt idx="2528">
                  <c:v>20.808625336927221</c:v>
                </c:pt>
                <c:pt idx="2529">
                  <c:v>18.733153638814017</c:v>
                </c:pt>
                <c:pt idx="2530">
                  <c:v>17.843665768194072</c:v>
                </c:pt>
                <c:pt idx="2531">
                  <c:v>17.843665768194072</c:v>
                </c:pt>
                <c:pt idx="2532">
                  <c:v>16.361185983827493</c:v>
                </c:pt>
                <c:pt idx="2533">
                  <c:v>15.619946000000001</c:v>
                </c:pt>
                <c:pt idx="2534">
                  <c:v>16.212938000000001</c:v>
                </c:pt>
                <c:pt idx="2535">
                  <c:v>17.695418</c:v>
                </c:pt>
                <c:pt idx="2536">
                  <c:v>16.064689999999999</c:v>
                </c:pt>
                <c:pt idx="2537">
                  <c:v>15.026954</c:v>
                </c:pt>
                <c:pt idx="2538">
                  <c:v>19.177897999999999</c:v>
                </c:pt>
                <c:pt idx="2539">
                  <c:v>19.326146000000001</c:v>
                </c:pt>
                <c:pt idx="2540">
                  <c:v>17.843665999999999</c:v>
                </c:pt>
                <c:pt idx="2541">
                  <c:v>19.919137466307276</c:v>
                </c:pt>
                <c:pt idx="2542">
                  <c:v>19.919136999999999</c:v>
                </c:pt>
                <c:pt idx="2543">
                  <c:v>19.474393530997304</c:v>
                </c:pt>
                <c:pt idx="2544">
                  <c:v>19.029649595687331</c:v>
                </c:pt>
                <c:pt idx="2545">
                  <c:v>18.584906</c:v>
                </c:pt>
                <c:pt idx="2546">
                  <c:v>18.881401617250674</c:v>
                </c:pt>
                <c:pt idx="2547">
                  <c:v>18.733153999999999</c:v>
                </c:pt>
                <c:pt idx="2548">
                  <c:v>19.177897999999999</c:v>
                </c:pt>
                <c:pt idx="2549">
                  <c:v>16.657681940700808</c:v>
                </c:pt>
                <c:pt idx="2550">
                  <c:v>18.881402000000001</c:v>
                </c:pt>
                <c:pt idx="2551">
                  <c:v>17.695417789757414</c:v>
                </c:pt>
                <c:pt idx="2552">
                  <c:v>17.695417789757414</c:v>
                </c:pt>
                <c:pt idx="2553">
                  <c:v>18.436657681940702</c:v>
                </c:pt>
                <c:pt idx="2554">
                  <c:v>18.436657681940702</c:v>
                </c:pt>
                <c:pt idx="2555">
                  <c:v>18.436658000000001</c:v>
                </c:pt>
                <c:pt idx="2556">
                  <c:v>17.102425876010784</c:v>
                </c:pt>
                <c:pt idx="2557">
                  <c:v>18.288409999999999</c:v>
                </c:pt>
                <c:pt idx="2558">
                  <c:v>16.805929919137466</c:v>
                </c:pt>
                <c:pt idx="2559">
                  <c:v>18.436658000000001</c:v>
                </c:pt>
                <c:pt idx="2560">
                  <c:v>17.250674</c:v>
                </c:pt>
                <c:pt idx="2561">
                  <c:v>19.177897574123989</c:v>
                </c:pt>
                <c:pt idx="2562">
                  <c:v>18.584906</c:v>
                </c:pt>
                <c:pt idx="2563">
                  <c:v>18.288409999999999</c:v>
                </c:pt>
                <c:pt idx="2564">
                  <c:v>18.288409999999999</c:v>
                </c:pt>
                <c:pt idx="2565">
                  <c:v>16.064690026954178</c:v>
                </c:pt>
                <c:pt idx="2566">
                  <c:v>18.288409703504044</c:v>
                </c:pt>
                <c:pt idx="2567">
                  <c:v>18.140161725067387</c:v>
                </c:pt>
                <c:pt idx="2568">
                  <c:v>17.991914000000001</c:v>
                </c:pt>
                <c:pt idx="2569">
                  <c:v>17.843665999999999</c:v>
                </c:pt>
                <c:pt idx="2570">
                  <c:v>18.288409999999999</c:v>
                </c:pt>
                <c:pt idx="2571">
                  <c:v>17.695418</c:v>
                </c:pt>
                <c:pt idx="2572">
                  <c:v>16.805929919137466</c:v>
                </c:pt>
                <c:pt idx="2573">
                  <c:v>16.805929919137466</c:v>
                </c:pt>
                <c:pt idx="2574">
                  <c:v>19.029649595687331</c:v>
                </c:pt>
                <c:pt idx="2575">
                  <c:v>19.02965</c:v>
                </c:pt>
                <c:pt idx="2576">
                  <c:v>18.584906</c:v>
                </c:pt>
                <c:pt idx="2577">
                  <c:v>17.843665768194072</c:v>
                </c:pt>
                <c:pt idx="2578">
                  <c:v>17.843665768194072</c:v>
                </c:pt>
                <c:pt idx="2579">
                  <c:v>17.843665999999999</c:v>
                </c:pt>
                <c:pt idx="2580">
                  <c:v>17.547169811320757</c:v>
                </c:pt>
                <c:pt idx="2581">
                  <c:v>19.029649595687331</c:v>
                </c:pt>
                <c:pt idx="2582">
                  <c:v>17.547169811320757</c:v>
                </c:pt>
                <c:pt idx="2583">
                  <c:v>19.474394</c:v>
                </c:pt>
                <c:pt idx="2584">
                  <c:v>18.881401617250674</c:v>
                </c:pt>
                <c:pt idx="2585">
                  <c:v>18.881401617250674</c:v>
                </c:pt>
                <c:pt idx="2586">
                  <c:v>18.881401617250674</c:v>
                </c:pt>
                <c:pt idx="2587">
                  <c:v>18.881402000000001</c:v>
                </c:pt>
                <c:pt idx="2588">
                  <c:v>19.177897999999999</c:v>
                </c:pt>
                <c:pt idx="2589">
                  <c:v>19.770889</c:v>
                </c:pt>
                <c:pt idx="2590">
                  <c:v>19.622641999999999</c:v>
                </c:pt>
                <c:pt idx="2591">
                  <c:v>19.474394</c:v>
                </c:pt>
                <c:pt idx="2592">
                  <c:v>20.215633</c:v>
                </c:pt>
                <c:pt idx="2593">
                  <c:v>22.439353000000001</c:v>
                </c:pt>
                <c:pt idx="2594">
                  <c:v>22.291105000000002</c:v>
                </c:pt>
                <c:pt idx="2595">
                  <c:v>21.549865</c:v>
                </c:pt>
                <c:pt idx="2596">
                  <c:v>21.846361185983827</c:v>
                </c:pt>
                <c:pt idx="2597">
                  <c:v>22.735849056603772</c:v>
                </c:pt>
                <c:pt idx="2598">
                  <c:v>22.587601078167115</c:v>
                </c:pt>
                <c:pt idx="2599">
                  <c:v>22.587600999999999</c:v>
                </c:pt>
                <c:pt idx="2600">
                  <c:v>22.587601078167115</c:v>
                </c:pt>
                <c:pt idx="2601">
                  <c:v>22.587600999999999</c:v>
                </c:pt>
                <c:pt idx="2602">
                  <c:v>21.549865</c:v>
                </c:pt>
                <c:pt idx="2603">
                  <c:v>21.69811320754717</c:v>
                </c:pt>
                <c:pt idx="2604">
                  <c:v>21.698112999999999</c:v>
                </c:pt>
                <c:pt idx="2605">
                  <c:v>20.808624999999999</c:v>
                </c:pt>
                <c:pt idx="2606">
                  <c:v>21.698112999999999</c:v>
                </c:pt>
                <c:pt idx="2607">
                  <c:v>22.439353099730457</c:v>
                </c:pt>
                <c:pt idx="2608">
                  <c:v>21.846361185983827</c:v>
                </c:pt>
                <c:pt idx="2609">
                  <c:v>21.105121</c:v>
                </c:pt>
                <c:pt idx="2610">
                  <c:v>20.956873315363879</c:v>
                </c:pt>
                <c:pt idx="2611">
                  <c:v>20.956873000000002</c:v>
                </c:pt>
                <c:pt idx="2612">
                  <c:v>22.142856999999999</c:v>
                </c:pt>
                <c:pt idx="2613">
                  <c:v>20.067385444743934</c:v>
                </c:pt>
                <c:pt idx="2614">
                  <c:v>20.660377358490564</c:v>
                </c:pt>
                <c:pt idx="2615">
                  <c:v>19.622641509433961</c:v>
                </c:pt>
                <c:pt idx="2616">
                  <c:v>20.363880999999999</c:v>
                </c:pt>
                <c:pt idx="2617">
                  <c:v>20.660377</c:v>
                </c:pt>
                <c:pt idx="2618">
                  <c:v>18.881402000000001</c:v>
                </c:pt>
                <c:pt idx="2619">
                  <c:v>19.326146000000001</c:v>
                </c:pt>
                <c:pt idx="2620">
                  <c:v>17.695418</c:v>
                </c:pt>
                <c:pt idx="2621">
                  <c:v>19.177897574123989</c:v>
                </c:pt>
                <c:pt idx="2622">
                  <c:v>18.881402000000001</c:v>
                </c:pt>
                <c:pt idx="2623">
                  <c:v>21.401617000000002</c:v>
                </c:pt>
                <c:pt idx="2624">
                  <c:v>21.105121</c:v>
                </c:pt>
                <c:pt idx="2625">
                  <c:v>20.067385000000002</c:v>
                </c:pt>
                <c:pt idx="2626">
                  <c:v>20.660377358490564</c:v>
                </c:pt>
                <c:pt idx="2627">
                  <c:v>19.770889</c:v>
                </c:pt>
                <c:pt idx="2628">
                  <c:v>20.808625336927221</c:v>
                </c:pt>
                <c:pt idx="2629">
                  <c:v>20.808624999999999</c:v>
                </c:pt>
                <c:pt idx="2630">
                  <c:v>18.733153999999999</c:v>
                </c:pt>
                <c:pt idx="2631">
                  <c:v>17.991914000000001</c:v>
                </c:pt>
                <c:pt idx="2632">
                  <c:v>18.436658000000001</c:v>
                </c:pt>
                <c:pt idx="2633">
                  <c:v>21.698112999999999</c:v>
                </c:pt>
                <c:pt idx="2634">
                  <c:v>21.698112999999999</c:v>
                </c:pt>
                <c:pt idx="2635">
                  <c:v>22.884097035040433</c:v>
                </c:pt>
                <c:pt idx="2636">
                  <c:v>22.884097000000001</c:v>
                </c:pt>
                <c:pt idx="2637">
                  <c:v>21.994609000000001</c:v>
                </c:pt>
                <c:pt idx="2638">
                  <c:v>23.477088999999999</c:v>
                </c:pt>
                <c:pt idx="2639">
                  <c:v>23.180592999999998</c:v>
                </c:pt>
                <c:pt idx="2640">
                  <c:v>24.366576999999999</c:v>
                </c:pt>
                <c:pt idx="2641">
                  <c:v>24.070080999999998</c:v>
                </c:pt>
                <c:pt idx="2642">
                  <c:v>24.366576819407008</c:v>
                </c:pt>
                <c:pt idx="2643">
                  <c:v>24.366576999999999</c:v>
                </c:pt>
                <c:pt idx="2644">
                  <c:v>23.625336999999998</c:v>
                </c:pt>
                <c:pt idx="2645">
                  <c:v>23.625336999999998</c:v>
                </c:pt>
                <c:pt idx="2646">
                  <c:v>23.921832884097036</c:v>
                </c:pt>
                <c:pt idx="2647">
                  <c:v>23.921832999999999</c:v>
                </c:pt>
                <c:pt idx="2648">
                  <c:v>21.69811320754717</c:v>
                </c:pt>
                <c:pt idx="2649">
                  <c:v>20.808624999999999</c:v>
                </c:pt>
                <c:pt idx="2650">
                  <c:v>22.587600999999999</c:v>
                </c:pt>
                <c:pt idx="2651">
                  <c:v>20.512129380053906</c:v>
                </c:pt>
                <c:pt idx="2652">
                  <c:v>20.512129000000002</c:v>
                </c:pt>
                <c:pt idx="2653">
                  <c:v>20.215633</c:v>
                </c:pt>
                <c:pt idx="2654">
                  <c:v>19.177897999999999</c:v>
                </c:pt>
                <c:pt idx="2655">
                  <c:v>23.921832884097036</c:v>
                </c:pt>
                <c:pt idx="2656">
                  <c:v>23.328840970350406</c:v>
                </c:pt>
                <c:pt idx="2657">
                  <c:v>21.846361185983827</c:v>
                </c:pt>
                <c:pt idx="2658">
                  <c:v>22.587601078167115</c:v>
                </c:pt>
                <c:pt idx="2659">
                  <c:v>23.032345013477091</c:v>
                </c:pt>
                <c:pt idx="2660">
                  <c:v>24.663072776280323</c:v>
                </c:pt>
                <c:pt idx="2661">
                  <c:v>22.884097000000001</c:v>
                </c:pt>
                <c:pt idx="2662">
                  <c:v>20.215633</c:v>
                </c:pt>
                <c:pt idx="2663">
                  <c:v>20.956873000000002</c:v>
                </c:pt>
                <c:pt idx="2664">
                  <c:v>20.215633</c:v>
                </c:pt>
                <c:pt idx="2665">
                  <c:v>21.105121</c:v>
                </c:pt>
                <c:pt idx="2666">
                  <c:v>20.067385444743934</c:v>
                </c:pt>
                <c:pt idx="2667">
                  <c:v>20.067385000000002</c:v>
                </c:pt>
                <c:pt idx="2668">
                  <c:v>19.622641509433961</c:v>
                </c:pt>
                <c:pt idx="2669">
                  <c:v>19.919136999999999</c:v>
                </c:pt>
                <c:pt idx="2670">
                  <c:v>19.919136999999999</c:v>
                </c:pt>
                <c:pt idx="2671">
                  <c:v>20.660377</c:v>
                </c:pt>
                <c:pt idx="2672">
                  <c:v>21.401617000000002</c:v>
                </c:pt>
                <c:pt idx="2673">
                  <c:v>20.215633</c:v>
                </c:pt>
                <c:pt idx="2674">
                  <c:v>21.105121</c:v>
                </c:pt>
                <c:pt idx="2675">
                  <c:v>20.512129000000002</c:v>
                </c:pt>
                <c:pt idx="2676">
                  <c:v>21.846361000000002</c:v>
                </c:pt>
                <c:pt idx="2677">
                  <c:v>20.067385444743934</c:v>
                </c:pt>
                <c:pt idx="2678">
                  <c:v>20.067385000000002</c:v>
                </c:pt>
                <c:pt idx="2679">
                  <c:v>20.808624999999999</c:v>
                </c:pt>
                <c:pt idx="2680">
                  <c:v>20.067385000000002</c:v>
                </c:pt>
                <c:pt idx="2681">
                  <c:v>20.067385000000002</c:v>
                </c:pt>
                <c:pt idx="2682">
                  <c:v>19.770889</c:v>
                </c:pt>
                <c:pt idx="2683">
                  <c:v>18.584906</c:v>
                </c:pt>
                <c:pt idx="2684">
                  <c:v>19.622641999999999</c:v>
                </c:pt>
                <c:pt idx="2685">
                  <c:v>20.660377358490564</c:v>
                </c:pt>
                <c:pt idx="2686">
                  <c:v>20.660377358490564</c:v>
                </c:pt>
                <c:pt idx="2687">
                  <c:v>24.070080999999998</c:v>
                </c:pt>
                <c:pt idx="2688">
                  <c:v>24.070080999999998</c:v>
                </c:pt>
                <c:pt idx="2689">
                  <c:v>24.070080999999998</c:v>
                </c:pt>
                <c:pt idx="2690">
                  <c:v>25.700809</c:v>
                </c:pt>
                <c:pt idx="2691">
                  <c:v>25.700809</c:v>
                </c:pt>
                <c:pt idx="2692">
                  <c:v>24.514824999999998</c:v>
                </c:pt>
                <c:pt idx="2693">
                  <c:v>24.959568733153638</c:v>
                </c:pt>
                <c:pt idx="2694">
                  <c:v>24.959568999999998</c:v>
                </c:pt>
                <c:pt idx="2695">
                  <c:v>25.552560646900268</c:v>
                </c:pt>
                <c:pt idx="2696">
                  <c:v>24.514824999999998</c:v>
                </c:pt>
                <c:pt idx="2697">
                  <c:v>23.625336999999998</c:v>
                </c:pt>
                <c:pt idx="2698">
                  <c:v>23.625336999999998</c:v>
                </c:pt>
                <c:pt idx="2699">
                  <c:v>23.773585000000001</c:v>
                </c:pt>
                <c:pt idx="2700">
                  <c:v>23.773584905660378</c:v>
                </c:pt>
                <c:pt idx="2701">
                  <c:v>23.773585000000001</c:v>
                </c:pt>
                <c:pt idx="2702">
                  <c:v>23.328841000000001</c:v>
                </c:pt>
                <c:pt idx="2703">
                  <c:v>24.070080999999998</c:v>
                </c:pt>
                <c:pt idx="2704">
                  <c:v>22.884097035040433</c:v>
                </c:pt>
                <c:pt idx="2705">
                  <c:v>22.884097000000001</c:v>
                </c:pt>
                <c:pt idx="2706">
                  <c:v>22.587601078167115</c:v>
                </c:pt>
                <c:pt idx="2707">
                  <c:v>22.587600999999999</c:v>
                </c:pt>
                <c:pt idx="2708">
                  <c:v>23.180592999999998</c:v>
                </c:pt>
                <c:pt idx="2709">
                  <c:v>23.328840970350406</c:v>
                </c:pt>
                <c:pt idx="2710">
                  <c:v>23.328841000000001</c:v>
                </c:pt>
                <c:pt idx="2711">
                  <c:v>24.959568999999998</c:v>
                </c:pt>
                <c:pt idx="2712">
                  <c:v>25.256065</c:v>
                </c:pt>
                <c:pt idx="2713">
                  <c:v>26.590296495956874</c:v>
                </c:pt>
                <c:pt idx="2714">
                  <c:v>25.256065</c:v>
                </c:pt>
                <c:pt idx="2715">
                  <c:v>25.404312668463611</c:v>
                </c:pt>
                <c:pt idx="2716">
                  <c:v>24.811320754716981</c:v>
                </c:pt>
                <c:pt idx="2717">
                  <c:v>24.811321</c:v>
                </c:pt>
                <c:pt idx="2718">
                  <c:v>24.811321</c:v>
                </c:pt>
                <c:pt idx="2719">
                  <c:v>25.107817000000001</c:v>
                </c:pt>
                <c:pt idx="2720">
                  <c:v>24.366576999999999</c:v>
                </c:pt>
                <c:pt idx="2721">
                  <c:v>25.700809</c:v>
                </c:pt>
                <c:pt idx="2722">
                  <c:v>24.811321</c:v>
                </c:pt>
                <c:pt idx="2723">
                  <c:v>25.700809</c:v>
                </c:pt>
                <c:pt idx="2724">
                  <c:v>25.256064690026953</c:v>
                </c:pt>
                <c:pt idx="2725">
                  <c:v>25.256065</c:v>
                </c:pt>
                <c:pt idx="2726">
                  <c:v>26.145553</c:v>
                </c:pt>
                <c:pt idx="2727">
                  <c:v>24.366576819407008</c:v>
                </c:pt>
                <c:pt idx="2728">
                  <c:v>23.328840970350406</c:v>
                </c:pt>
                <c:pt idx="2729">
                  <c:v>24.514824797843666</c:v>
                </c:pt>
                <c:pt idx="2730">
                  <c:v>23.921832884097036</c:v>
                </c:pt>
                <c:pt idx="2731">
                  <c:v>24.663072776280323</c:v>
                </c:pt>
                <c:pt idx="2732">
                  <c:v>24.959568733153638</c:v>
                </c:pt>
                <c:pt idx="2733">
                  <c:v>32.964959568733157</c:v>
                </c:pt>
                <c:pt idx="2734">
                  <c:v>33.113207547169814</c:v>
                </c:pt>
                <c:pt idx="2735">
                  <c:v>36.671159029649594</c:v>
                </c:pt>
                <c:pt idx="2736">
                  <c:v>36.671159029649594</c:v>
                </c:pt>
                <c:pt idx="2737">
                  <c:v>35.929919137466307</c:v>
                </c:pt>
                <c:pt idx="2738">
                  <c:v>35.485175202156334</c:v>
                </c:pt>
                <c:pt idx="2739">
                  <c:v>36.078167115902964</c:v>
                </c:pt>
                <c:pt idx="2740">
                  <c:v>35.040431266846362</c:v>
                </c:pt>
                <c:pt idx="2741">
                  <c:v>35.040431266846362</c:v>
                </c:pt>
                <c:pt idx="2742">
                  <c:v>34.743935309973047</c:v>
                </c:pt>
                <c:pt idx="2743">
                  <c:v>34.299191374663074</c:v>
                </c:pt>
                <c:pt idx="2744">
                  <c:v>34.447439353099732</c:v>
                </c:pt>
                <c:pt idx="2745">
                  <c:v>34.743935309973047</c:v>
                </c:pt>
                <c:pt idx="2746">
                  <c:v>34.150943396226417</c:v>
                </c:pt>
                <c:pt idx="2747">
                  <c:v>34.892183288409704</c:v>
                </c:pt>
                <c:pt idx="2748">
                  <c:v>36.226415000000003</c:v>
                </c:pt>
                <c:pt idx="2749">
                  <c:v>37.264150943396224</c:v>
                </c:pt>
                <c:pt idx="2750">
                  <c:v>38.301886792452834</c:v>
                </c:pt>
                <c:pt idx="2751">
                  <c:v>40.525606469002696</c:v>
                </c:pt>
                <c:pt idx="2752">
                  <c:v>40.970350404312669</c:v>
                </c:pt>
                <c:pt idx="2753">
                  <c:v>38.153638814016176</c:v>
                </c:pt>
                <c:pt idx="2754">
                  <c:v>38.153638814016176</c:v>
                </c:pt>
                <c:pt idx="2755">
                  <c:v>40.822102425876011</c:v>
                </c:pt>
                <c:pt idx="2756">
                  <c:v>39.784366576819409</c:v>
                </c:pt>
                <c:pt idx="2757">
                  <c:v>37.412398921832882</c:v>
                </c:pt>
                <c:pt idx="2758">
                  <c:v>36.967654986522909</c:v>
                </c:pt>
                <c:pt idx="2759">
                  <c:v>38.005390835579519</c:v>
                </c:pt>
                <c:pt idx="2760">
                  <c:v>38.005390835579519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593-4A7D-9300-606CBF49A247}"/>
            </c:ext>
          </c:extLst>
        </c:ser>
        <c:ser>
          <c:idx val="1"/>
          <c:order val="1"/>
          <c:tx>
            <c:strRef>
              <c:f>Merged!$E$1</c:f>
              <c:strCache>
                <c:ptCount val="1"/>
                <c:pt idx="0">
                  <c:v>Temp. UHF [°C]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Merged!$B$2:$B$2762</c:f>
              <c:numCache>
                <c:formatCode>m/d/yyyy\ h:mm:ss</c:formatCode>
                <c:ptCount val="2761"/>
                <c:pt idx="0">
                  <c:v>43880.539953703701</c:v>
                </c:pt>
                <c:pt idx="1">
                  <c:v>43880.539953703701</c:v>
                </c:pt>
                <c:pt idx="2">
                  <c:v>43880.539953703701</c:v>
                </c:pt>
                <c:pt idx="3">
                  <c:v>43880.542812500003</c:v>
                </c:pt>
                <c:pt idx="4">
                  <c:v>43880.542812500003</c:v>
                </c:pt>
                <c:pt idx="5">
                  <c:v>43880.591377314813</c:v>
                </c:pt>
                <c:pt idx="6">
                  <c:v>43880.591377314813</c:v>
                </c:pt>
                <c:pt idx="7">
                  <c:v>43880.594236111108</c:v>
                </c:pt>
                <c:pt idx="8">
                  <c:v>43880.595671296294</c:v>
                </c:pt>
                <c:pt idx="9">
                  <c:v>43880.607094907406</c:v>
                </c:pt>
                <c:pt idx="10">
                  <c:v>43881.239363425928</c:v>
                </c:pt>
                <c:pt idx="11">
                  <c:v>43881.305347222224</c:v>
                </c:pt>
                <c:pt idx="12">
                  <c:v>43881.372870370367</c:v>
                </c:pt>
                <c:pt idx="13">
                  <c:v>43881.437719907408</c:v>
                </c:pt>
                <c:pt idx="14">
                  <c:v>43881.507673611108</c:v>
                </c:pt>
                <c:pt idx="15">
                  <c:v>43881.671956018516</c:v>
                </c:pt>
                <c:pt idx="16">
                  <c:v>43881.832083333335</c:v>
                </c:pt>
                <c:pt idx="17">
                  <c:v>43881.836377314816</c:v>
                </c:pt>
                <c:pt idx="18">
                  <c:v>43882.207962962966</c:v>
                </c:pt>
                <c:pt idx="19">
                  <c:v>43882.210821759261</c:v>
                </c:pt>
                <c:pt idx="20">
                  <c:v>43882.274351851855</c:v>
                </c:pt>
                <c:pt idx="21">
                  <c:v>43882.340775462966</c:v>
                </c:pt>
                <c:pt idx="22">
                  <c:v>43882.474895833337</c:v>
                </c:pt>
                <c:pt idx="23">
                  <c:v>43883.239293981482</c:v>
                </c:pt>
                <c:pt idx="24">
                  <c:v>43883.306516203702</c:v>
                </c:pt>
                <c:pt idx="25">
                  <c:v>43883.306516203702</c:v>
                </c:pt>
                <c:pt idx="26">
                  <c:v>43883.309374999997</c:v>
                </c:pt>
                <c:pt idx="27">
                  <c:v>43883.373726851853</c:v>
                </c:pt>
                <c:pt idx="28">
                  <c:v>43883.373726851853</c:v>
                </c:pt>
                <c:pt idx="29">
                  <c:v>43883.375150462962</c:v>
                </c:pt>
                <c:pt idx="30">
                  <c:v>43883.375150462962</c:v>
                </c:pt>
                <c:pt idx="31">
                  <c:v>43883.376574074071</c:v>
                </c:pt>
                <c:pt idx="32">
                  <c:v>43883.376585648148</c:v>
                </c:pt>
                <c:pt idx="33">
                  <c:v>43883.440810185188</c:v>
                </c:pt>
                <c:pt idx="34">
                  <c:v>43883.440821759257</c:v>
                </c:pt>
                <c:pt idx="35">
                  <c:v>43883.700092592589</c:v>
                </c:pt>
                <c:pt idx="36">
                  <c:v>43883.807187500002</c:v>
                </c:pt>
                <c:pt idx="37">
                  <c:v>43883.828611111108</c:v>
                </c:pt>
                <c:pt idx="38">
                  <c:v>43883.830034722225</c:v>
                </c:pt>
                <c:pt idx="39">
                  <c:v>43883.84003472222</c:v>
                </c:pt>
                <c:pt idx="40">
                  <c:v>43884.204432870371</c:v>
                </c:pt>
                <c:pt idx="41">
                  <c:v>43884.20585648148</c:v>
                </c:pt>
                <c:pt idx="42">
                  <c:v>43884.207291666666</c:v>
                </c:pt>
                <c:pt idx="43">
                  <c:v>43884.273206018515</c:v>
                </c:pt>
                <c:pt idx="44">
                  <c:v>43884.273206018515</c:v>
                </c:pt>
                <c:pt idx="45">
                  <c:v>43884.273206018515</c:v>
                </c:pt>
                <c:pt idx="46">
                  <c:v>43884.300324074073</c:v>
                </c:pt>
                <c:pt idx="47">
                  <c:v>43884.340312499997</c:v>
                </c:pt>
                <c:pt idx="48">
                  <c:v>43884.340312499997</c:v>
                </c:pt>
                <c:pt idx="49">
                  <c:v>43884.341736111113</c:v>
                </c:pt>
                <c:pt idx="50">
                  <c:v>43884.341736111113</c:v>
                </c:pt>
                <c:pt idx="51">
                  <c:v>43884.341736111113</c:v>
                </c:pt>
                <c:pt idx="52">
                  <c:v>43884.343159722222</c:v>
                </c:pt>
                <c:pt idx="53">
                  <c:v>43884.343159722222</c:v>
                </c:pt>
                <c:pt idx="54">
                  <c:v>43884.405682870369</c:v>
                </c:pt>
                <c:pt idx="55">
                  <c:v>43884.407106481478</c:v>
                </c:pt>
                <c:pt idx="56">
                  <c:v>43884.407106481478</c:v>
                </c:pt>
                <c:pt idx="57">
                  <c:v>43884.407106481478</c:v>
                </c:pt>
                <c:pt idx="58">
                  <c:v>43884.408541666664</c:v>
                </c:pt>
                <c:pt idx="59">
                  <c:v>43884.415671296294</c:v>
                </c:pt>
                <c:pt idx="60">
                  <c:v>43884.457060185188</c:v>
                </c:pt>
                <c:pt idx="61">
                  <c:v>43884.459918981483</c:v>
                </c:pt>
                <c:pt idx="62">
                  <c:v>43884.461342592593</c:v>
                </c:pt>
                <c:pt idx="63">
                  <c:v>43884.529976851853</c:v>
                </c:pt>
                <c:pt idx="64">
                  <c:v>43884.733784722222</c:v>
                </c:pt>
                <c:pt idx="65">
                  <c:v>43884.735173611109</c:v>
                </c:pt>
                <c:pt idx="66">
                  <c:v>43884.799930555557</c:v>
                </c:pt>
                <c:pt idx="67">
                  <c:v>43884.801354166666</c:v>
                </c:pt>
                <c:pt idx="68">
                  <c:v>43885.238657407404</c:v>
                </c:pt>
                <c:pt idx="69">
                  <c:v>43885.240081018521</c:v>
                </c:pt>
                <c:pt idx="70">
                  <c:v>43885.265625</c:v>
                </c:pt>
                <c:pt idx="71">
                  <c:v>43885.307037037041</c:v>
                </c:pt>
                <c:pt idx="72">
                  <c:v>43885.308472222219</c:v>
                </c:pt>
                <c:pt idx="73">
                  <c:v>43885.358437499999</c:v>
                </c:pt>
                <c:pt idx="74">
                  <c:v>43885.508414351854</c:v>
                </c:pt>
                <c:pt idx="75">
                  <c:v>43885.701273148145</c:v>
                </c:pt>
                <c:pt idx="76">
                  <c:v>43885.765520833331</c:v>
                </c:pt>
                <c:pt idx="77">
                  <c:v>43885.834166666667</c:v>
                </c:pt>
                <c:pt idx="78">
                  <c:v>43886.205428240741</c:v>
                </c:pt>
                <c:pt idx="79">
                  <c:v>43886.206863425927</c:v>
                </c:pt>
                <c:pt idx="80">
                  <c:v>43886.271099537036</c:v>
                </c:pt>
                <c:pt idx="81">
                  <c:v>43886.283946759257</c:v>
                </c:pt>
                <c:pt idx="82">
                  <c:v>43886.339629629627</c:v>
                </c:pt>
                <c:pt idx="83">
                  <c:v>43886.339629629627</c:v>
                </c:pt>
                <c:pt idx="84">
                  <c:v>43886.339629629627</c:v>
                </c:pt>
                <c:pt idx="85">
                  <c:v>43886.341064814813</c:v>
                </c:pt>
                <c:pt idx="86">
                  <c:v>43886.341064814813</c:v>
                </c:pt>
                <c:pt idx="87">
                  <c:v>43886.342488425929</c:v>
                </c:pt>
                <c:pt idx="88">
                  <c:v>43886.393993055557</c:v>
                </c:pt>
                <c:pt idx="89">
                  <c:v>43886.405416666668</c:v>
                </c:pt>
                <c:pt idx="90">
                  <c:v>43886.406840277778</c:v>
                </c:pt>
                <c:pt idx="91">
                  <c:v>43886.473923611113</c:v>
                </c:pt>
                <c:pt idx="92">
                  <c:v>43886.475347222222</c:v>
                </c:pt>
                <c:pt idx="93">
                  <c:v>43886.523877314816</c:v>
                </c:pt>
                <c:pt idx="94">
                  <c:v>43886.525312500002</c:v>
                </c:pt>
                <c:pt idx="95">
                  <c:v>43886.52815972222</c:v>
                </c:pt>
                <c:pt idx="96">
                  <c:v>43886.598113425927</c:v>
                </c:pt>
                <c:pt idx="97">
                  <c:v>43886.599548611113</c:v>
                </c:pt>
                <c:pt idx="98">
                  <c:v>43886.666643518518</c:v>
                </c:pt>
                <c:pt idx="99">
                  <c:v>43886.668067129627</c:v>
                </c:pt>
                <c:pt idx="100">
                  <c:v>43886.668067129627</c:v>
                </c:pt>
                <c:pt idx="101">
                  <c:v>43886.796666666669</c:v>
                </c:pt>
                <c:pt idx="102">
                  <c:v>43887.173773148148</c:v>
                </c:pt>
                <c:pt idx="103">
                  <c:v>43887.305081018516</c:v>
                </c:pt>
                <c:pt idx="104">
                  <c:v>43887.307939814818</c:v>
                </c:pt>
                <c:pt idx="105">
                  <c:v>43887.309363425928</c:v>
                </c:pt>
                <c:pt idx="106">
                  <c:v>43887.372164351851</c:v>
                </c:pt>
                <c:pt idx="107">
                  <c:v>43887.37358796296</c:v>
                </c:pt>
                <c:pt idx="108">
                  <c:v>43887.375011574077</c:v>
                </c:pt>
                <c:pt idx="109">
                  <c:v>43887.376435185186</c:v>
                </c:pt>
                <c:pt idx="110">
                  <c:v>43887.44222222222</c:v>
                </c:pt>
                <c:pt idx="111">
                  <c:v>43887.607499999998</c:v>
                </c:pt>
                <c:pt idx="112">
                  <c:v>43887.70171296296</c:v>
                </c:pt>
                <c:pt idx="113">
                  <c:v>43887.760231481479</c:v>
                </c:pt>
                <c:pt idx="114">
                  <c:v>43887.763078703705</c:v>
                </c:pt>
                <c:pt idx="115">
                  <c:v>43888.005532407406</c:v>
                </c:pt>
                <c:pt idx="116">
                  <c:v>43888.341446759259</c:v>
                </c:pt>
                <c:pt idx="117">
                  <c:v>43888.341446759259</c:v>
                </c:pt>
                <c:pt idx="118">
                  <c:v>43888.341446759259</c:v>
                </c:pt>
                <c:pt idx="119">
                  <c:v>43888.397129629629</c:v>
                </c:pt>
                <c:pt idx="120">
                  <c:v>43888.397129629629</c:v>
                </c:pt>
                <c:pt idx="121">
                  <c:v>43888.660636574074</c:v>
                </c:pt>
                <c:pt idx="122">
                  <c:v>43888.732025462959</c:v>
                </c:pt>
                <c:pt idx="123">
                  <c:v>43888.734884259262</c:v>
                </c:pt>
                <c:pt idx="124">
                  <c:v>43889.154976851853</c:v>
                </c:pt>
                <c:pt idx="125">
                  <c:v>43889.239560185182</c:v>
                </c:pt>
                <c:pt idx="126">
                  <c:v>43889.240995370368</c:v>
                </c:pt>
                <c:pt idx="127">
                  <c:v>43889.240995370368</c:v>
                </c:pt>
                <c:pt idx="128">
                  <c:v>43889.26667824074</c:v>
                </c:pt>
                <c:pt idx="129">
                  <c:v>43889.373287037037</c:v>
                </c:pt>
                <c:pt idx="130">
                  <c:v>43889.374722222223</c:v>
                </c:pt>
                <c:pt idx="131">
                  <c:v>43889.376145833332</c:v>
                </c:pt>
                <c:pt idx="132">
                  <c:v>43889.427546296298</c:v>
                </c:pt>
                <c:pt idx="133">
                  <c:v>43889.490370370368</c:v>
                </c:pt>
                <c:pt idx="134">
                  <c:v>43889.491793981484</c:v>
                </c:pt>
                <c:pt idx="135">
                  <c:v>43890.143078703702</c:v>
                </c:pt>
                <c:pt idx="136">
                  <c:v>43890.206018518518</c:v>
                </c:pt>
                <c:pt idx="137">
                  <c:v>43890.206018518518</c:v>
                </c:pt>
                <c:pt idx="138">
                  <c:v>43890.207453703704</c:v>
                </c:pt>
                <c:pt idx="139">
                  <c:v>43890.207453703704</c:v>
                </c:pt>
                <c:pt idx="140">
                  <c:v>43890.273125</c:v>
                </c:pt>
                <c:pt idx="141">
                  <c:v>43890.341666666667</c:v>
                </c:pt>
                <c:pt idx="142">
                  <c:v>43890.341666666667</c:v>
                </c:pt>
                <c:pt idx="143">
                  <c:v>43890.457418981481</c:v>
                </c:pt>
                <c:pt idx="144">
                  <c:v>43890.458854166667</c:v>
                </c:pt>
                <c:pt idx="145">
                  <c:v>43890.460277777776</c:v>
                </c:pt>
                <c:pt idx="146">
                  <c:v>43890.599733796298</c:v>
                </c:pt>
                <c:pt idx="147">
                  <c:v>43890.600428240738</c:v>
                </c:pt>
                <c:pt idx="148">
                  <c:v>43890.66479166667</c:v>
                </c:pt>
                <c:pt idx="149">
                  <c:v>43890.816446759258</c:v>
                </c:pt>
                <c:pt idx="150">
                  <c:v>43891.174768518518</c:v>
                </c:pt>
                <c:pt idx="151">
                  <c:v>43891.197615740741</c:v>
                </c:pt>
                <c:pt idx="152">
                  <c:v>43891.19903935185</c:v>
                </c:pt>
                <c:pt idx="153">
                  <c:v>43891.239016203705</c:v>
                </c:pt>
                <c:pt idx="154">
                  <c:v>43891.241875</c:v>
                </c:pt>
                <c:pt idx="155">
                  <c:v>43891.490081018521</c:v>
                </c:pt>
                <c:pt idx="156">
                  <c:v>43891.49150462963</c:v>
                </c:pt>
                <c:pt idx="157">
                  <c:v>43891.494479166664</c:v>
                </c:pt>
                <c:pt idx="158">
                  <c:v>43891.568067129629</c:v>
                </c:pt>
                <c:pt idx="159">
                  <c:v>43892.599351851852</c:v>
                </c:pt>
                <c:pt idx="160">
                  <c:v>43893.107986111114</c:v>
                </c:pt>
                <c:pt idx="161">
                  <c:v>43893.173668981479</c:v>
                </c:pt>
                <c:pt idx="162">
                  <c:v>43893.240763888891</c:v>
                </c:pt>
                <c:pt idx="163">
                  <c:v>43893.29787037037</c:v>
                </c:pt>
                <c:pt idx="164">
                  <c:v>43893.307870370372</c:v>
                </c:pt>
                <c:pt idx="165">
                  <c:v>43893.423483796294</c:v>
                </c:pt>
                <c:pt idx="166">
                  <c:v>43893.424942129626</c:v>
                </c:pt>
                <c:pt idx="167">
                  <c:v>43893.427800925929</c:v>
                </c:pt>
                <c:pt idx="168">
                  <c:v>43893.567916666667</c:v>
                </c:pt>
                <c:pt idx="169">
                  <c:v>43894.142754629633</c:v>
                </c:pt>
                <c:pt idx="170">
                  <c:v>43894.153865740744</c:v>
                </c:pt>
                <c:pt idx="171">
                  <c:v>43894.274456018517</c:v>
                </c:pt>
                <c:pt idx="172">
                  <c:v>43894.274456018517</c:v>
                </c:pt>
                <c:pt idx="173">
                  <c:v>43894.327280092592</c:v>
                </c:pt>
                <c:pt idx="174">
                  <c:v>43894.328715277778</c:v>
                </c:pt>
                <c:pt idx="175">
                  <c:v>43894.330138888887</c:v>
                </c:pt>
                <c:pt idx="176">
                  <c:v>43894.330138888887</c:v>
                </c:pt>
                <c:pt idx="177">
                  <c:v>43894.331574074073</c:v>
                </c:pt>
                <c:pt idx="178">
                  <c:v>43895.035624999997</c:v>
                </c:pt>
                <c:pt idx="179">
                  <c:v>43895.037054618057</c:v>
                </c:pt>
                <c:pt idx="180">
                  <c:v>43895.038472222222</c:v>
                </c:pt>
                <c:pt idx="181">
                  <c:v>43895.038483796299</c:v>
                </c:pt>
                <c:pt idx="182">
                  <c:v>43895.039907407408</c:v>
                </c:pt>
                <c:pt idx="183">
                  <c:v>43895.105694444443</c:v>
                </c:pt>
                <c:pt idx="184">
                  <c:v>43895.129965277774</c:v>
                </c:pt>
                <c:pt idx="185">
                  <c:v>43895.13140046296</c:v>
                </c:pt>
                <c:pt idx="186">
                  <c:v>43895.132824074077</c:v>
                </c:pt>
                <c:pt idx="187">
                  <c:v>43895.135682870372</c:v>
                </c:pt>
                <c:pt idx="188">
                  <c:v>43895.237200231481</c:v>
                </c:pt>
                <c:pt idx="189">
                  <c:v>43895.240057870367</c:v>
                </c:pt>
                <c:pt idx="190">
                  <c:v>43895.241481481484</c:v>
                </c:pt>
                <c:pt idx="191">
                  <c:v>43895.304308333332</c:v>
                </c:pt>
                <c:pt idx="192">
                  <c:v>43895.308591782406</c:v>
                </c:pt>
                <c:pt idx="193">
                  <c:v>43895.31013460648</c:v>
                </c:pt>
                <c:pt idx="194">
                  <c:v>43895.358680555553</c:v>
                </c:pt>
                <c:pt idx="195">
                  <c:v>43895.494340277779</c:v>
                </c:pt>
                <c:pt idx="196">
                  <c:v>43895.500057870369</c:v>
                </c:pt>
                <c:pt idx="197">
                  <c:v>43895.633101851854</c:v>
                </c:pt>
                <c:pt idx="198">
                  <c:v>43895.633101851854</c:v>
                </c:pt>
                <c:pt idx="199">
                  <c:v>43895.634525462963</c:v>
                </c:pt>
                <c:pt idx="200">
                  <c:v>43895.634525462963</c:v>
                </c:pt>
                <c:pt idx="201">
                  <c:v>43895.714328703703</c:v>
                </c:pt>
                <c:pt idx="202">
                  <c:v>43896.071527777778</c:v>
                </c:pt>
                <c:pt idx="203">
                  <c:v>43896.071527777778</c:v>
                </c:pt>
                <c:pt idx="204">
                  <c:v>43896.072951388887</c:v>
                </c:pt>
                <c:pt idx="205">
                  <c:v>43896.075810185182</c:v>
                </c:pt>
                <c:pt idx="206">
                  <c:v>43896.166145833333</c:v>
                </c:pt>
                <c:pt idx="207">
                  <c:v>43896.206134259257</c:v>
                </c:pt>
                <c:pt idx="208">
                  <c:v>43896.263252314813</c:v>
                </c:pt>
                <c:pt idx="209">
                  <c:v>43896.27040173611</c:v>
                </c:pt>
                <c:pt idx="210">
                  <c:v>43896.273258333335</c:v>
                </c:pt>
                <c:pt idx="211">
                  <c:v>43896.274687500001</c:v>
                </c:pt>
                <c:pt idx="212">
                  <c:v>43896.338944212963</c:v>
                </c:pt>
                <c:pt idx="213">
                  <c:v>43896.34037164352</c:v>
                </c:pt>
                <c:pt idx="214">
                  <c:v>43896.533252314817</c:v>
                </c:pt>
                <c:pt idx="215">
                  <c:v>43896.59447916667</c:v>
                </c:pt>
                <c:pt idx="216">
                  <c:v>43896.971678240741</c:v>
                </c:pt>
                <c:pt idx="217">
                  <c:v>43897.106006944443</c:v>
                </c:pt>
                <c:pt idx="218">
                  <c:v>43897.130289351851</c:v>
                </c:pt>
                <c:pt idx="219">
                  <c:v>43897.133136574077</c:v>
                </c:pt>
                <c:pt idx="220">
                  <c:v>43897.134571759256</c:v>
                </c:pt>
                <c:pt idx="221">
                  <c:v>43897.173125000001</c:v>
                </c:pt>
                <c:pt idx="222">
                  <c:v>43897.230231481481</c:v>
                </c:pt>
                <c:pt idx="223">
                  <c:v>43897.241655092592</c:v>
                </c:pt>
                <c:pt idx="224">
                  <c:v>43897.334467592591</c:v>
                </c:pt>
                <c:pt idx="225">
                  <c:v>43897.3358912037</c:v>
                </c:pt>
                <c:pt idx="226">
                  <c:v>43897.337326388886</c:v>
                </c:pt>
                <c:pt idx="227">
                  <c:v>43897.338750000003</c:v>
                </c:pt>
                <c:pt idx="228">
                  <c:v>43897.561608796299</c:v>
                </c:pt>
                <c:pt idx="229">
                  <c:v>43897.631585648145</c:v>
                </c:pt>
                <c:pt idx="230">
                  <c:v>43898.008784722224</c:v>
                </c:pt>
                <c:pt idx="231">
                  <c:v>43898.071608796294</c:v>
                </c:pt>
                <c:pt idx="232">
                  <c:v>43898.12300925926</c:v>
                </c:pt>
                <c:pt idx="233">
                  <c:v>43898.205960648149</c:v>
                </c:pt>
                <c:pt idx="234">
                  <c:v>43898.205960648149</c:v>
                </c:pt>
                <c:pt idx="235">
                  <c:v>43898.207384259258</c:v>
                </c:pt>
                <c:pt idx="236">
                  <c:v>43898.210243055553</c:v>
                </c:pt>
                <c:pt idx="237">
                  <c:v>43898.368738425925</c:v>
                </c:pt>
                <c:pt idx="238">
                  <c:v>43898.370162037034</c:v>
                </c:pt>
                <c:pt idx="239">
                  <c:v>43898.373020833336</c:v>
                </c:pt>
                <c:pt idx="240">
                  <c:v>43898.397291666668</c:v>
                </c:pt>
                <c:pt idx="241">
                  <c:v>43899.105775462966</c:v>
                </c:pt>
                <c:pt idx="242">
                  <c:v>43899.105775462966</c:v>
                </c:pt>
                <c:pt idx="243">
                  <c:v>43899.105775462966</c:v>
                </c:pt>
                <c:pt idx="244">
                  <c:v>43899.105775462966</c:v>
                </c:pt>
                <c:pt idx="245">
                  <c:v>43899.107199074075</c:v>
                </c:pt>
                <c:pt idx="246">
                  <c:v>43899.107199074075</c:v>
                </c:pt>
                <c:pt idx="247">
                  <c:v>43899.174317129633</c:v>
                </c:pt>
                <c:pt idx="248">
                  <c:v>43899.227152777778</c:v>
                </c:pt>
                <c:pt idx="249">
                  <c:v>43899.228576388887</c:v>
                </c:pt>
                <c:pt idx="250">
                  <c:v>43899.230011574073</c:v>
                </c:pt>
                <c:pt idx="251">
                  <c:v>43899.404328703706</c:v>
                </c:pt>
                <c:pt idx="252">
                  <c:v>43899.405752314815</c:v>
                </c:pt>
                <c:pt idx="253">
                  <c:v>43899.40861111111</c:v>
                </c:pt>
                <c:pt idx="254">
                  <c:v>43899.491550925923</c:v>
                </c:pt>
                <c:pt idx="255">
                  <c:v>43899.492986111109</c:v>
                </c:pt>
                <c:pt idx="256">
                  <c:v>43899.580196759256</c:v>
                </c:pt>
                <c:pt idx="257">
                  <c:v>43899.805798611109</c:v>
                </c:pt>
                <c:pt idx="258">
                  <c:v>43900.096377314818</c:v>
                </c:pt>
                <c:pt idx="259">
                  <c:v>43900.097766203704</c:v>
                </c:pt>
                <c:pt idx="260">
                  <c:v>43900.09915509259</c:v>
                </c:pt>
                <c:pt idx="261">
                  <c:v>43900.100543981483</c:v>
                </c:pt>
                <c:pt idx="262">
                  <c:v>43900.164456018516</c:v>
                </c:pt>
                <c:pt idx="263">
                  <c:v>43900.165833333333</c:v>
                </c:pt>
                <c:pt idx="264">
                  <c:v>43900.167233796295</c:v>
                </c:pt>
                <c:pt idx="265">
                  <c:v>43900.168622685182</c:v>
                </c:pt>
                <c:pt idx="266">
                  <c:v>43900.206122685187</c:v>
                </c:pt>
                <c:pt idx="267">
                  <c:v>43900.466180555559</c:v>
                </c:pt>
                <c:pt idx="268">
                  <c:v>43900.530428240738</c:v>
                </c:pt>
                <c:pt idx="269">
                  <c:v>43900.531863425924</c:v>
                </c:pt>
                <c:pt idx="270">
                  <c:v>43901.106504629628</c:v>
                </c:pt>
                <c:pt idx="271">
                  <c:v>43901.163622685184</c:v>
                </c:pt>
                <c:pt idx="272">
                  <c:v>43901.335127314815</c:v>
                </c:pt>
                <c:pt idx="273">
                  <c:v>43901.336550925924</c:v>
                </c:pt>
                <c:pt idx="274">
                  <c:v>43901.339062500003</c:v>
                </c:pt>
                <c:pt idx="275">
                  <c:v>43901.340486111112</c:v>
                </c:pt>
                <c:pt idx="276">
                  <c:v>43901.540405092594</c:v>
                </c:pt>
                <c:pt idx="277">
                  <c:v>43901.739039351851</c:v>
                </c:pt>
                <c:pt idx="278">
                  <c:v>43901.938032407408</c:v>
                </c:pt>
                <c:pt idx="279">
                  <c:v>43901.939421296294</c:v>
                </c:pt>
                <c:pt idx="280">
                  <c:v>43902.004780092589</c:v>
                </c:pt>
                <c:pt idx="281">
                  <c:v>43902.004780092589</c:v>
                </c:pt>
                <c:pt idx="282">
                  <c:v>43902.006203703706</c:v>
                </c:pt>
                <c:pt idx="283">
                  <c:v>43902.006203703706</c:v>
                </c:pt>
                <c:pt idx="284">
                  <c:v>43902.009062500001</c:v>
                </c:pt>
                <c:pt idx="285">
                  <c:v>43902.009062500001</c:v>
                </c:pt>
                <c:pt idx="286">
                  <c:v>43902.030486111114</c:v>
                </c:pt>
                <c:pt idx="287">
                  <c:v>43902.031909722224</c:v>
                </c:pt>
                <c:pt idx="288">
                  <c:v>43902.031909722224</c:v>
                </c:pt>
                <c:pt idx="289">
                  <c:v>43902.031909722224</c:v>
                </c:pt>
                <c:pt idx="290">
                  <c:v>43902.03334490741</c:v>
                </c:pt>
                <c:pt idx="291">
                  <c:v>43902.034768518519</c:v>
                </c:pt>
                <c:pt idx="292">
                  <c:v>43902.140694444446</c:v>
                </c:pt>
                <c:pt idx="293">
                  <c:v>43902.399687500001</c:v>
                </c:pt>
                <c:pt idx="294">
                  <c:v>43902.460034722222</c:v>
                </c:pt>
                <c:pt idx="295">
                  <c:v>43902.461099537039</c:v>
                </c:pt>
                <c:pt idx="296">
                  <c:v>43902.529664351852</c:v>
                </c:pt>
                <c:pt idx="297">
                  <c:v>43902.532523148147</c:v>
                </c:pt>
                <c:pt idx="298">
                  <c:v>43902.533946759257</c:v>
                </c:pt>
                <c:pt idx="299">
                  <c:v>43902.536805555559</c:v>
                </c:pt>
                <c:pt idx="300">
                  <c:v>43902.539664351854</c:v>
                </c:pt>
                <c:pt idx="301">
                  <c:v>43902.908275462964</c:v>
                </c:pt>
                <c:pt idx="302">
                  <c:v>43902.973969907405</c:v>
                </c:pt>
                <c:pt idx="303">
                  <c:v>43902.996828703705</c:v>
                </c:pt>
                <c:pt idx="304">
                  <c:v>43902.998252314814</c:v>
                </c:pt>
                <c:pt idx="305">
                  <c:v>43903.025393518517</c:v>
                </c:pt>
                <c:pt idx="306">
                  <c:v>43903.173958333333</c:v>
                </c:pt>
                <c:pt idx="307">
                  <c:v>43903.4999537037</c:v>
                </c:pt>
                <c:pt idx="308">
                  <c:v>43903.541377314818</c:v>
                </c:pt>
                <c:pt idx="309">
                  <c:v>43903.873020254628</c:v>
                </c:pt>
                <c:pt idx="310">
                  <c:v>43903.873020254628</c:v>
                </c:pt>
                <c:pt idx="311">
                  <c:v>43903.940266203703</c:v>
                </c:pt>
                <c:pt idx="312">
                  <c:v>43904.004537037035</c:v>
                </c:pt>
                <c:pt idx="313">
                  <c:v>43904.007395833331</c:v>
                </c:pt>
                <c:pt idx="314">
                  <c:v>43904.007403159725</c:v>
                </c:pt>
                <c:pt idx="315">
                  <c:v>43904.008831979168</c:v>
                </c:pt>
                <c:pt idx="316">
                  <c:v>43904.031678240739</c:v>
                </c:pt>
                <c:pt idx="317">
                  <c:v>43904.071689814817</c:v>
                </c:pt>
                <c:pt idx="318">
                  <c:v>43904.073113425926</c:v>
                </c:pt>
                <c:pt idx="319">
                  <c:v>43904.129050925927</c:v>
                </c:pt>
                <c:pt idx="320">
                  <c:v>43904.324872685182</c:v>
                </c:pt>
                <c:pt idx="321">
                  <c:v>43904.326307870368</c:v>
                </c:pt>
                <c:pt idx="322">
                  <c:v>43904.46366898148</c:v>
                </c:pt>
                <c:pt idx="323">
                  <c:v>43904.546631944446</c:v>
                </c:pt>
                <c:pt idx="324">
                  <c:v>43904.907071759262</c:v>
                </c:pt>
                <c:pt idx="325">
                  <c:v>43904.907071759262</c:v>
                </c:pt>
                <c:pt idx="326">
                  <c:v>43904.995752314811</c:v>
                </c:pt>
                <c:pt idx="327">
                  <c:v>43904.997175925928</c:v>
                </c:pt>
                <c:pt idx="328">
                  <c:v>43904.998611111114</c:v>
                </c:pt>
                <c:pt idx="329">
                  <c:v>43905.000034722223</c:v>
                </c:pt>
                <c:pt idx="330">
                  <c:v>43905.040034722224</c:v>
                </c:pt>
                <c:pt idx="331">
                  <c:v>43905.04146990741</c:v>
                </c:pt>
                <c:pt idx="332">
                  <c:v>43905.162893518522</c:v>
                </c:pt>
                <c:pt idx="333">
                  <c:v>43905.27003472222</c:v>
                </c:pt>
                <c:pt idx="334">
                  <c:v>43905.49454861111</c:v>
                </c:pt>
                <c:pt idx="335">
                  <c:v>43905.805925925924</c:v>
                </c:pt>
                <c:pt idx="336">
                  <c:v>43905.873055555552</c:v>
                </c:pt>
                <c:pt idx="337">
                  <c:v>43905.897337962961</c:v>
                </c:pt>
                <c:pt idx="338">
                  <c:v>43905.898761574077</c:v>
                </c:pt>
                <c:pt idx="339">
                  <c:v>43906.007430555554</c:v>
                </c:pt>
                <c:pt idx="340">
                  <c:v>43906.071828703702</c:v>
                </c:pt>
                <c:pt idx="341">
                  <c:v>43906.124664351853</c:v>
                </c:pt>
                <c:pt idx="342">
                  <c:v>43906.126087962963</c:v>
                </c:pt>
                <c:pt idx="343">
                  <c:v>43906.234965277778</c:v>
                </c:pt>
                <c:pt idx="344">
                  <c:v>43906.236388888887</c:v>
                </c:pt>
                <c:pt idx="345">
                  <c:v>43906.239247685182</c:v>
                </c:pt>
                <c:pt idx="346">
                  <c:v>43906.264953703707</c:v>
                </c:pt>
                <c:pt idx="347">
                  <c:v>43906.837164351855</c:v>
                </c:pt>
                <c:pt idx="348">
                  <c:v>43906.838591898151</c:v>
                </c:pt>
                <c:pt idx="349">
                  <c:v>43906.838591898151</c:v>
                </c:pt>
                <c:pt idx="350">
                  <c:v>43906.840020370371</c:v>
                </c:pt>
                <c:pt idx="351">
                  <c:v>43906.840020370371</c:v>
                </c:pt>
                <c:pt idx="352">
                  <c:v>43906.902988773145</c:v>
                </c:pt>
                <c:pt idx="353">
                  <c:v>43906.902988773145</c:v>
                </c:pt>
                <c:pt idx="354">
                  <c:v>43906.905845833331</c:v>
                </c:pt>
                <c:pt idx="355">
                  <c:v>43906.905845833331</c:v>
                </c:pt>
                <c:pt idx="356">
                  <c:v>43906.907274305559</c:v>
                </c:pt>
                <c:pt idx="357">
                  <c:v>43906.907274305559</c:v>
                </c:pt>
                <c:pt idx="358">
                  <c:v>43906.970107824076</c:v>
                </c:pt>
                <c:pt idx="359">
                  <c:v>43906.971535706019</c:v>
                </c:pt>
                <c:pt idx="360">
                  <c:v>43906.974386574075</c:v>
                </c:pt>
                <c:pt idx="361">
                  <c:v>43906.974391608797</c:v>
                </c:pt>
                <c:pt idx="362">
                  <c:v>43907.035794583331</c:v>
                </c:pt>
                <c:pt idx="363">
                  <c:v>43907.038650706018</c:v>
                </c:pt>
                <c:pt idx="364">
                  <c:v>43907.040069444447</c:v>
                </c:pt>
                <c:pt idx="365">
                  <c:v>43907.040078726852</c:v>
                </c:pt>
                <c:pt idx="366">
                  <c:v>43907.041506724534</c:v>
                </c:pt>
                <c:pt idx="367">
                  <c:v>43907.042934976853</c:v>
                </c:pt>
                <c:pt idx="368">
                  <c:v>43907.094456018516</c:v>
                </c:pt>
                <c:pt idx="369">
                  <c:v>43907.095879629633</c:v>
                </c:pt>
                <c:pt idx="370">
                  <c:v>43907.10302800926</c:v>
                </c:pt>
                <c:pt idx="371">
                  <c:v>43907.104456365741</c:v>
                </c:pt>
                <c:pt idx="372">
                  <c:v>43907.105884375</c:v>
                </c:pt>
                <c:pt idx="373">
                  <c:v>43907.107312615743</c:v>
                </c:pt>
                <c:pt idx="374">
                  <c:v>43907.108740856478</c:v>
                </c:pt>
                <c:pt idx="375">
                  <c:v>43907.174562384258</c:v>
                </c:pt>
                <c:pt idx="376">
                  <c:v>43907.270243055558</c:v>
                </c:pt>
                <c:pt idx="377">
                  <c:v>43907.271678240744</c:v>
                </c:pt>
                <c:pt idx="378">
                  <c:v>43907.364502314813</c:v>
                </c:pt>
                <c:pt idx="379">
                  <c:v>43907.365925925929</c:v>
                </c:pt>
                <c:pt idx="380">
                  <c:v>43907.368784722225</c:v>
                </c:pt>
                <c:pt idx="381">
                  <c:v>43907.431608796294</c:v>
                </c:pt>
                <c:pt idx="382">
                  <c:v>43907.43304398148</c:v>
                </c:pt>
                <c:pt idx="383">
                  <c:v>43907.434467592589</c:v>
                </c:pt>
                <c:pt idx="384">
                  <c:v>43907.802616782406</c:v>
                </c:pt>
                <c:pt idx="385">
                  <c:v>43907.804044560187</c:v>
                </c:pt>
                <c:pt idx="386">
                  <c:v>43907.805472453707</c:v>
                </c:pt>
                <c:pt idx="387">
                  <c:v>43907.87127314815</c:v>
                </c:pt>
                <c:pt idx="388">
                  <c:v>43907.87128078704</c:v>
                </c:pt>
                <c:pt idx="389">
                  <c:v>43907.872708333336</c:v>
                </c:pt>
                <c:pt idx="390">
                  <c:v>43907.872708912037</c:v>
                </c:pt>
                <c:pt idx="391">
                  <c:v>43907.874137268518</c:v>
                </c:pt>
                <c:pt idx="392">
                  <c:v>43907.93554259259</c:v>
                </c:pt>
                <c:pt idx="393">
                  <c:v>43907.938399189814</c:v>
                </c:pt>
                <c:pt idx="394">
                  <c:v>43908.002650590279</c:v>
                </c:pt>
                <c:pt idx="395">
                  <c:v>43908.004078495367</c:v>
                </c:pt>
                <c:pt idx="396">
                  <c:v>43908.005497685182</c:v>
                </c:pt>
                <c:pt idx="397">
                  <c:v>43908.005506388887</c:v>
                </c:pt>
                <c:pt idx="398">
                  <c:v>43908.008356481485</c:v>
                </c:pt>
                <c:pt idx="399">
                  <c:v>43908.008362291665</c:v>
                </c:pt>
                <c:pt idx="400">
                  <c:v>43908.069886574071</c:v>
                </c:pt>
                <c:pt idx="401">
                  <c:v>43908.071315162037</c:v>
                </c:pt>
                <c:pt idx="402">
                  <c:v>43908.072743055556</c:v>
                </c:pt>
                <c:pt idx="403">
                  <c:v>43908.072743518518</c:v>
                </c:pt>
                <c:pt idx="404">
                  <c:v>43908.074166666665</c:v>
                </c:pt>
                <c:pt idx="405">
                  <c:v>43908.075600462966</c:v>
                </c:pt>
                <c:pt idx="406">
                  <c:v>43908.138437615744</c:v>
                </c:pt>
                <c:pt idx="407">
                  <c:v>43908.139865740741</c:v>
                </c:pt>
                <c:pt idx="408">
                  <c:v>43908.141293865738</c:v>
                </c:pt>
                <c:pt idx="409">
                  <c:v>43908.192696759259</c:v>
                </c:pt>
                <c:pt idx="410">
                  <c:v>43908.258368055554</c:v>
                </c:pt>
                <c:pt idx="411">
                  <c:v>43908.25980324074</c:v>
                </c:pt>
                <c:pt idx="412">
                  <c:v>43908.439942129633</c:v>
                </c:pt>
                <c:pt idx="413">
                  <c:v>43908.838451967589</c:v>
                </c:pt>
                <c:pt idx="414">
                  <c:v>43908.865590277775</c:v>
                </c:pt>
                <c:pt idx="415">
                  <c:v>43908.90556712963</c:v>
                </c:pt>
                <c:pt idx="416">
                  <c:v>43908.907002314816</c:v>
                </c:pt>
                <c:pt idx="417">
                  <c:v>43908.931284722225</c:v>
                </c:pt>
                <c:pt idx="418">
                  <c:v>43908.968412152775</c:v>
                </c:pt>
                <c:pt idx="419">
                  <c:v>43908.969840277779</c:v>
                </c:pt>
                <c:pt idx="420">
                  <c:v>43908.972696759258</c:v>
                </c:pt>
                <c:pt idx="421">
                  <c:v>43908.972696759258</c:v>
                </c:pt>
                <c:pt idx="422">
                  <c:v>43908.974120370367</c:v>
                </c:pt>
                <c:pt idx="423">
                  <c:v>43908.974124166663</c:v>
                </c:pt>
                <c:pt idx="424">
                  <c:v>43908.975667997685</c:v>
                </c:pt>
                <c:pt idx="425">
                  <c:v>43909.030034722222</c:v>
                </c:pt>
                <c:pt idx="426">
                  <c:v>43909.037183275461</c:v>
                </c:pt>
                <c:pt idx="427">
                  <c:v>43909.038611111115</c:v>
                </c:pt>
                <c:pt idx="428">
                  <c:v>43909.038611111115</c:v>
                </c:pt>
                <c:pt idx="429">
                  <c:v>43909.038611111115</c:v>
                </c:pt>
                <c:pt idx="430">
                  <c:v>43909.038611284719</c:v>
                </c:pt>
                <c:pt idx="431">
                  <c:v>43909.040039548614</c:v>
                </c:pt>
                <c:pt idx="432">
                  <c:v>43909.042896134262</c:v>
                </c:pt>
                <c:pt idx="433">
                  <c:v>43909.104296874997</c:v>
                </c:pt>
                <c:pt idx="434">
                  <c:v>43909.105725347225</c:v>
                </c:pt>
                <c:pt idx="435">
                  <c:v>43909.10858148148</c:v>
                </c:pt>
                <c:pt idx="436">
                  <c:v>43909.431446759256</c:v>
                </c:pt>
                <c:pt idx="437">
                  <c:v>43909.431446759256</c:v>
                </c:pt>
                <c:pt idx="438">
                  <c:v>43910.124374999999</c:v>
                </c:pt>
                <c:pt idx="439">
                  <c:v>43910.234444444446</c:v>
                </c:pt>
                <c:pt idx="440">
                  <c:v>43910.235879629632</c:v>
                </c:pt>
                <c:pt idx="441">
                  <c:v>43910.237303240741</c:v>
                </c:pt>
                <c:pt idx="442">
                  <c:v>43910.237303240741</c:v>
                </c:pt>
                <c:pt idx="443">
                  <c:v>43910.768553125003</c:v>
                </c:pt>
                <c:pt idx="444">
                  <c:v>43910.769981134261</c:v>
                </c:pt>
                <c:pt idx="445">
                  <c:v>43910.771409374996</c:v>
                </c:pt>
                <c:pt idx="446">
                  <c:v>43910.772837615739</c:v>
                </c:pt>
                <c:pt idx="447">
                  <c:v>43910.775694444441</c:v>
                </c:pt>
                <c:pt idx="448">
                  <c:v>43910.83852986111</c:v>
                </c:pt>
                <c:pt idx="449">
                  <c:v>43910.841377314813</c:v>
                </c:pt>
                <c:pt idx="450">
                  <c:v>43910.904228472224</c:v>
                </c:pt>
                <c:pt idx="451">
                  <c:v>43910.905657407406</c:v>
                </c:pt>
                <c:pt idx="452">
                  <c:v>43910.907085995372</c:v>
                </c:pt>
                <c:pt idx="453">
                  <c:v>43910.968914641206</c:v>
                </c:pt>
                <c:pt idx="454">
                  <c:v>43910.970300925925</c:v>
                </c:pt>
                <c:pt idx="455">
                  <c:v>43910.970304907409</c:v>
                </c:pt>
                <c:pt idx="456">
                  <c:v>43910.973085694444</c:v>
                </c:pt>
                <c:pt idx="457">
                  <c:v>43910.974464756946</c:v>
                </c:pt>
                <c:pt idx="458">
                  <c:v>43911.040056678241</c:v>
                </c:pt>
                <c:pt idx="459">
                  <c:v>43911.447025462963</c:v>
                </c:pt>
                <c:pt idx="460">
                  <c:v>43911.448460648149</c:v>
                </c:pt>
                <c:pt idx="461">
                  <c:v>43911.888449074075</c:v>
                </c:pt>
                <c:pt idx="462">
                  <c:v>43912.009953703702</c:v>
                </c:pt>
                <c:pt idx="463">
                  <c:v>43912.198599537034</c:v>
                </c:pt>
                <c:pt idx="464">
                  <c:v>43912.855057870373</c:v>
                </c:pt>
                <c:pt idx="465">
                  <c:v>43912.862199074072</c:v>
                </c:pt>
                <c:pt idx="466">
                  <c:v>43912.863622685189</c:v>
                </c:pt>
                <c:pt idx="467">
                  <c:v>43912.865057870367</c:v>
                </c:pt>
                <c:pt idx="468">
                  <c:v>43912.866481481484</c:v>
                </c:pt>
                <c:pt idx="469">
                  <c:v>43912.867905092593</c:v>
                </c:pt>
                <c:pt idx="470">
                  <c:v>43912.905046296299</c:v>
                </c:pt>
                <c:pt idx="471">
                  <c:v>43912.973587962966</c:v>
                </c:pt>
                <c:pt idx="472">
                  <c:v>43912.975023148145</c:v>
                </c:pt>
                <c:pt idx="473">
                  <c:v>43913.137939814813</c:v>
                </c:pt>
                <c:pt idx="474">
                  <c:v>43913.292256944442</c:v>
                </c:pt>
                <c:pt idx="475">
                  <c:v>43913.294502314813</c:v>
                </c:pt>
                <c:pt idx="476">
                  <c:v>43913.300821759258</c:v>
                </c:pt>
                <c:pt idx="477">
                  <c:v>43913.669548611113</c:v>
                </c:pt>
                <c:pt idx="478">
                  <c:v>43913.670983796299</c:v>
                </c:pt>
                <c:pt idx="479">
                  <c:v>43913.804745370369</c:v>
                </c:pt>
                <c:pt idx="480">
                  <c:v>43913.830567129633</c:v>
                </c:pt>
                <c:pt idx="481">
                  <c:v>43913.871979166666</c:v>
                </c:pt>
                <c:pt idx="482">
                  <c:v>43913.924270833333</c:v>
                </c:pt>
                <c:pt idx="483">
                  <c:v>43913.927129629628</c:v>
                </c:pt>
                <c:pt idx="484">
                  <c:v>43913.927129629628</c:v>
                </c:pt>
                <c:pt idx="485">
                  <c:v>43913.928553240738</c:v>
                </c:pt>
                <c:pt idx="486">
                  <c:v>43913.937118055554</c:v>
                </c:pt>
                <c:pt idx="487">
                  <c:v>43913.93855324074</c:v>
                </c:pt>
                <c:pt idx="488">
                  <c:v>43913.93855590278</c:v>
                </c:pt>
                <c:pt idx="489">
                  <c:v>43913.939976851849</c:v>
                </c:pt>
                <c:pt idx="490">
                  <c:v>43913.939976851849</c:v>
                </c:pt>
                <c:pt idx="491">
                  <c:v>43913.994502314818</c:v>
                </c:pt>
                <c:pt idx="492">
                  <c:v>43913.995925925927</c:v>
                </c:pt>
                <c:pt idx="493">
                  <c:v>43914.129513888889</c:v>
                </c:pt>
                <c:pt idx="494">
                  <c:v>43914.196747685186</c:v>
                </c:pt>
                <c:pt idx="495">
                  <c:v>43914.196747685186</c:v>
                </c:pt>
                <c:pt idx="496">
                  <c:v>43914.330868055556</c:v>
                </c:pt>
                <c:pt idx="497">
                  <c:v>43914.332291666666</c:v>
                </c:pt>
                <c:pt idx="498">
                  <c:v>43914.767082175924</c:v>
                </c:pt>
                <c:pt idx="499">
                  <c:v>43914.768510416667</c:v>
                </c:pt>
                <c:pt idx="500">
                  <c:v>43914.76993865741</c:v>
                </c:pt>
                <c:pt idx="501">
                  <c:v>43914.771365740744</c:v>
                </c:pt>
                <c:pt idx="502">
                  <c:v>43914.771366898145</c:v>
                </c:pt>
                <c:pt idx="503">
                  <c:v>43914.772789351853</c:v>
                </c:pt>
                <c:pt idx="504">
                  <c:v>43914.772795717596</c:v>
                </c:pt>
                <c:pt idx="505">
                  <c:v>43914.837268518517</c:v>
                </c:pt>
                <c:pt idx="506">
                  <c:v>43914.837268518517</c:v>
                </c:pt>
                <c:pt idx="507">
                  <c:v>43914.838692129626</c:v>
                </c:pt>
                <c:pt idx="508">
                  <c:v>43914.838692129626</c:v>
                </c:pt>
                <c:pt idx="509">
                  <c:v>43914.840115740742</c:v>
                </c:pt>
                <c:pt idx="510">
                  <c:v>43914.904385069443</c:v>
                </c:pt>
                <c:pt idx="511">
                  <c:v>43914.905810185184</c:v>
                </c:pt>
                <c:pt idx="512">
                  <c:v>43914.905813657409</c:v>
                </c:pt>
                <c:pt idx="513">
                  <c:v>43914.90724212963</c:v>
                </c:pt>
                <c:pt idx="514">
                  <c:v>43914.95621527778</c:v>
                </c:pt>
                <c:pt idx="515">
                  <c:v>43914.95621527778</c:v>
                </c:pt>
                <c:pt idx="516">
                  <c:v>43914.957604166666</c:v>
                </c:pt>
                <c:pt idx="517">
                  <c:v>43914.957604166666</c:v>
                </c:pt>
                <c:pt idx="518">
                  <c:v>43914.958993055552</c:v>
                </c:pt>
                <c:pt idx="519">
                  <c:v>43914.958993055552</c:v>
                </c:pt>
                <c:pt idx="520">
                  <c:v>43914.968716516203</c:v>
                </c:pt>
                <c:pt idx="521">
                  <c:v>43914.970106782406</c:v>
                </c:pt>
                <c:pt idx="522">
                  <c:v>43914.974266736113</c:v>
                </c:pt>
                <c:pt idx="523">
                  <c:v>43914.975657118055</c:v>
                </c:pt>
                <c:pt idx="524">
                  <c:v>43915.036777476853</c:v>
                </c:pt>
                <c:pt idx="525">
                  <c:v>43915.03955814815</c:v>
                </c:pt>
                <c:pt idx="526">
                  <c:v>43915.231099537035</c:v>
                </c:pt>
                <c:pt idx="527">
                  <c:v>43915.232523148145</c:v>
                </c:pt>
                <c:pt idx="528">
                  <c:v>43915.233946759261</c:v>
                </c:pt>
                <c:pt idx="529">
                  <c:v>43915.29378472222</c:v>
                </c:pt>
                <c:pt idx="530">
                  <c:v>43915.295219907406</c:v>
                </c:pt>
                <c:pt idx="531">
                  <c:v>43915.296643518515</c:v>
                </c:pt>
                <c:pt idx="532">
                  <c:v>43915.298067129632</c:v>
                </c:pt>
                <c:pt idx="533">
                  <c:v>43915.298067129632</c:v>
                </c:pt>
                <c:pt idx="534">
                  <c:v>43915.299502314818</c:v>
                </c:pt>
                <c:pt idx="535">
                  <c:v>43915.537546296298</c:v>
                </c:pt>
                <c:pt idx="536">
                  <c:v>43915.738657986112</c:v>
                </c:pt>
                <c:pt idx="537">
                  <c:v>43915.8046875</c:v>
                </c:pt>
                <c:pt idx="538">
                  <c:v>43915.8046875</c:v>
                </c:pt>
                <c:pt idx="539">
                  <c:v>43915.870486111111</c:v>
                </c:pt>
                <c:pt idx="540">
                  <c:v>43915.870497685188</c:v>
                </c:pt>
                <c:pt idx="541">
                  <c:v>43915.871921296297</c:v>
                </c:pt>
                <c:pt idx="542">
                  <c:v>43915.922754629632</c:v>
                </c:pt>
                <c:pt idx="543">
                  <c:v>43915.924178240741</c:v>
                </c:pt>
                <c:pt idx="544">
                  <c:v>43915.924178240741</c:v>
                </c:pt>
                <c:pt idx="545">
                  <c:v>43915.925613425927</c:v>
                </c:pt>
                <c:pt idx="546">
                  <c:v>43915.925613425927</c:v>
                </c:pt>
                <c:pt idx="547">
                  <c:v>43915.927037037036</c:v>
                </c:pt>
                <c:pt idx="548">
                  <c:v>43915.927037037036</c:v>
                </c:pt>
                <c:pt idx="549">
                  <c:v>43915.938460648147</c:v>
                </c:pt>
                <c:pt idx="550">
                  <c:v>43915.939884259256</c:v>
                </c:pt>
                <c:pt idx="551">
                  <c:v>43915.941319444442</c:v>
                </c:pt>
                <c:pt idx="552">
                  <c:v>43916.344247685185</c:v>
                </c:pt>
                <c:pt idx="553">
                  <c:v>43916.34710648148</c:v>
                </c:pt>
                <c:pt idx="554">
                  <c:v>43916.636203703703</c:v>
                </c:pt>
                <c:pt idx="555">
                  <c:v>43916.77275462963</c:v>
                </c:pt>
                <c:pt idx="556">
                  <c:v>43916.797048611108</c:v>
                </c:pt>
                <c:pt idx="557">
                  <c:v>43916.837025462963</c:v>
                </c:pt>
                <c:pt idx="558">
                  <c:v>43916.838460648149</c:v>
                </c:pt>
                <c:pt idx="559">
                  <c:v>43916.838460648149</c:v>
                </c:pt>
                <c:pt idx="560">
                  <c:v>43916.902278703703</c:v>
                </c:pt>
                <c:pt idx="561">
                  <c:v>43916.960960648146</c:v>
                </c:pt>
                <c:pt idx="562">
                  <c:v>43916.962384259263</c:v>
                </c:pt>
                <c:pt idx="563">
                  <c:v>43916.97382136574</c:v>
                </c:pt>
                <c:pt idx="564">
                  <c:v>43917.229513888888</c:v>
                </c:pt>
                <c:pt idx="565">
                  <c:v>43917.230949074074</c:v>
                </c:pt>
                <c:pt idx="566">
                  <c:v>43917.233807870369</c:v>
                </c:pt>
                <c:pt idx="567">
                  <c:v>43917.668636458337</c:v>
                </c:pt>
                <c:pt idx="568">
                  <c:v>43917.670064583333</c:v>
                </c:pt>
                <c:pt idx="569">
                  <c:v>43917.671481481484</c:v>
                </c:pt>
                <c:pt idx="570">
                  <c:v>43917.671493055554</c:v>
                </c:pt>
                <c:pt idx="571">
                  <c:v>43917.735090277776</c:v>
                </c:pt>
                <c:pt idx="572">
                  <c:v>43917.736516203702</c:v>
                </c:pt>
                <c:pt idx="573">
                  <c:v>43917.736518865742</c:v>
                </c:pt>
                <c:pt idx="574">
                  <c:v>43917.737939814811</c:v>
                </c:pt>
                <c:pt idx="575">
                  <c:v>43917.737939814811</c:v>
                </c:pt>
                <c:pt idx="576">
                  <c:v>43917.737939814811</c:v>
                </c:pt>
                <c:pt idx="577">
                  <c:v>43917.739925347225</c:v>
                </c:pt>
                <c:pt idx="578">
                  <c:v>43917.761342592596</c:v>
                </c:pt>
                <c:pt idx="579">
                  <c:v>43917.764201388891</c:v>
                </c:pt>
                <c:pt idx="580">
                  <c:v>43917.765636574077</c:v>
                </c:pt>
                <c:pt idx="581">
                  <c:v>43917.802763888889</c:v>
                </c:pt>
                <c:pt idx="582">
                  <c:v>43917.807050347219</c:v>
                </c:pt>
                <c:pt idx="583">
                  <c:v>43918.101979166669</c:v>
                </c:pt>
                <c:pt idx="584">
                  <c:v>43918.103402777779</c:v>
                </c:pt>
                <c:pt idx="585">
                  <c:v>43918.106261574074</c:v>
                </c:pt>
                <c:pt idx="586">
                  <c:v>43918.573923611111</c:v>
                </c:pt>
                <c:pt idx="587">
                  <c:v>43918.75582175926</c:v>
                </c:pt>
                <c:pt idx="588">
                  <c:v>43918.837847222225</c:v>
                </c:pt>
                <c:pt idx="589">
                  <c:v>43918.890810185185</c:v>
                </c:pt>
                <c:pt idx="590">
                  <c:v>43918.892233796294</c:v>
                </c:pt>
                <c:pt idx="591">
                  <c:v>43919.229791666665</c:v>
                </c:pt>
                <c:pt idx="592">
                  <c:v>43919.23265046296</c:v>
                </c:pt>
                <c:pt idx="593">
                  <c:v>43919.470381944448</c:v>
                </c:pt>
                <c:pt idx="594">
                  <c:v>43919.601169907408</c:v>
                </c:pt>
                <c:pt idx="595">
                  <c:v>43919.602598148151</c:v>
                </c:pt>
                <c:pt idx="596">
                  <c:v>43919.666863078703</c:v>
                </c:pt>
                <c:pt idx="597">
                  <c:v>43919.669718865742</c:v>
                </c:pt>
                <c:pt idx="598">
                  <c:v>43919.671147106485</c:v>
                </c:pt>
                <c:pt idx="599">
                  <c:v>43919.735226041666</c:v>
                </c:pt>
                <c:pt idx="600">
                  <c:v>43919.736654629633</c:v>
                </c:pt>
                <c:pt idx="601">
                  <c:v>43919.73951122685</c:v>
                </c:pt>
                <c:pt idx="602">
                  <c:v>43919.803468981481</c:v>
                </c:pt>
                <c:pt idx="603">
                  <c:v>43919.804895833331</c:v>
                </c:pt>
                <c:pt idx="604">
                  <c:v>43919.804895833331</c:v>
                </c:pt>
                <c:pt idx="605">
                  <c:v>43919.85769675926</c:v>
                </c:pt>
                <c:pt idx="606">
                  <c:v>43919.85769675926</c:v>
                </c:pt>
                <c:pt idx="607">
                  <c:v>43919.859085648146</c:v>
                </c:pt>
                <c:pt idx="608">
                  <c:v>43919.859085648146</c:v>
                </c:pt>
                <c:pt idx="609">
                  <c:v>43919.860474537039</c:v>
                </c:pt>
                <c:pt idx="610">
                  <c:v>43919.860474537039</c:v>
                </c:pt>
                <c:pt idx="611">
                  <c:v>43919.87158564815</c:v>
                </c:pt>
                <c:pt idx="612">
                  <c:v>43919.872974537036</c:v>
                </c:pt>
                <c:pt idx="613">
                  <c:v>43919.926400462966</c:v>
                </c:pt>
                <c:pt idx="614">
                  <c:v>43919.927824074075</c:v>
                </c:pt>
                <c:pt idx="615">
                  <c:v>43919.937830289353</c:v>
                </c:pt>
                <c:pt idx="616">
                  <c:v>43919.940687118054</c:v>
                </c:pt>
                <c:pt idx="617">
                  <c:v>43920.197164351855</c:v>
                </c:pt>
                <c:pt idx="618">
                  <c:v>43920.198587962965</c:v>
                </c:pt>
                <c:pt idx="619">
                  <c:v>43920.200023148151</c:v>
                </c:pt>
                <c:pt idx="620">
                  <c:v>43920.570810185185</c:v>
                </c:pt>
                <c:pt idx="621">
                  <c:v>43920.703761574077</c:v>
                </c:pt>
                <c:pt idx="622">
                  <c:v>43920.703761574077</c:v>
                </c:pt>
                <c:pt idx="623">
                  <c:v>43920.705185185187</c:v>
                </c:pt>
                <c:pt idx="624">
                  <c:v>43920.705185185187</c:v>
                </c:pt>
                <c:pt idx="625">
                  <c:v>43920.708043981482</c:v>
                </c:pt>
                <c:pt idx="626">
                  <c:v>43920.709467592591</c:v>
                </c:pt>
                <c:pt idx="627">
                  <c:v>43920.838101851848</c:v>
                </c:pt>
                <c:pt idx="628">
                  <c:v>43920.839525462965</c:v>
                </c:pt>
                <c:pt idx="629">
                  <c:v>43920.891273148147</c:v>
                </c:pt>
                <c:pt idx="630">
                  <c:v>43920.892696759256</c:v>
                </c:pt>
                <c:pt idx="631">
                  <c:v>43920.894131944442</c:v>
                </c:pt>
                <c:pt idx="632">
                  <c:v>43921.097025462965</c:v>
                </c:pt>
                <c:pt idx="633">
                  <c:v>43921.601168981484</c:v>
                </c:pt>
                <c:pt idx="634">
                  <c:v>43921.601174305557</c:v>
                </c:pt>
                <c:pt idx="635">
                  <c:v>43921.602602199077</c:v>
                </c:pt>
                <c:pt idx="636">
                  <c:v>43921.665928819442</c:v>
                </c:pt>
                <c:pt idx="637">
                  <c:v>43921.667319097221</c:v>
                </c:pt>
                <c:pt idx="638">
                  <c:v>43921.668709375001</c:v>
                </c:pt>
                <c:pt idx="639">
                  <c:v>43921.672880671293</c:v>
                </c:pt>
                <c:pt idx="640">
                  <c:v>43921.697881944441</c:v>
                </c:pt>
                <c:pt idx="641">
                  <c:v>43921.734000925928</c:v>
                </c:pt>
                <c:pt idx="642">
                  <c:v>43921.736770254633</c:v>
                </c:pt>
                <c:pt idx="643">
                  <c:v>43921.73816064815</c:v>
                </c:pt>
                <c:pt idx="644">
                  <c:v>43921.802061689814</c:v>
                </c:pt>
                <c:pt idx="645">
                  <c:v>43921.803451851854</c:v>
                </c:pt>
                <c:pt idx="646">
                  <c:v>43921.871512731479</c:v>
                </c:pt>
                <c:pt idx="647">
                  <c:v>43922.197650462964</c:v>
                </c:pt>
                <c:pt idx="648">
                  <c:v>43922.635798611111</c:v>
                </c:pt>
                <c:pt idx="649">
                  <c:v>43922.635798611111</c:v>
                </c:pt>
                <c:pt idx="650">
                  <c:v>43922.637233796297</c:v>
                </c:pt>
                <c:pt idx="651">
                  <c:v>43922.771215277775</c:v>
                </c:pt>
                <c:pt idx="652">
                  <c:v>43922.826990740738</c:v>
                </c:pt>
                <c:pt idx="653">
                  <c:v>43923.001759259256</c:v>
                </c:pt>
                <c:pt idx="654">
                  <c:v>43923.605162037034</c:v>
                </c:pt>
                <c:pt idx="655">
                  <c:v>43923.606585648151</c:v>
                </c:pt>
                <c:pt idx="656">
                  <c:v>43923.665684027779</c:v>
                </c:pt>
                <c:pt idx="657">
                  <c:v>43923.667112037037</c:v>
                </c:pt>
                <c:pt idx="658">
                  <c:v>43923.669965277775</c:v>
                </c:pt>
                <c:pt idx="659">
                  <c:v>43923.669968518516</c:v>
                </c:pt>
                <c:pt idx="660">
                  <c:v>43923.671396759259</c:v>
                </c:pt>
                <c:pt idx="661">
                  <c:v>43923.735670486109</c:v>
                </c:pt>
                <c:pt idx="662">
                  <c:v>43923.735671296294</c:v>
                </c:pt>
                <c:pt idx="663">
                  <c:v>43923.803840162036</c:v>
                </c:pt>
                <c:pt idx="664">
                  <c:v>43923.805268518518</c:v>
                </c:pt>
                <c:pt idx="665">
                  <c:v>43923.806697106484</c:v>
                </c:pt>
                <c:pt idx="666">
                  <c:v>43923.868221759258</c:v>
                </c:pt>
                <c:pt idx="667">
                  <c:v>43923.871078124997</c:v>
                </c:pt>
                <c:pt idx="668">
                  <c:v>43924.501271643516</c:v>
                </c:pt>
                <c:pt idx="669">
                  <c:v>43924.501271643516</c:v>
                </c:pt>
                <c:pt idx="670">
                  <c:v>43924.568698379633</c:v>
                </c:pt>
                <c:pt idx="671">
                  <c:v>43924.634113310189</c:v>
                </c:pt>
                <c:pt idx="672">
                  <c:v>43924.635541435186</c:v>
                </c:pt>
                <c:pt idx="673">
                  <c:v>43924.636969675928</c:v>
                </c:pt>
                <c:pt idx="674">
                  <c:v>43924.638397916664</c:v>
                </c:pt>
                <c:pt idx="675">
                  <c:v>43924.701240972223</c:v>
                </c:pt>
                <c:pt idx="676">
                  <c:v>43924.70266909722</c:v>
                </c:pt>
                <c:pt idx="677">
                  <c:v>43924.768373148145</c:v>
                </c:pt>
                <c:pt idx="678">
                  <c:v>43924.769800925926</c:v>
                </c:pt>
                <c:pt idx="679">
                  <c:v>43924.772656944442</c:v>
                </c:pt>
                <c:pt idx="680">
                  <c:v>43924.834586226854</c:v>
                </c:pt>
                <c:pt idx="681">
                  <c:v>43924.836014236113</c:v>
                </c:pt>
                <c:pt idx="682">
                  <c:v>43924.838985300928</c:v>
                </c:pt>
                <c:pt idx="683">
                  <c:v>43925.534614236109</c:v>
                </c:pt>
                <c:pt idx="684">
                  <c:v>43925.536042824075</c:v>
                </c:pt>
                <c:pt idx="685">
                  <c:v>43925.537471296295</c:v>
                </c:pt>
                <c:pt idx="686">
                  <c:v>43925.599375231483</c:v>
                </c:pt>
                <c:pt idx="687">
                  <c:v>43925.602231944446</c:v>
                </c:pt>
                <c:pt idx="688">
                  <c:v>43925.605088657408</c:v>
                </c:pt>
                <c:pt idx="689">
                  <c:v>43925.733758449074</c:v>
                </c:pt>
                <c:pt idx="690">
                  <c:v>43925.736615162037</c:v>
                </c:pt>
                <c:pt idx="691">
                  <c:v>43925.738043750003</c:v>
                </c:pt>
                <c:pt idx="692">
                  <c:v>43926.569780092592</c:v>
                </c:pt>
                <c:pt idx="693">
                  <c:v>43926.66300925926</c:v>
                </c:pt>
                <c:pt idx="694">
                  <c:v>43926.701921180553</c:v>
                </c:pt>
                <c:pt idx="695">
                  <c:v>43926.7047775463</c:v>
                </c:pt>
                <c:pt idx="696">
                  <c:v>43926.767619675928</c:v>
                </c:pt>
                <c:pt idx="697">
                  <c:v>43926.769047916663</c:v>
                </c:pt>
                <c:pt idx="698">
                  <c:v>43926.770476041667</c:v>
                </c:pt>
                <c:pt idx="699">
                  <c:v>43926.771904166664</c:v>
                </c:pt>
                <c:pt idx="700">
                  <c:v>43927.466250694444</c:v>
                </c:pt>
                <c:pt idx="701">
                  <c:v>43927.469106365737</c:v>
                </c:pt>
                <c:pt idx="702">
                  <c:v>43927.533490972222</c:v>
                </c:pt>
                <c:pt idx="703">
                  <c:v>43927.534919328704</c:v>
                </c:pt>
                <c:pt idx="704">
                  <c:v>43927.536347569447</c:v>
                </c:pt>
                <c:pt idx="705">
                  <c:v>43927.737138310185</c:v>
                </c:pt>
                <c:pt idx="706">
                  <c:v>43927.738566666667</c:v>
                </c:pt>
                <c:pt idx="707">
                  <c:v>43927.800762615741</c:v>
                </c:pt>
                <c:pt idx="708">
                  <c:v>43927.802190972223</c:v>
                </c:pt>
                <c:pt idx="709">
                  <c:v>43927.805047337963</c:v>
                </c:pt>
                <c:pt idx="710">
                  <c:v>43928.497975578706</c:v>
                </c:pt>
                <c:pt idx="711">
                  <c:v>43928.499403472226</c:v>
                </c:pt>
                <c:pt idx="712">
                  <c:v>43928.564955208334</c:v>
                </c:pt>
                <c:pt idx="713">
                  <c:v>43928.567811342589</c:v>
                </c:pt>
                <c:pt idx="714">
                  <c:v>43928.63231296296</c:v>
                </c:pt>
                <c:pt idx="715">
                  <c:v>43928.633741319441</c:v>
                </c:pt>
                <c:pt idx="716">
                  <c:v>43928.635162037041</c:v>
                </c:pt>
                <c:pt idx="717">
                  <c:v>43928.635169675923</c:v>
                </c:pt>
                <c:pt idx="718">
                  <c:v>43928.636597800927</c:v>
                </c:pt>
                <c:pt idx="719">
                  <c:v>43928.63802604167</c:v>
                </c:pt>
                <c:pt idx="720">
                  <c:v>43928.703720949074</c:v>
                </c:pt>
                <c:pt idx="721">
                  <c:v>43928.705149884256</c:v>
                </c:pt>
                <c:pt idx="722">
                  <c:v>43928.766685069444</c:v>
                </c:pt>
                <c:pt idx="723">
                  <c:v>43928.768113773149</c:v>
                </c:pt>
                <c:pt idx="724">
                  <c:v>43928.769542592592</c:v>
                </c:pt>
                <c:pt idx="725">
                  <c:v>43928.770971180558</c:v>
                </c:pt>
                <c:pt idx="726">
                  <c:v>43928.772399768517</c:v>
                </c:pt>
                <c:pt idx="727">
                  <c:v>43929.466510069447</c:v>
                </c:pt>
                <c:pt idx="728">
                  <c:v>43929.533638541667</c:v>
                </c:pt>
                <c:pt idx="729">
                  <c:v>43929.598143402778</c:v>
                </c:pt>
                <c:pt idx="730">
                  <c:v>43929.599571296298</c:v>
                </c:pt>
                <c:pt idx="731">
                  <c:v>43929.670170833335</c:v>
                </c:pt>
                <c:pt idx="732">
                  <c:v>43929.671599652778</c:v>
                </c:pt>
                <c:pt idx="733">
                  <c:v>43929.803007291666</c:v>
                </c:pt>
                <c:pt idx="734">
                  <c:v>43930.432871064811</c:v>
                </c:pt>
                <c:pt idx="735">
                  <c:v>43930.434299189816</c:v>
                </c:pt>
                <c:pt idx="736">
                  <c:v>43930.497142476852</c:v>
                </c:pt>
                <c:pt idx="737">
                  <c:v>43930.498570717595</c:v>
                </c:pt>
                <c:pt idx="738">
                  <c:v>43930.499998726853</c:v>
                </c:pt>
                <c:pt idx="739">
                  <c:v>43930.5</c:v>
                </c:pt>
                <c:pt idx="740">
                  <c:v>43930.501426736111</c:v>
                </c:pt>
                <c:pt idx="741">
                  <c:v>43930.565698726852</c:v>
                </c:pt>
                <c:pt idx="742">
                  <c:v>43930.567127314818</c:v>
                </c:pt>
                <c:pt idx="743">
                  <c:v>43930.569984606482</c:v>
                </c:pt>
                <c:pt idx="744">
                  <c:v>43930.635376736114</c:v>
                </c:pt>
                <c:pt idx="745">
                  <c:v>43930.69965289352</c:v>
                </c:pt>
                <c:pt idx="746">
                  <c:v>43930.702509259259</c:v>
                </c:pt>
                <c:pt idx="747">
                  <c:v>43930.703937500002</c:v>
                </c:pt>
                <c:pt idx="748">
                  <c:v>43930.76712326389</c:v>
                </c:pt>
                <c:pt idx="749">
                  <c:v>43930.769980439814</c:v>
                </c:pt>
                <c:pt idx="750">
                  <c:v>43931.069502314815</c:v>
                </c:pt>
                <c:pt idx="751">
                  <c:v>43931.398207523147</c:v>
                </c:pt>
                <c:pt idx="752">
                  <c:v>43931.399636111113</c:v>
                </c:pt>
                <c:pt idx="753">
                  <c:v>43931.463906828707</c:v>
                </c:pt>
                <c:pt idx="754">
                  <c:v>43931.468191087966</c:v>
                </c:pt>
                <c:pt idx="755">
                  <c:v>43931.469619560186</c:v>
                </c:pt>
                <c:pt idx="756">
                  <c:v>43931.733181481482</c:v>
                </c:pt>
                <c:pt idx="757">
                  <c:v>43931.736037731484</c:v>
                </c:pt>
                <c:pt idx="758">
                  <c:v>43931.737466087965</c:v>
                </c:pt>
                <c:pt idx="759">
                  <c:v>43931.787280092591</c:v>
                </c:pt>
                <c:pt idx="760">
                  <c:v>43932.035671296297</c:v>
                </c:pt>
                <c:pt idx="761">
                  <c:v>43932.499884259261</c:v>
                </c:pt>
                <c:pt idx="762">
                  <c:v>43932.566458333335</c:v>
                </c:pt>
                <c:pt idx="763">
                  <c:v>43932.566458333335</c:v>
                </c:pt>
                <c:pt idx="764">
                  <c:v>43932.566459027781</c:v>
                </c:pt>
                <c:pt idx="765">
                  <c:v>43932.63500347222</c:v>
                </c:pt>
                <c:pt idx="766">
                  <c:v>43932.636431481478</c:v>
                </c:pt>
                <c:pt idx="767">
                  <c:v>43932.637859606482</c:v>
                </c:pt>
                <c:pt idx="768">
                  <c:v>43933.462983680554</c:v>
                </c:pt>
                <c:pt idx="769">
                  <c:v>43933.465839930555</c:v>
                </c:pt>
                <c:pt idx="770">
                  <c:v>43933.467268055552</c:v>
                </c:pt>
                <c:pt idx="771">
                  <c:v>43933.532141203701</c:v>
                </c:pt>
                <c:pt idx="772">
                  <c:v>43933.535007060185</c:v>
                </c:pt>
                <c:pt idx="773">
                  <c:v>43933.536434953705</c:v>
                </c:pt>
                <c:pt idx="774">
                  <c:v>43933.599398148152</c:v>
                </c:pt>
                <c:pt idx="775">
                  <c:v>43933.602254513891</c:v>
                </c:pt>
                <c:pt idx="776">
                  <c:v>43933.603682754627</c:v>
                </c:pt>
                <c:pt idx="777">
                  <c:v>43933.665231944447</c:v>
                </c:pt>
                <c:pt idx="778">
                  <c:v>43933.666655092595</c:v>
                </c:pt>
                <c:pt idx="779">
                  <c:v>43933.666660069444</c:v>
                </c:pt>
                <c:pt idx="780">
                  <c:v>43933.669516782407</c:v>
                </c:pt>
                <c:pt idx="781">
                  <c:v>43933.733784722222</c:v>
                </c:pt>
                <c:pt idx="782">
                  <c:v>43934.366273032407</c:v>
                </c:pt>
                <c:pt idx="783">
                  <c:v>43934.430673958334</c:v>
                </c:pt>
                <c:pt idx="784">
                  <c:v>43934.43210208333</c:v>
                </c:pt>
                <c:pt idx="785">
                  <c:v>43934.433530324073</c:v>
                </c:pt>
                <c:pt idx="786">
                  <c:v>43934.434958680555</c:v>
                </c:pt>
                <c:pt idx="787">
                  <c:v>43934.496102430552</c:v>
                </c:pt>
                <c:pt idx="788">
                  <c:v>43934.497530787034</c:v>
                </c:pt>
                <c:pt idx="789">
                  <c:v>43934.49895833333</c:v>
                </c:pt>
                <c:pt idx="790">
                  <c:v>43934.498959143515</c:v>
                </c:pt>
                <c:pt idx="791">
                  <c:v>43934.501815856478</c:v>
                </c:pt>
                <c:pt idx="792">
                  <c:v>43934.566087962965</c:v>
                </c:pt>
                <c:pt idx="793">
                  <c:v>43934.631802314812</c:v>
                </c:pt>
                <c:pt idx="794">
                  <c:v>43934.634658564813</c:v>
                </c:pt>
                <c:pt idx="795">
                  <c:v>43934.636086805556</c:v>
                </c:pt>
                <c:pt idx="796">
                  <c:v>43935.532523148147</c:v>
                </c:pt>
                <c:pt idx="797">
                  <c:v>43935.532524884256</c:v>
                </c:pt>
                <c:pt idx="798">
                  <c:v>43935.535382175927</c:v>
                </c:pt>
                <c:pt idx="799">
                  <c:v>43935.601091898148</c:v>
                </c:pt>
                <c:pt idx="800">
                  <c:v>43935.602520370368</c:v>
                </c:pt>
                <c:pt idx="801">
                  <c:v>43935.66922708333</c:v>
                </c:pt>
                <c:pt idx="802">
                  <c:v>43936.363540509257</c:v>
                </c:pt>
                <c:pt idx="803">
                  <c:v>43936.364968865739</c:v>
                </c:pt>
                <c:pt idx="804">
                  <c:v>43936.366397106482</c:v>
                </c:pt>
                <c:pt idx="805">
                  <c:v>43936.42882951389</c:v>
                </c:pt>
                <c:pt idx="806">
                  <c:v>43936.430257870372</c:v>
                </c:pt>
                <c:pt idx="807">
                  <c:v>43936.43168587963</c:v>
                </c:pt>
                <c:pt idx="808">
                  <c:v>43936.433114120373</c:v>
                </c:pt>
                <c:pt idx="809">
                  <c:v>43936.43454224537</c:v>
                </c:pt>
                <c:pt idx="810">
                  <c:v>43936.497517245371</c:v>
                </c:pt>
                <c:pt idx="811">
                  <c:v>43936.567511111112</c:v>
                </c:pt>
                <c:pt idx="812">
                  <c:v>43937.332194560186</c:v>
                </c:pt>
                <c:pt idx="813">
                  <c:v>43937.333622685182</c:v>
                </c:pt>
                <c:pt idx="814">
                  <c:v>43937.333623032406</c:v>
                </c:pt>
                <c:pt idx="815">
                  <c:v>43937.396480439813</c:v>
                </c:pt>
                <c:pt idx="816">
                  <c:v>43937.399328703701</c:v>
                </c:pt>
                <c:pt idx="817">
                  <c:v>43937.400763888887</c:v>
                </c:pt>
                <c:pt idx="818">
                  <c:v>43937.403622685182</c:v>
                </c:pt>
                <c:pt idx="819">
                  <c:v>43937.405046296299</c:v>
                </c:pt>
                <c:pt idx="820">
                  <c:v>43937.465671296297</c:v>
                </c:pt>
                <c:pt idx="821">
                  <c:v>43937.465675925923</c:v>
                </c:pt>
                <c:pt idx="822">
                  <c:v>43937.467066319441</c:v>
                </c:pt>
                <c:pt idx="823">
                  <c:v>43937.468445486113</c:v>
                </c:pt>
                <c:pt idx="824">
                  <c:v>43937.532101504628</c:v>
                </c:pt>
                <c:pt idx="825">
                  <c:v>43937.533530324072</c:v>
                </c:pt>
                <c:pt idx="826">
                  <c:v>43937.534958912038</c:v>
                </c:pt>
                <c:pt idx="827">
                  <c:v>43937.599235879628</c:v>
                </c:pt>
                <c:pt idx="828">
                  <c:v>43937.60066423611</c:v>
                </c:pt>
                <c:pt idx="829">
                  <c:v>43938.296325925927</c:v>
                </c:pt>
                <c:pt idx="830">
                  <c:v>43938.363576388889</c:v>
                </c:pt>
                <c:pt idx="831">
                  <c:v>43938.430717592593</c:v>
                </c:pt>
                <c:pt idx="832">
                  <c:v>43938.498360995371</c:v>
                </c:pt>
                <c:pt idx="833">
                  <c:v>43938.499788773152</c:v>
                </c:pt>
                <c:pt idx="834">
                  <c:v>43938.56417766204</c:v>
                </c:pt>
                <c:pt idx="835">
                  <c:v>43938.567033912041</c:v>
                </c:pt>
                <c:pt idx="836">
                  <c:v>43938.631307870368</c:v>
                </c:pt>
                <c:pt idx="837">
                  <c:v>43938.634165393516</c:v>
                </c:pt>
                <c:pt idx="838">
                  <c:v>43939.395248958332</c:v>
                </c:pt>
                <c:pt idx="839">
                  <c:v>43939.396676851851</c:v>
                </c:pt>
                <c:pt idx="840">
                  <c:v>43939.399532754629</c:v>
                </c:pt>
                <c:pt idx="841">
                  <c:v>43939.42523148148</c:v>
                </c:pt>
                <c:pt idx="842">
                  <c:v>43939.462376041665</c:v>
                </c:pt>
                <c:pt idx="843">
                  <c:v>43939.463796296295</c:v>
                </c:pt>
                <c:pt idx="844">
                  <c:v>43939.463803935185</c:v>
                </c:pt>
                <c:pt idx="845">
                  <c:v>43939.466660300925</c:v>
                </c:pt>
                <c:pt idx="846">
                  <c:v>43939.532767245371</c:v>
                </c:pt>
                <c:pt idx="847">
                  <c:v>43939.534195717592</c:v>
                </c:pt>
                <c:pt idx="848">
                  <c:v>43940.364570370373</c:v>
                </c:pt>
                <c:pt idx="849">
                  <c:v>43940.365998379631</c:v>
                </c:pt>
                <c:pt idx="850">
                  <c:v>43940.430266203701</c:v>
                </c:pt>
                <c:pt idx="851">
                  <c:v>43940.433130787038</c:v>
                </c:pt>
                <c:pt idx="852">
                  <c:v>43940.494695023146</c:v>
                </c:pt>
                <c:pt idx="853">
                  <c:v>43940.496123379628</c:v>
                </c:pt>
                <c:pt idx="854">
                  <c:v>43940.497551851855</c:v>
                </c:pt>
                <c:pt idx="855">
                  <c:v>43940.498980208336</c:v>
                </c:pt>
                <c:pt idx="856">
                  <c:v>43940.500408449072</c:v>
                </c:pt>
                <c:pt idx="857">
                  <c:v>43940.563374421297</c:v>
                </c:pt>
                <c:pt idx="858">
                  <c:v>43940.56480266204</c:v>
                </c:pt>
                <c:pt idx="859">
                  <c:v>43940.566231365738</c:v>
                </c:pt>
                <c:pt idx="860">
                  <c:v>43940.567659722219</c:v>
                </c:pt>
                <c:pt idx="861">
                  <c:v>43941.463355439817</c:v>
                </c:pt>
                <c:pt idx="862">
                  <c:v>43941.464780092596</c:v>
                </c:pt>
                <c:pt idx="863">
                  <c:v>43941.529057175925</c:v>
                </c:pt>
                <c:pt idx="864">
                  <c:v>43941.530600347221</c:v>
                </c:pt>
                <c:pt idx="865">
                  <c:v>43941.532028240741</c:v>
                </c:pt>
                <c:pt idx="866">
                  <c:v>43941.533456365738</c:v>
                </c:pt>
                <c:pt idx="867">
                  <c:v>43941.596280555554</c:v>
                </c:pt>
                <c:pt idx="868">
                  <c:v>43941.597708796297</c:v>
                </c:pt>
                <c:pt idx="869">
                  <c:v>43941.599136921293</c:v>
                </c:pt>
                <c:pt idx="870">
                  <c:v>43942.226958912041</c:v>
                </c:pt>
                <c:pt idx="871">
                  <c:v>43942.228387384261</c:v>
                </c:pt>
                <c:pt idx="872">
                  <c:v>43942.293019212964</c:v>
                </c:pt>
                <c:pt idx="873">
                  <c:v>43942.294447569446</c:v>
                </c:pt>
                <c:pt idx="874">
                  <c:v>43942.360695949072</c:v>
                </c:pt>
                <c:pt idx="875">
                  <c:v>43942.362118055556</c:v>
                </c:pt>
                <c:pt idx="876">
                  <c:v>43942.362124421299</c:v>
                </c:pt>
                <c:pt idx="877">
                  <c:v>43942.364981712963</c:v>
                </c:pt>
                <c:pt idx="878">
                  <c:v>43942.380694444444</c:v>
                </c:pt>
                <c:pt idx="879">
                  <c:v>43942.430914351855</c:v>
                </c:pt>
                <c:pt idx="880">
                  <c:v>43942.430921296298</c:v>
                </c:pt>
                <c:pt idx="881">
                  <c:v>43942.432349189818</c:v>
                </c:pt>
                <c:pt idx="882">
                  <c:v>43942.496625231484</c:v>
                </c:pt>
                <c:pt idx="883">
                  <c:v>43942.498053703704</c:v>
                </c:pt>
                <c:pt idx="884">
                  <c:v>43942.564232870369</c:v>
                </c:pt>
                <c:pt idx="885">
                  <c:v>43942.56566122685</c:v>
                </c:pt>
                <c:pt idx="886">
                  <c:v>43943.195249074073</c:v>
                </c:pt>
                <c:pt idx="887">
                  <c:v>43943.326665277775</c:v>
                </c:pt>
                <c:pt idx="888">
                  <c:v>43943.328090277777</c:v>
                </c:pt>
                <c:pt idx="889">
                  <c:v>43943.328093518518</c:v>
                </c:pt>
                <c:pt idx="890">
                  <c:v>43943.393931365739</c:v>
                </c:pt>
                <c:pt idx="891">
                  <c:v>43943.396787847225</c:v>
                </c:pt>
                <c:pt idx="892">
                  <c:v>43943.398216435184</c:v>
                </c:pt>
                <c:pt idx="893">
                  <c:v>43943.530023148145</c:v>
                </c:pt>
                <c:pt idx="894">
                  <c:v>43944.227218171298</c:v>
                </c:pt>
                <c:pt idx="895">
                  <c:v>43944.228646527779</c:v>
                </c:pt>
                <c:pt idx="896">
                  <c:v>43944.230074652776</c:v>
                </c:pt>
                <c:pt idx="897">
                  <c:v>43944.291493055556</c:v>
                </c:pt>
                <c:pt idx="898">
                  <c:v>43944.291498495368</c:v>
                </c:pt>
                <c:pt idx="899">
                  <c:v>43944.294354861115</c:v>
                </c:pt>
                <c:pt idx="900">
                  <c:v>43944.29578310185</c:v>
                </c:pt>
                <c:pt idx="901">
                  <c:v>43944.297211574078</c:v>
                </c:pt>
                <c:pt idx="902">
                  <c:v>43944.320057870369</c:v>
                </c:pt>
                <c:pt idx="903">
                  <c:v>43944.322916666664</c:v>
                </c:pt>
                <c:pt idx="904">
                  <c:v>43944.360185879632</c:v>
                </c:pt>
                <c:pt idx="905">
                  <c:v>43944.388749999998</c:v>
                </c:pt>
                <c:pt idx="906">
                  <c:v>43944.390173611115</c:v>
                </c:pt>
                <c:pt idx="907">
                  <c:v>43944.456076388888</c:v>
                </c:pt>
                <c:pt idx="908">
                  <c:v>43944.458935185183</c:v>
                </c:pt>
                <c:pt idx="909">
                  <c:v>43944.497509259258</c:v>
                </c:pt>
                <c:pt idx="910">
                  <c:v>43944.498937615739</c:v>
                </c:pt>
                <c:pt idx="911">
                  <c:v>43944.526076388887</c:v>
                </c:pt>
                <c:pt idx="912">
                  <c:v>43944.591898148145</c:v>
                </c:pt>
                <c:pt idx="913">
                  <c:v>43944.594756944447</c:v>
                </c:pt>
                <c:pt idx="914">
                  <c:v>43944.596180555556</c:v>
                </c:pt>
                <c:pt idx="915">
                  <c:v>43944.659131944441</c:v>
                </c:pt>
                <c:pt idx="916">
                  <c:v>43944.660555555558</c:v>
                </c:pt>
                <c:pt idx="917">
                  <c:v>43944.663414351853</c:v>
                </c:pt>
                <c:pt idx="918">
                  <c:v>43944.724456018521</c:v>
                </c:pt>
                <c:pt idx="919">
                  <c:v>43944.727962962963</c:v>
                </c:pt>
                <c:pt idx="920">
                  <c:v>43945.194598148148</c:v>
                </c:pt>
                <c:pt idx="921">
                  <c:v>43945.196026620368</c:v>
                </c:pt>
                <c:pt idx="922">
                  <c:v>43945.258879050925</c:v>
                </c:pt>
                <c:pt idx="923">
                  <c:v>43945.260307175929</c:v>
                </c:pt>
                <c:pt idx="924">
                  <c:v>43945.263163194446</c:v>
                </c:pt>
                <c:pt idx="925">
                  <c:v>43945.287430555552</c:v>
                </c:pt>
                <c:pt idx="926">
                  <c:v>43945.290289351855</c:v>
                </c:pt>
                <c:pt idx="927">
                  <c:v>43945.352222222224</c:v>
                </c:pt>
                <c:pt idx="928">
                  <c:v>43945.355081018519</c:v>
                </c:pt>
                <c:pt idx="929">
                  <c:v>43945.356504629628</c:v>
                </c:pt>
                <c:pt idx="930">
                  <c:v>43945.357928240737</c:v>
                </c:pt>
                <c:pt idx="931">
                  <c:v>43945.394065277775</c:v>
                </c:pt>
                <c:pt idx="932">
                  <c:v>43945.395486111112</c:v>
                </c:pt>
                <c:pt idx="933">
                  <c:v>43945.395493865741</c:v>
                </c:pt>
                <c:pt idx="934">
                  <c:v>43945.396922337961</c:v>
                </c:pt>
                <c:pt idx="935">
                  <c:v>43945.398350810188</c:v>
                </c:pt>
                <c:pt idx="936">
                  <c:v>43945.421203703707</c:v>
                </c:pt>
                <c:pt idx="937">
                  <c:v>43945.422638888886</c:v>
                </c:pt>
                <c:pt idx="938">
                  <c:v>43945.424062500002</c:v>
                </c:pt>
                <c:pt idx="939">
                  <c:v>43945.490034722221</c:v>
                </c:pt>
                <c:pt idx="940">
                  <c:v>43945.491469907407</c:v>
                </c:pt>
                <c:pt idx="941">
                  <c:v>43945.492893518516</c:v>
                </c:pt>
                <c:pt idx="942">
                  <c:v>43945.527299652778</c:v>
                </c:pt>
                <c:pt idx="943">
                  <c:v>43945.530156365741</c:v>
                </c:pt>
                <c:pt idx="944">
                  <c:v>43945.531584722223</c:v>
                </c:pt>
                <c:pt idx="945">
                  <c:v>43945.557291666664</c:v>
                </c:pt>
                <c:pt idx="946">
                  <c:v>43945.560150462959</c:v>
                </c:pt>
                <c:pt idx="947">
                  <c:v>43945.561585648145</c:v>
                </c:pt>
                <c:pt idx="948">
                  <c:v>43945.624432870369</c:v>
                </c:pt>
                <c:pt idx="949">
                  <c:v>43945.625868055555</c:v>
                </c:pt>
                <c:pt idx="950">
                  <c:v>43945.627291666664</c:v>
                </c:pt>
                <c:pt idx="951">
                  <c:v>43945.62872685185</c:v>
                </c:pt>
                <c:pt idx="952">
                  <c:v>43945.630150462966</c:v>
                </c:pt>
                <c:pt idx="953">
                  <c:v>43945.691574074073</c:v>
                </c:pt>
                <c:pt idx="954">
                  <c:v>43945.692997685182</c:v>
                </c:pt>
                <c:pt idx="955">
                  <c:v>43946.294050925928</c:v>
                </c:pt>
                <c:pt idx="956">
                  <c:v>43946.358454629626</c:v>
                </c:pt>
                <c:pt idx="957">
                  <c:v>43946.361307870371</c:v>
                </c:pt>
                <c:pt idx="958">
                  <c:v>43946.361310995373</c:v>
                </c:pt>
                <c:pt idx="959">
                  <c:v>43946.497367361109</c:v>
                </c:pt>
                <c:pt idx="960">
                  <c:v>43946.59306712963</c:v>
                </c:pt>
                <c:pt idx="961">
                  <c:v>43947.192039814814</c:v>
                </c:pt>
                <c:pt idx="962">
                  <c:v>43947.194896527777</c:v>
                </c:pt>
                <c:pt idx="963">
                  <c:v>43947.25774479167</c:v>
                </c:pt>
                <c:pt idx="964">
                  <c:v>43947.259173032406</c:v>
                </c:pt>
                <c:pt idx="965">
                  <c:v>43947.26060115741</c:v>
                </c:pt>
                <c:pt idx="966">
                  <c:v>43947.262029398145</c:v>
                </c:pt>
                <c:pt idx="967">
                  <c:v>43947.288240740738</c:v>
                </c:pt>
                <c:pt idx="968">
                  <c:v>43947.325513541669</c:v>
                </c:pt>
                <c:pt idx="969">
                  <c:v>43947.329798379629</c:v>
                </c:pt>
                <c:pt idx="970">
                  <c:v>43947.33121527778</c:v>
                </c:pt>
                <c:pt idx="971">
                  <c:v>43947.39445821759</c:v>
                </c:pt>
                <c:pt idx="972">
                  <c:v>43947.395886574071</c:v>
                </c:pt>
                <c:pt idx="973">
                  <c:v>43947.397314930553</c:v>
                </c:pt>
                <c:pt idx="974">
                  <c:v>43947.461600000002</c:v>
                </c:pt>
                <c:pt idx="975">
                  <c:v>43947.463028472223</c:v>
                </c:pt>
                <c:pt idx="976">
                  <c:v>43948.156769212961</c:v>
                </c:pt>
                <c:pt idx="977">
                  <c:v>43948.158197800927</c:v>
                </c:pt>
                <c:pt idx="978">
                  <c:v>43948.16105451389</c:v>
                </c:pt>
                <c:pt idx="979">
                  <c:v>43948.22390636574</c:v>
                </c:pt>
                <c:pt idx="980">
                  <c:v>43948.225334490744</c:v>
                </c:pt>
                <c:pt idx="981">
                  <c:v>43948.228190856484</c:v>
                </c:pt>
                <c:pt idx="982">
                  <c:v>43948.229618981481</c:v>
                </c:pt>
                <c:pt idx="983">
                  <c:v>43948.29104398148</c:v>
                </c:pt>
                <c:pt idx="984">
                  <c:v>43948.292472337962</c:v>
                </c:pt>
                <c:pt idx="985">
                  <c:v>43948.295329166664</c:v>
                </c:pt>
                <c:pt idx="986">
                  <c:v>43948.296757407406</c:v>
                </c:pt>
                <c:pt idx="987">
                  <c:v>43948.359722222223</c:v>
                </c:pt>
                <c:pt idx="988">
                  <c:v>43948.359728935182</c:v>
                </c:pt>
                <c:pt idx="989">
                  <c:v>43948.362585416668</c:v>
                </c:pt>
                <c:pt idx="990">
                  <c:v>43948.428229166668</c:v>
                </c:pt>
                <c:pt idx="991">
                  <c:v>43948.428234837964</c:v>
                </c:pt>
                <c:pt idx="992">
                  <c:v>43948.429663078707</c:v>
                </c:pt>
                <c:pt idx="993">
                  <c:v>43949.326238425929</c:v>
                </c:pt>
                <c:pt idx="994">
                  <c:v>43949.326247916666</c:v>
                </c:pt>
                <c:pt idx="995">
                  <c:v>43949.329104166667</c:v>
                </c:pt>
                <c:pt idx="996">
                  <c:v>43949.392812500002</c:v>
                </c:pt>
                <c:pt idx="997">
                  <c:v>43949.394241782407</c:v>
                </c:pt>
                <c:pt idx="998">
                  <c:v>43949.397098379632</c:v>
                </c:pt>
                <c:pt idx="999">
                  <c:v>43949.458635069444</c:v>
                </c:pt>
                <c:pt idx="1000">
                  <c:v>43949.461491319445</c:v>
                </c:pt>
                <c:pt idx="1001">
                  <c:v>43949.462919560188</c:v>
                </c:pt>
                <c:pt idx="1002">
                  <c:v>43950.224699537037</c:v>
                </c:pt>
                <c:pt idx="1003">
                  <c:v>43950.226128240742</c:v>
                </c:pt>
                <c:pt idx="1004">
                  <c:v>43950.228984953705</c:v>
                </c:pt>
                <c:pt idx="1005">
                  <c:v>43950.252581018518</c:v>
                </c:pt>
                <c:pt idx="1006">
                  <c:v>43950.294014467596</c:v>
                </c:pt>
                <c:pt idx="1007">
                  <c:v>43950.295443055555</c:v>
                </c:pt>
                <c:pt idx="1008">
                  <c:v>43950.359715162034</c:v>
                </c:pt>
                <c:pt idx="1009">
                  <c:v>43950.361143402777</c:v>
                </c:pt>
                <c:pt idx="1010">
                  <c:v>43950.42422627315</c:v>
                </c:pt>
                <c:pt idx="1011">
                  <c:v>43950.42565474537</c:v>
                </c:pt>
                <c:pt idx="1012">
                  <c:v>43950.42708321759</c:v>
                </c:pt>
                <c:pt idx="1013">
                  <c:v>43950.427083333336</c:v>
                </c:pt>
                <c:pt idx="1014">
                  <c:v>43950.428511805556</c:v>
                </c:pt>
                <c:pt idx="1015">
                  <c:v>43951.191469907404</c:v>
                </c:pt>
                <c:pt idx="1016">
                  <c:v>43951.259802199071</c:v>
                </c:pt>
                <c:pt idx="1017">
                  <c:v>43951.325519675927</c:v>
                </c:pt>
                <c:pt idx="1018">
                  <c:v>43951.490173611113</c:v>
                </c:pt>
                <c:pt idx="1019">
                  <c:v>43952.157534722224</c:v>
                </c:pt>
                <c:pt idx="1020">
                  <c:v>43952.223645833335</c:v>
                </c:pt>
                <c:pt idx="1021">
                  <c:v>43952.358043981483</c:v>
                </c:pt>
                <c:pt idx="1022">
                  <c:v>43952.425185185188</c:v>
                </c:pt>
                <c:pt idx="1023">
                  <c:v>43953.122499999998</c:v>
                </c:pt>
                <c:pt idx="1024">
                  <c:v>43953.444108796299</c:v>
                </c:pt>
                <c:pt idx="1025">
                  <c:v>43954.087709837964</c:v>
                </c:pt>
                <c:pt idx="1026">
                  <c:v>43954.089138194446</c:v>
                </c:pt>
                <c:pt idx="1027">
                  <c:v>43954.090566782404</c:v>
                </c:pt>
                <c:pt idx="1028">
                  <c:v>43954.153542361113</c:v>
                </c:pt>
                <c:pt idx="1029">
                  <c:v>43954.154970949072</c:v>
                </c:pt>
                <c:pt idx="1030">
                  <c:v>43954.156399421299</c:v>
                </c:pt>
                <c:pt idx="1031">
                  <c:v>43954.156400462962</c:v>
                </c:pt>
                <c:pt idx="1032">
                  <c:v>43954.157827893519</c:v>
                </c:pt>
                <c:pt idx="1033">
                  <c:v>43954.22210752315</c:v>
                </c:pt>
                <c:pt idx="1034">
                  <c:v>43954.223530092589</c:v>
                </c:pt>
                <c:pt idx="1035">
                  <c:v>43954.223535648147</c:v>
                </c:pt>
                <c:pt idx="1036">
                  <c:v>43954.226391898148</c:v>
                </c:pt>
                <c:pt idx="1037">
                  <c:v>43954.227820254629</c:v>
                </c:pt>
                <c:pt idx="1038">
                  <c:v>43954.287815740739</c:v>
                </c:pt>
                <c:pt idx="1039">
                  <c:v>43954.290671296294</c:v>
                </c:pt>
                <c:pt idx="1040">
                  <c:v>43954.29352835648</c:v>
                </c:pt>
                <c:pt idx="1041">
                  <c:v>43954.356502893519</c:v>
                </c:pt>
                <c:pt idx="1042">
                  <c:v>43954.357931250001</c:v>
                </c:pt>
                <c:pt idx="1043">
                  <c:v>43954.359359722221</c:v>
                </c:pt>
                <c:pt idx="1044">
                  <c:v>43954.988912037035</c:v>
                </c:pt>
                <c:pt idx="1045">
                  <c:v>43955.121220949077</c:v>
                </c:pt>
                <c:pt idx="1046">
                  <c:v>43955.125506944445</c:v>
                </c:pt>
                <c:pt idx="1047">
                  <c:v>43955.186938194442</c:v>
                </c:pt>
                <c:pt idx="1048">
                  <c:v>43955.188366782408</c:v>
                </c:pt>
                <c:pt idx="1049">
                  <c:v>43955.257514236109</c:v>
                </c:pt>
                <c:pt idx="1050">
                  <c:v>43955.258942592591</c:v>
                </c:pt>
                <c:pt idx="1051">
                  <c:v>43955.32335914352</c:v>
                </c:pt>
                <c:pt idx="1052">
                  <c:v>43955.32478761574</c:v>
                </c:pt>
                <c:pt idx="1053">
                  <c:v>43956.288223495372</c:v>
                </c:pt>
                <c:pt idx="1054">
                  <c:v>43956.289651967592</c:v>
                </c:pt>
                <c:pt idx="1055">
                  <c:v>43956.291080671297</c:v>
                </c:pt>
                <c:pt idx="1056">
                  <c:v>43956.986752199075</c:v>
                </c:pt>
                <c:pt idx="1057">
                  <c:v>43957.054012384258</c:v>
                </c:pt>
                <c:pt idx="1058">
                  <c:v>43957.055440972224</c:v>
                </c:pt>
                <c:pt idx="1059">
                  <c:v>43957.056869560183</c:v>
                </c:pt>
                <c:pt idx="1060">
                  <c:v>43957.189646990744</c:v>
                </c:pt>
                <c:pt idx="1061">
                  <c:v>43957.191075694442</c:v>
                </c:pt>
                <c:pt idx="1062">
                  <c:v>43957.254063310182</c:v>
                </c:pt>
                <c:pt idx="1063">
                  <c:v>43957.255491782409</c:v>
                </c:pt>
                <c:pt idx="1064">
                  <c:v>43957.321332638887</c:v>
                </c:pt>
                <c:pt idx="1065">
                  <c:v>43957.32276087963</c:v>
                </c:pt>
                <c:pt idx="1066">
                  <c:v>43957.324189236111</c:v>
                </c:pt>
                <c:pt idx="1067">
                  <c:v>43957.325617476854</c:v>
                </c:pt>
                <c:pt idx="1068">
                  <c:v>43957.646157407406</c:v>
                </c:pt>
                <c:pt idx="1069">
                  <c:v>43958.019409722219</c:v>
                </c:pt>
                <c:pt idx="1070">
                  <c:v>43958.020833333336</c:v>
                </c:pt>
                <c:pt idx="1071">
                  <c:v>43958.022268518522</c:v>
                </c:pt>
                <c:pt idx="1072">
                  <c:v>43958.105486111112</c:v>
                </c:pt>
                <c:pt idx="1073">
                  <c:v>43958.154062499998</c:v>
                </c:pt>
                <c:pt idx="1074">
                  <c:v>43958.154062499998</c:v>
                </c:pt>
                <c:pt idx="1075">
                  <c:v>43958.155490393518</c:v>
                </c:pt>
                <c:pt idx="1076">
                  <c:v>43958.156909722224</c:v>
                </c:pt>
                <c:pt idx="1077">
                  <c:v>43958.2112037037</c:v>
                </c:pt>
                <c:pt idx="1078">
                  <c:v>43958.214062500003</c:v>
                </c:pt>
                <c:pt idx="1079">
                  <c:v>43958.221203703702</c:v>
                </c:pt>
                <c:pt idx="1080">
                  <c:v>43958.222627314812</c:v>
                </c:pt>
                <c:pt idx="1081">
                  <c:v>43958.222627314812</c:v>
                </c:pt>
                <c:pt idx="1082">
                  <c:v>43958.222636458333</c:v>
                </c:pt>
                <c:pt idx="1083">
                  <c:v>43958.224062499998</c:v>
                </c:pt>
                <c:pt idx="1084">
                  <c:v>43958.276921296296</c:v>
                </c:pt>
                <c:pt idx="1085">
                  <c:v>43958.288356481484</c:v>
                </c:pt>
                <c:pt idx="1086">
                  <c:v>43958.289786921297</c:v>
                </c:pt>
                <c:pt idx="1087">
                  <c:v>43958.547627314816</c:v>
                </c:pt>
                <c:pt idx="1088">
                  <c:v>43958.549050925925</c:v>
                </c:pt>
                <c:pt idx="1089">
                  <c:v>43958.550486111111</c:v>
                </c:pt>
                <c:pt idx="1090">
                  <c:v>43958.988437499997</c:v>
                </c:pt>
                <c:pt idx="1091">
                  <c:v>43958.988442754628</c:v>
                </c:pt>
                <c:pt idx="1092">
                  <c:v>43959.052731481483</c:v>
                </c:pt>
                <c:pt idx="1093">
                  <c:v>43959.052739814812</c:v>
                </c:pt>
                <c:pt idx="1094">
                  <c:v>43959.054166666669</c:v>
                </c:pt>
                <c:pt idx="1095">
                  <c:v>43959.054168518516</c:v>
                </c:pt>
                <c:pt idx="1096">
                  <c:v>43959.055590277778</c:v>
                </c:pt>
                <c:pt idx="1097">
                  <c:v>43959.055597222221</c:v>
                </c:pt>
                <c:pt idx="1098">
                  <c:v>43959.119803240741</c:v>
                </c:pt>
                <c:pt idx="1099">
                  <c:v>43959.119805439812</c:v>
                </c:pt>
                <c:pt idx="1100">
                  <c:v>43959.12122685185</c:v>
                </c:pt>
                <c:pt idx="1101">
                  <c:v>43959.121234143517</c:v>
                </c:pt>
                <c:pt idx="1102">
                  <c:v>43959.187060185184</c:v>
                </c:pt>
                <c:pt idx="1103">
                  <c:v>43959.18706423611</c:v>
                </c:pt>
                <c:pt idx="1104">
                  <c:v>43959.188483796293</c:v>
                </c:pt>
                <c:pt idx="1105">
                  <c:v>43959.189918981479</c:v>
                </c:pt>
                <c:pt idx="1106">
                  <c:v>43959.191349652778</c:v>
                </c:pt>
                <c:pt idx="1107">
                  <c:v>43959.252898263891</c:v>
                </c:pt>
                <c:pt idx="1108">
                  <c:v>43959.255752314813</c:v>
                </c:pt>
                <c:pt idx="1109">
                  <c:v>43959.257175925923</c:v>
                </c:pt>
                <c:pt idx="1110">
                  <c:v>43959.952003344908</c:v>
                </c:pt>
                <c:pt idx="1111">
                  <c:v>43959.953431863425</c:v>
                </c:pt>
                <c:pt idx="1112">
                  <c:v>43959.954860694445</c:v>
                </c:pt>
                <c:pt idx="1113">
                  <c:v>43960.020096574073</c:v>
                </c:pt>
                <c:pt idx="1114">
                  <c:v>43960.022953171298</c:v>
                </c:pt>
                <c:pt idx="1115">
                  <c:v>43960.08437916667</c:v>
                </c:pt>
                <c:pt idx="1116">
                  <c:v>43960.08866400463</c:v>
                </c:pt>
                <c:pt idx="1117">
                  <c:v>43960.152943171299</c:v>
                </c:pt>
                <c:pt idx="1118">
                  <c:v>43960.154371412034</c:v>
                </c:pt>
                <c:pt idx="1119">
                  <c:v>43960.210081018522</c:v>
                </c:pt>
                <c:pt idx="1120">
                  <c:v>43960.220087152775</c:v>
                </c:pt>
                <c:pt idx="1121">
                  <c:v>43960.222944097222</c:v>
                </c:pt>
                <c:pt idx="1122">
                  <c:v>43960.224372685188</c:v>
                </c:pt>
                <c:pt idx="1123">
                  <c:v>43960.288646875</c:v>
                </c:pt>
                <c:pt idx="1124">
                  <c:v>43960.414363425924</c:v>
                </c:pt>
                <c:pt idx="1125">
                  <c:v>43960.480069444442</c:v>
                </c:pt>
                <c:pt idx="1126">
                  <c:v>43960.481504629628</c:v>
                </c:pt>
                <c:pt idx="1127">
                  <c:v>43960.482928240737</c:v>
                </c:pt>
                <c:pt idx="1128">
                  <c:v>43960.984756944446</c:v>
                </c:pt>
                <c:pt idx="1129">
                  <c:v>43961.117724421296</c:v>
                </c:pt>
                <c:pt idx="1130">
                  <c:v>43961.119153009262</c:v>
                </c:pt>
                <c:pt idx="1131">
                  <c:v>43961.120578703703</c:v>
                </c:pt>
                <c:pt idx="1132">
                  <c:v>43961.120581712959</c:v>
                </c:pt>
                <c:pt idx="1133">
                  <c:v>43961.186300000001</c:v>
                </c:pt>
                <c:pt idx="1134">
                  <c:v>43961.189157175926</c:v>
                </c:pt>
                <c:pt idx="1135">
                  <c:v>43961.885266203702</c:v>
                </c:pt>
                <c:pt idx="1136">
                  <c:v>43961.95098361111</c:v>
                </c:pt>
                <c:pt idx="1137">
                  <c:v>43961.9524121875</c:v>
                </c:pt>
                <c:pt idx="1138">
                  <c:v>43961.953840879629</c:v>
                </c:pt>
                <c:pt idx="1139">
                  <c:v>43962.016706076392</c:v>
                </c:pt>
                <c:pt idx="1140">
                  <c:v>43962.082409953706</c:v>
                </c:pt>
                <c:pt idx="1141">
                  <c:v>43962.083838310187</c:v>
                </c:pt>
                <c:pt idx="1142">
                  <c:v>43962.085266203707</c:v>
                </c:pt>
                <c:pt idx="1143">
                  <c:v>43962.085266203707</c:v>
                </c:pt>
                <c:pt idx="1144">
                  <c:v>43962.086689814816</c:v>
                </c:pt>
                <c:pt idx="1145">
                  <c:v>43962.086689814816</c:v>
                </c:pt>
                <c:pt idx="1146">
                  <c:v>43962.086694791666</c:v>
                </c:pt>
                <c:pt idx="1147">
                  <c:v>43962.088123148147</c:v>
                </c:pt>
                <c:pt idx="1148">
                  <c:v>43962.151579282407</c:v>
                </c:pt>
                <c:pt idx="1149">
                  <c:v>43962.153007638888</c:v>
                </c:pt>
                <c:pt idx="1150">
                  <c:v>43962.154436111108</c:v>
                </c:pt>
                <c:pt idx="1151">
                  <c:v>43962.217309143518</c:v>
                </c:pt>
                <c:pt idx="1152">
                  <c:v>43962.218737962961</c:v>
                </c:pt>
                <c:pt idx="1153">
                  <c:v>43962.221595254632</c:v>
                </c:pt>
                <c:pt idx="1154">
                  <c:v>43962.223023958337</c:v>
                </c:pt>
                <c:pt idx="1155">
                  <c:v>43962.942546296297</c:v>
                </c:pt>
                <c:pt idx="1156">
                  <c:v>43963.881977893521</c:v>
                </c:pt>
                <c:pt idx="1157">
                  <c:v>43963.883368171293</c:v>
                </c:pt>
                <c:pt idx="1158">
                  <c:v>43963.884758564818</c:v>
                </c:pt>
                <c:pt idx="1159">
                  <c:v>43963.947726516206</c:v>
                </c:pt>
                <c:pt idx="1160">
                  <c:v>43963.949155092596</c:v>
                </c:pt>
                <c:pt idx="1161">
                  <c:v>43963.949155625</c:v>
                </c:pt>
                <c:pt idx="1162">
                  <c:v>43963.950578703705</c:v>
                </c:pt>
                <c:pt idx="1163">
                  <c:v>43963.952014097224</c:v>
                </c:pt>
                <c:pt idx="1164">
                  <c:v>43964.015056180557</c:v>
                </c:pt>
                <c:pt idx="1165">
                  <c:v>43964.017913599535</c:v>
                </c:pt>
                <c:pt idx="1166">
                  <c:v>43964.019342557869</c:v>
                </c:pt>
                <c:pt idx="1167">
                  <c:v>43964.082640624998</c:v>
                </c:pt>
                <c:pt idx="1168">
                  <c:v>43964.084062499998</c:v>
                </c:pt>
                <c:pt idx="1169">
                  <c:v>43964.085497916669</c:v>
                </c:pt>
                <c:pt idx="1170">
                  <c:v>43964.086926736112</c:v>
                </c:pt>
                <c:pt idx="1171">
                  <c:v>43964.151358564814</c:v>
                </c:pt>
                <c:pt idx="1172">
                  <c:v>43964.15421296296</c:v>
                </c:pt>
                <c:pt idx="1173">
                  <c:v>43964.154216087962</c:v>
                </c:pt>
                <c:pt idx="1174">
                  <c:v>43964.217213194446</c:v>
                </c:pt>
                <c:pt idx="1175">
                  <c:v>43964.21864201389</c:v>
                </c:pt>
                <c:pt idx="1176">
                  <c:v>43964.220070833333</c:v>
                </c:pt>
                <c:pt idx="1177">
                  <c:v>43964.913916087964</c:v>
                </c:pt>
                <c:pt idx="1178">
                  <c:v>43964.915345023146</c:v>
                </c:pt>
                <c:pt idx="1179">
                  <c:v>43964.916770833333</c:v>
                </c:pt>
                <c:pt idx="1180">
                  <c:v>43964.916773993056</c:v>
                </c:pt>
                <c:pt idx="1181">
                  <c:v>43964.921053240738</c:v>
                </c:pt>
                <c:pt idx="1182">
                  <c:v>43964.981099722223</c:v>
                </c:pt>
                <c:pt idx="1183">
                  <c:v>43964.982529120367</c:v>
                </c:pt>
                <c:pt idx="1184">
                  <c:v>43964.983958333331</c:v>
                </c:pt>
                <c:pt idx="1185">
                  <c:v>43964.985387708337</c:v>
                </c:pt>
                <c:pt idx="1186">
                  <c:v>43964.986816990742</c:v>
                </c:pt>
                <c:pt idx="1187">
                  <c:v>43964.986817129633</c:v>
                </c:pt>
                <c:pt idx="1188">
                  <c:v>43965.049393402776</c:v>
                </c:pt>
                <c:pt idx="1189">
                  <c:v>43965.050821759258</c:v>
                </c:pt>
                <c:pt idx="1190">
                  <c:v>43965.050821759258</c:v>
                </c:pt>
                <c:pt idx="1191">
                  <c:v>43965.050821759258</c:v>
                </c:pt>
                <c:pt idx="1192">
                  <c:v>43965.050823495367</c:v>
                </c:pt>
                <c:pt idx="1193">
                  <c:v>43965.052253472226</c:v>
                </c:pt>
                <c:pt idx="1194">
                  <c:v>43965.053683101854</c:v>
                </c:pt>
                <c:pt idx="1195">
                  <c:v>43965.115146759257</c:v>
                </c:pt>
                <c:pt idx="1196">
                  <c:v>43965.116576157408</c:v>
                </c:pt>
                <c:pt idx="1197">
                  <c:v>43965.117997685185</c:v>
                </c:pt>
                <c:pt idx="1198">
                  <c:v>43965.117997685185</c:v>
                </c:pt>
                <c:pt idx="1199">
                  <c:v>43965.118005439814</c:v>
                </c:pt>
                <c:pt idx="1200">
                  <c:v>43965.183752083336</c:v>
                </c:pt>
                <c:pt idx="1201">
                  <c:v>43965.185181250003</c:v>
                </c:pt>
                <c:pt idx="1202">
                  <c:v>43965.881487500003</c:v>
                </c:pt>
                <c:pt idx="1203">
                  <c:v>43965.882917013892</c:v>
                </c:pt>
                <c:pt idx="1204">
                  <c:v>43965.884346643521</c:v>
                </c:pt>
                <c:pt idx="1205">
                  <c:v>43965.947272962963</c:v>
                </c:pt>
                <c:pt idx="1206">
                  <c:v>43965.948703425929</c:v>
                </c:pt>
                <c:pt idx="1207">
                  <c:v>43965.950127314813</c:v>
                </c:pt>
                <c:pt idx="1208">
                  <c:v>43965.950133831022</c:v>
                </c:pt>
                <c:pt idx="1209">
                  <c:v>43966.013716689813</c:v>
                </c:pt>
                <c:pt idx="1210">
                  <c:v>43966.015147384256</c:v>
                </c:pt>
                <c:pt idx="1211">
                  <c:v>43966.018008715277</c:v>
                </c:pt>
                <c:pt idx="1212">
                  <c:v>43966.019439502314</c:v>
                </c:pt>
                <c:pt idx="1213">
                  <c:v>43966.080926041664</c:v>
                </c:pt>
                <c:pt idx="1214">
                  <c:v>43966.082355787039</c:v>
                </c:pt>
                <c:pt idx="1215">
                  <c:v>43966.083784722221</c:v>
                </c:pt>
                <c:pt idx="1216">
                  <c:v>43966.083785300929</c:v>
                </c:pt>
                <c:pt idx="1217">
                  <c:v>43966.08520833333</c:v>
                </c:pt>
                <c:pt idx="1218">
                  <c:v>43966.085214930557</c:v>
                </c:pt>
                <c:pt idx="1219">
                  <c:v>43966.086644444447</c:v>
                </c:pt>
                <c:pt idx="1220">
                  <c:v>43966.14958287037</c:v>
                </c:pt>
                <c:pt idx="1221">
                  <c:v>43966.151006944441</c:v>
                </c:pt>
                <c:pt idx="1222">
                  <c:v>43966.151013194445</c:v>
                </c:pt>
                <c:pt idx="1223">
                  <c:v>43966.217305324077</c:v>
                </c:pt>
                <c:pt idx="1224">
                  <c:v>43966.24554398148</c:v>
                </c:pt>
                <c:pt idx="1225">
                  <c:v>43966.246979166666</c:v>
                </c:pt>
                <c:pt idx="1226">
                  <c:v>43966.248414351852</c:v>
                </c:pt>
                <c:pt idx="1227">
                  <c:v>43966.312245370369</c:v>
                </c:pt>
                <c:pt idx="1228">
                  <c:v>43966.315104166664</c:v>
                </c:pt>
                <c:pt idx="1229">
                  <c:v>43966.845614004633</c:v>
                </c:pt>
                <c:pt idx="1230">
                  <c:v>43966.847043981485</c:v>
                </c:pt>
                <c:pt idx="1231">
                  <c:v>43966.848473958336</c:v>
                </c:pt>
                <c:pt idx="1232">
                  <c:v>43966.849904166666</c:v>
                </c:pt>
                <c:pt idx="1233">
                  <c:v>43966.851331018515</c:v>
                </c:pt>
                <c:pt idx="1234">
                  <c:v>43966.912546874999</c:v>
                </c:pt>
                <c:pt idx="1235">
                  <c:v>43966.913977546297</c:v>
                </c:pt>
                <c:pt idx="1236">
                  <c:v>43966.91540810185</c:v>
                </c:pt>
                <c:pt idx="1237">
                  <c:v>43966.91684027778</c:v>
                </c:pt>
                <c:pt idx="1238">
                  <c:v>43966.918263888889</c:v>
                </c:pt>
                <c:pt idx="1239">
                  <c:v>43966.941157407404</c:v>
                </c:pt>
                <c:pt idx="1240">
                  <c:v>43966.94258101852</c:v>
                </c:pt>
                <c:pt idx="1241">
                  <c:v>43966.944016203706</c:v>
                </c:pt>
                <c:pt idx="1242">
                  <c:v>43966.945439814815</c:v>
                </c:pt>
                <c:pt idx="1243">
                  <c:v>43966.981226458331</c:v>
                </c:pt>
                <c:pt idx="1244">
                  <c:v>43966.982657928238</c:v>
                </c:pt>
                <c:pt idx="1245">
                  <c:v>43966.984089409721</c:v>
                </c:pt>
                <c:pt idx="1246">
                  <c:v>43967.006979166668</c:v>
                </c:pt>
                <c:pt idx="1247">
                  <c:v>43967.008414351854</c:v>
                </c:pt>
                <c:pt idx="1248">
                  <c:v>43967.011273148149</c:v>
                </c:pt>
                <c:pt idx="1249">
                  <c:v>43967.012696759259</c:v>
                </c:pt>
                <c:pt idx="1250">
                  <c:v>43967.048486921296</c:v>
                </c:pt>
                <c:pt idx="1251">
                  <c:v>43967.049918287034</c:v>
                </c:pt>
                <c:pt idx="1252">
                  <c:v>43967.051349305555</c:v>
                </c:pt>
                <c:pt idx="1253">
                  <c:v>43967.052780555554</c:v>
                </c:pt>
                <c:pt idx="1254">
                  <c:v>43967.078530092593</c:v>
                </c:pt>
                <c:pt idx="1255">
                  <c:v>43967.114773148147</c:v>
                </c:pt>
                <c:pt idx="1256">
                  <c:v>43967.117634722221</c:v>
                </c:pt>
                <c:pt idx="1257">
                  <c:v>43967.119065624996</c:v>
                </c:pt>
                <c:pt idx="1258">
                  <c:v>43967.144247685188</c:v>
                </c:pt>
                <c:pt idx="1259">
                  <c:v>43967.145682870374</c:v>
                </c:pt>
                <c:pt idx="1260">
                  <c:v>43967.147106481483</c:v>
                </c:pt>
                <c:pt idx="1261">
                  <c:v>43967.211041666669</c:v>
                </c:pt>
                <c:pt idx="1262">
                  <c:v>43967.212465277778</c:v>
                </c:pt>
                <c:pt idx="1263">
                  <c:v>43967.213900462964</c:v>
                </c:pt>
                <c:pt idx="1264">
                  <c:v>43967.21533564815</c:v>
                </c:pt>
                <c:pt idx="1265">
                  <c:v>43967.310914351852</c:v>
                </c:pt>
                <c:pt idx="1266">
                  <c:v>43967.310925925929</c:v>
                </c:pt>
                <c:pt idx="1267">
                  <c:v>43967.883267476849</c:v>
                </c:pt>
                <c:pt idx="1268">
                  <c:v>43967.944894953704</c:v>
                </c:pt>
                <c:pt idx="1269">
                  <c:v>43967.94632466435</c:v>
                </c:pt>
                <c:pt idx="1270">
                  <c:v>43967.947754525463</c:v>
                </c:pt>
                <c:pt idx="1271">
                  <c:v>43967.950614270834</c:v>
                </c:pt>
                <c:pt idx="1272">
                  <c:v>43968.013548414354</c:v>
                </c:pt>
                <c:pt idx="1273">
                  <c:v>43968.014976851853</c:v>
                </c:pt>
                <c:pt idx="1274">
                  <c:v>43968.01497895833</c:v>
                </c:pt>
                <c:pt idx="1275">
                  <c:v>43968.016400462962</c:v>
                </c:pt>
                <c:pt idx="1276">
                  <c:v>43968.016400462962</c:v>
                </c:pt>
                <c:pt idx="1277">
                  <c:v>43968.080656481485</c:v>
                </c:pt>
                <c:pt idx="1278">
                  <c:v>43968.082083333335</c:v>
                </c:pt>
                <c:pt idx="1279">
                  <c:v>43968.147886342595</c:v>
                </c:pt>
                <c:pt idx="1280">
                  <c:v>43968.149317129632</c:v>
                </c:pt>
                <c:pt idx="1281">
                  <c:v>43968.149317129632</c:v>
                </c:pt>
                <c:pt idx="1282">
                  <c:v>43968.246574074074</c:v>
                </c:pt>
                <c:pt idx="1283">
                  <c:v>43968.248113425929</c:v>
                </c:pt>
                <c:pt idx="1284">
                  <c:v>43968.313784722224</c:v>
                </c:pt>
                <c:pt idx="1285">
                  <c:v>43968.448634259257</c:v>
                </c:pt>
                <c:pt idx="1286">
                  <c:v>43968.846250578703</c:v>
                </c:pt>
                <c:pt idx="1287">
                  <c:v>43968.847680671293</c:v>
                </c:pt>
                <c:pt idx="1288">
                  <c:v>43968.849110532406</c:v>
                </c:pt>
                <c:pt idx="1289">
                  <c:v>43968.912648495367</c:v>
                </c:pt>
                <c:pt idx="1290">
                  <c:v>43968.914074074077</c:v>
                </c:pt>
                <c:pt idx="1291">
                  <c:v>43968.916939907409</c:v>
                </c:pt>
                <c:pt idx="1292">
                  <c:v>43968.980086516203</c:v>
                </c:pt>
                <c:pt idx="1293">
                  <c:v>43968.982946122684</c:v>
                </c:pt>
                <c:pt idx="1294">
                  <c:v>43969.045861805556</c:v>
                </c:pt>
                <c:pt idx="1295">
                  <c:v>43969.047291550924</c:v>
                </c:pt>
                <c:pt idx="1296">
                  <c:v>43969.050151736112</c:v>
                </c:pt>
                <c:pt idx="1297">
                  <c:v>43969.051581712964</c:v>
                </c:pt>
                <c:pt idx="1298">
                  <c:v>43969.810017939817</c:v>
                </c:pt>
                <c:pt idx="1299">
                  <c:v>43969.810017939817</c:v>
                </c:pt>
                <c:pt idx="1300">
                  <c:v>43969.812877430559</c:v>
                </c:pt>
                <c:pt idx="1301">
                  <c:v>43969.812877430559</c:v>
                </c:pt>
                <c:pt idx="1302">
                  <c:v>43969.814307407411</c:v>
                </c:pt>
                <c:pt idx="1303">
                  <c:v>43969.814307407411</c:v>
                </c:pt>
                <c:pt idx="1304">
                  <c:v>43969.815736805554</c:v>
                </c:pt>
                <c:pt idx="1305">
                  <c:v>43969.815736805554</c:v>
                </c:pt>
                <c:pt idx="1306">
                  <c:v>43969.87983391204</c:v>
                </c:pt>
                <c:pt idx="1307">
                  <c:v>43969.87983391204</c:v>
                </c:pt>
                <c:pt idx="1308">
                  <c:v>43969.881263773146</c:v>
                </c:pt>
                <c:pt idx="1309">
                  <c:v>43969.881263773146</c:v>
                </c:pt>
                <c:pt idx="1310">
                  <c:v>43969.882693634259</c:v>
                </c:pt>
                <c:pt idx="1311">
                  <c:v>43969.882693634259</c:v>
                </c:pt>
                <c:pt idx="1312">
                  <c:v>43969.944277418981</c:v>
                </c:pt>
                <c:pt idx="1313">
                  <c:v>43969.944277418981</c:v>
                </c:pt>
                <c:pt idx="1314">
                  <c:v>43969.945707037034</c:v>
                </c:pt>
                <c:pt idx="1315">
                  <c:v>43969.945707037034</c:v>
                </c:pt>
                <c:pt idx="1316">
                  <c:v>43969.947129629632</c:v>
                </c:pt>
                <c:pt idx="1317">
                  <c:v>43969.949995567127</c:v>
                </c:pt>
                <c:pt idx="1318">
                  <c:v>43969.949995567127</c:v>
                </c:pt>
                <c:pt idx="1319">
                  <c:v>43970.012105729169</c:v>
                </c:pt>
                <c:pt idx="1320">
                  <c:v>43970.012105729169</c:v>
                </c:pt>
                <c:pt idx="1321">
                  <c:v>43970.013535474536</c:v>
                </c:pt>
                <c:pt idx="1322">
                  <c:v>43970.013535474536</c:v>
                </c:pt>
                <c:pt idx="1323">
                  <c:v>43970.014965219911</c:v>
                </c:pt>
                <c:pt idx="1324">
                  <c:v>43970.014965219911</c:v>
                </c:pt>
                <c:pt idx="1325">
                  <c:v>43970.014965277776</c:v>
                </c:pt>
                <c:pt idx="1326">
                  <c:v>43970.06927083333</c:v>
                </c:pt>
                <c:pt idx="1327">
                  <c:v>43970.070706018516</c:v>
                </c:pt>
                <c:pt idx="1328">
                  <c:v>43970.079284953703</c:v>
                </c:pt>
                <c:pt idx="1329">
                  <c:v>43970.079284953703</c:v>
                </c:pt>
                <c:pt idx="1330">
                  <c:v>43970.080714236108</c:v>
                </c:pt>
                <c:pt idx="1331">
                  <c:v>43970.080714236108</c:v>
                </c:pt>
                <c:pt idx="1332">
                  <c:v>43970.083573495373</c:v>
                </c:pt>
                <c:pt idx="1333">
                  <c:v>43970.083573495373</c:v>
                </c:pt>
                <c:pt idx="1334">
                  <c:v>43970.34034722222</c:v>
                </c:pt>
                <c:pt idx="1335">
                  <c:v>43970.341782407406</c:v>
                </c:pt>
                <c:pt idx="1336">
                  <c:v>43970.343206018515</c:v>
                </c:pt>
                <c:pt idx="1337">
                  <c:v>43970.780372685185</c:v>
                </c:pt>
                <c:pt idx="1338">
                  <c:v>43970.781802083337</c:v>
                </c:pt>
                <c:pt idx="1339">
                  <c:v>43970.843399652775</c:v>
                </c:pt>
                <c:pt idx="1340">
                  <c:v>43970.846257523146</c:v>
                </c:pt>
                <c:pt idx="1341">
                  <c:v>43970.847687037036</c:v>
                </c:pt>
                <c:pt idx="1342">
                  <c:v>43970.849116087964</c:v>
                </c:pt>
                <c:pt idx="1343">
                  <c:v>43970.910671990743</c:v>
                </c:pt>
                <c:pt idx="1344">
                  <c:v>43970.912094907406</c:v>
                </c:pt>
                <c:pt idx="1345">
                  <c:v>43970.912094907406</c:v>
                </c:pt>
                <c:pt idx="1346">
                  <c:v>43970.912101273148</c:v>
                </c:pt>
                <c:pt idx="1347">
                  <c:v>43970.913530092592</c:v>
                </c:pt>
                <c:pt idx="1348">
                  <c:v>43970.913530092592</c:v>
                </c:pt>
                <c:pt idx="1349">
                  <c:v>43970.913530439815</c:v>
                </c:pt>
                <c:pt idx="1350">
                  <c:v>43970.91495972222</c:v>
                </c:pt>
                <c:pt idx="1351">
                  <c:v>43970.916388773148</c:v>
                </c:pt>
                <c:pt idx="1352">
                  <c:v>43970.97783290509</c:v>
                </c:pt>
                <c:pt idx="1353">
                  <c:v>43970.980682870373</c:v>
                </c:pt>
                <c:pt idx="1354">
                  <c:v>43970.98212040509</c:v>
                </c:pt>
                <c:pt idx="1355">
                  <c:v>43970.983549363424</c:v>
                </c:pt>
                <c:pt idx="1356">
                  <c:v>43971.036423611113</c:v>
                </c:pt>
                <c:pt idx="1357">
                  <c:v>43971.039282407408</c:v>
                </c:pt>
                <c:pt idx="1358">
                  <c:v>43971.047856365738</c:v>
                </c:pt>
                <c:pt idx="1359">
                  <c:v>43971.049285069443</c:v>
                </c:pt>
                <c:pt idx="1360">
                  <c:v>43971.050714004632</c:v>
                </c:pt>
                <c:pt idx="1361">
                  <c:v>43971.113585185187</c:v>
                </c:pt>
                <c:pt idx="1362">
                  <c:v>43971.81247384259</c:v>
                </c:pt>
                <c:pt idx="1363">
                  <c:v>43971.877094212963</c:v>
                </c:pt>
                <c:pt idx="1364">
                  <c:v>43971.881381712963</c:v>
                </c:pt>
                <c:pt idx="1365">
                  <c:v>43971.943749999999</c:v>
                </c:pt>
                <c:pt idx="1366">
                  <c:v>43971.943758067129</c:v>
                </c:pt>
                <c:pt idx="1367">
                  <c:v>43971.94518722222</c:v>
                </c:pt>
                <c:pt idx="1368">
                  <c:v>43971.94804614583</c:v>
                </c:pt>
                <c:pt idx="1369">
                  <c:v>43972.010928067131</c:v>
                </c:pt>
                <c:pt idx="1370">
                  <c:v>43972.012357557869</c:v>
                </c:pt>
                <c:pt idx="1371">
                  <c:v>43972.01521662037</c:v>
                </c:pt>
                <c:pt idx="1372">
                  <c:v>43972.078215277776</c:v>
                </c:pt>
                <c:pt idx="1373">
                  <c:v>43972.079645138889</c:v>
                </c:pt>
                <c:pt idx="1374">
                  <c:v>43972.081074768517</c:v>
                </c:pt>
                <c:pt idx="1375">
                  <c:v>43972.08250462963</c:v>
                </c:pt>
                <c:pt idx="1376">
                  <c:v>43972.174317129633</c:v>
                </c:pt>
                <c:pt idx="1377">
                  <c:v>43972.175740740742</c:v>
                </c:pt>
                <c:pt idx="1378">
                  <c:v>43972.177175925928</c:v>
                </c:pt>
                <c:pt idx="1379">
                  <c:v>43972.180034722223</c:v>
                </c:pt>
                <c:pt idx="1380">
                  <c:v>43972.244340277779</c:v>
                </c:pt>
                <c:pt idx="1381">
                  <c:v>43972.245775462965</c:v>
                </c:pt>
                <c:pt idx="1382">
                  <c:v>43972.247199074074</c:v>
                </c:pt>
                <c:pt idx="1383">
                  <c:v>43972.710902777777</c:v>
                </c:pt>
                <c:pt idx="1384">
                  <c:v>43972.775199074073</c:v>
                </c:pt>
                <c:pt idx="1385">
                  <c:v>43972.776627662039</c:v>
                </c:pt>
                <c:pt idx="1386">
                  <c:v>43972.778056712959</c:v>
                </c:pt>
                <c:pt idx="1387">
                  <c:v>43972.779485763887</c:v>
                </c:pt>
                <c:pt idx="1388">
                  <c:v>43972.780914814815</c:v>
                </c:pt>
                <c:pt idx="1389">
                  <c:v>43972.803773148145</c:v>
                </c:pt>
                <c:pt idx="1390">
                  <c:v>43972.805208333331</c:v>
                </c:pt>
                <c:pt idx="1391">
                  <c:v>43972.806631944448</c:v>
                </c:pt>
                <c:pt idx="1392">
                  <c:v>43972.871168981481</c:v>
                </c:pt>
                <c:pt idx="1393">
                  <c:v>43972.872604166667</c:v>
                </c:pt>
                <c:pt idx="1394">
                  <c:v>43972.872604166667</c:v>
                </c:pt>
                <c:pt idx="1395">
                  <c:v>43972.874027777776</c:v>
                </c:pt>
                <c:pt idx="1396">
                  <c:v>43972.908441666666</c:v>
                </c:pt>
                <c:pt idx="1397">
                  <c:v>43972.908441666666</c:v>
                </c:pt>
                <c:pt idx="1398">
                  <c:v>43972.909870601849</c:v>
                </c:pt>
                <c:pt idx="1399">
                  <c:v>43972.909870601849</c:v>
                </c:pt>
                <c:pt idx="1400">
                  <c:v>43972.911296296297</c:v>
                </c:pt>
                <c:pt idx="1401">
                  <c:v>43972.914157870371</c:v>
                </c:pt>
                <c:pt idx="1402">
                  <c:v>43972.937025462961</c:v>
                </c:pt>
                <c:pt idx="1403">
                  <c:v>43972.938449074078</c:v>
                </c:pt>
                <c:pt idx="1404">
                  <c:v>43972.939872685187</c:v>
                </c:pt>
                <c:pt idx="1405">
                  <c:v>43972.941307870373</c:v>
                </c:pt>
                <c:pt idx="1406">
                  <c:v>43972.97703209491</c:v>
                </c:pt>
                <c:pt idx="1407">
                  <c:v>43972.97703209491</c:v>
                </c:pt>
                <c:pt idx="1408">
                  <c:v>43972.982743055552</c:v>
                </c:pt>
                <c:pt idx="1409">
                  <c:v>43973.035925925928</c:v>
                </c:pt>
                <c:pt idx="1410">
                  <c:v>43973.043081365744</c:v>
                </c:pt>
                <c:pt idx="1411">
                  <c:v>43973.043081365744</c:v>
                </c:pt>
                <c:pt idx="1412">
                  <c:v>43973.044510648149</c:v>
                </c:pt>
                <c:pt idx="1413">
                  <c:v>43973.044510648149</c:v>
                </c:pt>
                <c:pt idx="1414">
                  <c:v>43973.045940046293</c:v>
                </c:pt>
                <c:pt idx="1415">
                  <c:v>43973.045940046293</c:v>
                </c:pt>
                <c:pt idx="1416">
                  <c:v>43973.048798611111</c:v>
                </c:pt>
                <c:pt idx="1417">
                  <c:v>43973.048798611111</c:v>
                </c:pt>
                <c:pt idx="1418">
                  <c:v>43973.075937499998</c:v>
                </c:pt>
                <c:pt idx="1419">
                  <c:v>43973.077372685184</c:v>
                </c:pt>
                <c:pt idx="1420">
                  <c:v>43973.144525462965</c:v>
                </c:pt>
                <c:pt idx="1421">
                  <c:v>43973.208831018521</c:v>
                </c:pt>
                <c:pt idx="1422">
                  <c:v>43973.210266203707</c:v>
                </c:pt>
                <c:pt idx="1423">
                  <c:v>43973.211689814816</c:v>
                </c:pt>
                <c:pt idx="1424">
                  <c:v>43973.213125000002</c:v>
                </c:pt>
                <c:pt idx="1425">
                  <c:v>43973.740793750003</c:v>
                </c:pt>
                <c:pt idx="1426">
                  <c:v>43973.742184143521</c:v>
                </c:pt>
                <c:pt idx="1427">
                  <c:v>43973.744964930556</c:v>
                </c:pt>
                <c:pt idx="1428">
                  <c:v>43973.769953703704</c:v>
                </c:pt>
                <c:pt idx="1429">
                  <c:v>43973.77134259259</c:v>
                </c:pt>
                <c:pt idx="1430">
                  <c:v>43973.807464120371</c:v>
                </c:pt>
                <c:pt idx="1431">
                  <c:v>43973.80746527778</c:v>
                </c:pt>
                <c:pt idx="1432">
                  <c:v>43973.808854166666</c:v>
                </c:pt>
                <c:pt idx="1433">
                  <c:v>43973.80885439815</c:v>
                </c:pt>
                <c:pt idx="1434">
                  <c:v>43973.810244907407</c:v>
                </c:pt>
                <c:pt idx="1435">
                  <c:v>43973.811635300925</c:v>
                </c:pt>
                <c:pt idx="1436">
                  <c:v>43973.813025578704</c:v>
                </c:pt>
                <c:pt idx="1437">
                  <c:v>43973.835543981484</c:v>
                </c:pt>
                <c:pt idx="1438">
                  <c:v>43973.836967592593</c:v>
                </c:pt>
                <c:pt idx="1439">
                  <c:v>43973.838391203702</c:v>
                </c:pt>
                <c:pt idx="1440">
                  <c:v>43973.877209606479</c:v>
                </c:pt>
                <c:pt idx="1441">
                  <c:v>43973.877210648148</c:v>
                </c:pt>
                <c:pt idx="1442">
                  <c:v>43973.878638657407</c:v>
                </c:pt>
                <c:pt idx="1443">
                  <c:v>43973.902928240743</c:v>
                </c:pt>
                <c:pt idx="1444">
                  <c:v>43973.904351851852</c:v>
                </c:pt>
                <c:pt idx="1445">
                  <c:v>43973.905787037038</c:v>
                </c:pt>
                <c:pt idx="1446">
                  <c:v>43973.907210648147</c:v>
                </c:pt>
                <c:pt idx="1447">
                  <c:v>43973.942937129628</c:v>
                </c:pt>
                <c:pt idx="1448">
                  <c:v>43973.944363425922</c:v>
                </c:pt>
                <c:pt idx="1449">
                  <c:v>43973.944363425922</c:v>
                </c:pt>
                <c:pt idx="1450">
                  <c:v>43973.944363425922</c:v>
                </c:pt>
                <c:pt idx="1451">
                  <c:v>43973.944365949072</c:v>
                </c:pt>
                <c:pt idx="1452">
                  <c:v>43973.945787037039</c:v>
                </c:pt>
                <c:pt idx="1453">
                  <c:v>43973.945795</c:v>
                </c:pt>
                <c:pt idx="1454">
                  <c:v>43973.947224293981</c:v>
                </c:pt>
                <c:pt idx="1455">
                  <c:v>43973.971504629626</c:v>
                </c:pt>
                <c:pt idx="1456">
                  <c:v>43974.107245370367</c:v>
                </c:pt>
                <c:pt idx="1457">
                  <c:v>43974.108668981484</c:v>
                </c:pt>
                <c:pt idx="1458">
                  <c:v>43974.11010416667</c:v>
                </c:pt>
                <c:pt idx="1459">
                  <c:v>43974.111527777779</c:v>
                </c:pt>
                <c:pt idx="1460">
                  <c:v>43974.174849537034</c:v>
                </c:pt>
                <c:pt idx="1461">
                  <c:v>43974.17628472222</c:v>
                </c:pt>
                <c:pt idx="1462">
                  <c:v>43974.179143518515</c:v>
                </c:pt>
                <c:pt idx="1463">
                  <c:v>43974.24324074074</c:v>
                </c:pt>
                <c:pt idx="1464">
                  <c:v>43974.707017939814</c:v>
                </c:pt>
                <c:pt idx="1465">
                  <c:v>43974.708445833334</c:v>
                </c:pt>
                <c:pt idx="1466">
                  <c:v>43974.709874305554</c:v>
                </c:pt>
                <c:pt idx="1467">
                  <c:v>43974.77559016204</c:v>
                </c:pt>
                <c:pt idx="1468">
                  <c:v>43974.777018981484</c:v>
                </c:pt>
                <c:pt idx="1469">
                  <c:v>43974.77987662037</c:v>
                </c:pt>
                <c:pt idx="1470">
                  <c:v>43974.801296296297</c:v>
                </c:pt>
                <c:pt idx="1471">
                  <c:v>43974.804155092592</c:v>
                </c:pt>
                <c:pt idx="1472">
                  <c:v>43974.805590277778</c:v>
                </c:pt>
                <c:pt idx="1473">
                  <c:v>43974.841299884261</c:v>
                </c:pt>
                <c:pt idx="1474">
                  <c:v>43974.84272847222</c:v>
                </c:pt>
                <c:pt idx="1475">
                  <c:v>43974.844155092593</c:v>
                </c:pt>
                <c:pt idx="1476">
                  <c:v>43974.84558587963</c:v>
                </c:pt>
                <c:pt idx="1477">
                  <c:v>43974.868437500001</c:v>
                </c:pt>
                <c:pt idx="1478">
                  <c:v>43974.869872685187</c:v>
                </c:pt>
                <c:pt idx="1479">
                  <c:v>43974.871296296296</c:v>
                </c:pt>
                <c:pt idx="1480">
                  <c:v>43974.872719907406</c:v>
                </c:pt>
                <c:pt idx="1481">
                  <c:v>43974.910254629627</c:v>
                </c:pt>
                <c:pt idx="1482">
                  <c:v>43974.914079629627</c:v>
                </c:pt>
                <c:pt idx="1483">
                  <c:v>43974.937060185184</c:v>
                </c:pt>
                <c:pt idx="1484">
                  <c:v>43974.93849537037</c:v>
                </c:pt>
                <c:pt idx="1485">
                  <c:v>43974.939918981479</c:v>
                </c:pt>
                <c:pt idx="1486">
                  <c:v>43974.975761712965</c:v>
                </c:pt>
                <c:pt idx="1487">
                  <c:v>43974.977749999998</c:v>
                </c:pt>
                <c:pt idx="1488">
                  <c:v>43974.979179166665</c:v>
                </c:pt>
                <c:pt idx="1489">
                  <c:v>43975.005023148151</c:v>
                </c:pt>
                <c:pt idx="1490">
                  <c:v>43975.00644675926</c:v>
                </c:pt>
                <c:pt idx="1491">
                  <c:v>43975.043605555555</c:v>
                </c:pt>
                <c:pt idx="1492">
                  <c:v>43975.045034953706</c:v>
                </c:pt>
                <c:pt idx="1493">
                  <c:v>43975.072187500002</c:v>
                </c:pt>
                <c:pt idx="1494">
                  <c:v>43975.073611111111</c:v>
                </c:pt>
                <c:pt idx="1495">
                  <c:v>43975.07503472222</c:v>
                </c:pt>
                <c:pt idx="1496">
                  <c:v>43975.076469907406</c:v>
                </c:pt>
                <c:pt idx="1497">
                  <c:v>43975.17087962963</c:v>
                </c:pt>
                <c:pt idx="1498">
                  <c:v>43975.740928587962</c:v>
                </c:pt>
                <c:pt idx="1499">
                  <c:v>43975.740928587962</c:v>
                </c:pt>
                <c:pt idx="1500">
                  <c:v>43975.742357870367</c:v>
                </c:pt>
                <c:pt idx="1501">
                  <c:v>43975.742357870367</c:v>
                </c:pt>
                <c:pt idx="1502">
                  <c:v>43975.743787384257</c:v>
                </c:pt>
                <c:pt idx="1503">
                  <c:v>43975.743787384257</c:v>
                </c:pt>
                <c:pt idx="1504">
                  <c:v>43975.745216550924</c:v>
                </c:pt>
                <c:pt idx="1505">
                  <c:v>43975.745216550924</c:v>
                </c:pt>
                <c:pt idx="1506">
                  <c:v>43975.808206018519</c:v>
                </c:pt>
                <c:pt idx="1507">
                  <c:v>43975.808208101851</c:v>
                </c:pt>
                <c:pt idx="1508">
                  <c:v>43975.811066203707</c:v>
                </c:pt>
                <c:pt idx="1509">
                  <c:v>43975.812495138889</c:v>
                </c:pt>
                <c:pt idx="1510">
                  <c:v>43975.873817824075</c:v>
                </c:pt>
                <c:pt idx="1511">
                  <c:v>43975.875246527779</c:v>
                </c:pt>
                <c:pt idx="1512">
                  <c:v>43975.878104513889</c:v>
                </c:pt>
                <c:pt idx="1513">
                  <c:v>43975.879533680556</c:v>
                </c:pt>
                <c:pt idx="1514">
                  <c:v>43975.941962268516</c:v>
                </c:pt>
                <c:pt idx="1515">
                  <c:v>43975.944374999999</c:v>
                </c:pt>
                <c:pt idx="1516">
                  <c:v>43975.944381145833</c:v>
                </c:pt>
                <c:pt idx="1517">
                  <c:v>43975.945810405094</c:v>
                </c:pt>
                <c:pt idx="1518">
                  <c:v>43976.01011560185</c:v>
                </c:pt>
                <c:pt idx="1519">
                  <c:v>43976.011545104164</c:v>
                </c:pt>
                <c:pt idx="1520">
                  <c:v>43976.012974398145</c:v>
                </c:pt>
                <c:pt idx="1521">
                  <c:v>43976.641840277778</c:v>
                </c:pt>
                <c:pt idx="1522">
                  <c:v>43976.706287384259</c:v>
                </c:pt>
                <c:pt idx="1523">
                  <c:v>43976.773449074077</c:v>
                </c:pt>
                <c:pt idx="1524">
                  <c:v>43976.774884259263</c:v>
                </c:pt>
                <c:pt idx="1525">
                  <c:v>43976.967430555553</c:v>
                </c:pt>
                <c:pt idx="1526">
                  <c:v>43977.074826388889</c:v>
                </c:pt>
                <c:pt idx="1527">
                  <c:v>43977.674440277777</c:v>
                </c:pt>
                <c:pt idx="1528">
                  <c:v>43977.675869560182</c:v>
                </c:pt>
                <c:pt idx="1529">
                  <c:v>43977.738738310189</c:v>
                </c:pt>
                <c:pt idx="1530">
                  <c:v>43977.740167245371</c:v>
                </c:pt>
                <c:pt idx="1531">
                  <c:v>43977.741596180553</c:v>
                </c:pt>
                <c:pt idx="1532">
                  <c:v>43977.805891319447</c:v>
                </c:pt>
                <c:pt idx="1533">
                  <c:v>43977.808748958334</c:v>
                </c:pt>
                <c:pt idx="1534">
                  <c:v>43977.873046296299</c:v>
                </c:pt>
                <c:pt idx="1535">
                  <c:v>43977.87447476852</c:v>
                </c:pt>
                <c:pt idx="1536">
                  <c:v>43977.875903703702</c:v>
                </c:pt>
                <c:pt idx="1537">
                  <c:v>43977.87733275463</c:v>
                </c:pt>
                <c:pt idx="1538">
                  <c:v>43977.878761689812</c:v>
                </c:pt>
                <c:pt idx="1539">
                  <c:v>43977.940202500002</c:v>
                </c:pt>
                <c:pt idx="1540">
                  <c:v>43977.941631435184</c:v>
                </c:pt>
                <c:pt idx="1541">
                  <c:v>43977.943060486112</c:v>
                </c:pt>
                <c:pt idx="1542">
                  <c:v>43977.944489641202</c:v>
                </c:pt>
                <c:pt idx="1543">
                  <c:v>43977.945918819445</c:v>
                </c:pt>
                <c:pt idx="1544">
                  <c:v>43978.010004942131</c:v>
                </c:pt>
                <c:pt idx="1545">
                  <c:v>43978.037152777775</c:v>
                </c:pt>
                <c:pt idx="1546">
                  <c:v>43978.038576388892</c:v>
                </c:pt>
                <c:pt idx="1547">
                  <c:v>43978.041435185187</c:v>
                </c:pt>
                <c:pt idx="1548">
                  <c:v>43978.104537037034</c:v>
                </c:pt>
                <c:pt idx="1549">
                  <c:v>43978.10596064815</c:v>
                </c:pt>
                <c:pt idx="1550">
                  <c:v>43978.107395833336</c:v>
                </c:pt>
                <c:pt idx="1551">
                  <c:v>43978.108819444446</c:v>
                </c:pt>
                <c:pt idx="1552">
                  <c:v>43978.110243055555</c:v>
                </c:pt>
                <c:pt idx="1553">
                  <c:v>43978.172048611108</c:v>
                </c:pt>
                <c:pt idx="1554">
                  <c:v>43978.173437500001</c:v>
                </c:pt>
                <c:pt idx="1555">
                  <c:v>43978.174826388888</c:v>
                </c:pt>
                <c:pt idx="1556">
                  <c:v>43978.638970717591</c:v>
                </c:pt>
                <c:pt idx="1557">
                  <c:v>43978.64036099537</c:v>
                </c:pt>
                <c:pt idx="1558">
                  <c:v>43978.641751388888</c:v>
                </c:pt>
                <c:pt idx="1559">
                  <c:v>43978.705636574072</c:v>
                </c:pt>
                <c:pt idx="1560">
                  <c:v>43978.709812152774</c:v>
                </c:pt>
                <c:pt idx="1561">
                  <c:v>43978.732268518521</c:v>
                </c:pt>
                <c:pt idx="1562">
                  <c:v>43978.73369212963</c:v>
                </c:pt>
                <c:pt idx="1563">
                  <c:v>43978.735127314816</c:v>
                </c:pt>
                <c:pt idx="1564">
                  <c:v>43978.736550925925</c:v>
                </c:pt>
                <c:pt idx="1565">
                  <c:v>43978.771087384259</c:v>
                </c:pt>
                <c:pt idx="1566">
                  <c:v>43978.772516203702</c:v>
                </c:pt>
                <c:pt idx="1567">
                  <c:v>43978.773944791668</c:v>
                </c:pt>
                <c:pt idx="1568">
                  <c:v>43978.775373379627</c:v>
                </c:pt>
                <c:pt idx="1569">
                  <c:v>43978.776802083332</c:v>
                </c:pt>
                <c:pt idx="1570">
                  <c:v>43978.799664351849</c:v>
                </c:pt>
                <c:pt idx="1571">
                  <c:v>43978.802511574075</c:v>
                </c:pt>
                <c:pt idx="1572">
                  <c:v>43978.803946759261</c:v>
                </c:pt>
                <c:pt idx="1573">
                  <c:v>43978.839485879631</c:v>
                </c:pt>
                <c:pt idx="1574">
                  <c:v>43978.840914351851</c:v>
                </c:pt>
                <c:pt idx="1575">
                  <c:v>43978.840915046298</c:v>
                </c:pt>
                <c:pt idx="1576">
                  <c:v>43978.84233796296</c:v>
                </c:pt>
                <c:pt idx="1577">
                  <c:v>43978.843772916669</c:v>
                </c:pt>
                <c:pt idx="1578">
                  <c:v>43978.869108796294</c:v>
                </c:pt>
                <c:pt idx="1579">
                  <c:v>43978.870532407411</c:v>
                </c:pt>
                <c:pt idx="1580">
                  <c:v>43978.905739814814</c:v>
                </c:pt>
                <c:pt idx="1581">
                  <c:v>43978.907168750004</c:v>
                </c:pt>
                <c:pt idx="1582">
                  <c:v>43978.908597569447</c:v>
                </c:pt>
                <c:pt idx="1583">
                  <c:v>43978.91002638889</c:v>
                </c:pt>
                <c:pt idx="1584">
                  <c:v>43978.911455324072</c:v>
                </c:pt>
                <c:pt idx="1585">
                  <c:v>43978.972884143521</c:v>
                </c:pt>
                <c:pt idx="1586">
                  <c:v>43978.975742256946</c:v>
                </c:pt>
                <c:pt idx="1587">
                  <c:v>43978.977171053244</c:v>
                </c:pt>
                <c:pt idx="1588">
                  <c:v>43979.670590856484</c:v>
                </c:pt>
                <c:pt idx="1589">
                  <c:v>43979.672019560188</c:v>
                </c:pt>
                <c:pt idx="1590">
                  <c:v>43979.67344849537</c:v>
                </c:pt>
                <c:pt idx="1591">
                  <c:v>43979.699016203704</c:v>
                </c:pt>
                <c:pt idx="1592">
                  <c:v>43979.741792129629</c:v>
                </c:pt>
                <c:pt idx="1593">
                  <c:v>43979.764768518522</c:v>
                </c:pt>
                <c:pt idx="1594">
                  <c:v>43979.766192129631</c:v>
                </c:pt>
                <c:pt idx="1595">
                  <c:v>43979.767627314817</c:v>
                </c:pt>
                <c:pt idx="1596">
                  <c:v>43979.769050925926</c:v>
                </c:pt>
                <c:pt idx="1597">
                  <c:v>43979.80477372685</c:v>
                </c:pt>
                <c:pt idx="1598">
                  <c:v>43979.809059953703</c:v>
                </c:pt>
                <c:pt idx="1599">
                  <c:v>43979.810489004631</c:v>
                </c:pt>
                <c:pt idx="1600">
                  <c:v>43979.834780092591</c:v>
                </c:pt>
                <c:pt idx="1601">
                  <c:v>43979.8362037037</c:v>
                </c:pt>
                <c:pt idx="1602">
                  <c:v>43979.871926736108</c:v>
                </c:pt>
                <c:pt idx="1603">
                  <c:v>43979.874784259257</c:v>
                </c:pt>
                <c:pt idx="1604">
                  <c:v>43979.877638888887</c:v>
                </c:pt>
                <c:pt idx="1605">
                  <c:v>43979.901921296296</c:v>
                </c:pt>
                <c:pt idx="1606">
                  <c:v>43979.903356481482</c:v>
                </c:pt>
                <c:pt idx="1607">
                  <c:v>43979.969201388885</c:v>
                </c:pt>
                <c:pt idx="1608">
                  <c:v>43980.035555555558</c:v>
                </c:pt>
                <c:pt idx="1609">
                  <c:v>43980.036979166667</c:v>
                </c:pt>
                <c:pt idx="1610">
                  <c:v>43980.038414351853</c:v>
                </c:pt>
                <c:pt idx="1611">
                  <c:v>43980.039837962962</c:v>
                </c:pt>
                <c:pt idx="1612">
                  <c:v>43980.041273148148</c:v>
                </c:pt>
                <c:pt idx="1613">
                  <c:v>43980.102708333332</c:v>
                </c:pt>
                <c:pt idx="1614">
                  <c:v>43980.104131944441</c:v>
                </c:pt>
                <c:pt idx="1615">
                  <c:v>43980.105567129627</c:v>
                </c:pt>
                <c:pt idx="1616">
                  <c:v>43980.106990740744</c:v>
                </c:pt>
                <c:pt idx="1617">
                  <c:v>43980.666863425926</c:v>
                </c:pt>
                <c:pt idx="1618">
                  <c:v>43980.702587037034</c:v>
                </c:pt>
                <c:pt idx="1619">
                  <c:v>43980.704015972224</c:v>
                </c:pt>
                <c:pt idx="1620">
                  <c:v>43980.729490740741</c:v>
                </c:pt>
                <c:pt idx="1621">
                  <c:v>43980.730925925927</c:v>
                </c:pt>
                <c:pt idx="1622">
                  <c:v>43980.732349537036</c:v>
                </c:pt>
                <c:pt idx="1623">
                  <c:v>43980.733773148146</c:v>
                </c:pt>
                <c:pt idx="1624">
                  <c:v>43980.735208333332</c:v>
                </c:pt>
                <c:pt idx="1625">
                  <c:v>43980.799884259257</c:v>
                </c:pt>
                <c:pt idx="1626">
                  <c:v>43980.801307870373</c:v>
                </c:pt>
                <c:pt idx="1627">
                  <c:v>43980.802731481483</c:v>
                </c:pt>
                <c:pt idx="1628">
                  <c:v>43980.831307870372</c:v>
                </c:pt>
                <c:pt idx="1629">
                  <c:v>43980.867037037038</c:v>
                </c:pt>
                <c:pt idx="1630">
                  <c:v>43980.868460648147</c:v>
                </c:pt>
                <c:pt idx="1631">
                  <c:v>43980.93440972222</c:v>
                </c:pt>
                <c:pt idx="1632">
                  <c:v>43980.937268518515</c:v>
                </c:pt>
                <c:pt idx="1633">
                  <c:v>43981.001180555555</c:v>
                </c:pt>
                <c:pt idx="1634">
                  <c:v>43981.002615740741</c:v>
                </c:pt>
                <c:pt idx="1635">
                  <c:v>43981.00403935185</c:v>
                </c:pt>
                <c:pt idx="1636">
                  <c:v>43981.005462962959</c:v>
                </c:pt>
                <c:pt idx="1637">
                  <c:v>43981.006898148145</c:v>
                </c:pt>
                <c:pt idx="1638">
                  <c:v>43981.068333333336</c:v>
                </c:pt>
                <c:pt idx="1639">
                  <c:v>43981.069756944446</c:v>
                </c:pt>
                <c:pt idx="1640">
                  <c:v>43981.071192129632</c:v>
                </c:pt>
                <c:pt idx="1641">
                  <c:v>43981.07403935185</c:v>
                </c:pt>
                <c:pt idx="1642">
                  <c:v>43981.099872685183</c:v>
                </c:pt>
                <c:pt idx="1643">
                  <c:v>43981.603338657405</c:v>
                </c:pt>
                <c:pt idx="1644">
                  <c:v>43981.67274386574</c:v>
                </c:pt>
                <c:pt idx="1645">
                  <c:v>43981.674172569445</c:v>
                </c:pt>
                <c:pt idx="1646">
                  <c:v>43981.735842245369</c:v>
                </c:pt>
                <c:pt idx="1647">
                  <c:v>43981.737271412036</c:v>
                </c:pt>
                <c:pt idx="1648">
                  <c:v>43981.738700462964</c:v>
                </c:pt>
                <c:pt idx="1649">
                  <c:v>43981.741558796297</c:v>
                </c:pt>
                <c:pt idx="1650">
                  <c:v>43981.807711458336</c:v>
                </c:pt>
                <c:pt idx="1651">
                  <c:v>43981.871032060182</c:v>
                </c:pt>
                <c:pt idx="1652">
                  <c:v>43981.872460763887</c:v>
                </c:pt>
                <c:pt idx="1653">
                  <c:v>43981.873889120368</c:v>
                </c:pt>
                <c:pt idx="1654">
                  <c:v>43982.570021527776</c:v>
                </c:pt>
                <c:pt idx="1655">
                  <c:v>43982.572878587962</c:v>
                </c:pt>
                <c:pt idx="1656">
                  <c:v>43982.634651736109</c:v>
                </c:pt>
                <c:pt idx="1657">
                  <c:v>43982.636080324075</c:v>
                </c:pt>
                <c:pt idx="1658">
                  <c:v>43982.637508912034</c:v>
                </c:pt>
                <c:pt idx="1659">
                  <c:v>43982.6389375</c:v>
                </c:pt>
                <c:pt idx="1660">
                  <c:v>43982.640366203705</c:v>
                </c:pt>
                <c:pt idx="1661">
                  <c:v>43982.70189733796</c:v>
                </c:pt>
                <c:pt idx="1662">
                  <c:v>43982.704754861108</c:v>
                </c:pt>
                <c:pt idx="1663">
                  <c:v>43982.706183796297</c:v>
                </c:pt>
                <c:pt idx="1664">
                  <c:v>43982.707612847225</c:v>
                </c:pt>
                <c:pt idx="1665">
                  <c:v>43982.773333101853</c:v>
                </c:pt>
                <c:pt idx="1666">
                  <c:v>43982.83761574074</c:v>
                </c:pt>
                <c:pt idx="1667">
                  <c:v>43982.837620486112</c:v>
                </c:pt>
                <c:pt idx="1668">
                  <c:v>43982.841522222225</c:v>
                </c:pt>
                <c:pt idx="1669">
                  <c:v>43983.600609027781</c:v>
                </c:pt>
                <c:pt idx="1670">
                  <c:v>43983.602037962963</c:v>
                </c:pt>
                <c:pt idx="1671">
                  <c:v>43983.606325578701</c:v>
                </c:pt>
                <c:pt idx="1672">
                  <c:v>43983.627754629626</c:v>
                </c:pt>
                <c:pt idx="1673">
                  <c:v>43983.630613425928</c:v>
                </c:pt>
                <c:pt idx="1674">
                  <c:v>43983.632048611114</c:v>
                </c:pt>
                <c:pt idx="1675">
                  <c:v>43983.669310648147</c:v>
                </c:pt>
                <c:pt idx="1676">
                  <c:v>43983.695034722223</c:v>
                </c:pt>
                <c:pt idx="1677">
                  <c:v>43983.696458333332</c:v>
                </c:pt>
                <c:pt idx="1678">
                  <c:v>43983.697893518518</c:v>
                </c:pt>
                <c:pt idx="1679">
                  <c:v>43983.736472106481</c:v>
                </c:pt>
                <c:pt idx="1680">
                  <c:v>43983.737900810185</c:v>
                </c:pt>
                <c:pt idx="1681">
                  <c:v>43983.739329861113</c:v>
                </c:pt>
                <c:pt idx="1682">
                  <c:v>43983.762303240743</c:v>
                </c:pt>
                <c:pt idx="1683">
                  <c:v>43983.766585648147</c:v>
                </c:pt>
                <c:pt idx="1684">
                  <c:v>43983.803738425922</c:v>
                </c:pt>
                <c:pt idx="1685">
                  <c:v>43983.832314814812</c:v>
                </c:pt>
                <c:pt idx="1686">
                  <c:v>43983.90252314815</c:v>
                </c:pt>
                <c:pt idx="1687">
                  <c:v>43983.967129629629</c:v>
                </c:pt>
                <c:pt idx="1688">
                  <c:v>43983.968553240738</c:v>
                </c:pt>
                <c:pt idx="1689">
                  <c:v>43983.969988425924</c:v>
                </c:pt>
                <c:pt idx="1690">
                  <c:v>43983.971412037034</c:v>
                </c:pt>
                <c:pt idx="1691">
                  <c:v>43984.03297453704</c:v>
                </c:pt>
                <c:pt idx="1692">
                  <c:v>43984.034398148149</c:v>
                </c:pt>
                <c:pt idx="1693">
                  <c:v>43984.035833333335</c:v>
                </c:pt>
                <c:pt idx="1694">
                  <c:v>43984.037256944444</c:v>
                </c:pt>
                <c:pt idx="1695">
                  <c:v>43984.038807870369</c:v>
                </c:pt>
                <c:pt idx="1696">
                  <c:v>43984.566265393521</c:v>
                </c:pt>
                <c:pt idx="1697">
                  <c:v>43984.569123263886</c:v>
                </c:pt>
                <c:pt idx="1698">
                  <c:v>43984.57055196759</c:v>
                </c:pt>
                <c:pt idx="1699">
                  <c:v>43984.594837962963</c:v>
                </c:pt>
                <c:pt idx="1700">
                  <c:v>43984.596261574072</c:v>
                </c:pt>
                <c:pt idx="1701">
                  <c:v>43984.63484525463</c:v>
                </c:pt>
                <c:pt idx="1702">
                  <c:v>43984.636274189812</c:v>
                </c:pt>
                <c:pt idx="1703">
                  <c:v>43984.661990740744</c:v>
                </c:pt>
                <c:pt idx="1704">
                  <c:v>43984.663425925923</c:v>
                </c:pt>
                <c:pt idx="1705">
                  <c:v>43984.664849537039</c:v>
                </c:pt>
                <c:pt idx="1706">
                  <c:v>43984.70069247685</c:v>
                </c:pt>
                <c:pt idx="1707">
                  <c:v>43984.702121180555</c:v>
                </c:pt>
                <c:pt idx="1708">
                  <c:v>43984.703549768521</c:v>
                </c:pt>
                <c:pt idx="1709">
                  <c:v>43984.704978703703</c:v>
                </c:pt>
                <c:pt idx="1710">
                  <c:v>43984.729386574072</c:v>
                </c:pt>
                <c:pt idx="1711">
                  <c:v>43984.730810185189</c:v>
                </c:pt>
                <c:pt idx="1712">
                  <c:v>43984.769779513888</c:v>
                </c:pt>
                <c:pt idx="1713">
                  <c:v>43984.771208449078</c:v>
                </c:pt>
                <c:pt idx="1714">
                  <c:v>43984.796932870369</c:v>
                </c:pt>
                <c:pt idx="1715">
                  <c:v>43984.798356481479</c:v>
                </c:pt>
                <c:pt idx="1716">
                  <c:v>43984.834530555556</c:v>
                </c:pt>
                <c:pt idx="1717">
                  <c:v>43984.835959837961</c:v>
                </c:pt>
                <c:pt idx="1718">
                  <c:v>43984.837389004628</c:v>
                </c:pt>
                <c:pt idx="1719">
                  <c:v>43984.838818055556</c:v>
                </c:pt>
                <c:pt idx="1720">
                  <c:v>43984.865972222222</c:v>
                </c:pt>
                <c:pt idx="1721">
                  <c:v>43984.867395833331</c:v>
                </c:pt>
                <c:pt idx="1722">
                  <c:v>43984.903128472222</c:v>
                </c:pt>
                <c:pt idx="1723">
                  <c:v>43984.93173611111</c:v>
                </c:pt>
                <c:pt idx="1724">
                  <c:v>43984.933159722219</c:v>
                </c:pt>
                <c:pt idx="1725">
                  <c:v>43984.934594907405</c:v>
                </c:pt>
                <c:pt idx="1726">
                  <c:v>43984.936018518521</c:v>
                </c:pt>
                <c:pt idx="1727">
                  <c:v>43984.9374537037</c:v>
                </c:pt>
                <c:pt idx="1728">
                  <c:v>43984.998900462961</c:v>
                </c:pt>
                <c:pt idx="1729">
                  <c:v>43985.001747685186</c:v>
                </c:pt>
                <c:pt idx="1730">
                  <c:v>43985.004606481481</c:v>
                </c:pt>
                <c:pt idx="1731">
                  <c:v>43985.031759259262</c:v>
                </c:pt>
                <c:pt idx="1732">
                  <c:v>43985.599118055557</c:v>
                </c:pt>
                <c:pt idx="1733">
                  <c:v>43985.600546759262</c:v>
                </c:pt>
                <c:pt idx="1734">
                  <c:v>43985.60197546296</c:v>
                </c:pt>
                <c:pt idx="1735">
                  <c:v>43985.604833449077</c:v>
                </c:pt>
                <c:pt idx="1736">
                  <c:v>43985.626782407409</c:v>
                </c:pt>
                <c:pt idx="1737">
                  <c:v>43985.629641203705</c:v>
                </c:pt>
                <c:pt idx="1738">
                  <c:v>43985.631076388891</c:v>
                </c:pt>
                <c:pt idx="1739">
                  <c:v>43985.668217592596</c:v>
                </c:pt>
                <c:pt idx="1740">
                  <c:v>43985.693090277775</c:v>
                </c:pt>
                <c:pt idx="1741">
                  <c:v>43985.694513888891</c:v>
                </c:pt>
                <c:pt idx="1742">
                  <c:v>43985.695937500001</c:v>
                </c:pt>
                <c:pt idx="1743">
                  <c:v>43985.697372685187</c:v>
                </c:pt>
                <c:pt idx="1744">
                  <c:v>43985.737550231483</c:v>
                </c:pt>
                <c:pt idx="1745">
                  <c:v>43985.738979282411</c:v>
                </c:pt>
                <c:pt idx="1746">
                  <c:v>43985.800532407404</c:v>
                </c:pt>
                <c:pt idx="1747">
                  <c:v>43985.803390046298</c:v>
                </c:pt>
                <c:pt idx="1748">
                  <c:v>43985.83017361111</c:v>
                </c:pt>
                <c:pt idx="1749">
                  <c:v>43985.898240740738</c:v>
                </c:pt>
                <c:pt idx="1750">
                  <c:v>43985.899629629632</c:v>
                </c:pt>
                <c:pt idx="1751">
                  <c:v>43985.901018518518</c:v>
                </c:pt>
                <c:pt idx="1752">
                  <c:v>43985.966504629629</c:v>
                </c:pt>
                <c:pt idx="1753">
                  <c:v>43985.969363425924</c:v>
                </c:pt>
                <c:pt idx="1754">
                  <c:v>43985.970023148147</c:v>
                </c:pt>
                <c:pt idx="1755">
                  <c:v>43986.033888888887</c:v>
                </c:pt>
                <c:pt idx="1756">
                  <c:v>43986.035324074073</c:v>
                </c:pt>
                <c:pt idx="1757">
                  <c:v>43986.499243171296</c:v>
                </c:pt>
                <c:pt idx="1758">
                  <c:v>43986.500672222224</c:v>
                </c:pt>
                <c:pt idx="1759">
                  <c:v>43986.502101157406</c:v>
                </c:pt>
                <c:pt idx="1760">
                  <c:v>43986.567023263888</c:v>
                </c:pt>
                <c:pt idx="1761">
                  <c:v>43986.568451851854</c:v>
                </c:pt>
                <c:pt idx="1762">
                  <c:v>43986.569872685184</c:v>
                </c:pt>
                <c:pt idx="1763">
                  <c:v>43986.569880324074</c:v>
                </c:pt>
                <c:pt idx="1764">
                  <c:v>43986.59412037037</c:v>
                </c:pt>
                <c:pt idx="1765">
                  <c:v>43986.596979166665</c:v>
                </c:pt>
                <c:pt idx="1766">
                  <c:v>43986.636666666665</c:v>
                </c:pt>
                <c:pt idx="1767">
                  <c:v>43986.636668749998</c:v>
                </c:pt>
                <c:pt idx="1768">
                  <c:v>43986.638097569441</c:v>
                </c:pt>
                <c:pt idx="1769">
                  <c:v>43986.659525462965</c:v>
                </c:pt>
                <c:pt idx="1770">
                  <c:v>43986.660960648151</c:v>
                </c:pt>
                <c:pt idx="1771">
                  <c:v>43986.663819444446</c:v>
                </c:pt>
                <c:pt idx="1772">
                  <c:v>43986.700242476851</c:v>
                </c:pt>
                <c:pt idx="1773">
                  <c:v>43986.703100115737</c:v>
                </c:pt>
                <c:pt idx="1774">
                  <c:v>43986.704528935188</c:v>
                </c:pt>
                <c:pt idx="1775">
                  <c:v>43986.727395833332</c:v>
                </c:pt>
                <c:pt idx="1776">
                  <c:v>43986.730254629627</c:v>
                </c:pt>
                <c:pt idx="1777">
                  <c:v>43986.766698263891</c:v>
                </c:pt>
                <c:pt idx="1778">
                  <c:v>43986.769556597224</c:v>
                </c:pt>
                <c:pt idx="1779">
                  <c:v>43986.770985532406</c:v>
                </c:pt>
                <c:pt idx="1780">
                  <c:v>43986.772407407407</c:v>
                </c:pt>
                <c:pt idx="1781">
                  <c:v>43986.796701388892</c:v>
                </c:pt>
                <c:pt idx="1782">
                  <c:v>43986.798136574071</c:v>
                </c:pt>
                <c:pt idx="1783">
                  <c:v>43986.835964120372</c:v>
                </c:pt>
                <c:pt idx="1784">
                  <c:v>43986.837393287038</c:v>
                </c:pt>
                <c:pt idx="1785">
                  <c:v>43986.863113425927</c:v>
                </c:pt>
                <c:pt idx="1786">
                  <c:v>43986.864537037036</c:v>
                </c:pt>
                <c:pt idx="1787">
                  <c:v>43986.865972222222</c:v>
                </c:pt>
                <c:pt idx="1788">
                  <c:v>43986.867395833331</c:v>
                </c:pt>
                <c:pt idx="1789">
                  <c:v>43986.930902777778</c:v>
                </c:pt>
                <c:pt idx="1790">
                  <c:v>43986.933749999997</c:v>
                </c:pt>
                <c:pt idx="1791">
                  <c:v>43987.465365972224</c:v>
                </c:pt>
                <c:pt idx="1792">
                  <c:v>43987.466794560183</c:v>
                </c:pt>
                <c:pt idx="1793">
                  <c:v>43987.535380555557</c:v>
                </c:pt>
                <c:pt idx="1794">
                  <c:v>43987.597202199075</c:v>
                </c:pt>
                <c:pt idx="1795">
                  <c:v>43987.600059722223</c:v>
                </c:pt>
                <c:pt idx="1796">
                  <c:v>43987.601488425928</c:v>
                </c:pt>
                <c:pt idx="1797">
                  <c:v>43987.670071875</c:v>
                </c:pt>
                <c:pt idx="1798">
                  <c:v>43987.73578761574</c:v>
                </c:pt>
                <c:pt idx="1799">
                  <c:v>43987.799803819442</c:v>
                </c:pt>
                <c:pt idx="1800">
                  <c:v>43987.801194097221</c:v>
                </c:pt>
                <c:pt idx="1801">
                  <c:v>43987.995127314818</c:v>
                </c:pt>
                <c:pt idx="1802">
                  <c:v>43988.43277777778</c:v>
                </c:pt>
                <c:pt idx="1803">
                  <c:v>43988.566387847219</c:v>
                </c:pt>
                <c:pt idx="1804">
                  <c:v>43988.569245486113</c:v>
                </c:pt>
                <c:pt idx="1805">
                  <c:v>43988.633557407411</c:v>
                </c:pt>
                <c:pt idx="1806">
                  <c:v>43988.634986689816</c:v>
                </c:pt>
                <c:pt idx="1807">
                  <c:v>43988.699761574077</c:v>
                </c:pt>
                <c:pt idx="1808">
                  <c:v>43988.702619675925</c:v>
                </c:pt>
                <c:pt idx="1809">
                  <c:v>43988.755474537036</c:v>
                </c:pt>
                <c:pt idx="1810">
                  <c:v>43988.756909722222</c:v>
                </c:pt>
                <c:pt idx="1811">
                  <c:v>43988.767025810186</c:v>
                </c:pt>
                <c:pt idx="1812">
                  <c:v>43988.768454282406</c:v>
                </c:pt>
                <c:pt idx="1813">
                  <c:v>43988.769882870372</c:v>
                </c:pt>
                <c:pt idx="1814">
                  <c:v>43988.832741666665</c:v>
                </c:pt>
                <c:pt idx="1815">
                  <c:v>43988.834170949071</c:v>
                </c:pt>
                <c:pt idx="1816">
                  <c:v>43988.961643518516</c:v>
                </c:pt>
                <c:pt idx="1817">
                  <c:v>43989.024502314816</c:v>
                </c:pt>
                <c:pt idx="1818">
                  <c:v>43989.025937500002</c:v>
                </c:pt>
                <c:pt idx="1819">
                  <c:v>43989.027361111112</c:v>
                </c:pt>
                <c:pt idx="1820">
                  <c:v>43989.028796296298</c:v>
                </c:pt>
                <c:pt idx="1821">
                  <c:v>43989.46624652778</c:v>
                </c:pt>
                <c:pt idx="1822">
                  <c:v>43989.531966550923</c:v>
                </c:pt>
                <c:pt idx="1823">
                  <c:v>43989.599797569441</c:v>
                </c:pt>
                <c:pt idx="1824">
                  <c:v>43989.601225925922</c:v>
                </c:pt>
                <c:pt idx="1825">
                  <c:v>43989.665509259263</c:v>
                </c:pt>
                <c:pt idx="1826">
                  <c:v>43989.665514236112</c:v>
                </c:pt>
                <c:pt idx="1827">
                  <c:v>43989.666943171294</c:v>
                </c:pt>
                <c:pt idx="1828">
                  <c:v>43989.724085648151</c:v>
                </c:pt>
                <c:pt idx="1829">
                  <c:v>43989.734089120371</c:v>
                </c:pt>
                <c:pt idx="1830">
                  <c:v>43989.798379398148</c:v>
                </c:pt>
                <c:pt idx="1831">
                  <c:v>43989.799807986114</c:v>
                </c:pt>
                <c:pt idx="1832">
                  <c:v>43989.801236921296</c:v>
                </c:pt>
                <c:pt idx="1833">
                  <c:v>43990.098958333336</c:v>
                </c:pt>
                <c:pt idx="1834">
                  <c:v>43990.429664236108</c:v>
                </c:pt>
                <c:pt idx="1835">
                  <c:v>43990.431092708335</c:v>
                </c:pt>
                <c:pt idx="1836">
                  <c:v>43990.563946759263</c:v>
                </c:pt>
                <c:pt idx="1837">
                  <c:v>43990.563955439815</c:v>
                </c:pt>
                <c:pt idx="1838">
                  <c:v>43990.565383680558</c:v>
                </c:pt>
                <c:pt idx="1839">
                  <c:v>43990.56711851852</c:v>
                </c:pt>
                <c:pt idx="1840">
                  <c:v>43990.581400462965</c:v>
                </c:pt>
                <c:pt idx="1841">
                  <c:v>43990.591412037036</c:v>
                </c:pt>
                <c:pt idx="1842">
                  <c:v>43990.629981828701</c:v>
                </c:pt>
                <c:pt idx="1843">
                  <c:v>43990.631411111113</c:v>
                </c:pt>
                <c:pt idx="1844">
                  <c:v>43990.631412037037</c:v>
                </c:pt>
                <c:pt idx="1845">
                  <c:v>43990.632839120372</c:v>
                </c:pt>
                <c:pt idx="1846">
                  <c:v>43990.634267939815</c:v>
                </c:pt>
                <c:pt idx="1847">
                  <c:v>43990.690011574072</c:v>
                </c:pt>
                <c:pt idx="1848">
                  <c:v>43990.697160532407</c:v>
                </c:pt>
                <c:pt idx="1849">
                  <c:v>43990.698588888888</c:v>
                </c:pt>
                <c:pt idx="1850">
                  <c:v>43990.753831018519</c:v>
                </c:pt>
                <c:pt idx="1851">
                  <c:v>43990.755266203705</c:v>
                </c:pt>
                <c:pt idx="1852">
                  <c:v>43990.765267708332</c:v>
                </c:pt>
                <c:pt idx="1853">
                  <c:v>43990.766696643521</c:v>
                </c:pt>
                <c:pt idx="1854">
                  <c:v>43990.768125462964</c:v>
                </c:pt>
                <c:pt idx="1855">
                  <c:v>43990.86377314815</c:v>
                </c:pt>
                <c:pt idx="1856">
                  <c:v>43991.462452893516</c:v>
                </c:pt>
                <c:pt idx="1857">
                  <c:v>43991.463843287034</c:v>
                </c:pt>
                <c:pt idx="1858">
                  <c:v>43991.48883101852</c:v>
                </c:pt>
                <c:pt idx="1859">
                  <c:v>43991.490219907406</c:v>
                </c:pt>
                <c:pt idx="1860">
                  <c:v>43991.491608796299</c:v>
                </c:pt>
                <c:pt idx="1861">
                  <c:v>43991.527732986113</c:v>
                </c:pt>
                <c:pt idx="1862">
                  <c:v>43991.529123263892</c:v>
                </c:pt>
                <c:pt idx="1863">
                  <c:v>43991.53051365741</c:v>
                </c:pt>
                <c:pt idx="1864">
                  <c:v>43991.531904050928</c:v>
                </c:pt>
                <c:pt idx="1865">
                  <c:v>43991.554189814815</c:v>
                </c:pt>
                <c:pt idx="1866">
                  <c:v>43991.555613425924</c:v>
                </c:pt>
                <c:pt idx="1867">
                  <c:v>43991.55704861111</c:v>
                </c:pt>
                <c:pt idx="1868">
                  <c:v>43991.558472222219</c:v>
                </c:pt>
                <c:pt idx="1869">
                  <c:v>43991.558472222219</c:v>
                </c:pt>
                <c:pt idx="1870">
                  <c:v>43991.597048611111</c:v>
                </c:pt>
                <c:pt idx="1871">
                  <c:v>43991.598476851854</c:v>
                </c:pt>
                <c:pt idx="1872">
                  <c:v>43991.599905439813</c:v>
                </c:pt>
                <c:pt idx="1873">
                  <c:v>43991.622754629629</c:v>
                </c:pt>
                <c:pt idx="1874">
                  <c:v>43991.625613425924</c:v>
                </c:pt>
                <c:pt idx="1875">
                  <c:v>43991.62704861111</c:v>
                </c:pt>
                <c:pt idx="1876">
                  <c:v>43991.691574074073</c:v>
                </c:pt>
                <c:pt idx="1877">
                  <c:v>43991.692997685182</c:v>
                </c:pt>
                <c:pt idx="1878">
                  <c:v>43991.731689814813</c:v>
                </c:pt>
                <c:pt idx="1879">
                  <c:v>43991.733127662039</c:v>
                </c:pt>
                <c:pt idx="1880">
                  <c:v>43991.73455671296</c:v>
                </c:pt>
                <c:pt idx="1881">
                  <c:v>43991.758842592593</c:v>
                </c:pt>
                <c:pt idx="1882">
                  <c:v>43991.826273148145</c:v>
                </c:pt>
                <c:pt idx="1883">
                  <c:v>43991.830555555556</c:v>
                </c:pt>
                <c:pt idx="1884">
                  <c:v>43991.831990740742</c:v>
                </c:pt>
                <c:pt idx="1885">
                  <c:v>43991.894861111112</c:v>
                </c:pt>
                <c:pt idx="1886">
                  <c:v>43991.896284722221</c:v>
                </c:pt>
                <c:pt idx="1887">
                  <c:v>43991.926296296297</c:v>
                </c:pt>
                <c:pt idx="1888">
                  <c:v>43992.428474652777</c:v>
                </c:pt>
                <c:pt idx="1889">
                  <c:v>43992.431332870372</c:v>
                </c:pt>
                <c:pt idx="1890">
                  <c:v>43992.495765162035</c:v>
                </c:pt>
                <c:pt idx="1891">
                  <c:v>43992.497195833334</c:v>
                </c:pt>
                <c:pt idx="1892">
                  <c:v>43992.498623263891</c:v>
                </c:pt>
                <c:pt idx="1893">
                  <c:v>43992.520057870373</c:v>
                </c:pt>
                <c:pt idx="1894">
                  <c:v>43992.521493055552</c:v>
                </c:pt>
                <c:pt idx="1895">
                  <c:v>43992.524351851855</c:v>
                </c:pt>
                <c:pt idx="1896">
                  <c:v>43992.560080439813</c:v>
                </c:pt>
                <c:pt idx="1897">
                  <c:v>43992.561509606479</c:v>
                </c:pt>
                <c:pt idx="1898">
                  <c:v>43992.562939814816</c:v>
                </c:pt>
                <c:pt idx="1899">
                  <c:v>43992.562939814816</c:v>
                </c:pt>
                <c:pt idx="1900">
                  <c:v>43992.564509143522</c:v>
                </c:pt>
                <c:pt idx="1901">
                  <c:v>43992.587384259263</c:v>
                </c:pt>
                <c:pt idx="1902">
                  <c:v>43992.590243055558</c:v>
                </c:pt>
                <c:pt idx="1903">
                  <c:v>43992.591666666667</c:v>
                </c:pt>
                <c:pt idx="1904">
                  <c:v>43992.593101851853</c:v>
                </c:pt>
                <c:pt idx="1905">
                  <c:v>43992.627397685188</c:v>
                </c:pt>
                <c:pt idx="1906">
                  <c:v>43992.628826851855</c:v>
                </c:pt>
                <c:pt idx="1907">
                  <c:v>43992.630255902775</c:v>
                </c:pt>
                <c:pt idx="1908">
                  <c:v>43992.630474537036</c:v>
                </c:pt>
                <c:pt idx="1909">
                  <c:v>43992.633114236109</c:v>
                </c:pt>
                <c:pt idx="1910">
                  <c:v>43992.6559837963</c:v>
                </c:pt>
                <c:pt idx="1911">
                  <c:v>43992.664884259262</c:v>
                </c:pt>
                <c:pt idx="1912">
                  <c:v>43992.694641087961</c:v>
                </c:pt>
                <c:pt idx="1913">
                  <c:v>43992.698928472222</c:v>
                </c:pt>
                <c:pt idx="1914">
                  <c:v>43992.700357638889</c:v>
                </c:pt>
                <c:pt idx="1915">
                  <c:v>43992.724652777775</c:v>
                </c:pt>
                <c:pt idx="1916">
                  <c:v>43992.726087962961</c:v>
                </c:pt>
                <c:pt idx="1917">
                  <c:v>43992.727523148147</c:v>
                </c:pt>
                <c:pt idx="1918">
                  <c:v>43992.761819791667</c:v>
                </c:pt>
                <c:pt idx="1919">
                  <c:v>43992.763248842595</c:v>
                </c:pt>
                <c:pt idx="1920">
                  <c:v>43992.764678125001</c:v>
                </c:pt>
                <c:pt idx="1921">
                  <c:v>43992.791828703703</c:v>
                </c:pt>
                <c:pt idx="1922">
                  <c:v>43992.793263888889</c:v>
                </c:pt>
                <c:pt idx="1923">
                  <c:v>43992.794687499998</c:v>
                </c:pt>
                <c:pt idx="1924">
                  <c:v>43992.796111111114</c:v>
                </c:pt>
                <c:pt idx="1925">
                  <c:v>43992.858599537038</c:v>
                </c:pt>
                <c:pt idx="1926">
                  <c:v>43992.861458333333</c:v>
                </c:pt>
                <c:pt idx="1927">
                  <c:v>43992.862881944442</c:v>
                </c:pt>
                <c:pt idx="1928">
                  <c:v>43992.927175925928</c:v>
                </c:pt>
                <c:pt idx="1929">
                  <c:v>43992.928599537037</c:v>
                </c:pt>
                <c:pt idx="1930">
                  <c:v>43993.392494675929</c:v>
                </c:pt>
                <c:pt idx="1931">
                  <c:v>43993.395352083331</c:v>
                </c:pt>
                <c:pt idx="1932">
                  <c:v>43993.461147916663</c:v>
                </c:pt>
                <c:pt idx="1933">
                  <c:v>43993.462576736114</c:v>
                </c:pt>
                <c:pt idx="1934">
                  <c:v>43993.486863425926</c:v>
                </c:pt>
                <c:pt idx="1935">
                  <c:v>43993.488287037035</c:v>
                </c:pt>
                <c:pt idx="1936">
                  <c:v>43993.489722222221</c:v>
                </c:pt>
                <c:pt idx="1937">
                  <c:v>43993.525444212966</c:v>
                </c:pt>
                <c:pt idx="1938">
                  <c:v>43993.526872685186</c:v>
                </c:pt>
                <c:pt idx="1939">
                  <c:v>43993.528301273145</c:v>
                </c:pt>
                <c:pt idx="1940">
                  <c:v>43993.52972997685</c:v>
                </c:pt>
                <c:pt idx="1941">
                  <c:v>43993.554016203707</c:v>
                </c:pt>
                <c:pt idx="1942">
                  <c:v>43993.595702546299</c:v>
                </c:pt>
                <c:pt idx="1943">
                  <c:v>43993.597131365743</c:v>
                </c:pt>
                <c:pt idx="1944">
                  <c:v>43993.598560300925</c:v>
                </c:pt>
                <c:pt idx="1945">
                  <c:v>43993.621423611112</c:v>
                </c:pt>
                <c:pt idx="1946">
                  <c:v>43993.625706018516</c:v>
                </c:pt>
                <c:pt idx="1947">
                  <c:v>43993.661541666668</c:v>
                </c:pt>
                <c:pt idx="1948">
                  <c:v>43993.662962962961</c:v>
                </c:pt>
                <c:pt idx="1949">
                  <c:v>43993.662970254627</c:v>
                </c:pt>
                <c:pt idx="1950">
                  <c:v>43993.664398842593</c:v>
                </c:pt>
                <c:pt idx="1951">
                  <c:v>43993.690115740741</c:v>
                </c:pt>
                <c:pt idx="1952">
                  <c:v>43993.69153935185</c:v>
                </c:pt>
                <c:pt idx="1953">
                  <c:v>43993.730237847223</c:v>
                </c:pt>
                <c:pt idx="1954">
                  <c:v>43993.731666435182</c:v>
                </c:pt>
                <c:pt idx="1955">
                  <c:v>43993.757384259261</c:v>
                </c:pt>
                <c:pt idx="1956">
                  <c:v>43993.82402777778</c:v>
                </c:pt>
                <c:pt idx="1957">
                  <c:v>43993.82545138889</c:v>
                </c:pt>
                <c:pt idx="1958">
                  <c:v>43993.826886574076</c:v>
                </c:pt>
                <c:pt idx="1959">
                  <c:v>43993.828310185185</c:v>
                </c:pt>
                <c:pt idx="1960">
                  <c:v>43993.829733796294</c:v>
                </c:pt>
                <c:pt idx="1961">
                  <c:v>43993.856886574074</c:v>
                </c:pt>
                <c:pt idx="1962">
                  <c:v>43993.856886574074</c:v>
                </c:pt>
                <c:pt idx="1963">
                  <c:v>43993.895462962966</c:v>
                </c:pt>
                <c:pt idx="1964">
                  <c:v>43994.359785879627</c:v>
                </c:pt>
                <c:pt idx="1965">
                  <c:v>43994.424622916667</c:v>
                </c:pt>
                <c:pt idx="1966">
                  <c:v>43994.428908564812</c:v>
                </c:pt>
                <c:pt idx="1967">
                  <c:v>43994.453194444446</c:v>
                </c:pt>
                <c:pt idx="1968">
                  <c:v>43994.454629629632</c:v>
                </c:pt>
                <c:pt idx="1969">
                  <c:v>43994.491936574072</c:v>
                </c:pt>
                <c:pt idx="1970">
                  <c:v>43994.493365046299</c:v>
                </c:pt>
                <c:pt idx="1971">
                  <c:v>43994.497651041667</c:v>
                </c:pt>
                <c:pt idx="1972">
                  <c:v>43994.562542245367</c:v>
                </c:pt>
                <c:pt idx="1973">
                  <c:v>43994.563970254632</c:v>
                </c:pt>
                <c:pt idx="1974">
                  <c:v>43994.618263888886</c:v>
                </c:pt>
                <c:pt idx="1975">
                  <c:v>43994.619687500002</c:v>
                </c:pt>
                <c:pt idx="1976">
                  <c:v>43994.628267939814</c:v>
                </c:pt>
                <c:pt idx="1977">
                  <c:v>43994.63112662037</c:v>
                </c:pt>
                <c:pt idx="1978">
                  <c:v>43994.695174074077</c:v>
                </c:pt>
                <c:pt idx="1979">
                  <c:v>43994.696603356482</c:v>
                </c:pt>
                <c:pt idx="1980">
                  <c:v>43994.954097222224</c:v>
                </c:pt>
                <c:pt idx="1981">
                  <c:v>43994.955520833333</c:v>
                </c:pt>
                <c:pt idx="1982">
                  <c:v>43994.956956018519</c:v>
                </c:pt>
                <c:pt idx="1983">
                  <c:v>43995.326666666668</c:v>
                </c:pt>
                <c:pt idx="1984">
                  <c:v>43995.326666666668</c:v>
                </c:pt>
                <c:pt idx="1985">
                  <c:v>43995.390871296295</c:v>
                </c:pt>
                <c:pt idx="1986">
                  <c:v>43995.395157523148</c:v>
                </c:pt>
                <c:pt idx="1987">
                  <c:v>43995.46088958333</c:v>
                </c:pt>
                <c:pt idx="1988">
                  <c:v>43995.52519039352</c:v>
                </c:pt>
                <c:pt idx="1989">
                  <c:v>43995.526608796295</c:v>
                </c:pt>
                <c:pt idx="1990">
                  <c:v>43995.528047685184</c:v>
                </c:pt>
                <c:pt idx="1991">
                  <c:v>43995.592782060186</c:v>
                </c:pt>
                <c:pt idx="1992">
                  <c:v>43995.594210763891</c:v>
                </c:pt>
                <c:pt idx="1993">
                  <c:v>43995.595639930558</c:v>
                </c:pt>
                <c:pt idx="1994">
                  <c:v>43995.65994513889</c:v>
                </c:pt>
                <c:pt idx="1995">
                  <c:v>43995.662802777777</c:v>
                </c:pt>
                <c:pt idx="1996">
                  <c:v>43996.493611111109</c:v>
                </c:pt>
                <c:pt idx="1997">
                  <c:v>43996.493611805556</c:v>
                </c:pt>
                <c:pt idx="1998">
                  <c:v>43996.495040740738</c:v>
                </c:pt>
                <c:pt idx="1999">
                  <c:v>43996.55945601852</c:v>
                </c:pt>
                <c:pt idx="2000">
                  <c:v>43996.55945601852</c:v>
                </c:pt>
                <c:pt idx="2001">
                  <c:v>43996.560887962965</c:v>
                </c:pt>
                <c:pt idx="2002">
                  <c:v>43996.56231666667</c:v>
                </c:pt>
                <c:pt idx="2003">
                  <c:v>43996.626620370371</c:v>
                </c:pt>
                <c:pt idx="2004">
                  <c:v>43996.626620370371</c:v>
                </c:pt>
                <c:pt idx="2005">
                  <c:v>43996.628050462961</c:v>
                </c:pt>
                <c:pt idx="2006">
                  <c:v>43996.629479282405</c:v>
                </c:pt>
                <c:pt idx="2007">
                  <c:v>43997.322942129627</c:v>
                </c:pt>
                <c:pt idx="2008">
                  <c:v>43997.324371064817</c:v>
                </c:pt>
                <c:pt idx="2009">
                  <c:v>43997.325799999999</c:v>
                </c:pt>
                <c:pt idx="2010">
                  <c:v>43997.389508217595</c:v>
                </c:pt>
                <c:pt idx="2011">
                  <c:v>43997.3909369213</c:v>
                </c:pt>
                <c:pt idx="2012">
                  <c:v>43997.393784722219</c:v>
                </c:pt>
                <c:pt idx="2013">
                  <c:v>43997.393793981479</c:v>
                </c:pt>
                <c:pt idx="2014">
                  <c:v>43997.416250000002</c:v>
                </c:pt>
                <c:pt idx="2015">
                  <c:v>43997.417685185188</c:v>
                </c:pt>
                <c:pt idx="2016">
                  <c:v>43997.419108796297</c:v>
                </c:pt>
                <c:pt idx="2017">
                  <c:v>43997.456275925928</c:v>
                </c:pt>
                <c:pt idx="2018">
                  <c:v>43997.457696759258</c:v>
                </c:pt>
                <c:pt idx="2019">
                  <c:v>43997.457704398148</c:v>
                </c:pt>
                <c:pt idx="2020">
                  <c:v>43997.459131944444</c:v>
                </c:pt>
                <c:pt idx="2021">
                  <c:v>43997.460561574073</c:v>
                </c:pt>
                <c:pt idx="2022">
                  <c:v>43997.461990277778</c:v>
                </c:pt>
                <c:pt idx="2023">
                  <c:v>43997.483414351853</c:v>
                </c:pt>
                <c:pt idx="2024">
                  <c:v>43997.486273148148</c:v>
                </c:pt>
                <c:pt idx="2025">
                  <c:v>43997.487708333334</c:v>
                </c:pt>
                <c:pt idx="2026">
                  <c:v>43997.523431944443</c:v>
                </c:pt>
                <c:pt idx="2027">
                  <c:v>43997.524860300924</c:v>
                </c:pt>
                <c:pt idx="2028">
                  <c:v>43997.524861111109</c:v>
                </c:pt>
                <c:pt idx="2029">
                  <c:v>43997.524861111109</c:v>
                </c:pt>
                <c:pt idx="2030">
                  <c:v>43997.524861111109</c:v>
                </c:pt>
                <c:pt idx="2031">
                  <c:v>43997.526284722226</c:v>
                </c:pt>
                <c:pt idx="2032">
                  <c:v>43997.527717245372</c:v>
                </c:pt>
                <c:pt idx="2033">
                  <c:v>43997.529145717592</c:v>
                </c:pt>
                <c:pt idx="2034">
                  <c:v>43997.552037037036</c:v>
                </c:pt>
                <c:pt idx="2035">
                  <c:v>43997.554895833331</c:v>
                </c:pt>
                <c:pt idx="2036">
                  <c:v>43997.583460648151</c:v>
                </c:pt>
                <c:pt idx="2037">
                  <c:v>43997.592038888892</c:v>
                </c:pt>
                <c:pt idx="2038">
                  <c:v>43997.593460648146</c:v>
                </c:pt>
                <c:pt idx="2039">
                  <c:v>43997.593467245373</c:v>
                </c:pt>
                <c:pt idx="2040">
                  <c:v>43997.594895486109</c:v>
                </c:pt>
                <c:pt idx="2041">
                  <c:v>43997.596319444441</c:v>
                </c:pt>
                <c:pt idx="2042">
                  <c:v>43997.620613425926</c:v>
                </c:pt>
                <c:pt idx="2043">
                  <c:v>43997.622048611112</c:v>
                </c:pt>
                <c:pt idx="2044">
                  <c:v>43997.657767129633</c:v>
                </c:pt>
                <c:pt idx="2045">
                  <c:v>43997.659196064815</c:v>
                </c:pt>
                <c:pt idx="2046">
                  <c:v>43997.660624884258</c:v>
                </c:pt>
                <c:pt idx="2047">
                  <c:v>43997.662053935186</c:v>
                </c:pt>
                <c:pt idx="2048">
                  <c:v>43997.6877662037</c:v>
                </c:pt>
                <c:pt idx="2049">
                  <c:v>43997.689201388886</c:v>
                </c:pt>
                <c:pt idx="2050">
                  <c:v>43997.690625000003</c:v>
                </c:pt>
                <c:pt idx="2051">
                  <c:v>43997.692060185182</c:v>
                </c:pt>
                <c:pt idx="2052">
                  <c:v>43998.421410532406</c:v>
                </c:pt>
                <c:pt idx="2053">
                  <c:v>43998.424267129631</c:v>
                </c:pt>
                <c:pt idx="2054">
                  <c:v>43998.427203935185</c:v>
                </c:pt>
                <c:pt idx="2055">
                  <c:v>43998.488206018519</c:v>
                </c:pt>
                <c:pt idx="2056">
                  <c:v>43998.489641203705</c:v>
                </c:pt>
                <c:pt idx="2057">
                  <c:v>43998.489641782406</c:v>
                </c:pt>
                <c:pt idx="2058">
                  <c:v>43998.491064814814</c:v>
                </c:pt>
                <c:pt idx="2059">
                  <c:v>43998.491070023148</c:v>
                </c:pt>
                <c:pt idx="2060">
                  <c:v>43998.492488425924</c:v>
                </c:pt>
                <c:pt idx="2061">
                  <c:v>43998.49249837963</c:v>
                </c:pt>
                <c:pt idx="2062">
                  <c:v>43998.493923611109</c:v>
                </c:pt>
                <c:pt idx="2063">
                  <c:v>43998.493926967596</c:v>
                </c:pt>
                <c:pt idx="2064">
                  <c:v>43998.516782407409</c:v>
                </c:pt>
                <c:pt idx="2065">
                  <c:v>43998.518217592595</c:v>
                </c:pt>
                <c:pt idx="2066">
                  <c:v>43998.556077430556</c:v>
                </c:pt>
                <c:pt idx="2067">
                  <c:v>43998.557506481484</c:v>
                </c:pt>
                <c:pt idx="2068">
                  <c:v>43998.558935532405</c:v>
                </c:pt>
                <c:pt idx="2069">
                  <c:v>43998.561793171299</c:v>
                </c:pt>
                <c:pt idx="2070">
                  <c:v>43998.561793981484</c:v>
                </c:pt>
                <c:pt idx="2071">
                  <c:v>43998.585011574076</c:v>
                </c:pt>
                <c:pt idx="2072">
                  <c:v>43998.586435185185</c:v>
                </c:pt>
                <c:pt idx="2073">
                  <c:v>43998.587870370371</c:v>
                </c:pt>
                <c:pt idx="2074">
                  <c:v>43998.62358796296</c:v>
                </c:pt>
                <c:pt idx="2075">
                  <c:v>43998.623596180558</c:v>
                </c:pt>
                <c:pt idx="2076">
                  <c:v>43998.625025462963</c:v>
                </c:pt>
                <c:pt idx="2077">
                  <c:v>43998.626454513891</c:v>
                </c:pt>
                <c:pt idx="2078">
                  <c:v>43998.655034722222</c:v>
                </c:pt>
                <c:pt idx="2079">
                  <c:v>43998.656469907408</c:v>
                </c:pt>
                <c:pt idx="2080">
                  <c:v>43998.722187500003</c:v>
                </c:pt>
                <c:pt idx="2081">
                  <c:v>43998.723622685182</c:v>
                </c:pt>
                <c:pt idx="2082">
                  <c:v>43998.725046296298</c:v>
                </c:pt>
                <c:pt idx="2083">
                  <c:v>43998.787928240738</c:v>
                </c:pt>
                <c:pt idx="2084">
                  <c:v>43998.789351851854</c:v>
                </c:pt>
                <c:pt idx="2085">
                  <c:v>43998.79078703704</c:v>
                </c:pt>
                <c:pt idx="2086">
                  <c:v>43999.319902430558</c:v>
                </c:pt>
                <c:pt idx="2087">
                  <c:v>43999.321331134262</c:v>
                </c:pt>
                <c:pt idx="2088">
                  <c:v>43999.387067013886</c:v>
                </c:pt>
                <c:pt idx="2089">
                  <c:v>43999.388495833336</c:v>
                </c:pt>
                <c:pt idx="2090">
                  <c:v>43999.39135416667</c:v>
                </c:pt>
                <c:pt idx="2091">
                  <c:v>43999.392777777779</c:v>
                </c:pt>
                <c:pt idx="2092">
                  <c:v>43999.457077777777</c:v>
                </c:pt>
                <c:pt idx="2093">
                  <c:v>43999.523801041665</c:v>
                </c:pt>
                <c:pt idx="2094">
                  <c:v>43999.525229861109</c:v>
                </c:pt>
                <c:pt idx="2095">
                  <c:v>43999.526658796298</c:v>
                </c:pt>
                <c:pt idx="2096">
                  <c:v>43999.578877314816</c:v>
                </c:pt>
                <c:pt idx="2097">
                  <c:v>43999.580312500002</c:v>
                </c:pt>
                <c:pt idx="2098">
                  <c:v>43999.618888888886</c:v>
                </c:pt>
                <c:pt idx="2099">
                  <c:v>43999.686296296299</c:v>
                </c:pt>
                <c:pt idx="2100">
                  <c:v>43999.687731481485</c:v>
                </c:pt>
                <c:pt idx="2101">
                  <c:v>43999.689155092594</c:v>
                </c:pt>
                <c:pt idx="2102">
                  <c:v>43999.753125000003</c:v>
                </c:pt>
                <c:pt idx="2103">
                  <c:v>43999.754548611112</c:v>
                </c:pt>
                <c:pt idx="2104">
                  <c:v>43999.755972222221</c:v>
                </c:pt>
                <c:pt idx="2105">
                  <c:v>43999.757407407407</c:v>
                </c:pt>
                <c:pt idx="2106">
                  <c:v>43999.758831018517</c:v>
                </c:pt>
                <c:pt idx="2107">
                  <c:v>43999.784560185188</c:v>
                </c:pt>
                <c:pt idx="2108">
                  <c:v>43999.821712962963</c:v>
                </c:pt>
                <c:pt idx="2109">
                  <c:v>44000.28634363426</c:v>
                </c:pt>
                <c:pt idx="2110">
                  <c:v>44000.290629629628</c:v>
                </c:pt>
                <c:pt idx="2111">
                  <c:v>44000.351868865742</c:v>
                </c:pt>
                <c:pt idx="2112">
                  <c:v>44000.353297337962</c:v>
                </c:pt>
                <c:pt idx="2113">
                  <c:v>44000.354725810183</c:v>
                </c:pt>
                <c:pt idx="2114">
                  <c:v>44000.356154745372</c:v>
                </c:pt>
                <c:pt idx="2115">
                  <c:v>44000.38045138889</c:v>
                </c:pt>
                <c:pt idx="2116">
                  <c:v>44000.381874999999</c:v>
                </c:pt>
                <c:pt idx="2117">
                  <c:v>44000.383310185185</c:v>
                </c:pt>
                <c:pt idx="2118">
                  <c:v>44000.384733796294</c:v>
                </c:pt>
                <c:pt idx="2119">
                  <c:v>44000.421898148146</c:v>
                </c:pt>
                <c:pt idx="2120">
                  <c:v>44000.421898148146</c:v>
                </c:pt>
                <c:pt idx="2121">
                  <c:v>44000.423327430559</c:v>
                </c:pt>
                <c:pt idx="2122">
                  <c:v>44000.424756712964</c:v>
                </c:pt>
                <c:pt idx="2123">
                  <c:v>44000.447615740741</c:v>
                </c:pt>
                <c:pt idx="2124">
                  <c:v>44000.451909722222</c:v>
                </c:pt>
                <c:pt idx="2125">
                  <c:v>44000.515775462962</c:v>
                </c:pt>
                <c:pt idx="2126">
                  <c:v>44000.556273148148</c:v>
                </c:pt>
                <c:pt idx="2127">
                  <c:v>44000.556277777781</c:v>
                </c:pt>
                <c:pt idx="2128">
                  <c:v>44000.557696759257</c:v>
                </c:pt>
                <c:pt idx="2129">
                  <c:v>44000.557706481479</c:v>
                </c:pt>
                <c:pt idx="2130">
                  <c:v>44000.559131944443</c:v>
                </c:pt>
                <c:pt idx="2131">
                  <c:v>44000.559135300929</c:v>
                </c:pt>
                <c:pt idx="2132">
                  <c:v>44000.584861111114</c:v>
                </c:pt>
                <c:pt idx="2133">
                  <c:v>44000.586284722223</c:v>
                </c:pt>
                <c:pt idx="2134">
                  <c:v>44000.622010300925</c:v>
                </c:pt>
                <c:pt idx="2135">
                  <c:v>44000.62343900463</c:v>
                </c:pt>
                <c:pt idx="2136">
                  <c:v>44000.624867939812</c:v>
                </c:pt>
                <c:pt idx="2137">
                  <c:v>44000.652094907404</c:v>
                </c:pt>
                <c:pt idx="2138">
                  <c:v>44000.65353009259</c:v>
                </c:pt>
                <c:pt idx="2139">
                  <c:v>44000.654953703706</c:v>
                </c:pt>
                <c:pt idx="2140">
                  <c:v>44000.673530092594</c:v>
                </c:pt>
                <c:pt idx="2141">
                  <c:v>44000.67496527778</c:v>
                </c:pt>
                <c:pt idx="2142">
                  <c:v>44000.717835648145</c:v>
                </c:pt>
                <c:pt idx="2143">
                  <c:v>44000.720694444448</c:v>
                </c:pt>
                <c:pt idx="2144">
                  <c:v>44000.722118055557</c:v>
                </c:pt>
                <c:pt idx="2145">
                  <c:v>44000.723553240743</c:v>
                </c:pt>
                <c:pt idx="2146">
                  <c:v>44000.788368055553</c:v>
                </c:pt>
                <c:pt idx="2147">
                  <c:v>44000.946250000001</c:v>
                </c:pt>
                <c:pt idx="2148">
                  <c:v>44001.255857986114</c:v>
                </c:pt>
                <c:pt idx="2149">
                  <c:v>44001.31873298611</c:v>
                </c:pt>
                <c:pt idx="2150">
                  <c:v>44001.321590277781</c:v>
                </c:pt>
                <c:pt idx="2151">
                  <c:v>44001.324447453706</c:v>
                </c:pt>
                <c:pt idx="2152">
                  <c:v>44001.347303240742</c:v>
                </c:pt>
                <c:pt idx="2153">
                  <c:v>44001.350162037037</c:v>
                </c:pt>
                <c:pt idx="2154">
                  <c:v>44001.390064699073</c:v>
                </c:pt>
                <c:pt idx="2155">
                  <c:v>44001.412928240738</c:v>
                </c:pt>
                <c:pt idx="2156">
                  <c:v>44001.414351851854</c:v>
                </c:pt>
                <c:pt idx="2157">
                  <c:v>44001.41578703704</c:v>
                </c:pt>
                <c:pt idx="2158">
                  <c:v>44001.452691319442</c:v>
                </c:pt>
                <c:pt idx="2159">
                  <c:v>44001.454120023147</c:v>
                </c:pt>
                <c:pt idx="2160">
                  <c:v>44001.455549189814</c:v>
                </c:pt>
                <c:pt idx="2161">
                  <c:v>44001.456978009257</c:v>
                </c:pt>
                <c:pt idx="2162">
                  <c:v>44001.458406944446</c:v>
                </c:pt>
                <c:pt idx="2163">
                  <c:v>44001.482685185183</c:v>
                </c:pt>
                <c:pt idx="2164">
                  <c:v>44001.484120370369</c:v>
                </c:pt>
                <c:pt idx="2165">
                  <c:v>44001.520805092594</c:v>
                </c:pt>
                <c:pt idx="2166">
                  <c:v>44001.522234027776</c:v>
                </c:pt>
                <c:pt idx="2167">
                  <c:v>44001.525091435185</c:v>
                </c:pt>
                <c:pt idx="2168">
                  <c:v>44001.526516203703</c:v>
                </c:pt>
                <c:pt idx="2169">
                  <c:v>44001.549502314818</c:v>
                </c:pt>
                <c:pt idx="2170">
                  <c:v>44001.550925925927</c:v>
                </c:pt>
                <c:pt idx="2171">
                  <c:v>44001.587490509257</c:v>
                </c:pt>
                <c:pt idx="2172">
                  <c:v>44001.5889193287</c:v>
                </c:pt>
                <c:pt idx="2173">
                  <c:v>44001.590348032405</c:v>
                </c:pt>
                <c:pt idx="2174">
                  <c:v>44001.591776851848</c:v>
                </c:pt>
                <c:pt idx="2175">
                  <c:v>44001.687523148146</c:v>
                </c:pt>
                <c:pt idx="2176">
                  <c:v>44002.223287037035</c:v>
                </c:pt>
                <c:pt idx="2177">
                  <c:v>44002.224722222221</c:v>
                </c:pt>
                <c:pt idx="2178">
                  <c:v>44002.290462962963</c:v>
                </c:pt>
                <c:pt idx="2179">
                  <c:v>44002.372013888889</c:v>
                </c:pt>
                <c:pt idx="2180">
                  <c:v>44002.420590277776</c:v>
                </c:pt>
                <c:pt idx="2181">
                  <c:v>44002.487754629627</c:v>
                </c:pt>
                <c:pt idx="2182">
                  <c:v>44002.487754629627</c:v>
                </c:pt>
                <c:pt idx="2183">
                  <c:v>44002.552060185182</c:v>
                </c:pt>
                <c:pt idx="2184">
                  <c:v>44002.553483796299</c:v>
                </c:pt>
                <c:pt idx="2185">
                  <c:v>44002.554918981485</c:v>
                </c:pt>
                <c:pt idx="2186">
                  <c:v>44002.556348842591</c:v>
                </c:pt>
                <c:pt idx="2187">
                  <c:v>44002.748333333337</c:v>
                </c:pt>
                <c:pt idx="2188">
                  <c:v>44003.318888888891</c:v>
                </c:pt>
                <c:pt idx="2189">
                  <c:v>44003.3203125</c:v>
                </c:pt>
                <c:pt idx="2190">
                  <c:v>44003.321747685186</c:v>
                </c:pt>
                <c:pt idx="2191">
                  <c:v>44003.387501620367</c:v>
                </c:pt>
                <c:pt idx="2192">
                  <c:v>44003.450381944444</c:v>
                </c:pt>
                <c:pt idx="2193">
                  <c:v>44003.451805555553</c:v>
                </c:pt>
                <c:pt idx="2194">
                  <c:v>44003.453229166669</c:v>
                </c:pt>
                <c:pt idx="2195">
                  <c:v>44003.519641203704</c:v>
                </c:pt>
                <c:pt idx="2196">
                  <c:v>44003.522507407404</c:v>
                </c:pt>
                <c:pt idx="2197">
                  <c:v>44003.779432870368</c:v>
                </c:pt>
                <c:pt idx="2198">
                  <c:v>44003.780856481484</c:v>
                </c:pt>
                <c:pt idx="2199">
                  <c:v>44003.78229166667</c:v>
                </c:pt>
                <c:pt idx="2200">
                  <c:v>44004.35537002315</c:v>
                </c:pt>
                <c:pt idx="2201">
                  <c:v>44004.355370370373</c:v>
                </c:pt>
                <c:pt idx="2202">
                  <c:v>44004.376793981479</c:v>
                </c:pt>
                <c:pt idx="2203">
                  <c:v>44004.378229166665</c:v>
                </c:pt>
                <c:pt idx="2204">
                  <c:v>44004.379652777781</c:v>
                </c:pt>
                <c:pt idx="2205">
                  <c:v>44004.38108796296</c:v>
                </c:pt>
                <c:pt idx="2206">
                  <c:v>44004.382511574076</c:v>
                </c:pt>
                <c:pt idx="2207">
                  <c:v>44004.41609953704</c:v>
                </c:pt>
                <c:pt idx="2208">
                  <c:v>44004.417528703707</c:v>
                </c:pt>
                <c:pt idx="2209">
                  <c:v>44004.421814814814</c:v>
                </c:pt>
                <c:pt idx="2210">
                  <c:v>44004.444675925923</c:v>
                </c:pt>
                <c:pt idx="2211">
                  <c:v>44004.447523148148</c:v>
                </c:pt>
                <c:pt idx="2212">
                  <c:v>44004.448958333334</c:v>
                </c:pt>
                <c:pt idx="2213">
                  <c:v>44004.483252314814</c:v>
                </c:pt>
                <c:pt idx="2214">
                  <c:v>44004.484675925924</c:v>
                </c:pt>
                <c:pt idx="2215">
                  <c:v>44004.486114236111</c:v>
                </c:pt>
                <c:pt idx="2216">
                  <c:v>44004.487542939816</c:v>
                </c:pt>
                <c:pt idx="2217">
                  <c:v>44004.490393518521</c:v>
                </c:pt>
                <c:pt idx="2218">
                  <c:v>44004.514687499999</c:v>
                </c:pt>
                <c:pt idx="2219">
                  <c:v>44004.516111111108</c:v>
                </c:pt>
                <c:pt idx="2220">
                  <c:v>44004.553382754631</c:v>
                </c:pt>
                <c:pt idx="2221">
                  <c:v>44004.554811689814</c:v>
                </c:pt>
                <c:pt idx="2222">
                  <c:v>44004.580648148149</c:v>
                </c:pt>
                <c:pt idx="2223">
                  <c:v>44004.582071759258</c:v>
                </c:pt>
                <c:pt idx="2224">
                  <c:v>44004.583506944444</c:v>
                </c:pt>
                <c:pt idx="2225">
                  <c:v>44004.584930555553</c:v>
                </c:pt>
                <c:pt idx="2226">
                  <c:v>44004.649247685185</c:v>
                </c:pt>
                <c:pt idx="2227">
                  <c:v>44004.650682870371</c:v>
                </c:pt>
                <c:pt idx="2228">
                  <c:v>44004.652106481481</c:v>
                </c:pt>
                <c:pt idx="2229">
                  <c:v>44004.719270833331</c:v>
                </c:pt>
                <c:pt idx="2230">
                  <c:v>44005.182649189817</c:v>
                </c:pt>
                <c:pt idx="2231">
                  <c:v>44005.275636574072</c:v>
                </c:pt>
                <c:pt idx="2232">
                  <c:v>44005.277071759258</c:v>
                </c:pt>
                <c:pt idx="2233">
                  <c:v>44005.319949189812</c:v>
                </c:pt>
                <c:pt idx="2234">
                  <c:v>44005.342800925922</c:v>
                </c:pt>
                <c:pt idx="2235">
                  <c:v>44005.344236111108</c:v>
                </c:pt>
                <c:pt idx="2236">
                  <c:v>44005.345659722225</c:v>
                </c:pt>
                <c:pt idx="2237">
                  <c:v>44005.347094907411</c:v>
                </c:pt>
                <c:pt idx="2238">
                  <c:v>44005.3828125</c:v>
                </c:pt>
                <c:pt idx="2239">
                  <c:v>44005.382818981481</c:v>
                </c:pt>
                <c:pt idx="2240">
                  <c:v>44005.384247685186</c:v>
                </c:pt>
                <c:pt idx="2241">
                  <c:v>44005.384247685186</c:v>
                </c:pt>
                <c:pt idx="2242">
                  <c:v>44005.385671296295</c:v>
                </c:pt>
                <c:pt idx="2243">
                  <c:v>44005.385676851853</c:v>
                </c:pt>
                <c:pt idx="2244">
                  <c:v>44005.40996527778</c:v>
                </c:pt>
                <c:pt idx="2245">
                  <c:v>44005.41138888889</c:v>
                </c:pt>
                <c:pt idx="2246">
                  <c:v>44005.414247685185</c:v>
                </c:pt>
                <c:pt idx="2247">
                  <c:v>44005.448541666665</c:v>
                </c:pt>
                <c:pt idx="2248">
                  <c:v>44005.44997858796</c:v>
                </c:pt>
                <c:pt idx="2249">
                  <c:v>44005.452835763892</c:v>
                </c:pt>
                <c:pt idx="2250">
                  <c:v>44005.455682870372</c:v>
                </c:pt>
                <c:pt idx="2251">
                  <c:v>44005.455682870372</c:v>
                </c:pt>
                <c:pt idx="2252">
                  <c:v>44005.47855324074</c:v>
                </c:pt>
                <c:pt idx="2253">
                  <c:v>44005.481412037036</c:v>
                </c:pt>
                <c:pt idx="2254">
                  <c:v>44005.516918981484</c:v>
                </c:pt>
                <c:pt idx="2255">
                  <c:v>44005.518347569443</c:v>
                </c:pt>
                <c:pt idx="2256">
                  <c:v>44005.547048611108</c:v>
                </c:pt>
                <c:pt idx="2257">
                  <c:v>44005.548472222225</c:v>
                </c:pt>
                <c:pt idx="2258">
                  <c:v>44005.614328703705</c:v>
                </c:pt>
                <c:pt idx="2259">
                  <c:v>44005.615763888891</c:v>
                </c:pt>
                <c:pt idx="2260">
                  <c:v>44005.6171875</c:v>
                </c:pt>
                <c:pt idx="2261">
                  <c:v>44005.618622685186</c:v>
                </c:pt>
                <c:pt idx="2262">
                  <c:v>44006.214671643516</c:v>
                </c:pt>
                <c:pt idx="2263">
                  <c:v>44006.214671643516</c:v>
                </c:pt>
                <c:pt idx="2264">
                  <c:v>44006.218959259262</c:v>
                </c:pt>
                <c:pt idx="2265">
                  <c:v>44006.218959259262</c:v>
                </c:pt>
                <c:pt idx="2266">
                  <c:v>44006.241828703707</c:v>
                </c:pt>
                <c:pt idx="2267">
                  <c:v>44006.243252314816</c:v>
                </c:pt>
                <c:pt idx="2268">
                  <c:v>44006.244687500002</c:v>
                </c:pt>
                <c:pt idx="2269">
                  <c:v>44006.284719097224</c:v>
                </c:pt>
                <c:pt idx="2270">
                  <c:v>44006.286148263891</c:v>
                </c:pt>
                <c:pt idx="2271">
                  <c:v>44006.309016203704</c:v>
                </c:pt>
                <c:pt idx="2272">
                  <c:v>44006.310439814813</c:v>
                </c:pt>
                <c:pt idx="2273">
                  <c:v>44006.311874999999</c:v>
                </c:pt>
                <c:pt idx="2274">
                  <c:v>44006.313298611109</c:v>
                </c:pt>
                <c:pt idx="2275">
                  <c:v>44006.34808541667</c:v>
                </c:pt>
                <c:pt idx="2276">
                  <c:v>44006.445381944446</c:v>
                </c:pt>
                <c:pt idx="2277">
                  <c:v>44006.446805555555</c:v>
                </c:pt>
                <c:pt idx="2278">
                  <c:v>44006.472013888888</c:v>
                </c:pt>
                <c:pt idx="2279">
                  <c:v>44006.484871875</c:v>
                </c:pt>
                <c:pt idx="2280">
                  <c:v>44006.486300231481</c:v>
                </c:pt>
                <c:pt idx="2281">
                  <c:v>44006.512141203704</c:v>
                </c:pt>
                <c:pt idx="2282">
                  <c:v>44006.513564814813</c:v>
                </c:pt>
                <c:pt idx="2283">
                  <c:v>44006.514999999999</c:v>
                </c:pt>
                <c:pt idx="2284">
                  <c:v>44006.579409722224</c:v>
                </c:pt>
                <c:pt idx="2285">
                  <c:v>44006.58084490741</c:v>
                </c:pt>
                <c:pt idx="2286">
                  <c:v>44006.582268518519</c:v>
                </c:pt>
                <c:pt idx="2287">
                  <c:v>44006.647777777776</c:v>
                </c:pt>
                <c:pt idx="2288">
                  <c:v>44006.649212962962</c:v>
                </c:pt>
                <c:pt idx="2289">
                  <c:v>44006.742303240739</c:v>
                </c:pt>
                <c:pt idx="2290">
                  <c:v>44006.745162037034</c:v>
                </c:pt>
                <c:pt idx="2291">
                  <c:v>44006.74659722222</c:v>
                </c:pt>
                <c:pt idx="2292">
                  <c:v>44007.24590277778</c:v>
                </c:pt>
                <c:pt idx="2293">
                  <c:v>44007.24732638889</c:v>
                </c:pt>
                <c:pt idx="2294">
                  <c:v>44007.248761574076</c:v>
                </c:pt>
                <c:pt idx="2295">
                  <c:v>44007.250185185185</c:v>
                </c:pt>
                <c:pt idx="2296">
                  <c:v>44007.25304398148</c:v>
                </c:pt>
                <c:pt idx="2297">
                  <c:v>44007.27447916667</c:v>
                </c:pt>
                <c:pt idx="2298">
                  <c:v>44007.275914351849</c:v>
                </c:pt>
                <c:pt idx="2299">
                  <c:v>44007.340208333335</c:v>
                </c:pt>
                <c:pt idx="2300">
                  <c:v>44007.341643518521</c:v>
                </c:pt>
                <c:pt idx="2301">
                  <c:v>44007.34306712963</c:v>
                </c:pt>
                <c:pt idx="2302">
                  <c:v>44007.344502314816</c:v>
                </c:pt>
                <c:pt idx="2303">
                  <c:v>44007.345925925925</c:v>
                </c:pt>
                <c:pt idx="2304">
                  <c:v>44007.409270833334</c:v>
                </c:pt>
                <c:pt idx="2305">
                  <c:v>44007.412141203706</c:v>
                </c:pt>
                <c:pt idx="2306">
                  <c:v>44007.43822916667</c:v>
                </c:pt>
                <c:pt idx="2307">
                  <c:v>44007.439652777779</c:v>
                </c:pt>
                <c:pt idx="2308">
                  <c:v>44007.441076388888</c:v>
                </c:pt>
                <c:pt idx="2309">
                  <c:v>44007.451088541668</c:v>
                </c:pt>
                <c:pt idx="2310">
                  <c:v>44007.452633564812</c:v>
                </c:pt>
                <c:pt idx="2311">
                  <c:v>44007.478356481479</c:v>
                </c:pt>
                <c:pt idx="2312">
                  <c:v>44007.479780092595</c:v>
                </c:pt>
                <c:pt idx="2313">
                  <c:v>44007.517814120372</c:v>
                </c:pt>
                <c:pt idx="2314">
                  <c:v>44007.545081018521</c:v>
                </c:pt>
                <c:pt idx="2315">
                  <c:v>44007.547939814816</c:v>
                </c:pt>
                <c:pt idx="2316">
                  <c:v>44007.549363425926</c:v>
                </c:pt>
                <c:pt idx="2317">
                  <c:v>44007.612476851849</c:v>
                </c:pt>
                <c:pt idx="2318">
                  <c:v>44007.615335648145</c:v>
                </c:pt>
                <c:pt idx="2319">
                  <c:v>44007.616770833331</c:v>
                </c:pt>
                <c:pt idx="2320">
                  <c:v>44007.6796412037</c:v>
                </c:pt>
                <c:pt idx="2321">
                  <c:v>44007.682500000003</c:v>
                </c:pt>
                <c:pt idx="2322">
                  <c:v>44008.1470505787</c:v>
                </c:pt>
                <c:pt idx="2323">
                  <c:v>44008.211355208332</c:v>
                </c:pt>
                <c:pt idx="2324">
                  <c:v>44008.214212962965</c:v>
                </c:pt>
                <c:pt idx="2325">
                  <c:v>44008.214213657404</c:v>
                </c:pt>
                <c:pt idx="2326">
                  <c:v>44008.215643055555</c:v>
                </c:pt>
                <c:pt idx="2327">
                  <c:v>44008.21707071759</c:v>
                </c:pt>
                <c:pt idx="2328">
                  <c:v>44008.241597222222</c:v>
                </c:pt>
                <c:pt idx="2329">
                  <c:v>44008.284582523149</c:v>
                </c:pt>
                <c:pt idx="2330">
                  <c:v>44008.307430555556</c:v>
                </c:pt>
                <c:pt idx="2331">
                  <c:v>44008.308865740742</c:v>
                </c:pt>
                <c:pt idx="2332">
                  <c:v>44008.310289351852</c:v>
                </c:pt>
                <c:pt idx="2333">
                  <c:v>44008.311724537038</c:v>
                </c:pt>
                <c:pt idx="2334">
                  <c:v>44008.346018518518</c:v>
                </c:pt>
                <c:pt idx="2335">
                  <c:v>44008.346018865741</c:v>
                </c:pt>
                <c:pt idx="2336">
                  <c:v>44008.347447453707</c:v>
                </c:pt>
                <c:pt idx="2337">
                  <c:v>44008.350300925929</c:v>
                </c:pt>
                <c:pt idx="2338">
                  <c:v>44008.351734143522</c:v>
                </c:pt>
                <c:pt idx="2339">
                  <c:v>44008.374583333331</c:v>
                </c:pt>
                <c:pt idx="2340">
                  <c:v>44008.377442129633</c:v>
                </c:pt>
                <c:pt idx="2341">
                  <c:v>44008.406608796293</c:v>
                </c:pt>
                <c:pt idx="2342">
                  <c:v>44008.41519097222</c:v>
                </c:pt>
                <c:pt idx="2343">
                  <c:v>44008.418048495369</c:v>
                </c:pt>
                <c:pt idx="2344">
                  <c:v>44008.41946759259</c:v>
                </c:pt>
                <c:pt idx="2345">
                  <c:v>44008.48102835648</c:v>
                </c:pt>
                <c:pt idx="2346">
                  <c:v>44008.482457175924</c:v>
                </c:pt>
                <c:pt idx="2347">
                  <c:v>44008.48388576389</c:v>
                </c:pt>
                <c:pt idx="2348">
                  <c:v>44008.485313310186</c:v>
                </c:pt>
                <c:pt idx="2349">
                  <c:v>44008.609826388885</c:v>
                </c:pt>
                <c:pt idx="2350">
                  <c:v>44008.782384259262</c:v>
                </c:pt>
                <c:pt idx="2351">
                  <c:v>44009.112666203706</c:v>
                </c:pt>
                <c:pt idx="2352">
                  <c:v>44009.114094907411</c:v>
                </c:pt>
                <c:pt idx="2353">
                  <c:v>44009.178167361111</c:v>
                </c:pt>
                <c:pt idx="2354">
                  <c:v>44009.179596064816</c:v>
                </c:pt>
                <c:pt idx="2355">
                  <c:v>44009.181018518517</c:v>
                </c:pt>
                <c:pt idx="2356">
                  <c:v>44009.181024999998</c:v>
                </c:pt>
                <c:pt idx="2357">
                  <c:v>44009.182453819441</c:v>
                </c:pt>
                <c:pt idx="2358">
                  <c:v>44009.183877314812</c:v>
                </c:pt>
                <c:pt idx="2359">
                  <c:v>44009.244530902775</c:v>
                </c:pt>
                <c:pt idx="2360">
                  <c:v>44009.245920370369</c:v>
                </c:pt>
                <c:pt idx="2361">
                  <c:v>44009.248690162036</c:v>
                </c:pt>
                <c:pt idx="2362">
                  <c:v>44009.25008020833</c:v>
                </c:pt>
                <c:pt idx="2363">
                  <c:v>44009.251469907409</c:v>
                </c:pt>
                <c:pt idx="2364">
                  <c:v>44009.252858796295</c:v>
                </c:pt>
                <c:pt idx="2365">
                  <c:v>44009.275081018517</c:v>
                </c:pt>
                <c:pt idx="2366">
                  <c:v>44009.311168981483</c:v>
                </c:pt>
                <c:pt idx="2367">
                  <c:v>44009.311172337962</c:v>
                </c:pt>
                <c:pt idx="2368">
                  <c:v>44009.312592592592</c:v>
                </c:pt>
                <c:pt idx="2369">
                  <c:v>44009.312601273145</c:v>
                </c:pt>
                <c:pt idx="2370">
                  <c:v>44009.314027777778</c:v>
                </c:pt>
                <c:pt idx="2371">
                  <c:v>44009.316887615743</c:v>
                </c:pt>
                <c:pt idx="2372">
                  <c:v>44009.37908796296</c:v>
                </c:pt>
                <c:pt idx="2373">
                  <c:v>44009.380509259259</c:v>
                </c:pt>
                <c:pt idx="2374">
                  <c:v>44009.380515625002</c:v>
                </c:pt>
                <c:pt idx="2375">
                  <c:v>44009.381944675923</c:v>
                </c:pt>
                <c:pt idx="2376">
                  <c:v>44009.383373379627</c:v>
                </c:pt>
                <c:pt idx="2377">
                  <c:v>44009.445810648147</c:v>
                </c:pt>
                <c:pt idx="2378">
                  <c:v>44009.447239351852</c:v>
                </c:pt>
                <c:pt idx="2379">
                  <c:v>44009.450097222223</c:v>
                </c:pt>
                <c:pt idx="2380">
                  <c:v>44009.546296296299</c:v>
                </c:pt>
                <c:pt idx="2381">
                  <c:v>44010.080092592594</c:v>
                </c:pt>
                <c:pt idx="2382">
                  <c:v>44010.216053240743</c:v>
                </c:pt>
                <c:pt idx="2383">
                  <c:v>44010.217476851853</c:v>
                </c:pt>
                <c:pt idx="2384">
                  <c:v>44010.402037037034</c:v>
                </c:pt>
                <c:pt idx="2385">
                  <c:v>44010.40347222222</c:v>
                </c:pt>
                <c:pt idx="2386">
                  <c:v>44010.415879166663</c:v>
                </c:pt>
                <c:pt idx="2387">
                  <c:v>44010.735972222225</c:v>
                </c:pt>
                <c:pt idx="2388">
                  <c:v>44011.109434375001</c:v>
                </c:pt>
                <c:pt idx="2389">
                  <c:v>44011.110863773145</c:v>
                </c:pt>
                <c:pt idx="2390">
                  <c:v>44011.175160416664</c:v>
                </c:pt>
                <c:pt idx="2391">
                  <c:v>44011.178017708335</c:v>
                </c:pt>
                <c:pt idx="2392">
                  <c:v>44011.179446527778</c:v>
                </c:pt>
                <c:pt idx="2393">
                  <c:v>44011.182303240741</c:v>
                </c:pt>
                <c:pt idx="2394">
                  <c:v>44011.20516203704</c:v>
                </c:pt>
                <c:pt idx="2395">
                  <c:v>44011.245289351849</c:v>
                </c:pt>
                <c:pt idx="2396">
                  <c:v>44011.245294791668</c:v>
                </c:pt>
                <c:pt idx="2397">
                  <c:v>44011.248151851854</c:v>
                </c:pt>
                <c:pt idx="2398">
                  <c:v>44011.269583333335</c:v>
                </c:pt>
                <c:pt idx="2399">
                  <c:v>44011.271006944444</c:v>
                </c:pt>
                <c:pt idx="2400">
                  <c:v>44011.27244212963</c:v>
                </c:pt>
                <c:pt idx="2401">
                  <c:v>44011.273865740739</c:v>
                </c:pt>
                <c:pt idx="2402">
                  <c:v>44011.275289351855</c:v>
                </c:pt>
                <c:pt idx="2403">
                  <c:v>44011.312447800927</c:v>
                </c:pt>
                <c:pt idx="2404">
                  <c:v>44011.31387662037</c:v>
                </c:pt>
                <c:pt idx="2405">
                  <c:v>44011.315305208336</c:v>
                </c:pt>
                <c:pt idx="2406">
                  <c:v>44011.338159722225</c:v>
                </c:pt>
                <c:pt idx="2407">
                  <c:v>44011.339583333334</c:v>
                </c:pt>
                <c:pt idx="2408">
                  <c:v>44011.34101851852</c:v>
                </c:pt>
                <c:pt idx="2409">
                  <c:v>44011.342442129629</c:v>
                </c:pt>
                <c:pt idx="2410">
                  <c:v>44011.366851851853</c:v>
                </c:pt>
                <c:pt idx="2411">
                  <c:v>44011.368391203701</c:v>
                </c:pt>
                <c:pt idx="2412">
                  <c:v>44011.369826388887</c:v>
                </c:pt>
                <c:pt idx="2413">
                  <c:v>44011.379946527777</c:v>
                </c:pt>
                <c:pt idx="2414">
                  <c:v>44011.38280486111</c:v>
                </c:pt>
                <c:pt idx="2415">
                  <c:v>44011.408518518518</c:v>
                </c:pt>
                <c:pt idx="2416">
                  <c:v>44011.409942129627</c:v>
                </c:pt>
                <c:pt idx="2417">
                  <c:v>44011.445659722223</c:v>
                </c:pt>
                <c:pt idx="2418">
                  <c:v>44011.541400462964</c:v>
                </c:pt>
                <c:pt idx="2419">
                  <c:v>44011.542824074073</c:v>
                </c:pt>
                <c:pt idx="2420">
                  <c:v>44011.544259259259</c:v>
                </c:pt>
                <c:pt idx="2421">
                  <c:v>44011.610092592593</c:v>
                </c:pt>
                <c:pt idx="2422">
                  <c:v>44011.611527777779</c:v>
                </c:pt>
                <c:pt idx="2423">
                  <c:v>44011.637361111112</c:v>
                </c:pt>
                <c:pt idx="2424">
                  <c:v>44011.638796296298</c:v>
                </c:pt>
                <c:pt idx="2425">
                  <c:v>44011.640219907407</c:v>
                </c:pt>
                <c:pt idx="2426">
                  <c:v>44011.641643518517</c:v>
                </c:pt>
                <c:pt idx="2427">
                  <c:v>44012.1487037037</c:v>
                </c:pt>
                <c:pt idx="2428">
                  <c:v>44012.172986111109</c:v>
                </c:pt>
                <c:pt idx="2429">
                  <c:v>44012.210138888891</c:v>
                </c:pt>
                <c:pt idx="2430">
                  <c:v>44012.210138888891</c:v>
                </c:pt>
                <c:pt idx="2431">
                  <c:v>44012.211574074077</c:v>
                </c:pt>
                <c:pt idx="2432">
                  <c:v>44012.215856481482</c:v>
                </c:pt>
                <c:pt idx="2433">
                  <c:v>44012.23877314815</c:v>
                </c:pt>
                <c:pt idx="2434">
                  <c:v>44012.240208333336</c:v>
                </c:pt>
                <c:pt idx="2435">
                  <c:v>44012.278784722221</c:v>
                </c:pt>
                <c:pt idx="2436">
                  <c:v>44012.333090277774</c:v>
                </c:pt>
                <c:pt idx="2437">
                  <c:v>44012.334513888891</c:v>
                </c:pt>
                <c:pt idx="2438">
                  <c:v>44012.344513888886</c:v>
                </c:pt>
                <c:pt idx="2439">
                  <c:v>44012.344521412037</c:v>
                </c:pt>
                <c:pt idx="2440">
                  <c:v>44012.345950578703</c:v>
                </c:pt>
                <c:pt idx="2441">
                  <c:v>44012.348807870374</c:v>
                </c:pt>
                <c:pt idx="2442">
                  <c:v>44012.348807870374</c:v>
                </c:pt>
                <c:pt idx="2443">
                  <c:v>44012.374525462961</c:v>
                </c:pt>
                <c:pt idx="2444">
                  <c:v>44012.410262152778</c:v>
                </c:pt>
                <c:pt idx="2445">
                  <c:v>44012.411691435183</c:v>
                </c:pt>
                <c:pt idx="2446">
                  <c:v>44012.414548379631</c:v>
                </c:pt>
                <c:pt idx="2447">
                  <c:v>44012.440833333334</c:v>
                </c:pt>
                <c:pt idx="2448">
                  <c:v>44012.443692129629</c:v>
                </c:pt>
                <c:pt idx="2449">
                  <c:v>44012.507835648146</c:v>
                </c:pt>
                <c:pt idx="2450">
                  <c:v>44012.509259259263</c:v>
                </c:pt>
                <c:pt idx="2451">
                  <c:v>44012.509259259263</c:v>
                </c:pt>
                <c:pt idx="2452">
                  <c:v>44012.574999999997</c:v>
                </c:pt>
                <c:pt idx="2453">
                  <c:v>44012.576435185183</c:v>
                </c:pt>
                <c:pt idx="2454">
                  <c:v>44012.5778587963</c:v>
                </c:pt>
                <c:pt idx="2455">
                  <c:v>44013.10837962963</c:v>
                </c:pt>
                <c:pt idx="2456">
                  <c:v>44013.135520833333</c:v>
                </c:pt>
                <c:pt idx="2457">
                  <c:v>44013.138379629629</c:v>
                </c:pt>
                <c:pt idx="2458">
                  <c:v>44013.174097222225</c:v>
                </c:pt>
                <c:pt idx="2459">
                  <c:v>44013.17695601852</c:v>
                </c:pt>
                <c:pt idx="2460">
                  <c:v>44013.194097222222</c:v>
                </c:pt>
                <c:pt idx="2461">
                  <c:v>44013.201238425929</c:v>
                </c:pt>
                <c:pt idx="2462">
                  <c:v>44013.204097222224</c:v>
                </c:pt>
                <c:pt idx="2463">
                  <c:v>44013.207071759258</c:v>
                </c:pt>
                <c:pt idx="2464">
                  <c:v>44013.244340277779</c:v>
                </c:pt>
                <c:pt idx="2465">
                  <c:v>44013.244340277779</c:v>
                </c:pt>
                <c:pt idx="2466">
                  <c:v>44013.268634259257</c:v>
                </c:pt>
                <c:pt idx="2467">
                  <c:v>44013.270069444443</c:v>
                </c:pt>
                <c:pt idx="2468">
                  <c:v>44013.271493055552</c:v>
                </c:pt>
                <c:pt idx="2469">
                  <c:v>44013.272916666669</c:v>
                </c:pt>
                <c:pt idx="2470">
                  <c:v>44013.301504629628</c:v>
                </c:pt>
                <c:pt idx="2471">
                  <c:v>44013.301504629628</c:v>
                </c:pt>
                <c:pt idx="2472">
                  <c:v>44013.31150462963</c:v>
                </c:pt>
                <c:pt idx="2473">
                  <c:v>44013.340081018519</c:v>
                </c:pt>
                <c:pt idx="2474">
                  <c:v>44013.375807407407</c:v>
                </c:pt>
                <c:pt idx="2475">
                  <c:v>44013.377235995373</c:v>
                </c:pt>
                <c:pt idx="2476">
                  <c:v>44013.378664583332</c:v>
                </c:pt>
                <c:pt idx="2477">
                  <c:v>44013.405925925923</c:v>
                </c:pt>
                <c:pt idx="2478">
                  <c:v>44013.408784722225</c:v>
                </c:pt>
                <c:pt idx="2479">
                  <c:v>44013.571979166663</c:v>
                </c:pt>
                <c:pt idx="2480">
                  <c:v>44013.571979166663</c:v>
                </c:pt>
                <c:pt idx="2481">
                  <c:v>44014.008240740739</c:v>
                </c:pt>
                <c:pt idx="2482">
                  <c:v>44014.008240740739</c:v>
                </c:pt>
                <c:pt idx="2483">
                  <c:v>44014.072542708331</c:v>
                </c:pt>
                <c:pt idx="2484">
                  <c:v>44014.073970717589</c:v>
                </c:pt>
                <c:pt idx="2485">
                  <c:v>44014.07539953704</c:v>
                </c:pt>
                <c:pt idx="2486">
                  <c:v>44014.076828472222</c:v>
                </c:pt>
                <c:pt idx="2487">
                  <c:v>44014.102546296293</c:v>
                </c:pt>
                <c:pt idx="2488">
                  <c:v>44014.14003923611</c:v>
                </c:pt>
                <c:pt idx="2489">
                  <c:v>44014.142217476852</c:v>
                </c:pt>
                <c:pt idx="2490">
                  <c:v>44014.143645370372</c:v>
                </c:pt>
                <c:pt idx="2491">
                  <c:v>44014.144780092596</c:v>
                </c:pt>
                <c:pt idx="2492">
                  <c:v>44014.145074189815</c:v>
                </c:pt>
                <c:pt idx="2493">
                  <c:v>44014.166504629633</c:v>
                </c:pt>
                <c:pt idx="2494">
                  <c:v>44014.167928240742</c:v>
                </c:pt>
                <c:pt idx="2495">
                  <c:v>44014.169363425928</c:v>
                </c:pt>
                <c:pt idx="2496">
                  <c:v>44014.172222222223</c:v>
                </c:pt>
                <c:pt idx="2497">
                  <c:v>44014.206517824074</c:v>
                </c:pt>
                <c:pt idx="2498">
                  <c:v>44014.207945949071</c:v>
                </c:pt>
                <c:pt idx="2499">
                  <c:v>44014.210804166665</c:v>
                </c:pt>
                <c:pt idx="2500">
                  <c:v>44014.235092592593</c:v>
                </c:pt>
                <c:pt idx="2501">
                  <c:v>44014.236516203702</c:v>
                </c:pt>
                <c:pt idx="2502">
                  <c:v>44014.273678356483</c:v>
                </c:pt>
                <c:pt idx="2503">
                  <c:v>44014.275107291665</c:v>
                </c:pt>
                <c:pt idx="2504">
                  <c:v>44014.27653599537</c:v>
                </c:pt>
                <c:pt idx="2505">
                  <c:v>44014.303680555553</c:v>
                </c:pt>
                <c:pt idx="2506">
                  <c:v>44014.305115740739</c:v>
                </c:pt>
                <c:pt idx="2507">
                  <c:v>44014.330833333333</c:v>
                </c:pt>
                <c:pt idx="2508">
                  <c:v>44014.332268518519</c:v>
                </c:pt>
                <c:pt idx="2509">
                  <c:v>44014.333692129629</c:v>
                </c:pt>
                <c:pt idx="2510">
                  <c:v>44014.343696064818</c:v>
                </c:pt>
                <c:pt idx="2511">
                  <c:v>44014.346553703705</c:v>
                </c:pt>
                <c:pt idx="2512">
                  <c:v>44014.370844907404</c:v>
                </c:pt>
                <c:pt idx="2513">
                  <c:v>44014.37226851852</c:v>
                </c:pt>
                <c:pt idx="2514">
                  <c:v>44014.373703703706</c:v>
                </c:pt>
                <c:pt idx="2515">
                  <c:v>44014.409427893515</c:v>
                </c:pt>
                <c:pt idx="2516">
                  <c:v>44014.410856712966</c:v>
                </c:pt>
                <c:pt idx="2517">
                  <c:v>44014.439432870371</c:v>
                </c:pt>
                <c:pt idx="2518">
                  <c:v>44014.44085648148</c:v>
                </c:pt>
                <c:pt idx="2519">
                  <c:v>44014.442291666666</c:v>
                </c:pt>
                <c:pt idx="2520">
                  <c:v>44014.509687500002</c:v>
                </c:pt>
                <c:pt idx="2521">
                  <c:v>44014.511111111111</c:v>
                </c:pt>
                <c:pt idx="2522">
                  <c:v>44014.574120370373</c:v>
                </c:pt>
                <c:pt idx="2523">
                  <c:v>44014.575543981482</c:v>
                </c:pt>
                <c:pt idx="2524">
                  <c:v>44014.601388888892</c:v>
                </c:pt>
                <c:pt idx="2525">
                  <c:v>44014.60423611111</c:v>
                </c:pt>
                <c:pt idx="2526">
                  <c:v>44014.605671296296</c:v>
                </c:pt>
                <c:pt idx="2527">
                  <c:v>44015.107442129629</c:v>
                </c:pt>
                <c:pt idx="2528">
                  <c:v>44015.108865740738</c:v>
                </c:pt>
                <c:pt idx="2529">
                  <c:v>44015.180300925924</c:v>
                </c:pt>
                <c:pt idx="2530">
                  <c:v>44015.240798611114</c:v>
                </c:pt>
                <c:pt idx="2531">
                  <c:v>44015.242222222223</c:v>
                </c:pt>
                <c:pt idx="2532">
                  <c:v>44015.30028935185</c:v>
                </c:pt>
                <c:pt idx="2533">
                  <c:v>44015.308621064818</c:v>
                </c:pt>
                <c:pt idx="2534">
                  <c:v>44015.311401967592</c:v>
                </c:pt>
                <c:pt idx="2535">
                  <c:v>44015.375508333331</c:v>
                </c:pt>
                <c:pt idx="2536">
                  <c:v>44015.376937037036</c:v>
                </c:pt>
                <c:pt idx="2537">
                  <c:v>44016.006855324071</c:v>
                </c:pt>
                <c:pt idx="2538">
                  <c:v>44016.071943171293</c:v>
                </c:pt>
                <c:pt idx="2539">
                  <c:v>44016.073333449072</c:v>
                </c:pt>
                <c:pt idx="2540">
                  <c:v>44016.074723726852</c:v>
                </c:pt>
                <c:pt idx="2541">
                  <c:v>44016.076111111113</c:v>
                </c:pt>
                <c:pt idx="2542">
                  <c:v>44016.076115046293</c:v>
                </c:pt>
                <c:pt idx="2543">
                  <c:v>44016.077488425923</c:v>
                </c:pt>
                <c:pt idx="2544">
                  <c:v>44016.078877314816</c:v>
                </c:pt>
                <c:pt idx="2545">
                  <c:v>44016.138428356484</c:v>
                </c:pt>
                <c:pt idx="2546">
                  <c:v>44016.139849537038</c:v>
                </c:pt>
                <c:pt idx="2547">
                  <c:v>44016.141285879632</c:v>
                </c:pt>
                <c:pt idx="2548">
                  <c:v>44016.142714699075</c:v>
                </c:pt>
                <c:pt idx="2549">
                  <c:v>44016.168425925927</c:v>
                </c:pt>
                <c:pt idx="2550">
                  <c:v>44016.205238310184</c:v>
                </c:pt>
                <c:pt idx="2551">
                  <c:v>44016.206666666665</c:v>
                </c:pt>
                <c:pt idx="2552">
                  <c:v>44016.206666666665</c:v>
                </c:pt>
                <c:pt idx="2553">
                  <c:v>44016.208090277774</c:v>
                </c:pt>
                <c:pt idx="2554">
                  <c:v>44016.208090277774</c:v>
                </c:pt>
                <c:pt idx="2555">
                  <c:v>44016.208095949078</c:v>
                </c:pt>
                <c:pt idx="2556">
                  <c:v>44016.265694444446</c:v>
                </c:pt>
                <c:pt idx="2557">
                  <c:v>44016.272843865743</c:v>
                </c:pt>
                <c:pt idx="2558">
                  <c:v>44016.274270833332</c:v>
                </c:pt>
                <c:pt idx="2559">
                  <c:v>44016.275701620369</c:v>
                </c:pt>
                <c:pt idx="2560">
                  <c:v>44016.277130324073</c:v>
                </c:pt>
                <c:pt idx="2561">
                  <c:v>44016.329988425925</c:v>
                </c:pt>
                <c:pt idx="2562">
                  <c:v>44016.339998148149</c:v>
                </c:pt>
                <c:pt idx="2563">
                  <c:v>44016.341426967592</c:v>
                </c:pt>
                <c:pt idx="2564">
                  <c:v>44016.342855671297</c:v>
                </c:pt>
                <c:pt idx="2565">
                  <c:v>44016.439641203702</c:v>
                </c:pt>
                <c:pt idx="2566">
                  <c:v>44016.972569444442</c:v>
                </c:pt>
                <c:pt idx="2567">
                  <c:v>44016.976851851854</c:v>
                </c:pt>
                <c:pt idx="2568">
                  <c:v>44017.036879398147</c:v>
                </c:pt>
                <c:pt idx="2569">
                  <c:v>44017.038308796298</c:v>
                </c:pt>
                <c:pt idx="2570">
                  <c:v>44017.039737037034</c:v>
                </c:pt>
                <c:pt idx="2571">
                  <c:v>44017.041166319446</c:v>
                </c:pt>
                <c:pt idx="2572">
                  <c:v>44017.042592592596</c:v>
                </c:pt>
                <c:pt idx="2573">
                  <c:v>44017.044016203705</c:v>
                </c:pt>
                <c:pt idx="2574">
                  <c:v>44017.105567129627</c:v>
                </c:pt>
                <c:pt idx="2575">
                  <c:v>44017.105573611108</c:v>
                </c:pt>
                <c:pt idx="2576">
                  <c:v>44017.107002430559</c:v>
                </c:pt>
                <c:pt idx="2577">
                  <c:v>44017.108425925922</c:v>
                </c:pt>
                <c:pt idx="2578">
                  <c:v>44017.108425925922</c:v>
                </c:pt>
                <c:pt idx="2579">
                  <c:v>44017.10843148148</c:v>
                </c:pt>
                <c:pt idx="2580">
                  <c:v>44017.109861111108</c:v>
                </c:pt>
                <c:pt idx="2581">
                  <c:v>44017.111284722225</c:v>
                </c:pt>
                <c:pt idx="2582">
                  <c:v>44017.134143518517</c:v>
                </c:pt>
                <c:pt idx="2583">
                  <c:v>44017.171056018517</c:v>
                </c:pt>
                <c:pt idx="2584">
                  <c:v>44017.172476851854</c:v>
                </c:pt>
                <c:pt idx="2585">
                  <c:v>44017.172476851854</c:v>
                </c:pt>
                <c:pt idx="2586">
                  <c:v>44017.172476851854</c:v>
                </c:pt>
                <c:pt idx="2587">
                  <c:v>44017.172485069445</c:v>
                </c:pt>
                <c:pt idx="2588">
                  <c:v>44017.173913773149</c:v>
                </c:pt>
                <c:pt idx="2589">
                  <c:v>44017.238284490741</c:v>
                </c:pt>
                <c:pt idx="2590">
                  <c:v>44017.241141782404</c:v>
                </c:pt>
                <c:pt idx="2591">
                  <c:v>44017.305064351851</c:v>
                </c:pt>
                <c:pt idx="2592">
                  <c:v>44017.306493634256</c:v>
                </c:pt>
                <c:pt idx="2593">
                  <c:v>44018.001817696757</c:v>
                </c:pt>
                <c:pt idx="2594">
                  <c:v>44018.00324489583</c:v>
                </c:pt>
                <c:pt idx="2595">
                  <c:v>44018.004673877316</c:v>
                </c:pt>
                <c:pt idx="2596">
                  <c:v>44018.007523148146</c:v>
                </c:pt>
                <c:pt idx="2597">
                  <c:v>44018.008958333332</c:v>
                </c:pt>
                <c:pt idx="2598">
                  <c:v>44018.068969907406</c:v>
                </c:pt>
                <c:pt idx="2599">
                  <c:v>44018.068978703704</c:v>
                </c:pt>
                <c:pt idx="2600">
                  <c:v>44018.070405092592</c:v>
                </c:pt>
                <c:pt idx="2601">
                  <c:v>44018.070407407409</c:v>
                </c:pt>
                <c:pt idx="2602">
                  <c:v>44018.071836805553</c:v>
                </c:pt>
                <c:pt idx="2603">
                  <c:v>44018.073263888888</c:v>
                </c:pt>
                <c:pt idx="2604">
                  <c:v>44018.073264467595</c:v>
                </c:pt>
                <c:pt idx="2605">
                  <c:v>44018.136139814815</c:v>
                </c:pt>
                <c:pt idx="2606">
                  <c:v>44018.137568518519</c:v>
                </c:pt>
                <c:pt idx="2607">
                  <c:v>44018.141851851855</c:v>
                </c:pt>
                <c:pt idx="2608">
                  <c:v>44018.143275462964</c:v>
                </c:pt>
                <c:pt idx="2609">
                  <c:v>44018.203305787036</c:v>
                </c:pt>
                <c:pt idx="2610">
                  <c:v>44018.206157407411</c:v>
                </c:pt>
                <c:pt idx="2611">
                  <c:v>44018.206163194445</c:v>
                </c:pt>
                <c:pt idx="2612">
                  <c:v>44018.207592361112</c:v>
                </c:pt>
                <c:pt idx="2613">
                  <c:v>44018.259027777778</c:v>
                </c:pt>
                <c:pt idx="2614">
                  <c:v>44018.260462962964</c:v>
                </c:pt>
                <c:pt idx="2615">
                  <c:v>44018.261886574073</c:v>
                </c:pt>
                <c:pt idx="2616">
                  <c:v>44018.270467361108</c:v>
                </c:pt>
                <c:pt idx="2617">
                  <c:v>44018.271896527775</c:v>
                </c:pt>
                <c:pt idx="2618">
                  <c:v>44018.274754861108</c:v>
                </c:pt>
                <c:pt idx="2619">
                  <c:v>44018.276184027774</c:v>
                </c:pt>
                <c:pt idx="2620">
                  <c:v>44018.972176689815</c:v>
                </c:pt>
                <c:pt idx="2621">
                  <c:v>44019.037037037036</c:v>
                </c:pt>
                <c:pt idx="2622">
                  <c:v>44019.039897337963</c:v>
                </c:pt>
                <c:pt idx="2623">
                  <c:v>44019.103458449077</c:v>
                </c:pt>
                <c:pt idx="2624">
                  <c:v>44019.104887268521</c:v>
                </c:pt>
                <c:pt idx="2625">
                  <c:v>44019.106316087964</c:v>
                </c:pt>
                <c:pt idx="2626">
                  <c:v>44019.107743055552</c:v>
                </c:pt>
                <c:pt idx="2627">
                  <c:v>44019.169194097223</c:v>
                </c:pt>
                <c:pt idx="2628">
                  <c:v>44019.170613425929</c:v>
                </c:pt>
                <c:pt idx="2629">
                  <c:v>44019.170622916667</c:v>
                </c:pt>
                <c:pt idx="2630">
                  <c:v>44019.240641898148</c:v>
                </c:pt>
                <c:pt idx="2631">
                  <c:v>44019.303517245367</c:v>
                </c:pt>
                <c:pt idx="2632">
                  <c:v>44019.306375231485</c:v>
                </c:pt>
                <c:pt idx="2633">
                  <c:v>44019.935262858795</c:v>
                </c:pt>
                <c:pt idx="2634">
                  <c:v>44019.936692060182</c:v>
                </c:pt>
                <c:pt idx="2635">
                  <c:v>44019.938113425924</c:v>
                </c:pt>
                <c:pt idx="2636">
                  <c:v>44019.999570983797</c:v>
                </c:pt>
                <c:pt idx="2637">
                  <c:v>44020.000999143522</c:v>
                </c:pt>
                <c:pt idx="2638">
                  <c:v>44020.003530138885</c:v>
                </c:pt>
                <c:pt idx="2639">
                  <c:v>44020.004959409722</c:v>
                </c:pt>
                <c:pt idx="2640">
                  <c:v>44020.066438541668</c:v>
                </c:pt>
                <c:pt idx="2641">
                  <c:v>44020.067867361111</c:v>
                </c:pt>
                <c:pt idx="2642">
                  <c:v>44020.069293981483</c:v>
                </c:pt>
                <c:pt idx="2643">
                  <c:v>44020.069296643516</c:v>
                </c:pt>
                <c:pt idx="2644">
                  <c:v>44020.070726041668</c:v>
                </c:pt>
                <c:pt idx="2645">
                  <c:v>44020.072155324073</c:v>
                </c:pt>
                <c:pt idx="2646">
                  <c:v>44020.136574074073</c:v>
                </c:pt>
                <c:pt idx="2647">
                  <c:v>44020.136581481478</c:v>
                </c:pt>
                <c:pt idx="2648">
                  <c:v>44020.139432870368</c:v>
                </c:pt>
                <c:pt idx="2649">
                  <c:v>44020.201264814816</c:v>
                </c:pt>
                <c:pt idx="2650">
                  <c:v>44020.202694097221</c:v>
                </c:pt>
                <c:pt idx="2651">
                  <c:v>44020.20412037037</c:v>
                </c:pt>
                <c:pt idx="2652">
                  <c:v>44020.204123263888</c:v>
                </c:pt>
                <c:pt idx="2653">
                  <c:v>44020.267796527776</c:v>
                </c:pt>
                <c:pt idx="2654">
                  <c:v>44020.272083912037</c:v>
                </c:pt>
                <c:pt idx="2655">
                  <c:v>44020.901307870372</c:v>
                </c:pt>
                <c:pt idx="2656">
                  <c:v>44021.159791666665</c:v>
                </c:pt>
                <c:pt idx="2657">
                  <c:v>44021.169791666667</c:v>
                </c:pt>
                <c:pt idx="2658">
                  <c:v>44021.235532407409</c:v>
                </c:pt>
                <c:pt idx="2659">
                  <c:v>44021.291273148148</c:v>
                </c:pt>
                <c:pt idx="2660">
                  <c:v>44021.430868055555</c:v>
                </c:pt>
                <c:pt idx="2661">
                  <c:v>44021.932044421294</c:v>
                </c:pt>
                <c:pt idx="2662">
                  <c:v>44021.997903622687</c:v>
                </c:pt>
                <c:pt idx="2663">
                  <c:v>44021.999332789354</c:v>
                </c:pt>
                <c:pt idx="2664">
                  <c:v>44022.000762025462</c:v>
                </c:pt>
                <c:pt idx="2665">
                  <c:v>44022.002191192129</c:v>
                </c:pt>
                <c:pt idx="2666">
                  <c:v>44022.003611111111</c:v>
                </c:pt>
                <c:pt idx="2667">
                  <c:v>44022.003620601849</c:v>
                </c:pt>
                <c:pt idx="2668">
                  <c:v>44022.005046296297</c:v>
                </c:pt>
                <c:pt idx="2669">
                  <c:v>44022.06624270833</c:v>
                </c:pt>
                <c:pt idx="2670">
                  <c:v>44022.067671990742</c:v>
                </c:pt>
                <c:pt idx="2671">
                  <c:v>44022.069101157409</c:v>
                </c:pt>
                <c:pt idx="2672">
                  <c:v>44022.132103703705</c:v>
                </c:pt>
                <c:pt idx="2673">
                  <c:v>44022.133531712963</c:v>
                </c:pt>
                <c:pt idx="2674">
                  <c:v>44022.134960763891</c:v>
                </c:pt>
                <c:pt idx="2675">
                  <c:v>44022.136389467596</c:v>
                </c:pt>
                <c:pt idx="2676">
                  <c:v>44022.199208796294</c:v>
                </c:pt>
                <c:pt idx="2677">
                  <c:v>44022.200636574074</c:v>
                </c:pt>
                <c:pt idx="2678">
                  <c:v>44022.200638078706</c:v>
                </c:pt>
                <c:pt idx="2679">
                  <c:v>44022.202065625002</c:v>
                </c:pt>
                <c:pt idx="2680">
                  <c:v>44022.203926041664</c:v>
                </c:pt>
                <c:pt idx="2681">
                  <c:v>44022.205354976853</c:v>
                </c:pt>
                <c:pt idx="2682">
                  <c:v>44022.267254166669</c:v>
                </c:pt>
                <c:pt idx="2683">
                  <c:v>44022.26868321759</c:v>
                </c:pt>
                <c:pt idx="2684">
                  <c:v>44022.270112615741</c:v>
                </c:pt>
                <c:pt idx="2685">
                  <c:v>44022.395624999997</c:v>
                </c:pt>
                <c:pt idx="2686">
                  <c:v>44022.395624999997</c:v>
                </c:pt>
                <c:pt idx="2687">
                  <c:v>44022.897415509258</c:v>
                </c:pt>
                <c:pt idx="2688">
                  <c:v>44022.898844675925</c:v>
                </c:pt>
                <c:pt idx="2689">
                  <c:v>44022.900274305553</c:v>
                </c:pt>
                <c:pt idx="2690">
                  <c:v>44022.964861168984</c:v>
                </c:pt>
                <c:pt idx="2691">
                  <c:v>44022.966290462966</c:v>
                </c:pt>
                <c:pt idx="2692">
                  <c:v>44022.967720995373</c:v>
                </c:pt>
                <c:pt idx="2693">
                  <c:v>44022.969143518516</c:v>
                </c:pt>
                <c:pt idx="2694">
                  <c:v>44022.969149849538</c:v>
                </c:pt>
                <c:pt idx="2695">
                  <c:v>44022.970578703702</c:v>
                </c:pt>
                <c:pt idx="2696">
                  <c:v>44023.030730324077</c:v>
                </c:pt>
                <c:pt idx="2697">
                  <c:v>44023.035018287039</c:v>
                </c:pt>
                <c:pt idx="2698">
                  <c:v>44023.099350115743</c:v>
                </c:pt>
                <c:pt idx="2699">
                  <c:v>44023.100779050925</c:v>
                </c:pt>
                <c:pt idx="2700">
                  <c:v>44023.102199074077</c:v>
                </c:pt>
                <c:pt idx="2701">
                  <c:v>44023.102208564815</c:v>
                </c:pt>
                <c:pt idx="2702">
                  <c:v>44023.103639351852</c:v>
                </c:pt>
                <c:pt idx="2703">
                  <c:v>44023.165110416667</c:v>
                </c:pt>
                <c:pt idx="2704">
                  <c:v>44023.166539351849</c:v>
                </c:pt>
                <c:pt idx="2705">
                  <c:v>44023.166539930557</c:v>
                </c:pt>
                <c:pt idx="2706">
                  <c:v>44023.167962962965</c:v>
                </c:pt>
                <c:pt idx="2707">
                  <c:v>44023.167969328701</c:v>
                </c:pt>
                <c:pt idx="2708">
                  <c:v>44023.169398611113</c:v>
                </c:pt>
                <c:pt idx="2709">
                  <c:v>44023.17082175926</c:v>
                </c:pt>
                <c:pt idx="2710">
                  <c:v>44023.170828240742</c:v>
                </c:pt>
                <c:pt idx="2711">
                  <c:v>44023.235447222221</c:v>
                </c:pt>
                <c:pt idx="2712">
                  <c:v>44023.236876504627</c:v>
                </c:pt>
                <c:pt idx="2713">
                  <c:v>44023.428113425929</c:v>
                </c:pt>
                <c:pt idx="2714">
                  <c:v>44023.865238888888</c:v>
                </c:pt>
                <c:pt idx="2715">
                  <c:v>44023.868090277778</c:v>
                </c:pt>
                <c:pt idx="2716">
                  <c:v>44023.869525462964</c:v>
                </c:pt>
                <c:pt idx="2717">
                  <c:v>44023.928838067128</c:v>
                </c:pt>
                <c:pt idx="2718">
                  <c:v>44023.930267418982</c:v>
                </c:pt>
                <c:pt idx="2719">
                  <c:v>44023.931696956017</c:v>
                </c:pt>
                <c:pt idx="2720">
                  <c:v>44023.933126585645</c:v>
                </c:pt>
                <c:pt idx="2721">
                  <c:v>44023.9345559375</c:v>
                </c:pt>
                <c:pt idx="2722">
                  <c:v>44023.996032800926</c:v>
                </c:pt>
                <c:pt idx="2723">
                  <c:v>44023.997463680556</c:v>
                </c:pt>
                <c:pt idx="2724">
                  <c:v>44023.998888888891</c:v>
                </c:pt>
                <c:pt idx="2725">
                  <c:v>44023.998892488424</c:v>
                </c:pt>
                <c:pt idx="2726">
                  <c:v>44024.000321886575</c:v>
                </c:pt>
                <c:pt idx="2727">
                  <c:v>44024.003171296295</c:v>
                </c:pt>
                <c:pt idx="2728">
                  <c:v>44024.064884259256</c:v>
                </c:pt>
                <c:pt idx="2729">
                  <c:v>44024.070601851854</c:v>
                </c:pt>
                <c:pt idx="2730">
                  <c:v>44024.188564814816</c:v>
                </c:pt>
                <c:pt idx="2731">
                  <c:v>44024.198576388888</c:v>
                </c:pt>
                <c:pt idx="2732">
                  <c:v>44024.2</c:v>
                </c:pt>
                <c:pt idx="2733">
                  <c:v>44024.830937500003</c:v>
                </c:pt>
                <c:pt idx="2734">
                  <c:v>44024.901006944441</c:v>
                </c:pt>
                <c:pt idx="2735">
                  <c:v>44024.965381944443</c:v>
                </c:pt>
                <c:pt idx="2736">
                  <c:v>44024.965381944443</c:v>
                </c:pt>
                <c:pt idx="2737">
                  <c:v>44024.966805555552</c:v>
                </c:pt>
                <c:pt idx="2738">
                  <c:v>44024.968240740738</c:v>
                </c:pt>
                <c:pt idx="2739">
                  <c:v>44025.030300925922</c:v>
                </c:pt>
                <c:pt idx="2740">
                  <c:v>44025.031736111108</c:v>
                </c:pt>
                <c:pt idx="2741">
                  <c:v>44025.031736111108</c:v>
                </c:pt>
                <c:pt idx="2742">
                  <c:v>44025.033159722225</c:v>
                </c:pt>
                <c:pt idx="2743">
                  <c:v>44025.034594907411</c:v>
                </c:pt>
                <c:pt idx="2744">
                  <c:v>44025.03601851852</c:v>
                </c:pt>
                <c:pt idx="2745">
                  <c:v>44025.097766203704</c:v>
                </c:pt>
                <c:pt idx="2746">
                  <c:v>44025.09920138889</c:v>
                </c:pt>
                <c:pt idx="2747">
                  <c:v>44025.165000000001</c:v>
                </c:pt>
                <c:pt idx="2748">
                  <c:v>44025.863818055557</c:v>
                </c:pt>
                <c:pt idx="2749">
                  <c:v>44025.932592592595</c:v>
                </c:pt>
                <c:pt idx="2750">
                  <c:v>44025.934016203704</c:v>
                </c:pt>
                <c:pt idx="2751">
                  <c:v>44025.994097222225</c:v>
                </c:pt>
                <c:pt idx="2752">
                  <c:v>44025.99695601852</c:v>
                </c:pt>
                <c:pt idx="2753">
                  <c:v>44025.998379629629</c:v>
                </c:pt>
                <c:pt idx="2754">
                  <c:v>44025.999814814815</c:v>
                </c:pt>
                <c:pt idx="2755">
                  <c:v>44026.063194444447</c:v>
                </c:pt>
                <c:pt idx="2756">
                  <c:v>44026.064629629633</c:v>
                </c:pt>
                <c:pt idx="2757">
                  <c:v>44026.131122685183</c:v>
                </c:pt>
                <c:pt idx="2758">
                  <c:v>44026.324467592596</c:v>
                </c:pt>
                <c:pt idx="2759">
                  <c:v>44026.389224537037</c:v>
                </c:pt>
                <c:pt idx="2760">
                  <c:v>44026.390648148146</c:v>
                </c:pt>
              </c:numCache>
            </c:numRef>
          </c:xVal>
          <c:yVal>
            <c:numRef>
              <c:f>Merged!$E$2:$E$2762</c:f>
              <c:numCache>
                <c:formatCode>General</c:formatCode>
                <c:ptCount val="2761"/>
                <c:pt idx="0" formatCode="0">
                  <c:v>21</c:v>
                </c:pt>
                <c:pt idx="1">
                  <c:v>21</c:v>
                </c:pt>
                <c:pt idx="2">
                  <c:v>21</c:v>
                </c:pt>
                <c:pt idx="3">
                  <c:v>21</c:v>
                </c:pt>
                <c:pt idx="4">
                  <c:v>21</c:v>
                </c:pt>
                <c:pt idx="5">
                  <c:v>21</c:v>
                </c:pt>
                <c:pt idx="6">
                  <c:v>21</c:v>
                </c:pt>
                <c:pt idx="7">
                  <c:v>21</c:v>
                </c:pt>
                <c:pt idx="8">
                  <c:v>21</c:v>
                </c:pt>
                <c:pt idx="9">
                  <c:v>21</c:v>
                </c:pt>
                <c:pt idx="10">
                  <c:v>22</c:v>
                </c:pt>
                <c:pt idx="11">
                  <c:v>22</c:v>
                </c:pt>
                <c:pt idx="12">
                  <c:v>22</c:v>
                </c:pt>
                <c:pt idx="13">
                  <c:v>22</c:v>
                </c:pt>
                <c:pt idx="14">
                  <c:v>22</c:v>
                </c:pt>
                <c:pt idx="15">
                  <c:v>21</c:v>
                </c:pt>
                <c:pt idx="16">
                  <c:v>21</c:v>
                </c:pt>
                <c:pt idx="17">
                  <c:v>21</c:v>
                </c:pt>
                <c:pt idx="18">
                  <c:v>21</c:v>
                </c:pt>
                <c:pt idx="19">
                  <c:v>21</c:v>
                </c:pt>
                <c:pt idx="20">
                  <c:v>19</c:v>
                </c:pt>
                <c:pt idx="21">
                  <c:v>19</c:v>
                </c:pt>
                <c:pt idx="22">
                  <c:v>22</c:v>
                </c:pt>
                <c:pt idx="23">
                  <c:v>22</c:v>
                </c:pt>
                <c:pt idx="24">
                  <c:v>21</c:v>
                </c:pt>
                <c:pt idx="25">
                  <c:v>21</c:v>
                </c:pt>
                <c:pt idx="26">
                  <c:v>20</c:v>
                </c:pt>
                <c:pt idx="27">
                  <c:v>17</c:v>
                </c:pt>
                <c:pt idx="28">
                  <c:v>17</c:v>
                </c:pt>
                <c:pt idx="29">
                  <c:v>18</c:v>
                </c:pt>
                <c:pt idx="30">
                  <c:v>18</c:v>
                </c:pt>
                <c:pt idx="31">
                  <c:v>17</c:v>
                </c:pt>
                <c:pt idx="32">
                  <c:v>17</c:v>
                </c:pt>
                <c:pt idx="33">
                  <c:v>18</c:v>
                </c:pt>
                <c:pt idx="34">
                  <c:v>18</c:v>
                </c:pt>
                <c:pt idx="35">
                  <c:v>22</c:v>
                </c:pt>
                <c:pt idx="36">
                  <c:v>25</c:v>
                </c:pt>
                <c:pt idx="37">
                  <c:v>22</c:v>
                </c:pt>
                <c:pt idx="38">
                  <c:v>22</c:v>
                </c:pt>
                <c:pt idx="39">
                  <c:v>21</c:v>
                </c:pt>
                <c:pt idx="40">
                  <c:v>23</c:v>
                </c:pt>
                <c:pt idx="41">
                  <c:v>22</c:v>
                </c:pt>
                <c:pt idx="42">
                  <c:v>22</c:v>
                </c:pt>
                <c:pt idx="43">
                  <c:v>22</c:v>
                </c:pt>
                <c:pt idx="44">
                  <c:v>22</c:v>
                </c:pt>
                <c:pt idx="45">
                  <c:v>22</c:v>
                </c:pt>
                <c:pt idx="46">
                  <c:v>22</c:v>
                </c:pt>
                <c:pt idx="47">
                  <c:v>21</c:v>
                </c:pt>
                <c:pt idx="48">
                  <c:v>21</c:v>
                </c:pt>
                <c:pt idx="49">
                  <c:v>21</c:v>
                </c:pt>
                <c:pt idx="50">
                  <c:v>21</c:v>
                </c:pt>
                <c:pt idx="51">
                  <c:v>21</c:v>
                </c:pt>
                <c:pt idx="52">
                  <c:v>21</c:v>
                </c:pt>
                <c:pt idx="53">
                  <c:v>21</c:v>
                </c:pt>
                <c:pt idx="54">
                  <c:v>17</c:v>
                </c:pt>
                <c:pt idx="55">
                  <c:v>17</c:v>
                </c:pt>
                <c:pt idx="56">
                  <c:v>17</c:v>
                </c:pt>
                <c:pt idx="57">
                  <c:v>17</c:v>
                </c:pt>
                <c:pt idx="58">
                  <c:v>17</c:v>
                </c:pt>
                <c:pt idx="59">
                  <c:v>17</c:v>
                </c:pt>
                <c:pt idx="60">
                  <c:v>17</c:v>
                </c:pt>
                <c:pt idx="61">
                  <c:v>17</c:v>
                </c:pt>
                <c:pt idx="62">
                  <c:v>17</c:v>
                </c:pt>
                <c:pt idx="63">
                  <c:v>19</c:v>
                </c:pt>
                <c:pt idx="64">
                  <c:v>21</c:v>
                </c:pt>
                <c:pt idx="65">
                  <c:v>21</c:v>
                </c:pt>
                <c:pt idx="66">
                  <c:v>21</c:v>
                </c:pt>
                <c:pt idx="67">
                  <c:v>21</c:v>
                </c:pt>
                <c:pt idx="68">
                  <c:v>22</c:v>
                </c:pt>
                <c:pt idx="69">
                  <c:v>22</c:v>
                </c:pt>
                <c:pt idx="70">
                  <c:v>22</c:v>
                </c:pt>
                <c:pt idx="71">
                  <c:v>22</c:v>
                </c:pt>
                <c:pt idx="72">
                  <c:v>21</c:v>
                </c:pt>
                <c:pt idx="73">
                  <c:v>22</c:v>
                </c:pt>
                <c:pt idx="74">
                  <c:v>17</c:v>
                </c:pt>
                <c:pt idx="75">
                  <c:v>21</c:v>
                </c:pt>
                <c:pt idx="76">
                  <c:v>21</c:v>
                </c:pt>
                <c:pt idx="77">
                  <c:v>21</c:v>
                </c:pt>
                <c:pt idx="78">
                  <c:v>22</c:v>
                </c:pt>
                <c:pt idx="79">
                  <c:v>21</c:v>
                </c:pt>
                <c:pt idx="80">
                  <c:v>22</c:v>
                </c:pt>
                <c:pt idx="81">
                  <c:v>21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19</c:v>
                </c:pt>
                <c:pt idx="86">
                  <c:v>19</c:v>
                </c:pt>
                <c:pt idx="87">
                  <c:v>19</c:v>
                </c:pt>
                <c:pt idx="88">
                  <c:v>17</c:v>
                </c:pt>
                <c:pt idx="89">
                  <c:v>16</c:v>
                </c:pt>
                <c:pt idx="90">
                  <c:v>15</c:v>
                </c:pt>
                <c:pt idx="91">
                  <c:v>17</c:v>
                </c:pt>
                <c:pt idx="92">
                  <c:v>16</c:v>
                </c:pt>
                <c:pt idx="93">
                  <c:v>21</c:v>
                </c:pt>
                <c:pt idx="94">
                  <c:v>20</c:v>
                </c:pt>
                <c:pt idx="95">
                  <c:v>20</c:v>
                </c:pt>
                <c:pt idx="96">
                  <c:v>21</c:v>
                </c:pt>
                <c:pt idx="97">
                  <c:v>21</c:v>
                </c:pt>
                <c:pt idx="98">
                  <c:v>21</c:v>
                </c:pt>
                <c:pt idx="99">
                  <c:v>21</c:v>
                </c:pt>
                <c:pt idx="100">
                  <c:v>21</c:v>
                </c:pt>
                <c:pt idx="101">
                  <c:v>21</c:v>
                </c:pt>
                <c:pt idx="102">
                  <c:v>21</c:v>
                </c:pt>
                <c:pt idx="103">
                  <c:v>16</c:v>
                </c:pt>
                <c:pt idx="104">
                  <c:v>16</c:v>
                </c:pt>
                <c:pt idx="105">
                  <c:v>16</c:v>
                </c:pt>
                <c:pt idx="106">
                  <c:v>18</c:v>
                </c:pt>
                <c:pt idx="107">
                  <c:v>18</c:v>
                </c:pt>
                <c:pt idx="108">
                  <c:v>18</c:v>
                </c:pt>
                <c:pt idx="109">
                  <c:v>18</c:v>
                </c:pt>
                <c:pt idx="110">
                  <c:v>20</c:v>
                </c:pt>
                <c:pt idx="111">
                  <c:v>23</c:v>
                </c:pt>
                <c:pt idx="112">
                  <c:v>16</c:v>
                </c:pt>
                <c:pt idx="113">
                  <c:v>15</c:v>
                </c:pt>
                <c:pt idx="114">
                  <c:v>15</c:v>
                </c:pt>
                <c:pt idx="115">
                  <c:v>23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21</c:v>
                </c:pt>
                <c:pt idx="120">
                  <c:v>21</c:v>
                </c:pt>
                <c:pt idx="121">
                  <c:v>21</c:v>
                </c:pt>
                <c:pt idx="122">
                  <c:v>20</c:v>
                </c:pt>
                <c:pt idx="123">
                  <c:v>20</c:v>
                </c:pt>
                <c:pt idx="124">
                  <c:v>23</c:v>
                </c:pt>
                <c:pt idx="125">
                  <c:v>16</c:v>
                </c:pt>
                <c:pt idx="126">
                  <c:v>16</c:v>
                </c:pt>
                <c:pt idx="127">
                  <c:v>16</c:v>
                </c:pt>
                <c:pt idx="128">
                  <c:v>16</c:v>
                </c:pt>
                <c:pt idx="129">
                  <c:v>20</c:v>
                </c:pt>
                <c:pt idx="130">
                  <c:v>20</c:v>
                </c:pt>
                <c:pt idx="131">
                  <c:v>19</c:v>
                </c:pt>
                <c:pt idx="132">
                  <c:v>21</c:v>
                </c:pt>
                <c:pt idx="133" formatCode="0">
                  <c:v>22</c:v>
                </c:pt>
                <c:pt idx="134">
                  <c:v>21</c:v>
                </c:pt>
                <c:pt idx="135">
                  <c:v>20</c:v>
                </c:pt>
                <c:pt idx="136">
                  <c:v>21</c:v>
                </c:pt>
                <c:pt idx="137">
                  <c:v>21</c:v>
                </c:pt>
                <c:pt idx="138">
                  <c:v>21</c:v>
                </c:pt>
                <c:pt idx="139">
                  <c:v>21</c:v>
                </c:pt>
                <c:pt idx="140">
                  <c:v>19</c:v>
                </c:pt>
                <c:pt idx="141">
                  <c:v>17</c:v>
                </c:pt>
                <c:pt idx="142">
                  <c:v>17</c:v>
                </c:pt>
                <c:pt idx="143">
                  <c:v>22</c:v>
                </c:pt>
                <c:pt idx="144">
                  <c:v>22</c:v>
                </c:pt>
                <c:pt idx="145">
                  <c:v>21</c:v>
                </c:pt>
                <c:pt idx="146">
                  <c:v>20</c:v>
                </c:pt>
                <c:pt idx="147">
                  <c:v>20</c:v>
                </c:pt>
                <c:pt idx="148">
                  <c:v>17</c:v>
                </c:pt>
                <c:pt idx="149">
                  <c:v>20</c:v>
                </c:pt>
                <c:pt idx="150">
                  <c:v>21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22</c:v>
                </c:pt>
                <c:pt idx="156">
                  <c:v>22</c:v>
                </c:pt>
                <c:pt idx="157">
                  <c:v>21</c:v>
                </c:pt>
                <c:pt idx="158">
                  <c:v>21</c:v>
                </c:pt>
                <c:pt idx="159">
                  <c:v>20</c:v>
                </c:pt>
                <c:pt idx="160">
                  <c:v>20</c:v>
                </c:pt>
                <c:pt idx="161">
                  <c:v>21</c:v>
                </c:pt>
                <c:pt idx="162">
                  <c:v>19</c:v>
                </c:pt>
                <c:pt idx="163">
                  <c:v>21</c:v>
                </c:pt>
                <c:pt idx="164">
                  <c:v>20</c:v>
                </c:pt>
                <c:pt idx="165">
                  <c:v>21</c:v>
                </c:pt>
                <c:pt idx="166">
                  <c:v>21</c:v>
                </c:pt>
                <c:pt idx="167">
                  <c:v>21</c:v>
                </c:pt>
                <c:pt idx="168">
                  <c:v>19</c:v>
                </c:pt>
                <c:pt idx="169">
                  <c:v>21</c:v>
                </c:pt>
                <c:pt idx="170">
                  <c:v>19</c:v>
                </c:pt>
                <c:pt idx="171">
                  <c:v>20</c:v>
                </c:pt>
                <c:pt idx="172">
                  <c:v>20</c:v>
                </c:pt>
                <c:pt idx="173">
                  <c:v>21</c:v>
                </c:pt>
                <c:pt idx="174">
                  <c:v>21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 formatCode="0.00">
                  <c:v>20</c:v>
                </c:pt>
                <c:pt idx="179" formatCode="0.00">
                  <c:v>21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19</c:v>
                </c:pt>
                <c:pt idx="185">
                  <c:v>19</c:v>
                </c:pt>
                <c:pt idx="186">
                  <c:v>20</c:v>
                </c:pt>
                <c:pt idx="187">
                  <c:v>20</c:v>
                </c:pt>
                <c:pt idx="188" formatCode="0.00">
                  <c:v>20</c:v>
                </c:pt>
                <c:pt idx="189">
                  <c:v>20</c:v>
                </c:pt>
                <c:pt idx="190">
                  <c:v>20</c:v>
                </c:pt>
                <c:pt idx="191" formatCode="0.00">
                  <c:v>18</c:v>
                </c:pt>
                <c:pt idx="192" formatCode="0.00">
                  <c:v>18</c:v>
                </c:pt>
                <c:pt idx="193" formatCode="0.00">
                  <c:v>18</c:v>
                </c:pt>
                <c:pt idx="194">
                  <c:v>22</c:v>
                </c:pt>
                <c:pt idx="195">
                  <c:v>21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19</c:v>
                </c:pt>
                <c:pt idx="202">
                  <c:v>21</c:v>
                </c:pt>
                <c:pt idx="203">
                  <c:v>21</c:v>
                </c:pt>
                <c:pt idx="204">
                  <c:v>21</c:v>
                </c:pt>
                <c:pt idx="205">
                  <c:v>20</c:v>
                </c:pt>
                <c:pt idx="206">
                  <c:v>20</c:v>
                </c:pt>
                <c:pt idx="207">
                  <c:v>21</c:v>
                </c:pt>
                <c:pt idx="208">
                  <c:v>23</c:v>
                </c:pt>
                <c:pt idx="209" formatCode="0.00">
                  <c:v>22</c:v>
                </c:pt>
                <c:pt idx="210" formatCode="0.00">
                  <c:v>21</c:v>
                </c:pt>
                <c:pt idx="211">
                  <c:v>21</c:v>
                </c:pt>
                <c:pt idx="212" formatCode="0.00">
                  <c:v>17</c:v>
                </c:pt>
                <c:pt idx="213" formatCode="0.00">
                  <c:v>18</c:v>
                </c:pt>
                <c:pt idx="214">
                  <c:v>19</c:v>
                </c:pt>
                <c:pt idx="215">
                  <c:v>21</c:v>
                </c:pt>
                <c:pt idx="216">
                  <c:v>22</c:v>
                </c:pt>
                <c:pt idx="217">
                  <c:v>21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21</c:v>
                </c:pt>
                <c:pt idx="222">
                  <c:v>23</c:v>
                </c:pt>
                <c:pt idx="223">
                  <c:v>22</c:v>
                </c:pt>
                <c:pt idx="224">
                  <c:v>20</c:v>
                </c:pt>
                <c:pt idx="225">
                  <c:v>20</c:v>
                </c:pt>
                <c:pt idx="226">
                  <c:v>19</c:v>
                </c:pt>
                <c:pt idx="227">
                  <c:v>20</c:v>
                </c:pt>
                <c:pt idx="228">
                  <c:v>21</c:v>
                </c:pt>
                <c:pt idx="229">
                  <c:v>21</c:v>
                </c:pt>
                <c:pt idx="230">
                  <c:v>19</c:v>
                </c:pt>
                <c:pt idx="231">
                  <c:v>21</c:v>
                </c:pt>
                <c:pt idx="232">
                  <c:v>22</c:v>
                </c:pt>
                <c:pt idx="233">
                  <c:v>23</c:v>
                </c:pt>
                <c:pt idx="234">
                  <c:v>23</c:v>
                </c:pt>
                <c:pt idx="235">
                  <c:v>22</c:v>
                </c:pt>
                <c:pt idx="236">
                  <c:v>22</c:v>
                </c:pt>
                <c:pt idx="237">
                  <c:v>19</c:v>
                </c:pt>
                <c:pt idx="238">
                  <c:v>20</c:v>
                </c:pt>
                <c:pt idx="239">
                  <c:v>20</c:v>
                </c:pt>
                <c:pt idx="240">
                  <c:v>21</c:v>
                </c:pt>
                <c:pt idx="241">
                  <c:v>23</c:v>
                </c:pt>
                <c:pt idx="242">
                  <c:v>23</c:v>
                </c:pt>
                <c:pt idx="243">
                  <c:v>23</c:v>
                </c:pt>
                <c:pt idx="244">
                  <c:v>23</c:v>
                </c:pt>
                <c:pt idx="245">
                  <c:v>22</c:v>
                </c:pt>
                <c:pt idx="246">
                  <c:v>22</c:v>
                </c:pt>
                <c:pt idx="247">
                  <c:v>22</c:v>
                </c:pt>
                <c:pt idx="248">
                  <c:v>20</c:v>
                </c:pt>
                <c:pt idx="249">
                  <c:v>20</c:v>
                </c:pt>
                <c:pt idx="250">
                  <c:v>20</c:v>
                </c:pt>
                <c:pt idx="251">
                  <c:v>23</c:v>
                </c:pt>
                <c:pt idx="252">
                  <c:v>23</c:v>
                </c:pt>
                <c:pt idx="253">
                  <c:v>23</c:v>
                </c:pt>
                <c:pt idx="254">
                  <c:v>23</c:v>
                </c:pt>
                <c:pt idx="255">
                  <c:v>23</c:v>
                </c:pt>
                <c:pt idx="256">
                  <c:v>18</c:v>
                </c:pt>
                <c:pt idx="257">
                  <c:v>23</c:v>
                </c:pt>
                <c:pt idx="258">
                  <c:v>20</c:v>
                </c:pt>
                <c:pt idx="259">
                  <c:v>21</c:v>
                </c:pt>
                <c:pt idx="260">
                  <c:v>21</c:v>
                </c:pt>
                <c:pt idx="261">
                  <c:v>20</c:v>
                </c:pt>
                <c:pt idx="262">
                  <c:v>18</c:v>
                </c:pt>
                <c:pt idx="263">
                  <c:v>18</c:v>
                </c:pt>
                <c:pt idx="264">
                  <c:v>18</c:v>
                </c:pt>
                <c:pt idx="265">
                  <c:v>19</c:v>
                </c:pt>
                <c:pt idx="266">
                  <c:v>21</c:v>
                </c:pt>
                <c:pt idx="267">
                  <c:v>19</c:v>
                </c:pt>
                <c:pt idx="268">
                  <c:v>20</c:v>
                </c:pt>
                <c:pt idx="269">
                  <c:v>20</c:v>
                </c:pt>
                <c:pt idx="270">
                  <c:v>23</c:v>
                </c:pt>
                <c:pt idx="271">
                  <c:v>24</c:v>
                </c:pt>
                <c:pt idx="272">
                  <c:v>23</c:v>
                </c:pt>
                <c:pt idx="273">
                  <c:v>23</c:v>
                </c:pt>
                <c:pt idx="274">
                  <c:v>23</c:v>
                </c:pt>
                <c:pt idx="275">
                  <c:v>24</c:v>
                </c:pt>
                <c:pt idx="276">
                  <c:v>24</c:v>
                </c:pt>
                <c:pt idx="277">
                  <c:v>24</c:v>
                </c:pt>
                <c:pt idx="278">
                  <c:v>24</c:v>
                </c:pt>
                <c:pt idx="279">
                  <c:v>23</c:v>
                </c:pt>
                <c:pt idx="280">
                  <c:v>24</c:v>
                </c:pt>
                <c:pt idx="281">
                  <c:v>24</c:v>
                </c:pt>
                <c:pt idx="282">
                  <c:v>24</c:v>
                </c:pt>
                <c:pt idx="283">
                  <c:v>24</c:v>
                </c:pt>
                <c:pt idx="284">
                  <c:v>24</c:v>
                </c:pt>
                <c:pt idx="285">
                  <c:v>24</c:v>
                </c:pt>
                <c:pt idx="286">
                  <c:v>21</c:v>
                </c:pt>
                <c:pt idx="287">
                  <c:v>22</c:v>
                </c:pt>
                <c:pt idx="288">
                  <c:v>22</c:v>
                </c:pt>
                <c:pt idx="289">
                  <c:v>22</c:v>
                </c:pt>
                <c:pt idx="290">
                  <c:v>22</c:v>
                </c:pt>
                <c:pt idx="291">
                  <c:v>22</c:v>
                </c:pt>
                <c:pt idx="292">
                  <c:v>24</c:v>
                </c:pt>
                <c:pt idx="293">
                  <c:v>24</c:v>
                </c:pt>
                <c:pt idx="294">
                  <c:v>25</c:v>
                </c:pt>
                <c:pt idx="295">
                  <c:v>25</c:v>
                </c:pt>
                <c:pt idx="296">
                  <c:v>23</c:v>
                </c:pt>
                <c:pt idx="297">
                  <c:v>23</c:v>
                </c:pt>
                <c:pt idx="298">
                  <c:v>22</c:v>
                </c:pt>
                <c:pt idx="299">
                  <c:v>22</c:v>
                </c:pt>
                <c:pt idx="300">
                  <c:v>22</c:v>
                </c:pt>
                <c:pt idx="301">
                  <c:v>25</c:v>
                </c:pt>
                <c:pt idx="302">
                  <c:v>25</c:v>
                </c:pt>
                <c:pt idx="303">
                  <c:v>23</c:v>
                </c:pt>
                <c:pt idx="304">
                  <c:v>23</c:v>
                </c:pt>
                <c:pt idx="305">
                  <c:v>26</c:v>
                </c:pt>
                <c:pt idx="306">
                  <c:v>25</c:v>
                </c:pt>
                <c:pt idx="307">
                  <c:v>24</c:v>
                </c:pt>
                <c:pt idx="308">
                  <c:v>26</c:v>
                </c:pt>
                <c:pt idx="309" formatCode="0.00">
                  <c:v>26</c:v>
                </c:pt>
                <c:pt idx="310" formatCode="0.00">
                  <c:v>26</c:v>
                </c:pt>
                <c:pt idx="311" formatCode="0.00">
                  <c:v>26</c:v>
                </c:pt>
                <c:pt idx="312">
                  <c:v>26</c:v>
                </c:pt>
                <c:pt idx="313">
                  <c:v>26</c:v>
                </c:pt>
                <c:pt idx="314" formatCode="0.00">
                  <c:v>26</c:v>
                </c:pt>
                <c:pt idx="315" formatCode="0.00">
                  <c:v>26</c:v>
                </c:pt>
                <c:pt idx="316">
                  <c:v>23</c:v>
                </c:pt>
                <c:pt idx="317">
                  <c:v>26</c:v>
                </c:pt>
                <c:pt idx="318">
                  <c:v>26</c:v>
                </c:pt>
                <c:pt idx="319">
                  <c:v>25</c:v>
                </c:pt>
                <c:pt idx="320">
                  <c:v>25</c:v>
                </c:pt>
                <c:pt idx="321">
                  <c:v>25</c:v>
                </c:pt>
                <c:pt idx="322">
                  <c:v>23</c:v>
                </c:pt>
                <c:pt idx="323">
                  <c:v>22</c:v>
                </c:pt>
                <c:pt idx="324">
                  <c:v>25</c:v>
                </c:pt>
                <c:pt idx="325">
                  <c:v>25</c:v>
                </c:pt>
                <c:pt idx="326">
                  <c:v>23</c:v>
                </c:pt>
                <c:pt idx="327">
                  <c:v>23</c:v>
                </c:pt>
                <c:pt idx="328">
                  <c:v>23</c:v>
                </c:pt>
                <c:pt idx="329">
                  <c:v>23</c:v>
                </c:pt>
                <c:pt idx="330">
                  <c:v>25</c:v>
                </c:pt>
                <c:pt idx="331">
                  <c:v>25</c:v>
                </c:pt>
                <c:pt idx="332">
                  <c:v>26</c:v>
                </c:pt>
                <c:pt idx="333">
                  <c:v>23</c:v>
                </c:pt>
                <c:pt idx="334">
                  <c:v>24</c:v>
                </c:pt>
                <c:pt idx="335">
                  <c:v>23</c:v>
                </c:pt>
                <c:pt idx="336">
                  <c:v>22</c:v>
                </c:pt>
                <c:pt idx="337">
                  <c:v>20</c:v>
                </c:pt>
                <c:pt idx="338">
                  <c:v>20</c:v>
                </c:pt>
                <c:pt idx="339">
                  <c:v>21</c:v>
                </c:pt>
                <c:pt idx="340">
                  <c:v>21</c:v>
                </c:pt>
                <c:pt idx="341">
                  <c:v>20</c:v>
                </c:pt>
                <c:pt idx="342">
                  <c:v>20</c:v>
                </c:pt>
                <c:pt idx="343">
                  <c:v>19</c:v>
                </c:pt>
                <c:pt idx="344">
                  <c:v>19</c:v>
                </c:pt>
                <c:pt idx="345">
                  <c:v>19</c:v>
                </c:pt>
                <c:pt idx="346">
                  <c:v>21</c:v>
                </c:pt>
                <c:pt idx="347">
                  <c:v>22</c:v>
                </c:pt>
                <c:pt idx="348" formatCode="0.00">
                  <c:v>22</c:v>
                </c:pt>
                <c:pt idx="349" formatCode="0.00">
                  <c:v>22</c:v>
                </c:pt>
                <c:pt idx="350" formatCode="0.00">
                  <c:v>22</c:v>
                </c:pt>
                <c:pt idx="351" formatCode="0.00">
                  <c:v>22</c:v>
                </c:pt>
                <c:pt idx="352" formatCode="0.00">
                  <c:v>21</c:v>
                </c:pt>
                <c:pt idx="353" formatCode="0.00">
                  <c:v>21</c:v>
                </c:pt>
                <c:pt idx="354" formatCode="0.00">
                  <c:v>21</c:v>
                </c:pt>
                <c:pt idx="355" formatCode="0.00">
                  <c:v>21</c:v>
                </c:pt>
                <c:pt idx="356" formatCode="0.00">
                  <c:v>21</c:v>
                </c:pt>
                <c:pt idx="357" formatCode="0.00">
                  <c:v>21</c:v>
                </c:pt>
                <c:pt idx="358" formatCode="0.00">
                  <c:v>21</c:v>
                </c:pt>
                <c:pt idx="359" formatCode="0.00">
                  <c:v>21</c:v>
                </c:pt>
                <c:pt idx="360">
                  <c:v>21</c:v>
                </c:pt>
                <c:pt idx="361" formatCode="0.00">
                  <c:v>21</c:v>
                </c:pt>
                <c:pt idx="362" formatCode="0.00">
                  <c:v>22</c:v>
                </c:pt>
                <c:pt idx="363" formatCode="0.00">
                  <c:v>21</c:v>
                </c:pt>
                <c:pt idx="364">
                  <c:v>22</c:v>
                </c:pt>
                <c:pt idx="365" formatCode="0.00">
                  <c:v>22</c:v>
                </c:pt>
                <c:pt idx="366" formatCode="0.00">
                  <c:v>21</c:v>
                </c:pt>
                <c:pt idx="367" formatCode="0.00">
                  <c:v>21</c:v>
                </c:pt>
                <c:pt idx="368">
                  <c:v>20</c:v>
                </c:pt>
                <c:pt idx="369">
                  <c:v>20</c:v>
                </c:pt>
                <c:pt idx="370" formatCode="0.00">
                  <c:v>20</c:v>
                </c:pt>
                <c:pt idx="371" formatCode="0.00">
                  <c:v>20</c:v>
                </c:pt>
                <c:pt idx="372" formatCode="0.00">
                  <c:v>20</c:v>
                </c:pt>
                <c:pt idx="373" formatCode="0.00">
                  <c:v>20</c:v>
                </c:pt>
                <c:pt idx="374" formatCode="0.00">
                  <c:v>20</c:v>
                </c:pt>
                <c:pt idx="375" formatCode="0.00">
                  <c:v>22</c:v>
                </c:pt>
                <c:pt idx="376">
                  <c:v>21</c:v>
                </c:pt>
                <c:pt idx="377">
                  <c:v>21</c:v>
                </c:pt>
                <c:pt idx="378">
                  <c:v>21</c:v>
                </c:pt>
                <c:pt idx="379">
                  <c:v>21</c:v>
                </c:pt>
                <c:pt idx="380">
                  <c:v>21</c:v>
                </c:pt>
                <c:pt idx="381">
                  <c:v>20</c:v>
                </c:pt>
                <c:pt idx="382">
                  <c:v>20</c:v>
                </c:pt>
                <c:pt idx="383">
                  <c:v>20</c:v>
                </c:pt>
                <c:pt idx="384" formatCode="0.00">
                  <c:v>21</c:v>
                </c:pt>
                <c:pt idx="385" formatCode="0.00">
                  <c:v>21</c:v>
                </c:pt>
                <c:pt idx="386" formatCode="0.00">
                  <c:v>22</c:v>
                </c:pt>
                <c:pt idx="387">
                  <c:v>24</c:v>
                </c:pt>
                <c:pt idx="388" formatCode="0.00">
                  <c:v>24</c:v>
                </c:pt>
                <c:pt idx="389">
                  <c:v>24</c:v>
                </c:pt>
                <c:pt idx="390" formatCode="0.00">
                  <c:v>24</c:v>
                </c:pt>
                <c:pt idx="391" formatCode="0.00">
                  <c:v>24</c:v>
                </c:pt>
                <c:pt idx="392" formatCode="0.00">
                  <c:v>22</c:v>
                </c:pt>
                <c:pt idx="393" formatCode="0.00">
                  <c:v>22</c:v>
                </c:pt>
                <c:pt idx="394" formatCode="0.00">
                  <c:v>22</c:v>
                </c:pt>
                <c:pt idx="395" formatCode="0.00">
                  <c:v>23</c:v>
                </c:pt>
                <c:pt idx="396">
                  <c:v>23</c:v>
                </c:pt>
                <c:pt idx="397" formatCode="0.00">
                  <c:v>23</c:v>
                </c:pt>
                <c:pt idx="398">
                  <c:v>22</c:v>
                </c:pt>
                <c:pt idx="399" formatCode="0.00">
                  <c:v>22</c:v>
                </c:pt>
                <c:pt idx="400" formatCode="0.00">
                  <c:v>26</c:v>
                </c:pt>
                <c:pt idx="401" formatCode="0.00">
                  <c:v>25</c:v>
                </c:pt>
                <c:pt idx="402">
                  <c:v>26</c:v>
                </c:pt>
                <c:pt idx="403" formatCode="0.00">
                  <c:v>26</c:v>
                </c:pt>
                <c:pt idx="404">
                  <c:v>25</c:v>
                </c:pt>
                <c:pt idx="405" formatCode="0.00">
                  <c:v>25</c:v>
                </c:pt>
                <c:pt idx="406" formatCode="0.00">
                  <c:v>23</c:v>
                </c:pt>
                <c:pt idx="407" formatCode="0.00">
                  <c:v>23</c:v>
                </c:pt>
                <c:pt idx="408" formatCode="0.00">
                  <c:v>23</c:v>
                </c:pt>
                <c:pt idx="409">
                  <c:v>22</c:v>
                </c:pt>
                <c:pt idx="410">
                  <c:v>23</c:v>
                </c:pt>
                <c:pt idx="411">
                  <c:v>23</c:v>
                </c:pt>
                <c:pt idx="412">
                  <c:v>21</c:v>
                </c:pt>
                <c:pt idx="413" formatCode="0.00">
                  <c:v>23</c:v>
                </c:pt>
                <c:pt idx="414">
                  <c:v>20</c:v>
                </c:pt>
                <c:pt idx="415">
                  <c:v>24</c:v>
                </c:pt>
                <c:pt idx="416">
                  <c:v>24</c:v>
                </c:pt>
                <c:pt idx="417">
                  <c:v>21</c:v>
                </c:pt>
                <c:pt idx="418" formatCode="0.00">
                  <c:v>22</c:v>
                </c:pt>
                <c:pt idx="419" formatCode="0.00">
                  <c:v>23</c:v>
                </c:pt>
                <c:pt idx="420">
                  <c:v>22</c:v>
                </c:pt>
                <c:pt idx="421">
                  <c:v>22</c:v>
                </c:pt>
                <c:pt idx="422">
                  <c:v>22</c:v>
                </c:pt>
                <c:pt idx="423" formatCode="0.00">
                  <c:v>22</c:v>
                </c:pt>
                <c:pt idx="424" formatCode="0.00">
                  <c:v>22</c:v>
                </c:pt>
                <c:pt idx="425">
                  <c:v>22</c:v>
                </c:pt>
                <c:pt idx="426" formatCode="0.00">
                  <c:v>22</c:v>
                </c:pt>
                <c:pt idx="427">
                  <c:v>22</c:v>
                </c:pt>
                <c:pt idx="428">
                  <c:v>22</c:v>
                </c:pt>
                <c:pt idx="429">
                  <c:v>22</c:v>
                </c:pt>
                <c:pt idx="430" formatCode="0.00">
                  <c:v>22</c:v>
                </c:pt>
                <c:pt idx="431" formatCode="0.00">
                  <c:v>22</c:v>
                </c:pt>
                <c:pt idx="432" formatCode="0.00">
                  <c:v>22</c:v>
                </c:pt>
                <c:pt idx="433" formatCode="0.00">
                  <c:v>23</c:v>
                </c:pt>
                <c:pt idx="434" formatCode="0.00">
                  <c:v>22</c:v>
                </c:pt>
                <c:pt idx="435" formatCode="0.00">
                  <c:v>22</c:v>
                </c:pt>
                <c:pt idx="436">
                  <c:v>23</c:v>
                </c:pt>
                <c:pt idx="437">
                  <c:v>23</c:v>
                </c:pt>
                <c:pt idx="438">
                  <c:v>21</c:v>
                </c:pt>
                <c:pt idx="439">
                  <c:v>21</c:v>
                </c:pt>
                <c:pt idx="440">
                  <c:v>21</c:v>
                </c:pt>
                <c:pt idx="441">
                  <c:v>21</c:v>
                </c:pt>
                <c:pt idx="442">
                  <c:v>21</c:v>
                </c:pt>
                <c:pt idx="443" formatCode="0.00">
                  <c:v>22</c:v>
                </c:pt>
                <c:pt idx="444" formatCode="0.00">
                  <c:v>22</c:v>
                </c:pt>
                <c:pt idx="445" formatCode="0.00">
                  <c:v>22</c:v>
                </c:pt>
                <c:pt idx="446" formatCode="0.00">
                  <c:v>22</c:v>
                </c:pt>
                <c:pt idx="447">
                  <c:v>22</c:v>
                </c:pt>
                <c:pt idx="448" formatCode="0.00">
                  <c:v>23</c:v>
                </c:pt>
                <c:pt idx="449">
                  <c:v>23</c:v>
                </c:pt>
                <c:pt idx="450" formatCode="0.00">
                  <c:v>24</c:v>
                </c:pt>
                <c:pt idx="451" formatCode="0.00">
                  <c:v>25</c:v>
                </c:pt>
                <c:pt idx="452" formatCode="0.00">
                  <c:v>25</c:v>
                </c:pt>
                <c:pt idx="453" formatCode="0.00">
                  <c:v>24</c:v>
                </c:pt>
                <c:pt idx="454">
                  <c:v>24</c:v>
                </c:pt>
                <c:pt idx="455" formatCode="0.00">
                  <c:v>24</c:v>
                </c:pt>
                <c:pt idx="456" formatCode="0.00">
                  <c:v>24</c:v>
                </c:pt>
                <c:pt idx="457" formatCode="0.00">
                  <c:v>24</c:v>
                </c:pt>
                <c:pt idx="458" formatCode="0.00">
                  <c:v>24</c:v>
                </c:pt>
                <c:pt idx="459">
                  <c:v>20</c:v>
                </c:pt>
                <c:pt idx="460">
                  <c:v>20</c:v>
                </c:pt>
                <c:pt idx="461">
                  <c:v>22</c:v>
                </c:pt>
                <c:pt idx="462">
                  <c:v>22</c:v>
                </c:pt>
                <c:pt idx="463">
                  <c:v>23</c:v>
                </c:pt>
                <c:pt idx="464">
                  <c:v>23</c:v>
                </c:pt>
                <c:pt idx="465">
                  <c:v>21</c:v>
                </c:pt>
                <c:pt idx="466">
                  <c:v>21</c:v>
                </c:pt>
                <c:pt idx="467">
                  <c:v>21</c:v>
                </c:pt>
                <c:pt idx="468">
                  <c:v>21</c:v>
                </c:pt>
                <c:pt idx="469">
                  <c:v>21</c:v>
                </c:pt>
                <c:pt idx="470">
                  <c:v>23</c:v>
                </c:pt>
                <c:pt idx="471">
                  <c:v>23</c:v>
                </c:pt>
                <c:pt idx="472">
                  <c:v>23</c:v>
                </c:pt>
                <c:pt idx="473">
                  <c:v>19</c:v>
                </c:pt>
                <c:pt idx="474">
                  <c:v>21</c:v>
                </c:pt>
                <c:pt idx="475">
                  <c:v>21</c:v>
                </c:pt>
                <c:pt idx="476">
                  <c:v>21</c:v>
                </c:pt>
                <c:pt idx="477">
                  <c:v>21</c:v>
                </c:pt>
                <c:pt idx="478">
                  <c:v>22</c:v>
                </c:pt>
                <c:pt idx="479">
                  <c:v>21</c:v>
                </c:pt>
                <c:pt idx="480">
                  <c:v>19</c:v>
                </c:pt>
                <c:pt idx="481">
                  <c:v>24</c:v>
                </c:pt>
                <c:pt idx="482">
                  <c:v>20</c:v>
                </c:pt>
                <c:pt idx="483">
                  <c:v>20</c:v>
                </c:pt>
                <c:pt idx="484">
                  <c:v>20</c:v>
                </c:pt>
                <c:pt idx="485">
                  <c:v>21</c:v>
                </c:pt>
                <c:pt idx="486">
                  <c:v>21</c:v>
                </c:pt>
                <c:pt idx="487">
                  <c:v>22</c:v>
                </c:pt>
                <c:pt idx="488" formatCode="0.00">
                  <c:v>22</c:v>
                </c:pt>
                <c:pt idx="489">
                  <c:v>22</c:v>
                </c:pt>
                <c:pt idx="490">
                  <c:v>22</c:v>
                </c:pt>
                <c:pt idx="491">
                  <c:v>24</c:v>
                </c:pt>
                <c:pt idx="492">
                  <c:v>24</c:v>
                </c:pt>
                <c:pt idx="493">
                  <c:v>23</c:v>
                </c:pt>
                <c:pt idx="494">
                  <c:v>23</c:v>
                </c:pt>
                <c:pt idx="495">
                  <c:v>23</c:v>
                </c:pt>
                <c:pt idx="496">
                  <c:v>26</c:v>
                </c:pt>
                <c:pt idx="497">
                  <c:v>26</c:v>
                </c:pt>
                <c:pt idx="498" formatCode="0.00">
                  <c:v>23</c:v>
                </c:pt>
                <c:pt idx="499" formatCode="0.00">
                  <c:v>23</c:v>
                </c:pt>
                <c:pt idx="500" formatCode="0.00">
                  <c:v>23</c:v>
                </c:pt>
                <c:pt idx="501">
                  <c:v>23</c:v>
                </c:pt>
                <c:pt idx="502" formatCode="0.00">
                  <c:v>23</c:v>
                </c:pt>
                <c:pt idx="503">
                  <c:v>23</c:v>
                </c:pt>
                <c:pt idx="504" formatCode="0.00">
                  <c:v>23</c:v>
                </c:pt>
                <c:pt idx="505">
                  <c:v>24</c:v>
                </c:pt>
                <c:pt idx="506">
                  <c:v>24</c:v>
                </c:pt>
                <c:pt idx="507">
                  <c:v>24</c:v>
                </c:pt>
                <c:pt idx="508">
                  <c:v>24</c:v>
                </c:pt>
                <c:pt idx="509">
                  <c:v>24</c:v>
                </c:pt>
                <c:pt idx="510" formatCode="0.00">
                  <c:v>23</c:v>
                </c:pt>
                <c:pt idx="511">
                  <c:v>24</c:v>
                </c:pt>
                <c:pt idx="512" formatCode="0.00">
                  <c:v>24</c:v>
                </c:pt>
                <c:pt idx="513" formatCode="0.00">
                  <c:v>24</c:v>
                </c:pt>
                <c:pt idx="514">
                  <c:v>21</c:v>
                </c:pt>
                <c:pt idx="515">
                  <c:v>21</c:v>
                </c:pt>
                <c:pt idx="516">
                  <c:v>20</c:v>
                </c:pt>
                <c:pt idx="517">
                  <c:v>20</c:v>
                </c:pt>
                <c:pt idx="518">
                  <c:v>21</c:v>
                </c:pt>
                <c:pt idx="519">
                  <c:v>21</c:v>
                </c:pt>
                <c:pt idx="520" formatCode="0.00">
                  <c:v>23</c:v>
                </c:pt>
                <c:pt idx="521" formatCode="0.00">
                  <c:v>23</c:v>
                </c:pt>
                <c:pt idx="522" formatCode="0.00">
                  <c:v>23</c:v>
                </c:pt>
                <c:pt idx="523" formatCode="0.00">
                  <c:v>23</c:v>
                </c:pt>
                <c:pt idx="524" formatCode="0.00">
                  <c:v>23</c:v>
                </c:pt>
                <c:pt idx="525" formatCode="0.00">
                  <c:v>23</c:v>
                </c:pt>
                <c:pt idx="526">
                  <c:v>23</c:v>
                </c:pt>
                <c:pt idx="527">
                  <c:v>23</c:v>
                </c:pt>
                <c:pt idx="528">
                  <c:v>23</c:v>
                </c:pt>
                <c:pt idx="529">
                  <c:v>21</c:v>
                </c:pt>
                <c:pt idx="530">
                  <c:v>21</c:v>
                </c:pt>
                <c:pt idx="531">
                  <c:v>20</c:v>
                </c:pt>
                <c:pt idx="532">
                  <c:v>20</c:v>
                </c:pt>
                <c:pt idx="533">
                  <c:v>20</c:v>
                </c:pt>
                <c:pt idx="534">
                  <c:v>21</c:v>
                </c:pt>
                <c:pt idx="535">
                  <c:v>20</c:v>
                </c:pt>
                <c:pt idx="536" formatCode="0.00">
                  <c:v>20</c:v>
                </c:pt>
                <c:pt idx="537">
                  <c:v>23</c:v>
                </c:pt>
                <c:pt idx="538">
                  <c:v>23</c:v>
                </c:pt>
                <c:pt idx="539">
                  <c:v>22</c:v>
                </c:pt>
                <c:pt idx="540">
                  <c:v>22</c:v>
                </c:pt>
                <c:pt idx="541">
                  <c:v>23</c:v>
                </c:pt>
                <c:pt idx="542">
                  <c:v>18</c:v>
                </c:pt>
                <c:pt idx="543">
                  <c:v>18</c:v>
                </c:pt>
                <c:pt idx="544">
                  <c:v>18</c:v>
                </c:pt>
                <c:pt idx="545">
                  <c:v>18</c:v>
                </c:pt>
                <c:pt idx="546">
                  <c:v>18</c:v>
                </c:pt>
                <c:pt idx="547">
                  <c:v>18</c:v>
                </c:pt>
                <c:pt idx="548">
                  <c:v>18</c:v>
                </c:pt>
                <c:pt idx="549">
                  <c:v>20</c:v>
                </c:pt>
                <c:pt idx="550">
                  <c:v>20</c:v>
                </c:pt>
                <c:pt idx="551">
                  <c:v>20</c:v>
                </c:pt>
                <c:pt idx="552">
                  <c:v>18</c:v>
                </c:pt>
                <c:pt idx="553">
                  <c:v>18</c:v>
                </c:pt>
                <c:pt idx="554">
                  <c:v>22</c:v>
                </c:pt>
                <c:pt idx="555">
                  <c:v>26</c:v>
                </c:pt>
                <c:pt idx="556">
                  <c:v>22</c:v>
                </c:pt>
                <c:pt idx="557">
                  <c:v>20</c:v>
                </c:pt>
                <c:pt idx="558">
                  <c:v>20</c:v>
                </c:pt>
                <c:pt idx="559">
                  <c:v>20</c:v>
                </c:pt>
                <c:pt idx="560" formatCode="0.00">
                  <c:v>24</c:v>
                </c:pt>
                <c:pt idx="561">
                  <c:v>21</c:v>
                </c:pt>
                <c:pt idx="562">
                  <c:v>22</c:v>
                </c:pt>
                <c:pt idx="563" formatCode="0.00">
                  <c:v>23</c:v>
                </c:pt>
                <c:pt idx="564">
                  <c:v>25</c:v>
                </c:pt>
                <c:pt idx="565">
                  <c:v>25</c:v>
                </c:pt>
                <c:pt idx="566">
                  <c:v>25</c:v>
                </c:pt>
                <c:pt idx="567" formatCode="0.00">
                  <c:v>21</c:v>
                </c:pt>
                <c:pt idx="568" formatCode="0.00">
                  <c:v>22</c:v>
                </c:pt>
                <c:pt idx="569" formatCode="0.00">
                  <c:v>23</c:v>
                </c:pt>
                <c:pt idx="570">
                  <c:v>23</c:v>
                </c:pt>
                <c:pt idx="571" formatCode="0.00">
                  <c:v>22</c:v>
                </c:pt>
                <c:pt idx="572">
                  <c:v>22</c:v>
                </c:pt>
                <c:pt idx="573" formatCode="0.00">
                  <c:v>22</c:v>
                </c:pt>
                <c:pt idx="574">
                  <c:v>22</c:v>
                </c:pt>
                <c:pt idx="575">
                  <c:v>22</c:v>
                </c:pt>
                <c:pt idx="576">
                  <c:v>22</c:v>
                </c:pt>
                <c:pt idx="577" formatCode="0.00">
                  <c:v>23</c:v>
                </c:pt>
                <c:pt idx="578">
                  <c:v>20</c:v>
                </c:pt>
                <c:pt idx="579">
                  <c:v>20</c:v>
                </c:pt>
                <c:pt idx="580">
                  <c:v>19</c:v>
                </c:pt>
                <c:pt idx="581" formatCode="0.00">
                  <c:v>23</c:v>
                </c:pt>
                <c:pt idx="582" formatCode="0.00">
                  <c:v>24</c:v>
                </c:pt>
                <c:pt idx="583">
                  <c:v>20</c:v>
                </c:pt>
                <c:pt idx="584">
                  <c:v>20</c:v>
                </c:pt>
                <c:pt idx="585">
                  <c:v>20</c:v>
                </c:pt>
                <c:pt idx="586">
                  <c:v>21</c:v>
                </c:pt>
                <c:pt idx="587">
                  <c:v>21</c:v>
                </c:pt>
                <c:pt idx="588">
                  <c:v>20</c:v>
                </c:pt>
                <c:pt idx="589">
                  <c:v>20</c:v>
                </c:pt>
                <c:pt idx="590">
                  <c:v>21</c:v>
                </c:pt>
                <c:pt idx="591">
                  <c:v>21</c:v>
                </c:pt>
                <c:pt idx="592">
                  <c:v>21</c:v>
                </c:pt>
                <c:pt idx="593">
                  <c:v>20</c:v>
                </c:pt>
                <c:pt idx="594" formatCode="0.00">
                  <c:v>21</c:v>
                </c:pt>
                <c:pt idx="595" formatCode="0.00">
                  <c:v>21</c:v>
                </c:pt>
                <c:pt idx="596" formatCode="0.00">
                  <c:v>21</c:v>
                </c:pt>
                <c:pt idx="597" formatCode="0.00">
                  <c:v>21</c:v>
                </c:pt>
                <c:pt idx="598" formatCode="0.00">
                  <c:v>21</c:v>
                </c:pt>
                <c:pt idx="599" formatCode="0.00">
                  <c:v>22</c:v>
                </c:pt>
                <c:pt idx="600" formatCode="0.00">
                  <c:v>22</c:v>
                </c:pt>
                <c:pt idx="601" formatCode="0.00">
                  <c:v>23</c:v>
                </c:pt>
                <c:pt idx="602" formatCode="0.00">
                  <c:v>22</c:v>
                </c:pt>
                <c:pt idx="603">
                  <c:v>23</c:v>
                </c:pt>
                <c:pt idx="604">
                  <c:v>23</c:v>
                </c:pt>
                <c:pt idx="605">
                  <c:v>20</c:v>
                </c:pt>
                <c:pt idx="606">
                  <c:v>20</c:v>
                </c:pt>
                <c:pt idx="607">
                  <c:v>20</c:v>
                </c:pt>
                <c:pt idx="608">
                  <c:v>20</c:v>
                </c:pt>
                <c:pt idx="609">
                  <c:v>20</c:v>
                </c:pt>
                <c:pt idx="610">
                  <c:v>20</c:v>
                </c:pt>
                <c:pt idx="611">
                  <c:v>23</c:v>
                </c:pt>
                <c:pt idx="612">
                  <c:v>23</c:v>
                </c:pt>
                <c:pt idx="613">
                  <c:v>20</c:v>
                </c:pt>
                <c:pt idx="614">
                  <c:v>21</c:v>
                </c:pt>
                <c:pt idx="615" formatCode="0.00">
                  <c:v>23</c:v>
                </c:pt>
                <c:pt idx="616" formatCode="0.00">
                  <c:v>23</c:v>
                </c:pt>
                <c:pt idx="617">
                  <c:v>20</c:v>
                </c:pt>
                <c:pt idx="618">
                  <c:v>21</c:v>
                </c:pt>
                <c:pt idx="619">
                  <c:v>21</c:v>
                </c:pt>
                <c:pt idx="620">
                  <c:v>21</c:v>
                </c:pt>
                <c:pt idx="621">
                  <c:v>21</c:v>
                </c:pt>
                <c:pt idx="622">
                  <c:v>21</c:v>
                </c:pt>
                <c:pt idx="623">
                  <c:v>21</c:v>
                </c:pt>
                <c:pt idx="624">
                  <c:v>21</c:v>
                </c:pt>
                <c:pt idx="625">
                  <c:v>22</c:v>
                </c:pt>
                <c:pt idx="626">
                  <c:v>22</c:v>
                </c:pt>
                <c:pt idx="627">
                  <c:v>23</c:v>
                </c:pt>
                <c:pt idx="628">
                  <c:v>23</c:v>
                </c:pt>
                <c:pt idx="629">
                  <c:v>21</c:v>
                </c:pt>
                <c:pt idx="630">
                  <c:v>20</c:v>
                </c:pt>
                <c:pt idx="631">
                  <c:v>21</c:v>
                </c:pt>
                <c:pt idx="632">
                  <c:v>23</c:v>
                </c:pt>
                <c:pt idx="633">
                  <c:v>19</c:v>
                </c:pt>
                <c:pt idx="634" formatCode="0.00">
                  <c:v>19</c:v>
                </c:pt>
                <c:pt idx="635" formatCode="0.00">
                  <c:v>19</c:v>
                </c:pt>
                <c:pt idx="636" formatCode="0.00">
                  <c:v>22</c:v>
                </c:pt>
                <c:pt idx="637" formatCode="0.00">
                  <c:v>22</c:v>
                </c:pt>
                <c:pt idx="638" formatCode="0.00">
                  <c:v>22</c:v>
                </c:pt>
                <c:pt idx="639" formatCode="0.00">
                  <c:v>22</c:v>
                </c:pt>
                <c:pt idx="640">
                  <c:v>20</c:v>
                </c:pt>
                <c:pt idx="641" formatCode="0.00">
                  <c:v>21</c:v>
                </c:pt>
                <c:pt idx="642" formatCode="0.00">
                  <c:v>22</c:v>
                </c:pt>
                <c:pt idx="643" formatCode="0.00">
                  <c:v>23</c:v>
                </c:pt>
                <c:pt idx="644" formatCode="0.00">
                  <c:v>22</c:v>
                </c:pt>
                <c:pt idx="645" formatCode="0.00">
                  <c:v>22</c:v>
                </c:pt>
                <c:pt idx="646" formatCode="0.00">
                  <c:v>28</c:v>
                </c:pt>
                <c:pt idx="647">
                  <c:v>25</c:v>
                </c:pt>
                <c:pt idx="648">
                  <c:v>22</c:v>
                </c:pt>
                <c:pt idx="649">
                  <c:v>22</c:v>
                </c:pt>
                <c:pt idx="650">
                  <c:v>22</c:v>
                </c:pt>
                <c:pt idx="651">
                  <c:v>22</c:v>
                </c:pt>
                <c:pt idx="652">
                  <c:v>21</c:v>
                </c:pt>
                <c:pt idx="653">
                  <c:v>18</c:v>
                </c:pt>
                <c:pt idx="654">
                  <c:v>21</c:v>
                </c:pt>
                <c:pt idx="655">
                  <c:v>21</c:v>
                </c:pt>
                <c:pt idx="656" formatCode="0.00">
                  <c:v>20</c:v>
                </c:pt>
                <c:pt idx="657" formatCode="0.00">
                  <c:v>20</c:v>
                </c:pt>
                <c:pt idx="658">
                  <c:v>20</c:v>
                </c:pt>
                <c:pt idx="659" formatCode="0.00">
                  <c:v>20</c:v>
                </c:pt>
                <c:pt idx="660" formatCode="0.00">
                  <c:v>21</c:v>
                </c:pt>
                <c:pt idx="661" formatCode="0.00">
                  <c:v>21</c:v>
                </c:pt>
                <c:pt idx="662">
                  <c:v>21</c:v>
                </c:pt>
                <c:pt idx="663" formatCode="0.00">
                  <c:v>21</c:v>
                </c:pt>
                <c:pt idx="664" formatCode="0.00">
                  <c:v>21</c:v>
                </c:pt>
                <c:pt idx="665" formatCode="0.00">
                  <c:v>21</c:v>
                </c:pt>
                <c:pt idx="666" formatCode="0.00">
                  <c:v>21</c:v>
                </c:pt>
                <c:pt idx="667" formatCode="0.00">
                  <c:v>21</c:v>
                </c:pt>
                <c:pt idx="668" formatCode="0.00">
                  <c:v>19</c:v>
                </c:pt>
                <c:pt idx="669" formatCode="0.00">
                  <c:v>19</c:v>
                </c:pt>
                <c:pt idx="670" formatCode="0.00">
                  <c:v>20</c:v>
                </c:pt>
                <c:pt idx="671" formatCode="0.00">
                  <c:v>21</c:v>
                </c:pt>
                <c:pt idx="672" formatCode="0.00">
                  <c:v>22</c:v>
                </c:pt>
                <c:pt idx="673" formatCode="0.00">
                  <c:v>23</c:v>
                </c:pt>
                <c:pt idx="674" formatCode="0.00">
                  <c:v>22</c:v>
                </c:pt>
                <c:pt idx="675" formatCode="0.00">
                  <c:v>22</c:v>
                </c:pt>
                <c:pt idx="676" formatCode="0.00">
                  <c:v>23</c:v>
                </c:pt>
                <c:pt idx="677" formatCode="0.00">
                  <c:v>18</c:v>
                </c:pt>
                <c:pt idx="678" formatCode="0.00">
                  <c:v>19</c:v>
                </c:pt>
                <c:pt idx="679" formatCode="0.00">
                  <c:v>19</c:v>
                </c:pt>
                <c:pt idx="680" formatCode="0.00">
                  <c:v>19</c:v>
                </c:pt>
                <c:pt idx="681" formatCode="0.00">
                  <c:v>19</c:v>
                </c:pt>
                <c:pt idx="682" formatCode="0.00">
                  <c:v>20</c:v>
                </c:pt>
                <c:pt idx="683" formatCode="0.00">
                  <c:v>21</c:v>
                </c:pt>
                <c:pt idx="684" formatCode="0.00">
                  <c:v>22</c:v>
                </c:pt>
                <c:pt idx="685" formatCode="0.00">
                  <c:v>22</c:v>
                </c:pt>
                <c:pt idx="686" formatCode="0.00">
                  <c:v>20</c:v>
                </c:pt>
                <c:pt idx="687" formatCode="0.00">
                  <c:v>21</c:v>
                </c:pt>
                <c:pt idx="688" formatCode="0.00">
                  <c:v>21</c:v>
                </c:pt>
                <c:pt idx="689" formatCode="0.00">
                  <c:v>21</c:v>
                </c:pt>
                <c:pt idx="690" formatCode="0.00">
                  <c:v>21</c:v>
                </c:pt>
                <c:pt idx="691" formatCode="0.00">
                  <c:v>22</c:v>
                </c:pt>
                <c:pt idx="692">
                  <c:v>23</c:v>
                </c:pt>
                <c:pt idx="693">
                  <c:v>23</c:v>
                </c:pt>
                <c:pt idx="694" formatCode="0.00">
                  <c:v>20</c:v>
                </c:pt>
                <c:pt idx="695" formatCode="0.00">
                  <c:v>20</c:v>
                </c:pt>
                <c:pt idx="696" formatCode="0.00">
                  <c:v>19</c:v>
                </c:pt>
                <c:pt idx="697" formatCode="0.00">
                  <c:v>19</c:v>
                </c:pt>
                <c:pt idx="698" formatCode="0.00">
                  <c:v>19</c:v>
                </c:pt>
                <c:pt idx="699" formatCode="0.00">
                  <c:v>19</c:v>
                </c:pt>
                <c:pt idx="700" formatCode="0.00">
                  <c:v>18</c:v>
                </c:pt>
                <c:pt idx="701" formatCode="0.00">
                  <c:v>18</c:v>
                </c:pt>
                <c:pt idx="702" formatCode="0.00">
                  <c:v>19</c:v>
                </c:pt>
                <c:pt idx="703" formatCode="0.00">
                  <c:v>19</c:v>
                </c:pt>
                <c:pt idx="704" formatCode="0.00">
                  <c:v>19</c:v>
                </c:pt>
                <c:pt idx="705" formatCode="0.00">
                  <c:v>19</c:v>
                </c:pt>
                <c:pt idx="706" formatCode="0.00">
                  <c:v>20</c:v>
                </c:pt>
                <c:pt idx="707" formatCode="0.00">
                  <c:v>20</c:v>
                </c:pt>
                <c:pt idx="708" formatCode="0.00">
                  <c:v>20</c:v>
                </c:pt>
                <c:pt idx="709" formatCode="0.00">
                  <c:v>21</c:v>
                </c:pt>
                <c:pt idx="710" formatCode="0.00">
                  <c:v>21</c:v>
                </c:pt>
                <c:pt idx="711" formatCode="0.00">
                  <c:v>21</c:v>
                </c:pt>
                <c:pt idx="712" formatCode="0.00">
                  <c:v>18</c:v>
                </c:pt>
                <c:pt idx="713" formatCode="0.00">
                  <c:v>19</c:v>
                </c:pt>
                <c:pt idx="714" formatCode="0.00">
                  <c:v>19</c:v>
                </c:pt>
                <c:pt idx="715" formatCode="0.00">
                  <c:v>20</c:v>
                </c:pt>
                <c:pt idx="716">
                  <c:v>20</c:v>
                </c:pt>
                <c:pt idx="717" formatCode="0.00">
                  <c:v>20</c:v>
                </c:pt>
                <c:pt idx="718" formatCode="0.00">
                  <c:v>20</c:v>
                </c:pt>
                <c:pt idx="719" formatCode="0.00">
                  <c:v>20</c:v>
                </c:pt>
                <c:pt idx="720" formatCode="0.00">
                  <c:v>23</c:v>
                </c:pt>
                <c:pt idx="721" formatCode="0.00">
                  <c:v>23</c:v>
                </c:pt>
                <c:pt idx="722" formatCode="0.00">
                  <c:v>20</c:v>
                </c:pt>
                <c:pt idx="723" formatCode="0.00">
                  <c:v>21</c:v>
                </c:pt>
                <c:pt idx="724" formatCode="0.00">
                  <c:v>22</c:v>
                </c:pt>
                <c:pt idx="725" formatCode="0.00">
                  <c:v>23</c:v>
                </c:pt>
                <c:pt idx="726" formatCode="0.00">
                  <c:v>23</c:v>
                </c:pt>
                <c:pt idx="727" formatCode="0.00">
                  <c:v>18</c:v>
                </c:pt>
                <c:pt idx="728" formatCode="0.00">
                  <c:v>21</c:v>
                </c:pt>
                <c:pt idx="729" formatCode="0.00">
                  <c:v>18</c:v>
                </c:pt>
                <c:pt idx="730" formatCode="0.00">
                  <c:v>19</c:v>
                </c:pt>
                <c:pt idx="731" formatCode="0.00">
                  <c:v>21</c:v>
                </c:pt>
                <c:pt idx="732" formatCode="0.00">
                  <c:v>22</c:v>
                </c:pt>
                <c:pt idx="733" formatCode="0.00">
                  <c:v>20</c:v>
                </c:pt>
                <c:pt idx="734" formatCode="0.00">
                  <c:v>18</c:v>
                </c:pt>
                <c:pt idx="735" formatCode="0.00">
                  <c:v>18</c:v>
                </c:pt>
                <c:pt idx="736" formatCode="0.00">
                  <c:v>19</c:v>
                </c:pt>
                <c:pt idx="737" formatCode="0.00">
                  <c:v>19</c:v>
                </c:pt>
                <c:pt idx="738" formatCode="0.00">
                  <c:v>19</c:v>
                </c:pt>
                <c:pt idx="739">
                  <c:v>19</c:v>
                </c:pt>
                <c:pt idx="740" formatCode="0.00">
                  <c:v>19</c:v>
                </c:pt>
                <c:pt idx="741" formatCode="0.00">
                  <c:v>23</c:v>
                </c:pt>
                <c:pt idx="742" formatCode="0.00">
                  <c:v>23</c:v>
                </c:pt>
                <c:pt idx="743" formatCode="0.00">
                  <c:v>23</c:v>
                </c:pt>
                <c:pt idx="744" formatCode="0.00">
                  <c:v>23</c:v>
                </c:pt>
                <c:pt idx="745" formatCode="0.00">
                  <c:v>19</c:v>
                </c:pt>
                <c:pt idx="746" formatCode="0.00">
                  <c:v>20</c:v>
                </c:pt>
                <c:pt idx="747" formatCode="0.00">
                  <c:v>20</c:v>
                </c:pt>
                <c:pt idx="748" formatCode="0.00">
                  <c:v>23</c:v>
                </c:pt>
                <c:pt idx="749" formatCode="0.00">
                  <c:v>23</c:v>
                </c:pt>
                <c:pt idx="750">
                  <c:v>18</c:v>
                </c:pt>
                <c:pt idx="751" formatCode="0.00">
                  <c:v>20</c:v>
                </c:pt>
                <c:pt idx="752" formatCode="0.00">
                  <c:v>20</c:v>
                </c:pt>
                <c:pt idx="753" formatCode="0.00">
                  <c:v>17</c:v>
                </c:pt>
                <c:pt idx="754" formatCode="0.00">
                  <c:v>19</c:v>
                </c:pt>
                <c:pt idx="755" formatCode="0.00">
                  <c:v>19</c:v>
                </c:pt>
                <c:pt idx="756" formatCode="0.00">
                  <c:v>20</c:v>
                </c:pt>
                <c:pt idx="757" formatCode="0.00">
                  <c:v>20</c:v>
                </c:pt>
                <c:pt idx="758" formatCode="0.00">
                  <c:v>20</c:v>
                </c:pt>
                <c:pt idx="759">
                  <c:v>18</c:v>
                </c:pt>
                <c:pt idx="760">
                  <c:v>19</c:v>
                </c:pt>
                <c:pt idx="761">
                  <c:v>19</c:v>
                </c:pt>
                <c:pt idx="762">
                  <c:v>17</c:v>
                </c:pt>
                <c:pt idx="763">
                  <c:v>17</c:v>
                </c:pt>
                <c:pt idx="764" formatCode="0.00">
                  <c:v>17</c:v>
                </c:pt>
                <c:pt idx="765" formatCode="0.00">
                  <c:v>20</c:v>
                </c:pt>
                <c:pt idx="766" formatCode="0.00">
                  <c:v>20</c:v>
                </c:pt>
                <c:pt idx="767" formatCode="0.00">
                  <c:v>20</c:v>
                </c:pt>
                <c:pt idx="768" formatCode="0.00">
                  <c:v>18</c:v>
                </c:pt>
                <c:pt idx="769" formatCode="0.00">
                  <c:v>19</c:v>
                </c:pt>
                <c:pt idx="770" formatCode="0.00">
                  <c:v>19</c:v>
                </c:pt>
                <c:pt idx="771">
                  <c:v>18</c:v>
                </c:pt>
                <c:pt idx="772" formatCode="0.00">
                  <c:v>19</c:v>
                </c:pt>
                <c:pt idx="773" formatCode="0.00">
                  <c:v>19</c:v>
                </c:pt>
                <c:pt idx="774" formatCode="0.00">
                  <c:v>20</c:v>
                </c:pt>
                <c:pt idx="775" formatCode="0.00">
                  <c:v>21</c:v>
                </c:pt>
                <c:pt idx="776" formatCode="0.00">
                  <c:v>21</c:v>
                </c:pt>
                <c:pt idx="777" formatCode="0.00">
                  <c:v>20</c:v>
                </c:pt>
                <c:pt idx="778">
                  <c:v>21</c:v>
                </c:pt>
                <c:pt idx="779" formatCode="0.00">
                  <c:v>21</c:v>
                </c:pt>
                <c:pt idx="780" formatCode="0.00">
                  <c:v>21</c:v>
                </c:pt>
                <c:pt idx="781">
                  <c:v>21</c:v>
                </c:pt>
                <c:pt idx="782" formatCode="0.00">
                  <c:v>18</c:v>
                </c:pt>
                <c:pt idx="783" formatCode="0.00">
                  <c:v>18</c:v>
                </c:pt>
                <c:pt idx="784" formatCode="0.00">
                  <c:v>19</c:v>
                </c:pt>
                <c:pt idx="785" formatCode="0.00">
                  <c:v>19</c:v>
                </c:pt>
                <c:pt idx="786" formatCode="0.00">
                  <c:v>19</c:v>
                </c:pt>
                <c:pt idx="787" formatCode="0.00">
                  <c:v>19</c:v>
                </c:pt>
                <c:pt idx="788" formatCode="0.00">
                  <c:v>19</c:v>
                </c:pt>
                <c:pt idx="789">
                  <c:v>19</c:v>
                </c:pt>
                <c:pt idx="790" formatCode="0.00">
                  <c:v>19</c:v>
                </c:pt>
                <c:pt idx="791" formatCode="0.00">
                  <c:v>19</c:v>
                </c:pt>
                <c:pt idx="792">
                  <c:v>19</c:v>
                </c:pt>
                <c:pt idx="793" formatCode="0.00">
                  <c:v>19</c:v>
                </c:pt>
                <c:pt idx="794" formatCode="0.00">
                  <c:v>20</c:v>
                </c:pt>
                <c:pt idx="795" formatCode="0.00">
                  <c:v>20</c:v>
                </c:pt>
                <c:pt idx="796">
                  <c:v>20</c:v>
                </c:pt>
                <c:pt idx="797" formatCode="0.00">
                  <c:v>20</c:v>
                </c:pt>
                <c:pt idx="798" formatCode="0.00">
                  <c:v>22</c:v>
                </c:pt>
                <c:pt idx="799" formatCode="0.00">
                  <c:v>19</c:v>
                </c:pt>
                <c:pt idx="800" formatCode="0.00">
                  <c:v>19</c:v>
                </c:pt>
                <c:pt idx="801" formatCode="0.00">
                  <c:v>20</c:v>
                </c:pt>
                <c:pt idx="802" formatCode="0.00">
                  <c:v>20</c:v>
                </c:pt>
                <c:pt idx="803" formatCode="0.00">
                  <c:v>20</c:v>
                </c:pt>
                <c:pt idx="804" formatCode="0.00">
                  <c:v>21</c:v>
                </c:pt>
                <c:pt idx="805" formatCode="0.00">
                  <c:v>18</c:v>
                </c:pt>
                <c:pt idx="806" formatCode="0.00">
                  <c:v>17</c:v>
                </c:pt>
                <c:pt idx="807" formatCode="0.00">
                  <c:v>18</c:v>
                </c:pt>
                <c:pt idx="808" formatCode="0.00">
                  <c:v>18</c:v>
                </c:pt>
                <c:pt idx="809" formatCode="0.00">
                  <c:v>18</c:v>
                </c:pt>
                <c:pt idx="810" formatCode="0.00">
                  <c:v>19</c:v>
                </c:pt>
                <c:pt idx="811" formatCode="0.00">
                  <c:v>20</c:v>
                </c:pt>
                <c:pt idx="812" formatCode="0.00">
                  <c:v>20</c:v>
                </c:pt>
                <c:pt idx="813">
                  <c:v>20</c:v>
                </c:pt>
                <c:pt idx="814" formatCode="0.00">
                  <c:v>20</c:v>
                </c:pt>
                <c:pt idx="815" formatCode="0.00">
                  <c:v>20</c:v>
                </c:pt>
                <c:pt idx="816">
                  <c:v>21</c:v>
                </c:pt>
                <c:pt idx="817">
                  <c:v>21</c:v>
                </c:pt>
                <c:pt idx="818">
                  <c:v>22</c:v>
                </c:pt>
                <c:pt idx="819">
                  <c:v>22</c:v>
                </c:pt>
                <c:pt idx="820">
                  <c:v>19</c:v>
                </c:pt>
                <c:pt idx="821" formatCode="0.00">
                  <c:v>19</c:v>
                </c:pt>
                <c:pt idx="822" formatCode="0.00">
                  <c:v>19</c:v>
                </c:pt>
                <c:pt idx="823" formatCode="0.00">
                  <c:v>19</c:v>
                </c:pt>
                <c:pt idx="824" formatCode="0.00">
                  <c:v>18</c:v>
                </c:pt>
                <c:pt idx="825" formatCode="0.00">
                  <c:v>18</c:v>
                </c:pt>
                <c:pt idx="826" formatCode="0.00">
                  <c:v>18</c:v>
                </c:pt>
                <c:pt idx="827" formatCode="0.00">
                  <c:v>18</c:v>
                </c:pt>
                <c:pt idx="828" formatCode="0.00">
                  <c:v>19</c:v>
                </c:pt>
                <c:pt idx="829" formatCode="0.00">
                  <c:v>17</c:v>
                </c:pt>
                <c:pt idx="830">
                  <c:v>18</c:v>
                </c:pt>
                <c:pt idx="831">
                  <c:v>17</c:v>
                </c:pt>
                <c:pt idx="832" formatCode="0.00">
                  <c:v>18</c:v>
                </c:pt>
                <c:pt idx="833" formatCode="0.00">
                  <c:v>18</c:v>
                </c:pt>
                <c:pt idx="834" formatCode="0.00">
                  <c:v>18</c:v>
                </c:pt>
                <c:pt idx="835" formatCode="0.00">
                  <c:v>18</c:v>
                </c:pt>
                <c:pt idx="836">
                  <c:v>21</c:v>
                </c:pt>
                <c:pt idx="837" formatCode="0.00">
                  <c:v>22</c:v>
                </c:pt>
                <c:pt idx="838" formatCode="0.00">
                  <c:v>17</c:v>
                </c:pt>
                <c:pt idx="839" formatCode="0.00">
                  <c:v>17</c:v>
                </c:pt>
                <c:pt idx="840" formatCode="0.00">
                  <c:v>17</c:v>
                </c:pt>
                <c:pt idx="841">
                  <c:v>20</c:v>
                </c:pt>
                <c:pt idx="842" formatCode="0.00">
                  <c:v>19</c:v>
                </c:pt>
                <c:pt idx="843">
                  <c:v>19</c:v>
                </c:pt>
                <c:pt idx="844" formatCode="0.00">
                  <c:v>19</c:v>
                </c:pt>
                <c:pt idx="845" formatCode="0.00">
                  <c:v>20</c:v>
                </c:pt>
                <c:pt idx="846" formatCode="0.00">
                  <c:v>18</c:v>
                </c:pt>
                <c:pt idx="847" formatCode="0.00">
                  <c:v>18</c:v>
                </c:pt>
                <c:pt idx="848" formatCode="0.00">
                  <c:v>19</c:v>
                </c:pt>
                <c:pt idx="849" formatCode="0.00">
                  <c:v>18</c:v>
                </c:pt>
                <c:pt idx="850">
                  <c:v>20</c:v>
                </c:pt>
                <c:pt idx="851" formatCode="0.00">
                  <c:v>20</c:v>
                </c:pt>
                <c:pt idx="852" formatCode="0.00">
                  <c:v>19</c:v>
                </c:pt>
                <c:pt idx="853" formatCode="0.00">
                  <c:v>19</c:v>
                </c:pt>
                <c:pt idx="854" formatCode="0.00">
                  <c:v>19</c:v>
                </c:pt>
                <c:pt idx="855" formatCode="0.00">
                  <c:v>19</c:v>
                </c:pt>
                <c:pt idx="856" formatCode="0.00">
                  <c:v>19</c:v>
                </c:pt>
                <c:pt idx="857" formatCode="0.00">
                  <c:v>19</c:v>
                </c:pt>
                <c:pt idx="858" formatCode="0.00">
                  <c:v>20</c:v>
                </c:pt>
                <c:pt idx="859" formatCode="0.00">
                  <c:v>20</c:v>
                </c:pt>
                <c:pt idx="860" formatCode="0.00">
                  <c:v>20</c:v>
                </c:pt>
                <c:pt idx="861" formatCode="0.00">
                  <c:v>18</c:v>
                </c:pt>
                <c:pt idx="862">
                  <c:v>18</c:v>
                </c:pt>
                <c:pt idx="863" formatCode="0.00">
                  <c:v>16</c:v>
                </c:pt>
                <c:pt idx="864" formatCode="0.00">
                  <c:v>17</c:v>
                </c:pt>
                <c:pt idx="865" formatCode="0.00">
                  <c:v>17</c:v>
                </c:pt>
                <c:pt idx="866" formatCode="0.00">
                  <c:v>17</c:v>
                </c:pt>
                <c:pt idx="867" formatCode="0.00">
                  <c:v>19</c:v>
                </c:pt>
                <c:pt idx="868" formatCode="0.00">
                  <c:v>20</c:v>
                </c:pt>
                <c:pt idx="869" formatCode="0.00">
                  <c:v>20</c:v>
                </c:pt>
                <c:pt idx="870" formatCode="0.00">
                  <c:v>17</c:v>
                </c:pt>
                <c:pt idx="871" formatCode="0.00">
                  <c:v>17</c:v>
                </c:pt>
                <c:pt idx="872" formatCode="0.00">
                  <c:v>17</c:v>
                </c:pt>
                <c:pt idx="873" formatCode="0.00">
                  <c:v>17</c:v>
                </c:pt>
                <c:pt idx="874" formatCode="0.00">
                  <c:v>17</c:v>
                </c:pt>
                <c:pt idx="875">
                  <c:v>17</c:v>
                </c:pt>
                <c:pt idx="876" formatCode="0.00">
                  <c:v>17</c:v>
                </c:pt>
                <c:pt idx="877" formatCode="0.00">
                  <c:v>17</c:v>
                </c:pt>
                <c:pt idx="878">
                  <c:v>19</c:v>
                </c:pt>
                <c:pt idx="879">
                  <c:v>17</c:v>
                </c:pt>
                <c:pt idx="880" formatCode="0.00">
                  <c:v>17</c:v>
                </c:pt>
                <c:pt idx="881" formatCode="0.00">
                  <c:v>17</c:v>
                </c:pt>
                <c:pt idx="882" formatCode="0.00">
                  <c:v>18</c:v>
                </c:pt>
                <c:pt idx="883" formatCode="0.00">
                  <c:v>18</c:v>
                </c:pt>
                <c:pt idx="884" formatCode="0.00">
                  <c:v>17</c:v>
                </c:pt>
                <c:pt idx="885" formatCode="0.00">
                  <c:v>17</c:v>
                </c:pt>
                <c:pt idx="886" formatCode="0.00">
                  <c:v>19</c:v>
                </c:pt>
                <c:pt idx="887" formatCode="0.00">
                  <c:v>17</c:v>
                </c:pt>
                <c:pt idx="888">
                  <c:v>17</c:v>
                </c:pt>
                <c:pt idx="889" formatCode="0.00">
                  <c:v>17</c:v>
                </c:pt>
                <c:pt idx="890" formatCode="0.00">
                  <c:v>18</c:v>
                </c:pt>
                <c:pt idx="891" formatCode="0.00">
                  <c:v>18</c:v>
                </c:pt>
                <c:pt idx="892" formatCode="0.00">
                  <c:v>18</c:v>
                </c:pt>
                <c:pt idx="893">
                  <c:v>17</c:v>
                </c:pt>
                <c:pt idx="894" formatCode="0.00">
                  <c:v>18</c:v>
                </c:pt>
                <c:pt idx="895" formatCode="0.00">
                  <c:v>18</c:v>
                </c:pt>
                <c:pt idx="896" formatCode="0.00">
                  <c:v>18</c:v>
                </c:pt>
                <c:pt idx="897">
                  <c:v>18</c:v>
                </c:pt>
                <c:pt idx="898" formatCode="0.00">
                  <c:v>18</c:v>
                </c:pt>
                <c:pt idx="899" formatCode="0.00">
                  <c:v>18</c:v>
                </c:pt>
                <c:pt idx="900" formatCode="0.00">
                  <c:v>17</c:v>
                </c:pt>
                <c:pt idx="901" formatCode="0.00">
                  <c:v>17</c:v>
                </c:pt>
                <c:pt idx="902">
                  <c:v>22</c:v>
                </c:pt>
                <c:pt idx="903">
                  <c:v>23</c:v>
                </c:pt>
                <c:pt idx="904" formatCode="0.00">
                  <c:v>17</c:v>
                </c:pt>
                <c:pt idx="905">
                  <c:v>22</c:v>
                </c:pt>
                <c:pt idx="906">
                  <c:v>22</c:v>
                </c:pt>
                <c:pt idx="907">
                  <c:v>24</c:v>
                </c:pt>
                <c:pt idx="908">
                  <c:v>24</c:v>
                </c:pt>
                <c:pt idx="909" formatCode="0.00">
                  <c:v>18</c:v>
                </c:pt>
                <c:pt idx="910" formatCode="0.00">
                  <c:v>18</c:v>
                </c:pt>
                <c:pt idx="911">
                  <c:v>25</c:v>
                </c:pt>
                <c:pt idx="912">
                  <c:v>23</c:v>
                </c:pt>
                <c:pt idx="913">
                  <c:v>23</c:v>
                </c:pt>
                <c:pt idx="914">
                  <c:v>22</c:v>
                </c:pt>
                <c:pt idx="915">
                  <c:v>20</c:v>
                </c:pt>
                <c:pt idx="916">
                  <c:v>20</c:v>
                </c:pt>
                <c:pt idx="917">
                  <c:v>20</c:v>
                </c:pt>
                <c:pt idx="918">
                  <c:v>22</c:v>
                </c:pt>
                <c:pt idx="919">
                  <c:v>22</c:v>
                </c:pt>
                <c:pt idx="920" formatCode="0.00">
                  <c:v>17</c:v>
                </c:pt>
                <c:pt idx="921" formatCode="0.00">
                  <c:v>17</c:v>
                </c:pt>
                <c:pt idx="922" formatCode="0.00">
                  <c:v>17</c:v>
                </c:pt>
                <c:pt idx="923" formatCode="0.00">
                  <c:v>17</c:v>
                </c:pt>
                <c:pt idx="924" formatCode="0.00">
                  <c:v>16</c:v>
                </c:pt>
                <c:pt idx="925">
                  <c:v>20</c:v>
                </c:pt>
                <c:pt idx="926">
                  <c:v>21</c:v>
                </c:pt>
                <c:pt idx="927">
                  <c:v>21</c:v>
                </c:pt>
                <c:pt idx="928">
                  <c:v>22</c:v>
                </c:pt>
                <c:pt idx="929">
                  <c:v>23</c:v>
                </c:pt>
                <c:pt idx="930">
                  <c:v>23</c:v>
                </c:pt>
                <c:pt idx="931" formatCode="0.00">
                  <c:v>20</c:v>
                </c:pt>
                <c:pt idx="932">
                  <c:v>20</c:v>
                </c:pt>
                <c:pt idx="933" formatCode="0.00">
                  <c:v>20</c:v>
                </c:pt>
                <c:pt idx="934" formatCode="0.00">
                  <c:v>20</c:v>
                </c:pt>
                <c:pt idx="935" formatCode="0.00">
                  <c:v>21</c:v>
                </c:pt>
                <c:pt idx="936">
                  <c:v>25</c:v>
                </c:pt>
                <c:pt idx="937">
                  <c:v>25</c:v>
                </c:pt>
                <c:pt idx="938">
                  <c:v>25</c:v>
                </c:pt>
                <c:pt idx="939">
                  <c:v>21</c:v>
                </c:pt>
                <c:pt idx="940">
                  <c:v>21</c:v>
                </c:pt>
                <c:pt idx="941">
                  <c:v>21</c:v>
                </c:pt>
                <c:pt idx="942" formatCode="0.00">
                  <c:v>18</c:v>
                </c:pt>
                <c:pt idx="943" formatCode="0.00">
                  <c:v>18</c:v>
                </c:pt>
                <c:pt idx="944" formatCode="0.00">
                  <c:v>18</c:v>
                </c:pt>
                <c:pt idx="945">
                  <c:v>23</c:v>
                </c:pt>
                <c:pt idx="946">
                  <c:v>23</c:v>
                </c:pt>
                <c:pt idx="947">
                  <c:v>23</c:v>
                </c:pt>
                <c:pt idx="948">
                  <c:v>21</c:v>
                </c:pt>
                <c:pt idx="949">
                  <c:v>21</c:v>
                </c:pt>
                <c:pt idx="950">
                  <c:v>20</c:v>
                </c:pt>
                <c:pt idx="951">
                  <c:v>20</c:v>
                </c:pt>
                <c:pt idx="952">
                  <c:v>20</c:v>
                </c:pt>
                <c:pt idx="953">
                  <c:v>20</c:v>
                </c:pt>
                <c:pt idx="954">
                  <c:v>21</c:v>
                </c:pt>
                <c:pt idx="955">
                  <c:v>17</c:v>
                </c:pt>
                <c:pt idx="956" formatCode="0.00">
                  <c:v>18</c:v>
                </c:pt>
                <c:pt idx="957">
                  <c:v>18</c:v>
                </c:pt>
                <c:pt idx="958" formatCode="0.00">
                  <c:v>18</c:v>
                </c:pt>
                <c:pt idx="959" formatCode="0.00">
                  <c:v>17</c:v>
                </c:pt>
                <c:pt idx="960">
                  <c:v>22</c:v>
                </c:pt>
                <c:pt idx="961" formatCode="0.00">
                  <c:v>17</c:v>
                </c:pt>
                <c:pt idx="962" formatCode="0.00">
                  <c:v>17</c:v>
                </c:pt>
                <c:pt idx="963" formatCode="0.00">
                  <c:v>17</c:v>
                </c:pt>
                <c:pt idx="964" formatCode="0.00">
                  <c:v>17</c:v>
                </c:pt>
                <c:pt idx="965" formatCode="0.00">
                  <c:v>17</c:v>
                </c:pt>
                <c:pt idx="966" formatCode="0.00">
                  <c:v>17</c:v>
                </c:pt>
                <c:pt idx="967">
                  <c:v>21</c:v>
                </c:pt>
                <c:pt idx="968" formatCode="0.00">
                  <c:v>18</c:v>
                </c:pt>
                <c:pt idx="969" formatCode="0.00">
                  <c:v>17</c:v>
                </c:pt>
                <c:pt idx="970" formatCode="0.00">
                  <c:v>17</c:v>
                </c:pt>
                <c:pt idx="971" formatCode="0.00">
                  <c:v>19</c:v>
                </c:pt>
                <c:pt idx="972" formatCode="0.00">
                  <c:v>19</c:v>
                </c:pt>
                <c:pt idx="973" formatCode="0.00">
                  <c:v>19</c:v>
                </c:pt>
                <c:pt idx="974" formatCode="0.00">
                  <c:v>19</c:v>
                </c:pt>
                <c:pt idx="975" formatCode="0.00">
                  <c:v>19</c:v>
                </c:pt>
                <c:pt idx="976" formatCode="0.00">
                  <c:v>18</c:v>
                </c:pt>
                <c:pt idx="977" formatCode="0.00">
                  <c:v>17</c:v>
                </c:pt>
                <c:pt idx="978" formatCode="0.00">
                  <c:v>17</c:v>
                </c:pt>
                <c:pt idx="979" formatCode="0.00">
                  <c:v>17</c:v>
                </c:pt>
                <c:pt idx="980" formatCode="0.00">
                  <c:v>17</c:v>
                </c:pt>
                <c:pt idx="981" formatCode="0.00">
                  <c:v>16</c:v>
                </c:pt>
                <c:pt idx="982" formatCode="0.00">
                  <c:v>16</c:v>
                </c:pt>
                <c:pt idx="983" formatCode="0.00">
                  <c:v>18</c:v>
                </c:pt>
                <c:pt idx="984" formatCode="0.00">
                  <c:v>18</c:v>
                </c:pt>
                <c:pt idx="985" formatCode="0.00">
                  <c:v>18</c:v>
                </c:pt>
                <c:pt idx="986" formatCode="0.00">
                  <c:v>18</c:v>
                </c:pt>
                <c:pt idx="987">
                  <c:v>17</c:v>
                </c:pt>
                <c:pt idx="988" formatCode="0.00">
                  <c:v>17</c:v>
                </c:pt>
                <c:pt idx="989" formatCode="0.00">
                  <c:v>16</c:v>
                </c:pt>
                <c:pt idx="990">
                  <c:v>16</c:v>
                </c:pt>
                <c:pt idx="991" formatCode="0.00">
                  <c:v>16</c:v>
                </c:pt>
                <c:pt idx="992" formatCode="0.00">
                  <c:v>16</c:v>
                </c:pt>
                <c:pt idx="993">
                  <c:v>17</c:v>
                </c:pt>
                <c:pt idx="994" formatCode="0.00">
                  <c:v>17</c:v>
                </c:pt>
                <c:pt idx="995" formatCode="0.00">
                  <c:v>17</c:v>
                </c:pt>
                <c:pt idx="996">
                  <c:v>17</c:v>
                </c:pt>
                <c:pt idx="997" formatCode="0.00">
                  <c:v>17</c:v>
                </c:pt>
                <c:pt idx="998" formatCode="0.00">
                  <c:v>16</c:v>
                </c:pt>
                <c:pt idx="999" formatCode="0.00">
                  <c:v>16</c:v>
                </c:pt>
                <c:pt idx="1000" formatCode="0.00">
                  <c:v>17</c:v>
                </c:pt>
                <c:pt idx="1001" formatCode="0.00">
                  <c:v>16</c:v>
                </c:pt>
                <c:pt idx="1002" formatCode="0.00">
                  <c:v>16</c:v>
                </c:pt>
                <c:pt idx="1003" formatCode="0.00">
                  <c:v>16</c:v>
                </c:pt>
                <c:pt idx="1004" formatCode="0.00">
                  <c:v>16</c:v>
                </c:pt>
                <c:pt idx="1005">
                  <c:v>19</c:v>
                </c:pt>
                <c:pt idx="1006" formatCode="0.00">
                  <c:v>16</c:v>
                </c:pt>
                <c:pt idx="1007" formatCode="0.00">
                  <c:v>15</c:v>
                </c:pt>
                <c:pt idx="1008" formatCode="0.00">
                  <c:v>17</c:v>
                </c:pt>
                <c:pt idx="1009" formatCode="0.00">
                  <c:v>17</c:v>
                </c:pt>
                <c:pt idx="1010" formatCode="0.00">
                  <c:v>16</c:v>
                </c:pt>
                <c:pt idx="1011" formatCode="0.00">
                  <c:v>16</c:v>
                </c:pt>
                <c:pt idx="1012" formatCode="0.00">
                  <c:v>16</c:v>
                </c:pt>
                <c:pt idx="1013">
                  <c:v>16</c:v>
                </c:pt>
                <c:pt idx="1014" formatCode="0.00">
                  <c:v>16</c:v>
                </c:pt>
                <c:pt idx="1015">
                  <c:v>19</c:v>
                </c:pt>
                <c:pt idx="1016" formatCode="0.00">
                  <c:v>18</c:v>
                </c:pt>
                <c:pt idx="1017" formatCode="0.00">
                  <c:v>18</c:v>
                </c:pt>
                <c:pt idx="1018">
                  <c:v>22</c:v>
                </c:pt>
                <c:pt idx="1019">
                  <c:v>16</c:v>
                </c:pt>
                <c:pt idx="1020">
                  <c:v>18</c:v>
                </c:pt>
                <c:pt idx="1021">
                  <c:v>16</c:v>
                </c:pt>
                <c:pt idx="1022">
                  <c:v>17</c:v>
                </c:pt>
                <c:pt idx="1023">
                  <c:v>19</c:v>
                </c:pt>
                <c:pt idx="1024">
                  <c:v>20</c:v>
                </c:pt>
                <c:pt idx="1025" formatCode="0.00">
                  <c:v>19</c:v>
                </c:pt>
                <c:pt idx="1026" formatCode="0.00">
                  <c:v>18</c:v>
                </c:pt>
                <c:pt idx="1027" formatCode="0.00">
                  <c:v>18</c:v>
                </c:pt>
                <c:pt idx="1028" formatCode="0.00">
                  <c:v>19</c:v>
                </c:pt>
                <c:pt idx="1029" formatCode="0.00">
                  <c:v>18</c:v>
                </c:pt>
                <c:pt idx="1030" formatCode="0.00">
                  <c:v>18</c:v>
                </c:pt>
                <c:pt idx="1031">
                  <c:v>18</c:v>
                </c:pt>
                <c:pt idx="1032" formatCode="0.00">
                  <c:v>18</c:v>
                </c:pt>
                <c:pt idx="1033" formatCode="0.00">
                  <c:v>17</c:v>
                </c:pt>
                <c:pt idx="1034">
                  <c:v>16</c:v>
                </c:pt>
                <c:pt idx="1035" formatCode="0.00">
                  <c:v>16</c:v>
                </c:pt>
                <c:pt idx="1036" formatCode="0.00">
                  <c:v>16</c:v>
                </c:pt>
                <c:pt idx="1037" formatCode="0.00">
                  <c:v>16</c:v>
                </c:pt>
                <c:pt idx="1038" formatCode="0.00">
                  <c:v>17</c:v>
                </c:pt>
                <c:pt idx="1039">
                  <c:v>16</c:v>
                </c:pt>
                <c:pt idx="1040" formatCode="0.00">
                  <c:v>16</c:v>
                </c:pt>
                <c:pt idx="1041" formatCode="0.00">
                  <c:v>16</c:v>
                </c:pt>
                <c:pt idx="1042" formatCode="0.00">
                  <c:v>16</c:v>
                </c:pt>
                <c:pt idx="1043" formatCode="0.00">
                  <c:v>16</c:v>
                </c:pt>
                <c:pt idx="1044">
                  <c:v>19</c:v>
                </c:pt>
                <c:pt idx="1045" formatCode="0.00">
                  <c:v>18</c:v>
                </c:pt>
                <c:pt idx="1046" formatCode="0.00">
                  <c:v>17</c:v>
                </c:pt>
                <c:pt idx="1047" formatCode="0.00">
                  <c:v>18</c:v>
                </c:pt>
                <c:pt idx="1048" formatCode="0.00">
                  <c:v>18</c:v>
                </c:pt>
                <c:pt idx="1049" formatCode="0.00">
                  <c:v>19</c:v>
                </c:pt>
                <c:pt idx="1050" formatCode="0.00">
                  <c:v>18</c:v>
                </c:pt>
                <c:pt idx="1051" formatCode="0.00">
                  <c:v>17</c:v>
                </c:pt>
                <c:pt idx="1052" formatCode="0.00">
                  <c:v>17</c:v>
                </c:pt>
                <c:pt idx="1053" formatCode="0.00">
                  <c:v>17</c:v>
                </c:pt>
                <c:pt idx="1054" formatCode="0.00">
                  <c:v>18</c:v>
                </c:pt>
                <c:pt idx="1055" formatCode="0.00">
                  <c:v>17</c:v>
                </c:pt>
                <c:pt idx="1056" formatCode="0.00">
                  <c:v>19</c:v>
                </c:pt>
                <c:pt idx="1057" formatCode="0.00">
                  <c:v>19</c:v>
                </c:pt>
                <c:pt idx="1058" formatCode="0.00">
                  <c:v>18</c:v>
                </c:pt>
                <c:pt idx="1059" formatCode="0.00">
                  <c:v>18</c:v>
                </c:pt>
                <c:pt idx="1060" formatCode="0.00">
                  <c:v>18</c:v>
                </c:pt>
                <c:pt idx="1061" formatCode="0.00">
                  <c:v>18</c:v>
                </c:pt>
                <c:pt idx="1062" formatCode="0.00">
                  <c:v>18</c:v>
                </c:pt>
                <c:pt idx="1063" formatCode="0.00">
                  <c:v>18</c:v>
                </c:pt>
                <c:pt idx="1064" formatCode="0.00">
                  <c:v>17</c:v>
                </c:pt>
                <c:pt idx="1065" formatCode="0.00">
                  <c:v>17</c:v>
                </c:pt>
                <c:pt idx="1066" formatCode="0.00">
                  <c:v>17</c:v>
                </c:pt>
                <c:pt idx="1067" formatCode="0.00">
                  <c:v>16</c:v>
                </c:pt>
                <c:pt idx="1068">
                  <c:v>17</c:v>
                </c:pt>
                <c:pt idx="1069">
                  <c:v>22</c:v>
                </c:pt>
                <c:pt idx="1070">
                  <c:v>21</c:v>
                </c:pt>
                <c:pt idx="1071">
                  <c:v>21</c:v>
                </c:pt>
                <c:pt idx="1072">
                  <c:v>16</c:v>
                </c:pt>
                <c:pt idx="1073">
                  <c:v>18</c:v>
                </c:pt>
                <c:pt idx="1074">
                  <c:v>18</c:v>
                </c:pt>
                <c:pt idx="1075" formatCode="0.00">
                  <c:v>18</c:v>
                </c:pt>
                <c:pt idx="1076">
                  <c:v>17</c:v>
                </c:pt>
                <c:pt idx="1077">
                  <c:v>21</c:v>
                </c:pt>
                <c:pt idx="1078">
                  <c:v>21</c:v>
                </c:pt>
                <c:pt idx="1079">
                  <c:v>19</c:v>
                </c:pt>
                <c:pt idx="1080">
                  <c:v>18</c:v>
                </c:pt>
                <c:pt idx="1081">
                  <c:v>18</c:v>
                </c:pt>
                <c:pt idx="1082" formatCode="0.00">
                  <c:v>18</c:v>
                </c:pt>
                <c:pt idx="1083">
                  <c:v>19</c:v>
                </c:pt>
                <c:pt idx="1084">
                  <c:v>20</c:v>
                </c:pt>
                <c:pt idx="1085">
                  <c:v>17</c:v>
                </c:pt>
                <c:pt idx="1086" formatCode="0.00">
                  <c:v>17</c:v>
                </c:pt>
                <c:pt idx="1087">
                  <c:v>16</c:v>
                </c:pt>
                <c:pt idx="1088">
                  <c:v>16</c:v>
                </c:pt>
                <c:pt idx="1089">
                  <c:v>17</c:v>
                </c:pt>
                <c:pt idx="1090">
                  <c:v>20</c:v>
                </c:pt>
                <c:pt idx="1091" formatCode="0.00">
                  <c:v>20</c:v>
                </c:pt>
                <c:pt idx="1092">
                  <c:v>20</c:v>
                </c:pt>
                <c:pt idx="1093" formatCode="0.00">
                  <c:v>20</c:v>
                </c:pt>
                <c:pt idx="1094">
                  <c:v>19</c:v>
                </c:pt>
                <c:pt idx="1095" formatCode="0.00">
                  <c:v>19</c:v>
                </c:pt>
                <c:pt idx="1096">
                  <c:v>19</c:v>
                </c:pt>
                <c:pt idx="1097" formatCode="0.00">
                  <c:v>19</c:v>
                </c:pt>
                <c:pt idx="1098">
                  <c:v>17</c:v>
                </c:pt>
                <c:pt idx="1099" formatCode="0.00">
                  <c:v>17</c:v>
                </c:pt>
                <c:pt idx="1100">
                  <c:v>17</c:v>
                </c:pt>
                <c:pt idx="1101" formatCode="0.00">
                  <c:v>17</c:v>
                </c:pt>
                <c:pt idx="1102">
                  <c:v>18</c:v>
                </c:pt>
                <c:pt idx="1103" formatCode="0.00">
                  <c:v>18</c:v>
                </c:pt>
                <c:pt idx="1104">
                  <c:v>18</c:v>
                </c:pt>
                <c:pt idx="1105">
                  <c:v>18</c:v>
                </c:pt>
                <c:pt idx="1106" formatCode="0.00">
                  <c:v>18</c:v>
                </c:pt>
                <c:pt idx="1107" formatCode="0.00">
                  <c:v>18</c:v>
                </c:pt>
                <c:pt idx="1108">
                  <c:v>18</c:v>
                </c:pt>
                <c:pt idx="1109">
                  <c:v>18</c:v>
                </c:pt>
                <c:pt idx="1110" formatCode="0.00">
                  <c:v>19</c:v>
                </c:pt>
                <c:pt idx="1111" formatCode="0.00">
                  <c:v>19</c:v>
                </c:pt>
                <c:pt idx="1112" formatCode="0.00">
                  <c:v>18</c:v>
                </c:pt>
                <c:pt idx="1113" formatCode="0.00">
                  <c:v>19</c:v>
                </c:pt>
                <c:pt idx="1114" formatCode="0.00">
                  <c:v>18</c:v>
                </c:pt>
                <c:pt idx="1115" formatCode="0.00">
                  <c:v>20</c:v>
                </c:pt>
                <c:pt idx="1116" formatCode="0.00">
                  <c:v>19</c:v>
                </c:pt>
                <c:pt idx="1117" formatCode="0.00">
                  <c:v>18</c:v>
                </c:pt>
                <c:pt idx="1118" formatCode="0.00">
                  <c:v>18</c:v>
                </c:pt>
                <c:pt idx="1119">
                  <c:v>22</c:v>
                </c:pt>
                <c:pt idx="1120" formatCode="0.00">
                  <c:v>19</c:v>
                </c:pt>
                <c:pt idx="1121" formatCode="0.00">
                  <c:v>19</c:v>
                </c:pt>
                <c:pt idx="1122" formatCode="0.00">
                  <c:v>18</c:v>
                </c:pt>
                <c:pt idx="1123" formatCode="0.00">
                  <c:v>16</c:v>
                </c:pt>
                <c:pt idx="1124">
                  <c:v>19</c:v>
                </c:pt>
                <c:pt idx="1125">
                  <c:v>20</c:v>
                </c:pt>
                <c:pt idx="1126">
                  <c:v>20</c:v>
                </c:pt>
                <c:pt idx="1127">
                  <c:v>20</c:v>
                </c:pt>
                <c:pt idx="1128">
                  <c:v>21</c:v>
                </c:pt>
                <c:pt idx="1129" formatCode="0.00">
                  <c:v>20</c:v>
                </c:pt>
                <c:pt idx="1130" formatCode="0.00">
                  <c:v>20</c:v>
                </c:pt>
                <c:pt idx="1131">
                  <c:v>20</c:v>
                </c:pt>
                <c:pt idx="1132" formatCode="0.00">
                  <c:v>20</c:v>
                </c:pt>
                <c:pt idx="1133" formatCode="0.00">
                  <c:v>21</c:v>
                </c:pt>
                <c:pt idx="1134" formatCode="0.00">
                  <c:v>20</c:v>
                </c:pt>
                <c:pt idx="1135">
                  <c:v>21</c:v>
                </c:pt>
                <c:pt idx="1136" formatCode="0.00">
                  <c:v>21</c:v>
                </c:pt>
                <c:pt idx="1137" formatCode="0.00">
                  <c:v>21</c:v>
                </c:pt>
                <c:pt idx="1138" formatCode="0.00">
                  <c:v>20</c:v>
                </c:pt>
                <c:pt idx="1139" formatCode="0.00">
                  <c:v>22</c:v>
                </c:pt>
                <c:pt idx="1140" formatCode="0.00">
                  <c:v>19</c:v>
                </c:pt>
                <c:pt idx="1141" formatCode="0.00">
                  <c:v>19</c:v>
                </c:pt>
                <c:pt idx="1142">
                  <c:v>19</c:v>
                </c:pt>
                <c:pt idx="1143">
                  <c:v>19</c:v>
                </c:pt>
                <c:pt idx="1144">
                  <c:v>18</c:v>
                </c:pt>
                <c:pt idx="1145">
                  <c:v>18</c:v>
                </c:pt>
                <c:pt idx="1146" formatCode="0.00">
                  <c:v>18</c:v>
                </c:pt>
                <c:pt idx="1147" formatCode="0.00">
                  <c:v>18</c:v>
                </c:pt>
                <c:pt idx="1148" formatCode="0.00">
                  <c:v>19</c:v>
                </c:pt>
                <c:pt idx="1149" formatCode="0.00">
                  <c:v>18</c:v>
                </c:pt>
                <c:pt idx="1150" formatCode="0.00">
                  <c:v>18</c:v>
                </c:pt>
                <c:pt idx="1151" formatCode="0.00">
                  <c:v>20</c:v>
                </c:pt>
                <c:pt idx="1152" formatCode="0.00">
                  <c:v>20</c:v>
                </c:pt>
                <c:pt idx="1153" formatCode="0.00">
                  <c:v>20</c:v>
                </c:pt>
                <c:pt idx="1154" formatCode="0.00">
                  <c:v>20</c:v>
                </c:pt>
                <c:pt idx="1155">
                  <c:v>21</c:v>
                </c:pt>
                <c:pt idx="1156" formatCode="0.00">
                  <c:v>24</c:v>
                </c:pt>
                <c:pt idx="1157" formatCode="0.00">
                  <c:v>24</c:v>
                </c:pt>
                <c:pt idx="1158" formatCode="0.00">
                  <c:v>24</c:v>
                </c:pt>
                <c:pt idx="1159" formatCode="0.00">
                  <c:v>25</c:v>
                </c:pt>
                <c:pt idx="1160">
                  <c:v>24</c:v>
                </c:pt>
                <c:pt idx="1161" formatCode="0.00">
                  <c:v>24</c:v>
                </c:pt>
                <c:pt idx="1162">
                  <c:v>24</c:v>
                </c:pt>
                <c:pt idx="1163" formatCode="0.00">
                  <c:v>24</c:v>
                </c:pt>
                <c:pt idx="1164" formatCode="0.00">
                  <c:v>22</c:v>
                </c:pt>
                <c:pt idx="1165" formatCode="0.00">
                  <c:v>22</c:v>
                </c:pt>
                <c:pt idx="1166" formatCode="0.00">
                  <c:v>21</c:v>
                </c:pt>
                <c:pt idx="1167" formatCode="0.00">
                  <c:v>22</c:v>
                </c:pt>
                <c:pt idx="1168">
                  <c:v>22</c:v>
                </c:pt>
                <c:pt idx="1169" formatCode="0.00">
                  <c:v>22</c:v>
                </c:pt>
                <c:pt idx="1170" formatCode="0.00">
                  <c:v>22</c:v>
                </c:pt>
                <c:pt idx="1171" formatCode="0.00">
                  <c:v>21</c:v>
                </c:pt>
                <c:pt idx="1172">
                  <c:v>21</c:v>
                </c:pt>
                <c:pt idx="1173" formatCode="0.00">
                  <c:v>21</c:v>
                </c:pt>
                <c:pt idx="1174" formatCode="0.00">
                  <c:v>23</c:v>
                </c:pt>
                <c:pt idx="1175" formatCode="0.00">
                  <c:v>23</c:v>
                </c:pt>
                <c:pt idx="1176" formatCode="0.00">
                  <c:v>23</c:v>
                </c:pt>
                <c:pt idx="1177" formatCode="0.00">
                  <c:v>23</c:v>
                </c:pt>
                <c:pt idx="1178" formatCode="0.00">
                  <c:v>23</c:v>
                </c:pt>
                <c:pt idx="1179">
                  <c:v>23</c:v>
                </c:pt>
                <c:pt idx="1180" formatCode="0.00">
                  <c:v>23</c:v>
                </c:pt>
                <c:pt idx="1181">
                  <c:v>22</c:v>
                </c:pt>
                <c:pt idx="1182" formatCode="0.00">
                  <c:v>27</c:v>
                </c:pt>
                <c:pt idx="1183" formatCode="0.00">
                  <c:v>27</c:v>
                </c:pt>
                <c:pt idx="1184">
                  <c:v>26</c:v>
                </c:pt>
                <c:pt idx="1185" formatCode="0.00">
                  <c:v>26</c:v>
                </c:pt>
                <c:pt idx="1186" formatCode="0.00">
                  <c:v>26</c:v>
                </c:pt>
                <c:pt idx="1187">
                  <c:v>26</c:v>
                </c:pt>
                <c:pt idx="1188" formatCode="0.00">
                  <c:v>29</c:v>
                </c:pt>
                <c:pt idx="1189">
                  <c:v>28</c:v>
                </c:pt>
                <c:pt idx="1190">
                  <c:v>28</c:v>
                </c:pt>
                <c:pt idx="1191">
                  <c:v>28</c:v>
                </c:pt>
                <c:pt idx="1192" formatCode="0.00">
                  <c:v>28</c:v>
                </c:pt>
                <c:pt idx="1193" formatCode="0.00">
                  <c:v>28</c:v>
                </c:pt>
                <c:pt idx="1194" formatCode="0.00">
                  <c:v>27</c:v>
                </c:pt>
                <c:pt idx="1195" formatCode="0.00">
                  <c:v>26</c:v>
                </c:pt>
                <c:pt idx="1196" formatCode="0.00">
                  <c:v>25</c:v>
                </c:pt>
                <c:pt idx="1197">
                  <c:v>25</c:v>
                </c:pt>
                <c:pt idx="1198">
                  <c:v>25</c:v>
                </c:pt>
                <c:pt idx="1199" formatCode="0.00">
                  <c:v>25</c:v>
                </c:pt>
                <c:pt idx="1200" formatCode="0.00">
                  <c:v>25</c:v>
                </c:pt>
                <c:pt idx="1201" formatCode="0.00">
                  <c:v>25</c:v>
                </c:pt>
                <c:pt idx="1202" formatCode="0.00">
                  <c:v>27</c:v>
                </c:pt>
                <c:pt idx="1203" formatCode="0.00">
                  <c:v>27</c:v>
                </c:pt>
                <c:pt idx="1204" formatCode="0.00">
                  <c:v>27</c:v>
                </c:pt>
                <c:pt idx="1205" formatCode="0.00">
                  <c:v>30</c:v>
                </c:pt>
                <c:pt idx="1206" formatCode="0.00">
                  <c:v>30</c:v>
                </c:pt>
                <c:pt idx="1207">
                  <c:v>30</c:v>
                </c:pt>
                <c:pt idx="1208" formatCode="0.00">
                  <c:v>30</c:v>
                </c:pt>
                <c:pt idx="1209" formatCode="0.00">
                  <c:v>32</c:v>
                </c:pt>
                <c:pt idx="1210" formatCode="0.00">
                  <c:v>32</c:v>
                </c:pt>
                <c:pt idx="1211" formatCode="0.00">
                  <c:v>31</c:v>
                </c:pt>
                <c:pt idx="1212" formatCode="0.00">
                  <c:v>30</c:v>
                </c:pt>
                <c:pt idx="1213" formatCode="0.00">
                  <c:v>25</c:v>
                </c:pt>
                <c:pt idx="1214" formatCode="0.00">
                  <c:v>25</c:v>
                </c:pt>
                <c:pt idx="1215">
                  <c:v>25</c:v>
                </c:pt>
                <c:pt idx="1216" formatCode="0.00">
                  <c:v>25</c:v>
                </c:pt>
                <c:pt idx="1217">
                  <c:v>25</c:v>
                </c:pt>
                <c:pt idx="1218" formatCode="0.00">
                  <c:v>25</c:v>
                </c:pt>
                <c:pt idx="1219" formatCode="0.00">
                  <c:v>25</c:v>
                </c:pt>
                <c:pt idx="1220" formatCode="0.00">
                  <c:v>28</c:v>
                </c:pt>
                <c:pt idx="1221">
                  <c:v>28</c:v>
                </c:pt>
                <c:pt idx="1222" formatCode="0.00">
                  <c:v>28</c:v>
                </c:pt>
                <c:pt idx="1223" formatCode="0.00">
                  <c:v>27</c:v>
                </c:pt>
                <c:pt idx="1224">
                  <c:v>28</c:v>
                </c:pt>
                <c:pt idx="1225">
                  <c:v>28</c:v>
                </c:pt>
                <c:pt idx="1226">
                  <c:v>28</c:v>
                </c:pt>
                <c:pt idx="1227">
                  <c:v>30</c:v>
                </c:pt>
                <c:pt idx="1228">
                  <c:v>30</c:v>
                </c:pt>
                <c:pt idx="1229" formatCode="0.00">
                  <c:v>27</c:v>
                </c:pt>
                <c:pt idx="1230" formatCode="0.00">
                  <c:v>28</c:v>
                </c:pt>
                <c:pt idx="1231" formatCode="0.00">
                  <c:v>28</c:v>
                </c:pt>
                <c:pt idx="1232" formatCode="0.00">
                  <c:v>28</c:v>
                </c:pt>
                <c:pt idx="1233">
                  <c:v>28</c:v>
                </c:pt>
                <c:pt idx="1234" formatCode="0.00">
                  <c:v>30</c:v>
                </c:pt>
                <c:pt idx="1235" formatCode="0.00">
                  <c:v>30</c:v>
                </c:pt>
                <c:pt idx="1236" formatCode="0.00">
                  <c:v>29</c:v>
                </c:pt>
                <c:pt idx="1237">
                  <c:v>29</c:v>
                </c:pt>
                <c:pt idx="1238">
                  <c:v>29</c:v>
                </c:pt>
                <c:pt idx="1239">
                  <c:v>28</c:v>
                </c:pt>
                <c:pt idx="1240">
                  <c:v>28</c:v>
                </c:pt>
                <c:pt idx="1241">
                  <c:v>28</c:v>
                </c:pt>
                <c:pt idx="1242">
                  <c:v>28</c:v>
                </c:pt>
                <c:pt idx="1243" formatCode="0.00">
                  <c:v>33</c:v>
                </c:pt>
                <c:pt idx="1244" formatCode="0.00">
                  <c:v>33</c:v>
                </c:pt>
                <c:pt idx="1245" formatCode="0.00">
                  <c:v>33</c:v>
                </c:pt>
                <c:pt idx="1246">
                  <c:v>29</c:v>
                </c:pt>
                <c:pt idx="1247">
                  <c:v>29</c:v>
                </c:pt>
                <c:pt idx="1248">
                  <c:v>28</c:v>
                </c:pt>
                <c:pt idx="1249">
                  <c:v>28</c:v>
                </c:pt>
                <c:pt idx="1250" formatCode="0.00">
                  <c:v>32</c:v>
                </c:pt>
                <c:pt idx="1251" formatCode="0.00">
                  <c:v>31</c:v>
                </c:pt>
                <c:pt idx="1252" formatCode="0.00">
                  <c:v>31</c:v>
                </c:pt>
                <c:pt idx="1253" formatCode="0.00">
                  <c:v>31</c:v>
                </c:pt>
                <c:pt idx="1254">
                  <c:v>29</c:v>
                </c:pt>
                <c:pt idx="1255" formatCode="0.00">
                  <c:v>30</c:v>
                </c:pt>
                <c:pt idx="1256" formatCode="0.00">
                  <c:v>30</c:v>
                </c:pt>
                <c:pt idx="1257" formatCode="0.00">
                  <c:v>30</c:v>
                </c:pt>
                <c:pt idx="1258">
                  <c:v>28</c:v>
                </c:pt>
                <c:pt idx="1259">
                  <c:v>28</c:v>
                </c:pt>
                <c:pt idx="1260">
                  <c:v>28</c:v>
                </c:pt>
                <c:pt idx="1261">
                  <c:v>34</c:v>
                </c:pt>
                <c:pt idx="1262">
                  <c:v>34</c:v>
                </c:pt>
                <c:pt idx="1263">
                  <c:v>34</c:v>
                </c:pt>
                <c:pt idx="1264">
                  <c:v>33</c:v>
                </c:pt>
                <c:pt idx="1265">
                  <c:v>32</c:v>
                </c:pt>
                <c:pt idx="1266">
                  <c:v>32</c:v>
                </c:pt>
                <c:pt idx="1267" formatCode="0.00">
                  <c:v>30</c:v>
                </c:pt>
                <c:pt idx="1268" formatCode="0.00">
                  <c:v>26</c:v>
                </c:pt>
                <c:pt idx="1269" formatCode="0.00">
                  <c:v>27</c:v>
                </c:pt>
                <c:pt idx="1270" formatCode="0.00">
                  <c:v>27</c:v>
                </c:pt>
                <c:pt idx="1271" formatCode="0.00">
                  <c:v>26</c:v>
                </c:pt>
                <c:pt idx="1272" formatCode="0.00">
                  <c:v>29</c:v>
                </c:pt>
                <c:pt idx="1273">
                  <c:v>29</c:v>
                </c:pt>
                <c:pt idx="1274" formatCode="0.00">
                  <c:v>29</c:v>
                </c:pt>
                <c:pt idx="1275">
                  <c:v>29</c:v>
                </c:pt>
                <c:pt idx="1276">
                  <c:v>29</c:v>
                </c:pt>
                <c:pt idx="1277" formatCode="0.00">
                  <c:v>31</c:v>
                </c:pt>
                <c:pt idx="1278">
                  <c:v>31</c:v>
                </c:pt>
                <c:pt idx="1279" formatCode="0.00">
                  <c:v>31</c:v>
                </c:pt>
                <c:pt idx="1280">
                  <c:v>31</c:v>
                </c:pt>
                <c:pt idx="1281" formatCode="0.00">
                  <c:v>31</c:v>
                </c:pt>
                <c:pt idx="1282">
                  <c:v>29</c:v>
                </c:pt>
                <c:pt idx="1283">
                  <c:v>29</c:v>
                </c:pt>
                <c:pt idx="1284">
                  <c:v>31</c:v>
                </c:pt>
                <c:pt idx="1285">
                  <c:v>31</c:v>
                </c:pt>
                <c:pt idx="1286" formatCode="0.00">
                  <c:v>27</c:v>
                </c:pt>
                <c:pt idx="1287" formatCode="0.00">
                  <c:v>27</c:v>
                </c:pt>
                <c:pt idx="1288" formatCode="0.00">
                  <c:v>27</c:v>
                </c:pt>
                <c:pt idx="1289" formatCode="0.00">
                  <c:v>30</c:v>
                </c:pt>
                <c:pt idx="1290">
                  <c:v>30</c:v>
                </c:pt>
                <c:pt idx="1291" formatCode="0.00">
                  <c:v>29</c:v>
                </c:pt>
                <c:pt idx="1292" formatCode="0.00">
                  <c:v>28</c:v>
                </c:pt>
                <c:pt idx="1293" formatCode="0.00">
                  <c:v>28</c:v>
                </c:pt>
                <c:pt idx="1294" formatCode="0.00">
                  <c:v>28</c:v>
                </c:pt>
                <c:pt idx="1295" formatCode="0.00">
                  <c:v>28</c:v>
                </c:pt>
                <c:pt idx="1296" formatCode="0.00">
                  <c:v>28</c:v>
                </c:pt>
                <c:pt idx="1297" formatCode="0.00">
                  <c:v>28</c:v>
                </c:pt>
                <c:pt idx="1298" formatCode="0.00">
                  <c:v>27</c:v>
                </c:pt>
                <c:pt idx="1299" formatCode="0.00">
                  <c:v>27</c:v>
                </c:pt>
                <c:pt idx="1300" formatCode="0.00">
                  <c:v>27</c:v>
                </c:pt>
                <c:pt idx="1301" formatCode="0.00">
                  <c:v>27</c:v>
                </c:pt>
                <c:pt idx="1302" formatCode="0.00">
                  <c:v>27</c:v>
                </c:pt>
                <c:pt idx="1303" formatCode="0.00">
                  <c:v>27</c:v>
                </c:pt>
                <c:pt idx="1304" formatCode="0.00">
                  <c:v>27</c:v>
                </c:pt>
                <c:pt idx="1305" formatCode="0.00">
                  <c:v>27</c:v>
                </c:pt>
                <c:pt idx="1306" formatCode="0.00">
                  <c:v>27</c:v>
                </c:pt>
                <c:pt idx="1307" formatCode="0.00">
                  <c:v>27</c:v>
                </c:pt>
                <c:pt idx="1308" formatCode="0.00">
                  <c:v>27</c:v>
                </c:pt>
                <c:pt idx="1309" formatCode="0.00">
                  <c:v>27</c:v>
                </c:pt>
                <c:pt idx="1310" formatCode="0.00">
                  <c:v>27</c:v>
                </c:pt>
                <c:pt idx="1311" formatCode="0.00">
                  <c:v>27</c:v>
                </c:pt>
                <c:pt idx="1312" formatCode="0.00">
                  <c:v>26</c:v>
                </c:pt>
                <c:pt idx="1313" formatCode="0.00">
                  <c:v>26</c:v>
                </c:pt>
                <c:pt idx="1314" formatCode="0.00">
                  <c:v>26</c:v>
                </c:pt>
                <c:pt idx="1315" formatCode="0.00">
                  <c:v>26</c:v>
                </c:pt>
                <c:pt idx="1316">
                  <c:v>27</c:v>
                </c:pt>
                <c:pt idx="1317" formatCode="0.00">
                  <c:v>26</c:v>
                </c:pt>
                <c:pt idx="1318" formatCode="0.00">
                  <c:v>26</c:v>
                </c:pt>
                <c:pt idx="1319" formatCode="0.00">
                  <c:v>26</c:v>
                </c:pt>
                <c:pt idx="1320" formatCode="0.00">
                  <c:v>26</c:v>
                </c:pt>
                <c:pt idx="1321" formatCode="0.00">
                  <c:v>27</c:v>
                </c:pt>
                <c:pt idx="1322" formatCode="0.00">
                  <c:v>27</c:v>
                </c:pt>
                <c:pt idx="1323" formatCode="0.00">
                  <c:v>26</c:v>
                </c:pt>
                <c:pt idx="1324" formatCode="0.00">
                  <c:v>26</c:v>
                </c:pt>
                <c:pt idx="1325">
                  <c:v>26</c:v>
                </c:pt>
                <c:pt idx="1326">
                  <c:v>26</c:v>
                </c:pt>
                <c:pt idx="1327">
                  <c:v>26</c:v>
                </c:pt>
                <c:pt idx="1328" formatCode="0.00">
                  <c:v>27</c:v>
                </c:pt>
                <c:pt idx="1329" formatCode="0.00">
                  <c:v>27</c:v>
                </c:pt>
                <c:pt idx="1330" formatCode="0.00">
                  <c:v>27</c:v>
                </c:pt>
                <c:pt idx="1331" formatCode="0.00">
                  <c:v>27</c:v>
                </c:pt>
                <c:pt idx="1332" formatCode="0.00">
                  <c:v>26</c:v>
                </c:pt>
                <c:pt idx="1333" formatCode="0.00">
                  <c:v>26</c:v>
                </c:pt>
                <c:pt idx="1334">
                  <c:v>26</c:v>
                </c:pt>
                <c:pt idx="1335">
                  <c:v>26</c:v>
                </c:pt>
                <c:pt idx="1336">
                  <c:v>26</c:v>
                </c:pt>
                <c:pt idx="1337" formatCode="0.00">
                  <c:v>25</c:v>
                </c:pt>
                <c:pt idx="1338" formatCode="0.00">
                  <c:v>25</c:v>
                </c:pt>
                <c:pt idx="1339" formatCode="0.00">
                  <c:v>25</c:v>
                </c:pt>
                <c:pt idx="1340" formatCode="0.00">
                  <c:v>26</c:v>
                </c:pt>
                <c:pt idx="1341" formatCode="0.00">
                  <c:v>26</c:v>
                </c:pt>
                <c:pt idx="1342" formatCode="0.00">
                  <c:v>26</c:v>
                </c:pt>
                <c:pt idx="1343" formatCode="0.00">
                  <c:v>26</c:v>
                </c:pt>
                <c:pt idx="1344">
                  <c:v>26</c:v>
                </c:pt>
                <c:pt idx="1345">
                  <c:v>26</c:v>
                </c:pt>
                <c:pt idx="1346" formatCode="0.00">
                  <c:v>26</c:v>
                </c:pt>
                <c:pt idx="1347">
                  <c:v>25</c:v>
                </c:pt>
                <c:pt idx="1348">
                  <c:v>25</c:v>
                </c:pt>
                <c:pt idx="1349" formatCode="0.00">
                  <c:v>25</c:v>
                </c:pt>
                <c:pt idx="1350" formatCode="0.00">
                  <c:v>26</c:v>
                </c:pt>
                <c:pt idx="1351" formatCode="0.00">
                  <c:v>25</c:v>
                </c:pt>
                <c:pt idx="1352" formatCode="0.00">
                  <c:v>24</c:v>
                </c:pt>
                <c:pt idx="1353">
                  <c:v>24</c:v>
                </c:pt>
                <c:pt idx="1354" formatCode="0.00">
                  <c:v>25</c:v>
                </c:pt>
                <c:pt idx="1355" formatCode="0.00">
                  <c:v>24</c:v>
                </c:pt>
                <c:pt idx="1356">
                  <c:v>25</c:v>
                </c:pt>
                <c:pt idx="1357">
                  <c:v>25</c:v>
                </c:pt>
                <c:pt idx="1358" formatCode="0.00">
                  <c:v>24</c:v>
                </c:pt>
                <c:pt idx="1359" formatCode="0.00">
                  <c:v>25</c:v>
                </c:pt>
                <c:pt idx="1360" formatCode="0.00">
                  <c:v>24</c:v>
                </c:pt>
                <c:pt idx="1361" formatCode="0.00">
                  <c:v>28</c:v>
                </c:pt>
                <c:pt idx="1362" formatCode="0.00">
                  <c:v>25</c:v>
                </c:pt>
                <c:pt idx="1363" formatCode="0.00">
                  <c:v>25</c:v>
                </c:pt>
                <c:pt idx="1364" formatCode="0.00">
                  <c:v>25</c:v>
                </c:pt>
                <c:pt idx="1365">
                  <c:v>26</c:v>
                </c:pt>
                <c:pt idx="1366" formatCode="0.00">
                  <c:v>26</c:v>
                </c:pt>
                <c:pt idx="1367" formatCode="0.00">
                  <c:v>26</c:v>
                </c:pt>
                <c:pt idx="1368" formatCode="0.00">
                  <c:v>26</c:v>
                </c:pt>
                <c:pt idx="1369" formatCode="0.00">
                  <c:v>27</c:v>
                </c:pt>
                <c:pt idx="1370" formatCode="0.00">
                  <c:v>26</c:v>
                </c:pt>
                <c:pt idx="1371" formatCode="0.00">
                  <c:v>26</c:v>
                </c:pt>
                <c:pt idx="1372" formatCode="0.00">
                  <c:v>28</c:v>
                </c:pt>
                <c:pt idx="1373" formatCode="0.00">
                  <c:v>28</c:v>
                </c:pt>
                <c:pt idx="1374" formatCode="0.00">
                  <c:v>28</c:v>
                </c:pt>
                <c:pt idx="1375" formatCode="0.00">
                  <c:v>28</c:v>
                </c:pt>
                <c:pt idx="1376">
                  <c:v>21</c:v>
                </c:pt>
                <c:pt idx="1377">
                  <c:v>21</c:v>
                </c:pt>
                <c:pt idx="1378">
                  <c:v>22</c:v>
                </c:pt>
                <c:pt idx="1379">
                  <c:v>22</c:v>
                </c:pt>
                <c:pt idx="1380">
                  <c:v>23</c:v>
                </c:pt>
                <c:pt idx="1381">
                  <c:v>23</c:v>
                </c:pt>
                <c:pt idx="1382">
                  <c:v>23</c:v>
                </c:pt>
                <c:pt idx="1383">
                  <c:v>24</c:v>
                </c:pt>
                <c:pt idx="1384" formatCode="0.00">
                  <c:v>22</c:v>
                </c:pt>
                <c:pt idx="1385" formatCode="0.00">
                  <c:v>23</c:v>
                </c:pt>
                <c:pt idx="1386" formatCode="0.00">
                  <c:v>23</c:v>
                </c:pt>
                <c:pt idx="1387" formatCode="0.00">
                  <c:v>23</c:v>
                </c:pt>
                <c:pt idx="1388" formatCode="0.00">
                  <c:v>23</c:v>
                </c:pt>
                <c:pt idx="1389">
                  <c:v>22</c:v>
                </c:pt>
                <c:pt idx="1390">
                  <c:v>22</c:v>
                </c:pt>
                <c:pt idx="1391">
                  <c:v>21</c:v>
                </c:pt>
                <c:pt idx="1392">
                  <c:v>21</c:v>
                </c:pt>
                <c:pt idx="1393">
                  <c:v>21</c:v>
                </c:pt>
                <c:pt idx="1394">
                  <c:v>21</c:v>
                </c:pt>
                <c:pt idx="1395">
                  <c:v>21</c:v>
                </c:pt>
                <c:pt idx="1396" formatCode="0.00">
                  <c:v>24</c:v>
                </c:pt>
                <c:pt idx="1397" formatCode="0.00">
                  <c:v>24</c:v>
                </c:pt>
                <c:pt idx="1398" formatCode="0.00">
                  <c:v>24</c:v>
                </c:pt>
                <c:pt idx="1399" formatCode="0.00">
                  <c:v>24</c:v>
                </c:pt>
                <c:pt idx="1400">
                  <c:v>24</c:v>
                </c:pt>
                <c:pt idx="1401" formatCode="0.00">
                  <c:v>25</c:v>
                </c:pt>
                <c:pt idx="1402">
                  <c:v>22</c:v>
                </c:pt>
                <c:pt idx="1403">
                  <c:v>22</c:v>
                </c:pt>
                <c:pt idx="1404">
                  <c:v>21</c:v>
                </c:pt>
                <c:pt idx="1405">
                  <c:v>21</c:v>
                </c:pt>
                <c:pt idx="1406" formatCode="0.00">
                  <c:v>24</c:v>
                </c:pt>
                <c:pt idx="1407" formatCode="0.00">
                  <c:v>24</c:v>
                </c:pt>
                <c:pt idx="1408">
                  <c:v>23</c:v>
                </c:pt>
                <c:pt idx="1409">
                  <c:v>23</c:v>
                </c:pt>
                <c:pt idx="1410" formatCode="0.00">
                  <c:v>25</c:v>
                </c:pt>
                <c:pt idx="1411" formatCode="0.00">
                  <c:v>25</c:v>
                </c:pt>
                <c:pt idx="1412" formatCode="0.00">
                  <c:v>25</c:v>
                </c:pt>
                <c:pt idx="1413" formatCode="0.00">
                  <c:v>25</c:v>
                </c:pt>
                <c:pt idx="1414" formatCode="0.00">
                  <c:v>26</c:v>
                </c:pt>
                <c:pt idx="1415" formatCode="0.00">
                  <c:v>26</c:v>
                </c:pt>
                <c:pt idx="1416" formatCode="0.00">
                  <c:v>26</c:v>
                </c:pt>
                <c:pt idx="1417" formatCode="0.00">
                  <c:v>26</c:v>
                </c:pt>
                <c:pt idx="1418">
                  <c:v>20</c:v>
                </c:pt>
                <c:pt idx="1419">
                  <c:v>20</c:v>
                </c:pt>
                <c:pt idx="1420">
                  <c:v>20</c:v>
                </c:pt>
                <c:pt idx="1421">
                  <c:v>20</c:v>
                </c:pt>
                <c:pt idx="1422">
                  <c:v>20</c:v>
                </c:pt>
                <c:pt idx="1423">
                  <c:v>20</c:v>
                </c:pt>
                <c:pt idx="1424">
                  <c:v>20</c:v>
                </c:pt>
                <c:pt idx="1425" formatCode="0.00">
                  <c:v>21</c:v>
                </c:pt>
                <c:pt idx="1426" formatCode="0.00">
                  <c:v>21</c:v>
                </c:pt>
                <c:pt idx="1427" formatCode="0.00">
                  <c:v>22</c:v>
                </c:pt>
                <c:pt idx="1428">
                  <c:v>22</c:v>
                </c:pt>
                <c:pt idx="1429">
                  <c:v>22</c:v>
                </c:pt>
                <c:pt idx="1430" formatCode="0.00">
                  <c:v>21</c:v>
                </c:pt>
                <c:pt idx="1431">
                  <c:v>21</c:v>
                </c:pt>
                <c:pt idx="1432">
                  <c:v>22</c:v>
                </c:pt>
                <c:pt idx="1433" formatCode="0.00">
                  <c:v>22</c:v>
                </c:pt>
                <c:pt idx="1434" formatCode="0.00">
                  <c:v>22</c:v>
                </c:pt>
                <c:pt idx="1435" formatCode="0.00">
                  <c:v>22</c:v>
                </c:pt>
                <c:pt idx="1436" formatCode="0.00">
                  <c:v>22</c:v>
                </c:pt>
                <c:pt idx="1437">
                  <c:v>22</c:v>
                </c:pt>
                <c:pt idx="1438">
                  <c:v>21</c:v>
                </c:pt>
                <c:pt idx="1439">
                  <c:v>21</c:v>
                </c:pt>
                <c:pt idx="1440" formatCode="0.00">
                  <c:v>23</c:v>
                </c:pt>
                <c:pt idx="1441">
                  <c:v>23</c:v>
                </c:pt>
                <c:pt idx="1442" formatCode="0.00">
                  <c:v>23</c:v>
                </c:pt>
                <c:pt idx="1443">
                  <c:v>21</c:v>
                </c:pt>
                <c:pt idx="1444">
                  <c:v>21</c:v>
                </c:pt>
                <c:pt idx="1445">
                  <c:v>20</c:v>
                </c:pt>
                <c:pt idx="1446">
                  <c:v>20</c:v>
                </c:pt>
                <c:pt idx="1447" formatCode="0.00">
                  <c:v>23</c:v>
                </c:pt>
                <c:pt idx="1448">
                  <c:v>23</c:v>
                </c:pt>
                <c:pt idx="1449">
                  <c:v>23</c:v>
                </c:pt>
                <c:pt idx="1450">
                  <c:v>23</c:v>
                </c:pt>
                <c:pt idx="1451" formatCode="0.00">
                  <c:v>23</c:v>
                </c:pt>
                <c:pt idx="1452">
                  <c:v>23</c:v>
                </c:pt>
                <c:pt idx="1453" formatCode="0.00">
                  <c:v>23</c:v>
                </c:pt>
                <c:pt idx="1454" formatCode="0.00">
                  <c:v>23</c:v>
                </c:pt>
                <c:pt idx="1455">
                  <c:v>20</c:v>
                </c:pt>
                <c:pt idx="1456">
                  <c:v>20</c:v>
                </c:pt>
                <c:pt idx="1457">
                  <c:v>19</c:v>
                </c:pt>
                <c:pt idx="1458">
                  <c:v>20</c:v>
                </c:pt>
                <c:pt idx="1459">
                  <c:v>20</c:v>
                </c:pt>
                <c:pt idx="1460">
                  <c:v>19</c:v>
                </c:pt>
                <c:pt idx="1461">
                  <c:v>19</c:v>
                </c:pt>
                <c:pt idx="1462">
                  <c:v>20</c:v>
                </c:pt>
                <c:pt idx="1463">
                  <c:v>20</c:v>
                </c:pt>
                <c:pt idx="1464" formatCode="0.00">
                  <c:v>21</c:v>
                </c:pt>
                <c:pt idx="1465" formatCode="0.00">
                  <c:v>22</c:v>
                </c:pt>
                <c:pt idx="1466" formatCode="0.00">
                  <c:v>21</c:v>
                </c:pt>
                <c:pt idx="1467" formatCode="0.00">
                  <c:v>20</c:v>
                </c:pt>
                <c:pt idx="1468" formatCode="0.00">
                  <c:v>20</c:v>
                </c:pt>
                <c:pt idx="1469" formatCode="0.00">
                  <c:v>21</c:v>
                </c:pt>
                <c:pt idx="1470">
                  <c:v>20</c:v>
                </c:pt>
                <c:pt idx="1471">
                  <c:v>20</c:v>
                </c:pt>
                <c:pt idx="1472">
                  <c:v>20</c:v>
                </c:pt>
                <c:pt idx="1473" formatCode="0.00">
                  <c:v>19</c:v>
                </c:pt>
                <c:pt idx="1474" formatCode="0.00">
                  <c:v>19</c:v>
                </c:pt>
                <c:pt idx="1475">
                  <c:v>19</c:v>
                </c:pt>
                <c:pt idx="1476" formatCode="0.00">
                  <c:v>20</c:v>
                </c:pt>
                <c:pt idx="1477">
                  <c:v>19</c:v>
                </c:pt>
                <c:pt idx="1478">
                  <c:v>19</c:v>
                </c:pt>
                <c:pt idx="1479">
                  <c:v>18</c:v>
                </c:pt>
                <c:pt idx="1480">
                  <c:v>18</c:v>
                </c:pt>
                <c:pt idx="1481">
                  <c:v>21</c:v>
                </c:pt>
                <c:pt idx="1482" formatCode="0.00">
                  <c:v>22</c:v>
                </c:pt>
                <c:pt idx="1483">
                  <c:v>19</c:v>
                </c:pt>
                <c:pt idx="1484">
                  <c:v>19</c:v>
                </c:pt>
                <c:pt idx="1485">
                  <c:v>19</c:v>
                </c:pt>
                <c:pt idx="1486" formatCode="0.00">
                  <c:v>23</c:v>
                </c:pt>
                <c:pt idx="1487" formatCode="0.00">
                  <c:v>23</c:v>
                </c:pt>
                <c:pt idx="1488" formatCode="0.00">
                  <c:v>23</c:v>
                </c:pt>
                <c:pt idx="1489">
                  <c:v>19</c:v>
                </c:pt>
                <c:pt idx="1490">
                  <c:v>19</c:v>
                </c:pt>
                <c:pt idx="1491" formatCode="0.00">
                  <c:v>24</c:v>
                </c:pt>
                <c:pt idx="1492" formatCode="0.00">
                  <c:v>24</c:v>
                </c:pt>
                <c:pt idx="1493">
                  <c:v>19</c:v>
                </c:pt>
                <c:pt idx="1494">
                  <c:v>20</c:v>
                </c:pt>
                <c:pt idx="1495">
                  <c:v>20</c:v>
                </c:pt>
                <c:pt idx="1496">
                  <c:v>20</c:v>
                </c:pt>
                <c:pt idx="1497">
                  <c:v>22</c:v>
                </c:pt>
                <c:pt idx="1498" formatCode="0.00">
                  <c:v>24</c:v>
                </c:pt>
                <c:pt idx="1499" formatCode="0.00">
                  <c:v>24</c:v>
                </c:pt>
                <c:pt idx="1500" formatCode="0.00">
                  <c:v>24</c:v>
                </c:pt>
                <c:pt idx="1501" formatCode="0.00">
                  <c:v>24</c:v>
                </c:pt>
                <c:pt idx="1502" formatCode="0.00">
                  <c:v>25</c:v>
                </c:pt>
                <c:pt idx="1503" formatCode="0.00">
                  <c:v>25</c:v>
                </c:pt>
                <c:pt idx="1504" formatCode="0.00">
                  <c:v>25</c:v>
                </c:pt>
                <c:pt idx="1505" formatCode="0.00">
                  <c:v>25</c:v>
                </c:pt>
                <c:pt idx="1506">
                  <c:v>21</c:v>
                </c:pt>
                <c:pt idx="1507" formatCode="0.00">
                  <c:v>21</c:v>
                </c:pt>
                <c:pt idx="1508" formatCode="0.00">
                  <c:v>23</c:v>
                </c:pt>
                <c:pt idx="1509" formatCode="0.00">
                  <c:v>23</c:v>
                </c:pt>
                <c:pt idx="1510" formatCode="0.00">
                  <c:v>21</c:v>
                </c:pt>
                <c:pt idx="1511" formatCode="0.00">
                  <c:v>21</c:v>
                </c:pt>
                <c:pt idx="1512" formatCode="0.00">
                  <c:v>21</c:v>
                </c:pt>
                <c:pt idx="1513" formatCode="0.00">
                  <c:v>22</c:v>
                </c:pt>
                <c:pt idx="1514" formatCode="0.00">
                  <c:v>23</c:v>
                </c:pt>
                <c:pt idx="1515">
                  <c:v>23</c:v>
                </c:pt>
                <c:pt idx="1516" formatCode="0.00">
                  <c:v>23</c:v>
                </c:pt>
                <c:pt idx="1517" formatCode="0.00">
                  <c:v>23</c:v>
                </c:pt>
                <c:pt idx="1518" formatCode="0.00">
                  <c:v>24</c:v>
                </c:pt>
                <c:pt idx="1519" formatCode="0.00">
                  <c:v>24</c:v>
                </c:pt>
                <c:pt idx="1520" formatCode="0.00">
                  <c:v>24</c:v>
                </c:pt>
                <c:pt idx="1521">
                  <c:v>26</c:v>
                </c:pt>
                <c:pt idx="1522" formatCode="0.00">
                  <c:v>22</c:v>
                </c:pt>
                <c:pt idx="1523">
                  <c:v>21</c:v>
                </c:pt>
                <c:pt idx="1524">
                  <c:v>22</c:v>
                </c:pt>
                <c:pt idx="1525">
                  <c:v>19</c:v>
                </c:pt>
                <c:pt idx="1526">
                  <c:v>19</c:v>
                </c:pt>
                <c:pt idx="1527" formatCode="0.00">
                  <c:v>21</c:v>
                </c:pt>
                <c:pt idx="1528" formatCode="0.00">
                  <c:v>22</c:v>
                </c:pt>
                <c:pt idx="1529" formatCode="0.00">
                  <c:v>21</c:v>
                </c:pt>
                <c:pt idx="1530" formatCode="0.00">
                  <c:v>21</c:v>
                </c:pt>
                <c:pt idx="1531" formatCode="0.00">
                  <c:v>21</c:v>
                </c:pt>
                <c:pt idx="1532" formatCode="0.00">
                  <c:v>20</c:v>
                </c:pt>
                <c:pt idx="1533" formatCode="0.00">
                  <c:v>21</c:v>
                </c:pt>
                <c:pt idx="1534" formatCode="0.00">
                  <c:v>21</c:v>
                </c:pt>
                <c:pt idx="1535" formatCode="0.00">
                  <c:v>22</c:v>
                </c:pt>
                <c:pt idx="1536" formatCode="0.00">
                  <c:v>22</c:v>
                </c:pt>
                <c:pt idx="1537" formatCode="0.00">
                  <c:v>22</c:v>
                </c:pt>
                <c:pt idx="1538" formatCode="0.00">
                  <c:v>23</c:v>
                </c:pt>
                <c:pt idx="1539" formatCode="0.00">
                  <c:v>22</c:v>
                </c:pt>
                <c:pt idx="1540" formatCode="0.00">
                  <c:v>22</c:v>
                </c:pt>
                <c:pt idx="1541" formatCode="0.00">
                  <c:v>22</c:v>
                </c:pt>
                <c:pt idx="1542" formatCode="0.00">
                  <c:v>22</c:v>
                </c:pt>
                <c:pt idx="1543" formatCode="0.00">
                  <c:v>22</c:v>
                </c:pt>
                <c:pt idx="1544" formatCode="0.00">
                  <c:v>22</c:v>
                </c:pt>
                <c:pt idx="1545">
                  <c:v>18</c:v>
                </c:pt>
                <c:pt idx="1546">
                  <c:v>18</c:v>
                </c:pt>
                <c:pt idx="1547">
                  <c:v>18</c:v>
                </c:pt>
                <c:pt idx="1548">
                  <c:v>17</c:v>
                </c:pt>
                <c:pt idx="1549">
                  <c:v>17</c:v>
                </c:pt>
                <c:pt idx="1550">
                  <c:v>17</c:v>
                </c:pt>
                <c:pt idx="1551">
                  <c:v>17</c:v>
                </c:pt>
                <c:pt idx="1552">
                  <c:v>17</c:v>
                </c:pt>
                <c:pt idx="1553">
                  <c:v>18</c:v>
                </c:pt>
                <c:pt idx="1554">
                  <c:v>18</c:v>
                </c:pt>
                <c:pt idx="1555">
                  <c:v>18</c:v>
                </c:pt>
                <c:pt idx="1556" formatCode="0.00">
                  <c:v>17</c:v>
                </c:pt>
                <c:pt idx="1557" formatCode="0.00">
                  <c:v>18</c:v>
                </c:pt>
                <c:pt idx="1558" formatCode="0.00">
                  <c:v>17</c:v>
                </c:pt>
                <c:pt idx="1559">
                  <c:v>20</c:v>
                </c:pt>
                <c:pt idx="1560" formatCode="0.00">
                  <c:v>21</c:v>
                </c:pt>
                <c:pt idx="1561">
                  <c:v>20</c:v>
                </c:pt>
                <c:pt idx="1562">
                  <c:v>20</c:v>
                </c:pt>
                <c:pt idx="1563">
                  <c:v>19</c:v>
                </c:pt>
                <c:pt idx="1564">
                  <c:v>19</c:v>
                </c:pt>
                <c:pt idx="1565" formatCode="0.00">
                  <c:v>17</c:v>
                </c:pt>
                <c:pt idx="1566" formatCode="0.00">
                  <c:v>17</c:v>
                </c:pt>
                <c:pt idx="1567" formatCode="0.00">
                  <c:v>17</c:v>
                </c:pt>
                <c:pt idx="1568" formatCode="0.00">
                  <c:v>17</c:v>
                </c:pt>
                <c:pt idx="1569" formatCode="0.00">
                  <c:v>17</c:v>
                </c:pt>
                <c:pt idx="1570">
                  <c:v>19</c:v>
                </c:pt>
                <c:pt idx="1571">
                  <c:v>18</c:v>
                </c:pt>
                <c:pt idx="1572">
                  <c:v>18</c:v>
                </c:pt>
                <c:pt idx="1573" formatCode="0.00">
                  <c:v>21</c:v>
                </c:pt>
                <c:pt idx="1574">
                  <c:v>21</c:v>
                </c:pt>
                <c:pt idx="1575" formatCode="0.00">
                  <c:v>21</c:v>
                </c:pt>
                <c:pt idx="1576">
                  <c:v>21</c:v>
                </c:pt>
                <c:pt idx="1577" formatCode="0.00">
                  <c:v>20</c:v>
                </c:pt>
                <c:pt idx="1578">
                  <c:v>17</c:v>
                </c:pt>
                <c:pt idx="1579">
                  <c:v>16</c:v>
                </c:pt>
                <c:pt idx="1580" formatCode="0.00">
                  <c:v>19</c:v>
                </c:pt>
                <c:pt idx="1581" formatCode="0.00">
                  <c:v>20</c:v>
                </c:pt>
                <c:pt idx="1582" formatCode="0.00">
                  <c:v>20</c:v>
                </c:pt>
                <c:pt idx="1583" formatCode="0.00">
                  <c:v>20</c:v>
                </c:pt>
                <c:pt idx="1584" formatCode="0.00">
                  <c:v>20</c:v>
                </c:pt>
                <c:pt idx="1585" formatCode="0.00">
                  <c:v>19</c:v>
                </c:pt>
                <c:pt idx="1586" formatCode="0.00">
                  <c:v>20</c:v>
                </c:pt>
                <c:pt idx="1587" formatCode="0.00">
                  <c:v>20</c:v>
                </c:pt>
                <c:pt idx="1588" formatCode="0.00">
                  <c:v>19</c:v>
                </c:pt>
                <c:pt idx="1589" formatCode="0.00">
                  <c:v>19</c:v>
                </c:pt>
                <c:pt idx="1590" formatCode="0.00">
                  <c:v>20</c:v>
                </c:pt>
                <c:pt idx="1591">
                  <c:v>21</c:v>
                </c:pt>
                <c:pt idx="1592" formatCode="0.00">
                  <c:v>19</c:v>
                </c:pt>
                <c:pt idx="1593">
                  <c:v>20</c:v>
                </c:pt>
                <c:pt idx="1594">
                  <c:v>20</c:v>
                </c:pt>
                <c:pt idx="1595">
                  <c:v>19</c:v>
                </c:pt>
                <c:pt idx="1596">
                  <c:v>20</c:v>
                </c:pt>
                <c:pt idx="1597" formatCode="0.00">
                  <c:v>21</c:v>
                </c:pt>
                <c:pt idx="1598" formatCode="0.00">
                  <c:v>21</c:v>
                </c:pt>
                <c:pt idx="1599" formatCode="0.00">
                  <c:v>21</c:v>
                </c:pt>
                <c:pt idx="1600">
                  <c:v>19</c:v>
                </c:pt>
                <c:pt idx="1601">
                  <c:v>18</c:v>
                </c:pt>
                <c:pt idx="1602" formatCode="0.00">
                  <c:v>20</c:v>
                </c:pt>
                <c:pt idx="1603" formatCode="0.00">
                  <c:v>20</c:v>
                </c:pt>
                <c:pt idx="1604">
                  <c:v>20</c:v>
                </c:pt>
                <c:pt idx="1605">
                  <c:v>17</c:v>
                </c:pt>
                <c:pt idx="1606">
                  <c:v>17</c:v>
                </c:pt>
                <c:pt idx="1607">
                  <c:v>18</c:v>
                </c:pt>
                <c:pt idx="1608">
                  <c:v>17</c:v>
                </c:pt>
                <c:pt idx="1609">
                  <c:v>17</c:v>
                </c:pt>
                <c:pt idx="1610">
                  <c:v>17</c:v>
                </c:pt>
                <c:pt idx="1611">
                  <c:v>17</c:v>
                </c:pt>
                <c:pt idx="1612">
                  <c:v>17</c:v>
                </c:pt>
                <c:pt idx="1613">
                  <c:v>17</c:v>
                </c:pt>
                <c:pt idx="1614">
                  <c:v>16</c:v>
                </c:pt>
                <c:pt idx="1615">
                  <c:v>16</c:v>
                </c:pt>
                <c:pt idx="1616">
                  <c:v>16</c:v>
                </c:pt>
                <c:pt idx="1617">
                  <c:v>20</c:v>
                </c:pt>
                <c:pt idx="1618" formatCode="0.00">
                  <c:v>18</c:v>
                </c:pt>
                <c:pt idx="1619" formatCode="0.00">
                  <c:v>18</c:v>
                </c:pt>
                <c:pt idx="1620">
                  <c:v>20</c:v>
                </c:pt>
                <c:pt idx="1621">
                  <c:v>20</c:v>
                </c:pt>
                <c:pt idx="1622">
                  <c:v>20</c:v>
                </c:pt>
                <c:pt idx="1623">
                  <c:v>19</c:v>
                </c:pt>
                <c:pt idx="1624">
                  <c:v>19</c:v>
                </c:pt>
                <c:pt idx="1625">
                  <c:v>18</c:v>
                </c:pt>
                <c:pt idx="1626">
                  <c:v>18</c:v>
                </c:pt>
                <c:pt idx="1627">
                  <c:v>17</c:v>
                </c:pt>
                <c:pt idx="1628">
                  <c:v>18</c:v>
                </c:pt>
                <c:pt idx="1629">
                  <c:v>18</c:v>
                </c:pt>
                <c:pt idx="1630">
                  <c:v>18</c:v>
                </c:pt>
                <c:pt idx="1631">
                  <c:v>17</c:v>
                </c:pt>
                <c:pt idx="1632">
                  <c:v>17</c:v>
                </c:pt>
                <c:pt idx="1633">
                  <c:v>17</c:v>
                </c:pt>
                <c:pt idx="1634">
                  <c:v>17</c:v>
                </c:pt>
                <c:pt idx="1635">
                  <c:v>16</c:v>
                </c:pt>
                <c:pt idx="1636">
                  <c:v>17</c:v>
                </c:pt>
                <c:pt idx="1637">
                  <c:v>16</c:v>
                </c:pt>
                <c:pt idx="1638">
                  <c:v>16</c:v>
                </c:pt>
                <c:pt idx="1639">
                  <c:v>16</c:v>
                </c:pt>
                <c:pt idx="1640">
                  <c:v>16</c:v>
                </c:pt>
                <c:pt idx="1641">
                  <c:v>16</c:v>
                </c:pt>
                <c:pt idx="1642">
                  <c:v>21</c:v>
                </c:pt>
                <c:pt idx="1643" formatCode="0.00">
                  <c:v>18</c:v>
                </c:pt>
                <c:pt idx="1644" formatCode="0.00">
                  <c:v>20</c:v>
                </c:pt>
                <c:pt idx="1645" formatCode="0.00">
                  <c:v>20</c:v>
                </c:pt>
                <c:pt idx="1646" formatCode="0.00">
                  <c:v>19</c:v>
                </c:pt>
                <c:pt idx="1647" formatCode="0.00">
                  <c:v>20</c:v>
                </c:pt>
                <c:pt idx="1648" formatCode="0.00">
                  <c:v>20</c:v>
                </c:pt>
                <c:pt idx="1649" formatCode="0.00">
                  <c:v>21</c:v>
                </c:pt>
                <c:pt idx="1650" formatCode="0.00">
                  <c:v>23</c:v>
                </c:pt>
                <c:pt idx="1651" formatCode="0.00">
                  <c:v>18</c:v>
                </c:pt>
                <c:pt idx="1652" formatCode="0.00">
                  <c:v>19</c:v>
                </c:pt>
                <c:pt idx="1653" formatCode="0.00">
                  <c:v>19</c:v>
                </c:pt>
                <c:pt idx="1654" formatCode="0.00">
                  <c:v>16</c:v>
                </c:pt>
                <c:pt idx="1655" formatCode="0.00">
                  <c:v>17</c:v>
                </c:pt>
                <c:pt idx="1656" formatCode="0.00">
                  <c:v>17</c:v>
                </c:pt>
                <c:pt idx="1657" formatCode="0.00">
                  <c:v>17</c:v>
                </c:pt>
                <c:pt idx="1658" formatCode="0.00">
                  <c:v>18</c:v>
                </c:pt>
                <c:pt idx="1659" formatCode="0.00">
                  <c:v>18</c:v>
                </c:pt>
                <c:pt idx="1660" formatCode="0.00">
                  <c:v>18</c:v>
                </c:pt>
                <c:pt idx="1661" formatCode="0.00">
                  <c:v>17</c:v>
                </c:pt>
                <c:pt idx="1662" formatCode="0.00">
                  <c:v>17</c:v>
                </c:pt>
                <c:pt idx="1663" formatCode="0.00">
                  <c:v>18</c:v>
                </c:pt>
                <c:pt idx="1664" formatCode="0.00">
                  <c:v>18</c:v>
                </c:pt>
                <c:pt idx="1665" formatCode="0.00">
                  <c:v>18</c:v>
                </c:pt>
                <c:pt idx="1666">
                  <c:v>19</c:v>
                </c:pt>
                <c:pt idx="1667" formatCode="0.00">
                  <c:v>19</c:v>
                </c:pt>
                <c:pt idx="1668" formatCode="0.00">
                  <c:v>19</c:v>
                </c:pt>
                <c:pt idx="1669" formatCode="0.00">
                  <c:v>22</c:v>
                </c:pt>
                <c:pt idx="1670" formatCode="0.00">
                  <c:v>21</c:v>
                </c:pt>
                <c:pt idx="1671" formatCode="0.00">
                  <c:v>22</c:v>
                </c:pt>
                <c:pt idx="1672">
                  <c:v>22</c:v>
                </c:pt>
                <c:pt idx="1673">
                  <c:v>22</c:v>
                </c:pt>
                <c:pt idx="1674">
                  <c:v>21</c:v>
                </c:pt>
                <c:pt idx="1675" formatCode="0.00">
                  <c:v>23</c:v>
                </c:pt>
                <c:pt idx="1676">
                  <c:v>23</c:v>
                </c:pt>
                <c:pt idx="1677">
                  <c:v>23</c:v>
                </c:pt>
                <c:pt idx="1678">
                  <c:v>22</c:v>
                </c:pt>
                <c:pt idx="1679" formatCode="0.00">
                  <c:v>21</c:v>
                </c:pt>
                <c:pt idx="1680" formatCode="0.00">
                  <c:v>21</c:v>
                </c:pt>
                <c:pt idx="1681" formatCode="0.00">
                  <c:v>21</c:v>
                </c:pt>
                <c:pt idx="1682">
                  <c:v>19</c:v>
                </c:pt>
                <c:pt idx="1683">
                  <c:v>18</c:v>
                </c:pt>
                <c:pt idx="1684">
                  <c:v>18</c:v>
                </c:pt>
                <c:pt idx="1685">
                  <c:v>19</c:v>
                </c:pt>
                <c:pt idx="1686">
                  <c:v>18</c:v>
                </c:pt>
                <c:pt idx="1687">
                  <c:v>16</c:v>
                </c:pt>
                <c:pt idx="1688">
                  <c:v>16</c:v>
                </c:pt>
                <c:pt idx="1689">
                  <c:v>16</c:v>
                </c:pt>
                <c:pt idx="1690">
                  <c:v>17</c:v>
                </c:pt>
                <c:pt idx="1691">
                  <c:v>16</c:v>
                </c:pt>
                <c:pt idx="1692">
                  <c:v>16</c:v>
                </c:pt>
                <c:pt idx="1693">
                  <c:v>16</c:v>
                </c:pt>
                <c:pt idx="1694">
                  <c:v>16</c:v>
                </c:pt>
                <c:pt idx="1695">
                  <c:v>16</c:v>
                </c:pt>
                <c:pt idx="1696" formatCode="0.00">
                  <c:v>17</c:v>
                </c:pt>
                <c:pt idx="1697" formatCode="0.00">
                  <c:v>17</c:v>
                </c:pt>
                <c:pt idx="1698" formatCode="0.00">
                  <c:v>18</c:v>
                </c:pt>
                <c:pt idx="1699">
                  <c:v>20</c:v>
                </c:pt>
                <c:pt idx="1700">
                  <c:v>20</c:v>
                </c:pt>
                <c:pt idx="1701" formatCode="0.00">
                  <c:v>21</c:v>
                </c:pt>
                <c:pt idx="1702" formatCode="0.00">
                  <c:v>21</c:v>
                </c:pt>
                <c:pt idx="1703">
                  <c:v>22</c:v>
                </c:pt>
                <c:pt idx="1704">
                  <c:v>22</c:v>
                </c:pt>
                <c:pt idx="1705">
                  <c:v>21</c:v>
                </c:pt>
                <c:pt idx="1706" formatCode="0.00">
                  <c:v>18</c:v>
                </c:pt>
                <c:pt idx="1707" formatCode="0.00">
                  <c:v>19</c:v>
                </c:pt>
                <c:pt idx="1708" formatCode="0.00">
                  <c:v>19</c:v>
                </c:pt>
                <c:pt idx="1709" formatCode="0.00">
                  <c:v>20</c:v>
                </c:pt>
                <c:pt idx="1710">
                  <c:v>23</c:v>
                </c:pt>
                <c:pt idx="1711">
                  <c:v>23</c:v>
                </c:pt>
                <c:pt idx="1712" formatCode="0.00">
                  <c:v>21</c:v>
                </c:pt>
                <c:pt idx="1713" formatCode="0.00">
                  <c:v>21</c:v>
                </c:pt>
                <c:pt idx="1714">
                  <c:v>22</c:v>
                </c:pt>
                <c:pt idx="1715">
                  <c:v>21</c:v>
                </c:pt>
                <c:pt idx="1716" formatCode="0.00">
                  <c:v>22</c:v>
                </c:pt>
                <c:pt idx="1717" formatCode="0.00">
                  <c:v>23</c:v>
                </c:pt>
                <c:pt idx="1718" formatCode="0.00">
                  <c:v>23</c:v>
                </c:pt>
                <c:pt idx="1719" formatCode="0.00">
                  <c:v>23</c:v>
                </c:pt>
                <c:pt idx="1720">
                  <c:v>21</c:v>
                </c:pt>
                <c:pt idx="1721">
                  <c:v>20</c:v>
                </c:pt>
                <c:pt idx="1722" formatCode="0.00">
                  <c:v>24</c:v>
                </c:pt>
                <c:pt idx="1723">
                  <c:v>20</c:v>
                </c:pt>
                <c:pt idx="1724">
                  <c:v>19</c:v>
                </c:pt>
                <c:pt idx="1725">
                  <c:v>19</c:v>
                </c:pt>
                <c:pt idx="1726">
                  <c:v>19</c:v>
                </c:pt>
                <c:pt idx="1727">
                  <c:v>19</c:v>
                </c:pt>
                <c:pt idx="1728">
                  <c:v>18</c:v>
                </c:pt>
                <c:pt idx="1729">
                  <c:v>17</c:v>
                </c:pt>
                <c:pt idx="1730">
                  <c:v>18</c:v>
                </c:pt>
                <c:pt idx="1731">
                  <c:v>22</c:v>
                </c:pt>
                <c:pt idx="1732" formatCode="0.00">
                  <c:v>19</c:v>
                </c:pt>
                <c:pt idx="1733" formatCode="0.00">
                  <c:v>20</c:v>
                </c:pt>
                <c:pt idx="1734" formatCode="0.00">
                  <c:v>20</c:v>
                </c:pt>
                <c:pt idx="1735" formatCode="0.00">
                  <c:v>20</c:v>
                </c:pt>
                <c:pt idx="1736">
                  <c:v>21</c:v>
                </c:pt>
                <c:pt idx="1737">
                  <c:v>21</c:v>
                </c:pt>
                <c:pt idx="1738">
                  <c:v>20</c:v>
                </c:pt>
                <c:pt idx="1739">
                  <c:v>20</c:v>
                </c:pt>
                <c:pt idx="1740">
                  <c:v>20</c:v>
                </c:pt>
                <c:pt idx="1741">
                  <c:v>20</c:v>
                </c:pt>
                <c:pt idx="1742">
                  <c:v>20</c:v>
                </c:pt>
                <c:pt idx="1743">
                  <c:v>20</c:v>
                </c:pt>
                <c:pt idx="1744" formatCode="0.00">
                  <c:v>19</c:v>
                </c:pt>
                <c:pt idx="1745" formatCode="0.00">
                  <c:v>19</c:v>
                </c:pt>
                <c:pt idx="1746" formatCode="0.00">
                  <c:v>19</c:v>
                </c:pt>
                <c:pt idx="1747" formatCode="0.00">
                  <c:v>19</c:v>
                </c:pt>
                <c:pt idx="1748">
                  <c:v>19</c:v>
                </c:pt>
                <c:pt idx="1749">
                  <c:v>19</c:v>
                </c:pt>
                <c:pt idx="1750">
                  <c:v>19</c:v>
                </c:pt>
                <c:pt idx="1751">
                  <c:v>18</c:v>
                </c:pt>
                <c:pt idx="1752">
                  <c:v>17</c:v>
                </c:pt>
                <c:pt idx="1753">
                  <c:v>16</c:v>
                </c:pt>
                <c:pt idx="1754">
                  <c:v>16</c:v>
                </c:pt>
                <c:pt idx="1755">
                  <c:v>16</c:v>
                </c:pt>
                <c:pt idx="1756">
                  <c:v>15</c:v>
                </c:pt>
                <c:pt idx="1757" formatCode="0.00">
                  <c:v>18</c:v>
                </c:pt>
                <c:pt idx="1758" formatCode="0.00">
                  <c:v>18</c:v>
                </c:pt>
                <c:pt idx="1759" formatCode="0.00">
                  <c:v>19</c:v>
                </c:pt>
                <c:pt idx="1760" formatCode="0.00">
                  <c:v>17</c:v>
                </c:pt>
                <c:pt idx="1761" formatCode="0.00">
                  <c:v>17</c:v>
                </c:pt>
                <c:pt idx="1762">
                  <c:v>17</c:v>
                </c:pt>
                <c:pt idx="1763" formatCode="0.00">
                  <c:v>17</c:v>
                </c:pt>
                <c:pt idx="1764">
                  <c:v>21</c:v>
                </c:pt>
                <c:pt idx="1765">
                  <c:v>20</c:v>
                </c:pt>
                <c:pt idx="1766">
                  <c:v>18</c:v>
                </c:pt>
                <c:pt idx="1767" formatCode="0.00">
                  <c:v>18</c:v>
                </c:pt>
                <c:pt idx="1768" formatCode="0.00">
                  <c:v>19</c:v>
                </c:pt>
                <c:pt idx="1769">
                  <c:v>21</c:v>
                </c:pt>
                <c:pt idx="1770">
                  <c:v>21</c:v>
                </c:pt>
                <c:pt idx="1771">
                  <c:v>20</c:v>
                </c:pt>
                <c:pt idx="1772" formatCode="0.00">
                  <c:v>18</c:v>
                </c:pt>
                <c:pt idx="1773" formatCode="0.00">
                  <c:v>19</c:v>
                </c:pt>
                <c:pt idx="1774" formatCode="0.00">
                  <c:v>20</c:v>
                </c:pt>
                <c:pt idx="1775">
                  <c:v>22</c:v>
                </c:pt>
                <c:pt idx="1776">
                  <c:v>22</c:v>
                </c:pt>
                <c:pt idx="1777" formatCode="0.00">
                  <c:v>19</c:v>
                </c:pt>
                <c:pt idx="1778" formatCode="0.00">
                  <c:v>20</c:v>
                </c:pt>
                <c:pt idx="1779" formatCode="0.00">
                  <c:v>20</c:v>
                </c:pt>
                <c:pt idx="1780">
                  <c:v>20</c:v>
                </c:pt>
                <c:pt idx="1781">
                  <c:v>20</c:v>
                </c:pt>
                <c:pt idx="1782">
                  <c:v>20</c:v>
                </c:pt>
                <c:pt idx="1783" formatCode="0.00">
                  <c:v>22</c:v>
                </c:pt>
                <c:pt idx="1784" formatCode="0.00">
                  <c:v>22</c:v>
                </c:pt>
                <c:pt idx="1785">
                  <c:v>20</c:v>
                </c:pt>
                <c:pt idx="1786">
                  <c:v>20</c:v>
                </c:pt>
                <c:pt idx="1787">
                  <c:v>19</c:v>
                </c:pt>
                <c:pt idx="1788">
                  <c:v>19</c:v>
                </c:pt>
                <c:pt idx="1789">
                  <c:v>18</c:v>
                </c:pt>
                <c:pt idx="1790">
                  <c:v>17</c:v>
                </c:pt>
                <c:pt idx="1791" formatCode="0.00">
                  <c:v>17</c:v>
                </c:pt>
                <c:pt idx="1792" formatCode="0.00">
                  <c:v>17</c:v>
                </c:pt>
                <c:pt idx="1793" formatCode="0.00">
                  <c:v>17</c:v>
                </c:pt>
                <c:pt idx="1794" formatCode="0.00">
                  <c:v>18</c:v>
                </c:pt>
                <c:pt idx="1795" formatCode="0.00">
                  <c:v>18</c:v>
                </c:pt>
                <c:pt idx="1796" formatCode="0.00">
                  <c:v>18</c:v>
                </c:pt>
                <c:pt idx="1797" formatCode="0.00">
                  <c:v>20</c:v>
                </c:pt>
                <c:pt idx="1798" formatCode="0.00">
                  <c:v>20</c:v>
                </c:pt>
                <c:pt idx="1799" formatCode="0.00">
                  <c:v>19</c:v>
                </c:pt>
                <c:pt idx="1800" formatCode="0.00">
                  <c:v>20</c:v>
                </c:pt>
                <c:pt idx="1801">
                  <c:v>19</c:v>
                </c:pt>
                <c:pt idx="1802">
                  <c:v>18</c:v>
                </c:pt>
                <c:pt idx="1803" formatCode="0.00">
                  <c:v>20</c:v>
                </c:pt>
                <c:pt idx="1804" formatCode="0.00">
                  <c:v>21</c:v>
                </c:pt>
                <c:pt idx="1805" formatCode="0.00">
                  <c:v>24</c:v>
                </c:pt>
                <c:pt idx="1806" formatCode="0.00">
                  <c:v>24</c:v>
                </c:pt>
                <c:pt idx="1807" formatCode="0.00">
                  <c:v>23</c:v>
                </c:pt>
                <c:pt idx="1808" formatCode="0.00">
                  <c:v>24</c:v>
                </c:pt>
                <c:pt idx="1809">
                  <c:v>20</c:v>
                </c:pt>
                <c:pt idx="1810">
                  <c:v>20</c:v>
                </c:pt>
                <c:pt idx="1811" formatCode="0.00">
                  <c:v>21</c:v>
                </c:pt>
                <c:pt idx="1812" formatCode="0.00">
                  <c:v>21</c:v>
                </c:pt>
                <c:pt idx="1813" formatCode="0.00">
                  <c:v>21</c:v>
                </c:pt>
                <c:pt idx="1814" formatCode="0.00">
                  <c:v>23</c:v>
                </c:pt>
                <c:pt idx="1815" formatCode="0.00">
                  <c:v>23</c:v>
                </c:pt>
                <c:pt idx="1816">
                  <c:v>20</c:v>
                </c:pt>
                <c:pt idx="1817">
                  <c:v>20</c:v>
                </c:pt>
                <c:pt idx="1818">
                  <c:v>21</c:v>
                </c:pt>
                <c:pt idx="1819">
                  <c:v>21</c:v>
                </c:pt>
                <c:pt idx="1820">
                  <c:v>22</c:v>
                </c:pt>
                <c:pt idx="1821" formatCode="0.00">
                  <c:v>20</c:v>
                </c:pt>
                <c:pt idx="1822" formatCode="0.00">
                  <c:v>18</c:v>
                </c:pt>
                <c:pt idx="1823" formatCode="0.00">
                  <c:v>18</c:v>
                </c:pt>
                <c:pt idx="1824" formatCode="0.00">
                  <c:v>19</c:v>
                </c:pt>
                <c:pt idx="1825">
                  <c:v>20</c:v>
                </c:pt>
                <c:pt idx="1826" formatCode="0.00">
                  <c:v>20</c:v>
                </c:pt>
                <c:pt idx="1827" formatCode="0.00">
                  <c:v>20</c:v>
                </c:pt>
                <c:pt idx="1828">
                  <c:v>19</c:v>
                </c:pt>
                <c:pt idx="1829" formatCode="0.00">
                  <c:v>22</c:v>
                </c:pt>
                <c:pt idx="1830" formatCode="0.00">
                  <c:v>22</c:v>
                </c:pt>
                <c:pt idx="1831" formatCode="0.00">
                  <c:v>22</c:v>
                </c:pt>
                <c:pt idx="1832" formatCode="0.00">
                  <c:v>22</c:v>
                </c:pt>
                <c:pt idx="1833">
                  <c:v>17</c:v>
                </c:pt>
                <c:pt idx="1834" formatCode="0.00">
                  <c:v>20</c:v>
                </c:pt>
                <c:pt idx="1835" formatCode="0.00">
                  <c:v>20</c:v>
                </c:pt>
                <c:pt idx="1836">
                  <c:v>21</c:v>
                </c:pt>
                <c:pt idx="1837" formatCode="0.00">
                  <c:v>21</c:v>
                </c:pt>
                <c:pt idx="1838" formatCode="0.00">
                  <c:v>21</c:v>
                </c:pt>
                <c:pt idx="1839" formatCode="0.00">
                  <c:v>22</c:v>
                </c:pt>
                <c:pt idx="1840">
                  <c:v>24</c:v>
                </c:pt>
                <c:pt idx="1841">
                  <c:v>22</c:v>
                </c:pt>
                <c:pt idx="1842" formatCode="0.00">
                  <c:v>20</c:v>
                </c:pt>
                <c:pt idx="1843" formatCode="0.00">
                  <c:v>20</c:v>
                </c:pt>
                <c:pt idx="1844">
                  <c:v>20</c:v>
                </c:pt>
                <c:pt idx="1845" formatCode="0.00">
                  <c:v>21</c:v>
                </c:pt>
                <c:pt idx="1846" formatCode="0.00">
                  <c:v>21</c:v>
                </c:pt>
                <c:pt idx="1847">
                  <c:v>18</c:v>
                </c:pt>
                <c:pt idx="1848" formatCode="0.00">
                  <c:v>19</c:v>
                </c:pt>
                <c:pt idx="1849" formatCode="0.00">
                  <c:v>19</c:v>
                </c:pt>
                <c:pt idx="1850">
                  <c:v>18</c:v>
                </c:pt>
                <c:pt idx="1851">
                  <c:v>18</c:v>
                </c:pt>
                <c:pt idx="1852" formatCode="0.00">
                  <c:v>20</c:v>
                </c:pt>
                <c:pt idx="1853" formatCode="0.00">
                  <c:v>20</c:v>
                </c:pt>
                <c:pt idx="1854" formatCode="0.00">
                  <c:v>21</c:v>
                </c:pt>
                <c:pt idx="1855">
                  <c:v>18</c:v>
                </c:pt>
                <c:pt idx="1856" formatCode="0.00">
                  <c:v>20</c:v>
                </c:pt>
                <c:pt idx="1857" formatCode="0.00">
                  <c:v>20</c:v>
                </c:pt>
                <c:pt idx="1858">
                  <c:v>22</c:v>
                </c:pt>
                <c:pt idx="1859">
                  <c:v>22</c:v>
                </c:pt>
                <c:pt idx="1860">
                  <c:v>22</c:v>
                </c:pt>
                <c:pt idx="1861" formatCode="0.00">
                  <c:v>18</c:v>
                </c:pt>
                <c:pt idx="1862" formatCode="0.00">
                  <c:v>18</c:v>
                </c:pt>
                <c:pt idx="1863" formatCode="0.00">
                  <c:v>18</c:v>
                </c:pt>
                <c:pt idx="1864" formatCode="0.00">
                  <c:v>18</c:v>
                </c:pt>
                <c:pt idx="1865">
                  <c:v>23</c:v>
                </c:pt>
                <c:pt idx="1866">
                  <c:v>23</c:v>
                </c:pt>
                <c:pt idx="1867">
                  <c:v>23</c:v>
                </c:pt>
                <c:pt idx="1868">
                  <c:v>22</c:v>
                </c:pt>
                <c:pt idx="1869">
                  <c:v>22</c:v>
                </c:pt>
                <c:pt idx="1870">
                  <c:v>20</c:v>
                </c:pt>
                <c:pt idx="1871" formatCode="0.00">
                  <c:v>20</c:v>
                </c:pt>
                <c:pt idx="1872" formatCode="0.00">
                  <c:v>20</c:v>
                </c:pt>
                <c:pt idx="1873">
                  <c:v>22</c:v>
                </c:pt>
                <c:pt idx="1874">
                  <c:v>21</c:v>
                </c:pt>
                <c:pt idx="1875">
                  <c:v>21</c:v>
                </c:pt>
                <c:pt idx="1876">
                  <c:v>22</c:v>
                </c:pt>
                <c:pt idx="1877">
                  <c:v>22</c:v>
                </c:pt>
                <c:pt idx="1878">
                  <c:v>22</c:v>
                </c:pt>
                <c:pt idx="1879" formatCode="0.00">
                  <c:v>22</c:v>
                </c:pt>
                <c:pt idx="1880" formatCode="0.00">
                  <c:v>22</c:v>
                </c:pt>
                <c:pt idx="1881">
                  <c:v>20</c:v>
                </c:pt>
                <c:pt idx="1882">
                  <c:v>21</c:v>
                </c:pt>
                <c:pt idx="1883">
                  <c:v>20</c:v>
                </c:pt>
                <c:pt idx="1884">
                  <c:v>19</c:v>
                </c:pt>
                <c:pt idx="1885">
                  <c:v>20</c:v>
                </c:pt>
                <c:pt idx="1886">
                  <c:v>20</c:v>
                </c:pt>
                <c:pt idx="1887">
                  <c:v>21</c:v>
                </c:pt>
                <c:pt idx="1888" formatCode="0.00">
                  <c:v>22</c:v>
                </c:pt>
                <c:pt idx="1889" formatCode="0.00">
                  <c:v>22</c:v>
                </c:pt>
                <c:pt idx="1890" formatCode="0.00">
                  <c:v>23</c:v>
                </c:pt>
                <c:pt idx="1891" formatCode="0.00">
                  <c:v>23</c:v>
                </c:pt>
                <c:pt idx="1892" formatCode="0.00">
                  <c:v>23</c:v>
                </c:pt>
                <c:pt idx="1893">
                  <c:v>24</c:v>
                </c:pt>
                <c:pt idx="1894">
                  <c:v>24</c:v>
                </c:pt>
                <c:pt idx="1895">
                  <c:v>24</c:v>
                </c:pt>
                <c:pt idx="1896" formatCode="0.00">
                  <c:v>24</c:v>
                </c:pt>
                <c:pt idx="1897" formatCode="0.00">
                  <c:v>24</c:v>
                </c:pt>
                <c:pt idx="1898">
                  <c:v>25</c:v>
                </c:pt>
                <c:pt idx="1899">
                  <c:v>25</c:v>
                </c:pt>
                <c:pt idx="1900" formatCode="0.00">
                  <c:v>25</c:v>
                </c:pt>
                <c:pt idx="1901">
                  <c:v>26</c:v>
                </c:pt>
                <c:pt idx="1902">
                  <c:v>25</c:v>
                </c:pt>
                <c:pt idx="1903">
                  <c:v>25</c:v>
                </c:pt>
                <c:pt idx="1904">
                  <c:v>24</c:v>
                </c:pt>
                <c:pt idx="1905" formatCode="0.00">
                  <c:v>22</c:v>
                </c:pt>
                <c:pt idx="1906" formatCode="0.00">
                  <c:v>23</c:v>
                </c:pt>
                <c:pt idx="1907" formatCode="0.00">
                  <c:v>23</c:v>
                </c:pt>
                <c:pt idx="1908">
                  <c:v>26</c:v>
                </c:pt>
                <c:pt idx="1909" formatCode="0.00">
                  <c:v>24</c:v>
                </c:pt>
                <c:pt idx="1910">
                  <c:v>25</c:v>
                </c:pt>
                <c:pt idx="1911">
                  <c:v>24</c:v>
                </c:pt>
                <c:pt idx="1912" formatCode="0.00">
                  <c:v>21</c:v>
                </c:pt>
                <c:pt idx="1913" formatCode="0.00">
                  <c:v>23</c:v>
                </c:pt>
                <c:pt idx="1914" formatCode="0.00">
                  <c:v>23</c:v>
                </c:pt>
                <c:pt idx="1915">
                  <c:v>25</c:v>
                </c:pt>
                <c:pt idx="1916">
                  <c:v>25</c:v>
                </c:pt>
                <c:pt idx="1917">
                  <c:v>24</c:v>
                </c:pt>
                <c:pt idx="1918" formatCode="0.00">
                  <c:v>21</c:v>
                </c:pt>
                <c:pt idx="1919" formatCode="0.00">
                  <c:v>21</c:v>
                </c:pt>
                <c:pt idx="1920" formatCode="0.00">
                  <c:v>21</c:v>
                </c:pt>
                <c:pt idx="1921">
                  <c:v>23</c:v>
                </c:pt>
                <c:pt idx="1922">
                  <c:v>23</c:v>
                </c:pt>
                <c:pt idx="1923">
                  <c:v>22</c:v>
                </c:pt>
                <c:pt idx="1924">
                  <c:v>22</c:v>
                </c:pt>
                <c:pt idx="1925">
                  <c:v>22</c:v>
                </c:pt>
                <c:pt idx="1926">
                  <c:v>21</c:v>
                </c:pt>
                <c:pt idx="1927">
                  <c:v>21</c:v>
                </c:pt>
                <c:pt idx="1928">
                  <c:v>19</c:v>
                </c:pt>
                <c:pt idx="1929">
                  <c:v>19</c:v>
                </c:pt>
                <c:pt idx="1930" formatCode="0.00">
                  <c:v>17</c:v>
                </c:pt>
                <c:pt idx="1931" formatCode="0.00">
                  <c:v>17</c:v>
                </c:pt>
                <c:pt idx="1932" formatCode="0.00">
                  <c:v>17</c:v>
                </c:pt>
                <c:pt idx="1933" formatCode="0.00">
                  <c:v>16</c:v>
                </c:pt>
                <c:pt idx="1934">
                  <c:v>22</c:v>
                </c:pt>
                <c:pt idx="1935">
                  <c:v>22</c:v>
                </c:pt>
                <c:pt idx="1936">
                  <c:v>22</c:v>
                </c:pt>
                <c:pt idx="1937" formatCode="0.00">
                  <c:v>17</c:v>
                </c:pt>
                <c:pt idx="1938" formatCode="0.00">
                  <c:v>17</c:v>
                </c:pt>
                <c:pt idx="1939" formatCode="0.00">
                  <c:v>17</c:v>
                </c:pt>
                <c:pt idx="1940" formatCode="0.00">
                  <c:v>17</c:v>
                </c:pt>
                <c:pt idx="1941">
                  <c:v>21</c:v>
                </c:pt>
                <c:pt idx="1942" formatCode="0.00">
                  <c:v>19</c:v>
                </c:pt>
                <c:pt idx="1943" formatCode="0.00">
                  <c:v>19</c:v>
                </c:pt>
                <c:pt idx="1944" formatCode="0.00">
                  <c:v>19</c:v>
                </c:pt>
                <c:pt idx="1945">
                  <c:v>21</c:v>
                </c:pt>
                <c:pt idx="1946">
                  <c:v>20</c:v>
                </c:pt>
                <c:pt idx="1947" formatCode="0.00">
                  <c:v>19</c:v>
                </c:pt>
                <c:pt idx="1948">
                  <c:v>19</c:v>
                </c:pt>
                <c:pt idx="1949" formatCode="0.00">
                  <c:v>19</c:v>
                </c:pt>
                <c:pt idx="1950" formatCode="0.00">
                  <c:v>19</c:v>
                </c:pt>
                <c:pt idx="1951">
                  <c:v>20</c:v>
                </c:pt>
                <c:pt idx="1952">
                  <c:v>20</c:v>
                </c:pt>
                <c:pt idx="1953" formatCode="0.00">
                  <c:v>19</c:v>
                </c:pt>
                <c:pt idx="1954" formatCode="0.00">
                  <c:v>19</c:v>
                </c:pt>
                <c:pt idx="1955">
                  <c:v>19</c:v>
                </c:pt>
                <c:pt idx="1956">
                  <c:v>19</c:v>
                </c:pt>
                <c:pt idx="1957">
                  <c:v>18</c:v>
                </c:pt>
                <c:pt idx="1958">
                  <c:v>18</c:v>
                </c:pt>
                <c:pt idx="1959">
                  <c:v>18</c:v>
                </c:pt>
                <c:pt idx="1960">
                  <c:v>18</c:v>
                </c:pt>
                <c:pt idx="1961">
                  <c:v>19</c:v>
                </c:pt>
                <c:pt idx="1962">
                  <c:v>19</c:v>
                </c:pt>
                <c:pt idx="1963">
                  <c:v>20</c:v>
                </c:pt>
                <c:pt idx="1964" formatCode="0.00">
                  <c:v>18</c:v>
                </c:pt>
                <c:pt idx="1965" formatCode="0.00">
                  <c:v>17</c:v>
                </c:pt>
                <c:pt idx="1966" formatCode="0.00">
                  <c:v>18</c:v>
                </c:pt>
                <c:pt idx="1967">
                  <c:v>23</c:v>
                </c:pt>
                <c:pt idx="1968">
                  <c:v>23</c:v>
                </c:pt>
                <c:pt idx="1969" formatCode="0.00">
                  <c:v>17</c:v>
                </c:pt>
                <c:pt idx="1970" formatCode="0.00">
                  <c:v>17</c:v>
                </c:pt>
                <c:pt idx="1971" formatCode="0.00">
                  <c:v>18</c:v>
                </c:pt>
                <c:pt idx="1972" formatCode="0.00">
                  <c:v>19</c:v>
                </c:pt>
                <c:pt idx="1973" formatCode="0.00">
                  <c:v>19</c:v>
                </c:pt>
                <c:pt idx="1974">
                  <c:v>18</c:v>
                </c:pt>
                <c:pt idx="1975">
                  <c:v>18</c:v>
                </c:pt>
                <c:pt idx="1976" formatCode="0.00">
                  <c:v>19</c:v>
                </c:pt>
                <c:pt idx="1977" formatCode="0.00">
                  <c:v>20</c:v>
                </c:pt>
                <c:pt idx="1978" formatCode="0.00">
                  <c:v>19</c:v>
                </c:pt>
                <c:pt idx="1979" formatCode="0.00">
                  <c:v>19</c:v>
                </c:pt>
                <c:pt idx="1980">
                  <c:v>20</c:v>
                </c:pt>
                <c:pt idx="1981">
                  <c:v>20</c:v>
                </c:pt>
                <c:pt idx="1982">
                  <c:v>20</c:v>
                </c:pt>
                <c:pt idx="1983">
                  <c:v>19</c:v>
                </c:pt>
                <c:pt idx="1984">
                  <c:v>19</c:v>
                </c:pt>
                <c:pt idx="1985" formatCode="0.00">
                  <c:v>16</c:v>
                </c:pt>
                <c:pt idx="1986" formatCode="0.00">
                  <c:v>17</c:v>
                </c:pt>
                <c:pt idx="1987" formatCode="0.00">
                  <c:v>17</c:v>
                </c:pt>
                <c:pt idx="1988" formatCode="0.00">
                  <c:v>17</c:v>
                </c:pt>
                <c:pt idx="1989">
                  <c:v>17</c:v>
                </c:pt>
                <c:pt idx="1990" formatCode="0.00">
                  <c:v>18</c:v>
                </c:pt>
                <c:pt idx="1991" formatCode="0.00">
                  <c:v>19</c:v>
                </c:pt>
                <c:pt idx="1992" formatCode="0.00">
                  <c:v>19</c:v>
                </c:pt>
                <c:pt idx="1993" formatCode="0.00">
                  <c:v>19</c:v>
                </c:pt>
                <c:pt idx="1994" formatCode="0.00">
                  <c:v>19</c:v>
                </c:pt>
                <c:pt idx="1995" formatCode="0.00">
                  <c:v>20</c:v>
                </c:pt>
                <c:pt idx="1996">
                  <c:v>20</c:v>
                </c:pt>
                <c:pt idx="1997" formatCode="0.00">
                  <c:v>20</c:v>
                </c:pt>
                <c:pt idx="1998" formatCode="0.00">
                  <c:v>20</c:v>
                </c:pt>
                <c:pt idx="1999">
                  <c:v>19</c:v>
                </c:pt>
                <c:pt idx="2000">
                  <c:v>19</c:v>
                </c:pt>
                <c:pt idx="2001" formatCode="0.00">
                  <c:v>19</c:v>
                </c:pt>
                <c:pt idx="2002" formatCode="0.00">
                  <c:v>19</c:v>
                </c:pt>
                <c:pt idx="2003">
                  <c:v>18</c:v>
                </c:pt>
                <c:pt idx="2004">
                  <c:v>18</c:v>
                </c:pt>
                <c:pt idx="2005" formatCode="0.00">
                  <c:v>19</c:v>
                </c:pt>
                <c:pt idx="2006" formatCode="0.00">
                  <c:v>19</c:v>
                </c:pt>
                <c:pt idx="2007" formatCode="0.00">
                  <c:v>20</c:v>
                </c:pt>
                <c:pt idx="2008" formatCode="0.00">
                  <c:v>20</c:v>
                </c:pt>
                <c:pt idx="2009" formatCode="0.00">
                  <c:v>20</c:v>
                </c:pt>
                <c:pt idx="2010" formatCode="0.00">
                  <c:v>18</c:v>
                </c:pt>
                <c:pt idx="2011" formatCode="0.00">
                  <c:v>18</c:v>
                </c:pt>
                <c:pt idx="2012">
                  <c:v>18</c:v>
                </c:pt>
                <c:pt idx="2013" formatCode="0.00">
                  <c:v>18</c:v>
                </c:pt>
                <c:pt idx="2014">
                  <c:v>27</c:v>
                </c:pt>
                <c:pt idx="2015">
                  <c:v>27</c:v>
                </c:pt>
                <c:pt idx="2016">
                  <c:v>27</c:v>
                </c:pt>
                <c:pt idx="2017" formatCode="0.00">
                  <c:v>18</c:v>
                </c:pt>
                <c:pt idx="2018">
                  <c:v>18</c:v>
                </c:pt>
                <c:pt idx="2019" formatCode="0.00">
                  <c:v>18</c:v>
                </c:pt>
                <c:pt idx="2020">
                  <c:v>18</c:v>
                </c:pt>
                <c:pt idx="2021" formatCode="0.00">
                  <c:v>19</c:v>
                </c:pt>
                <c:pt idx="2022" formatCode="0.00">
                  <c:v>19</c:v>
                </c:pt>
                <c:pt idx="2023">
                  <c:v>24</c:v>
                </c:pt>
                <c:pt idx="2024">
                  <c:v>24</c:v>
                </c:pt>
                <c:pt idx="2025">
                  <c:v>24</c:v>
                </c:pt>
                <c:pt idx="2026" formatCode="0.00">
                  <c:v>18</c:v>
                </c:pt>
                <c:pt idx="2027" formatCode="0.00">
                  <c:v>19</c:v>
                </c:pt>
                <c:pt idx="2028">
                  <c:v>19</c:v>
                </c:pt>
                <c:pt idx="2029">
                  <c:v>19</c:v>
                </c:pt>
                <c:pt idx="2030">
                  <c:v>19</c:v>
                </c:pt>
                <c:pt idx="2031">
                  <c:v>19</c:v>
                </c:pt>
                <c:pt idx="2032" formatCode="0.00">
                  <c:v>19</c:v>
                </c:pt>
                <c:pt idx="2033" formatCode="0.00">
                  <c:v>19</c:v>
                </c:pt>
                <c:pt idx="2034">
                  <c:v>21</c:v>
                </c:pt>
                <c:pt idx="2035">
                  <c:v>21</c:v>
                </c:pt>
                <c:pt idx="2036">
                  <c:v>17</c:v>
                </c:pt>
                <c:pt idx="2037" formatCode="0.00">
                  <c:v>17</c:v>
                </c:pt>
                <c:pt idx="2038">
                  <c:v>17</c:v>
                </c:pt>
                <c:pt idx="2039" formatCode="0.00">
                  <c:v>17</c:v>
                </c:pt>
                <c:pt idx="2040" formatCode="0.00">
                  <c:v>17</c:v>
                </c:pt>
                <c:pt idx="2041">
                  <c:v>18</c:v>
                </c:pt>
                <c:pt idx="2042">
                  <c:v>25</c:v>
                </c:pt>
                <c:pt idx="2043">
                  <c:v>25</c:v>
                </c:pt>
                <c:pt idx="2044" formatCode="0.00">
                  <c:v>20</c:v>
                </c:pt>
                <c:pt idx="2045" formatCode="0.00">
                  <c:v>20</c:v>
                </c:pt>
                <c:pt idx="2046" formatCode="0.00">
                  <c:v>20</c:v>
                </c:pt>
                <c:pt idx="2047" formatCode="0.00">
                  <c:v>20</c:v>
                </c:pt>
                <c:pt idx="2048">
                  <c:v>20</c:v>
                </c:pt>
                <c:pt idx="2049">
                  <c:v>20</c:v>
                </c:pt>
                <c:pt idx="2050">
                  <c:v>20</c:v>
                </c:pt>
                <c:pt idx="2051">
                  <c:v>20</c:v>
                </c:pt>
                <c:pt idx="2052" formatCode="0.00">
                  <c:v>19</c:v>
                </c:pt>
                <c:pt idx="2053" formatCode="0.00">
                  <c:v>18</c:v>
                </c:pt>
                <c:pt idx="2054" formatCode="0.00">
                  <c:v>19</c:v>
                </c:pt>
                <c:pt idx="2055">
                  <c:v>17</c:v>
                </c:pt>
                <c:pt idx="2056">
                  <c:v>18</c:v>
                </c:pt>
                <c:pt idx="2057" formatCode="0.00">
                  <c:v>18</c:v>
                </c:pt>
                <c:pt idx="2058">
                  <c:v>18</c:v>
                </c:pt>
                <c:pt idx="2059" formatCode="0.00">
                  <c:v>18</c:v>
                </c:pt>
                <c:pt idx="2060">
                  <c:v>18</c:v>
                </c:pt>
                <c:pt idx="2061" formatCode="0.00">
                  <c:v>18</c:v>
                </c:pt>
                <c:pt idx="2062">
                  <c:v>19</c:v>
                </c:pt>
                <c:pt idx="2063" formatCode="0.00">
                  <c:v>19</c:v>
                </c:pt>
                <c:pt idx="2064">
                  <c:v>21</c:v>
                </c:pt>
                <c:pt idx="2065">
                  <c:v>21</c:v>
                </c:pt>
                <c:pt idx="2066" formatCode="0.00">
                  <c:v>17</c:v>
                </c:pt>
                <c:pt idx="2067" formatCode="0.00">
                  <c:v>17</c:v>
                </c:pt>
                <c:pt idx="2068" formatCode="0.00">
                  <c:v>17</c:v>
                </c:pt>
                <c:pt idx="2069" formatCode="0.00">
                  <c:v>18</c:v>
                </c:pt>
                <c:pt idx="2070">
                  <c:v>18</c:v>
                </c:pt>
                <c:pt idx="2071">
                  <c:v>21</c:v>
                </c:pt>
                <c:pt idx="2072">
                  <c:v>21</c:v>
                </c:pt>
                <c:pt idx="2073">
                  <c:v>21</c:v>
                </c:pt>
                <c:pt idx="2074">
                  <c:v>20</c:v>
                </c:pt>
                <c:pt idx="2075" formatCode="0.00">
                  <c:v>20</c:v>
                </c:pt>
                <c:pt idx="2076" formatCode="0.00">
                  <c:v>20</c:v>
                </c:pt>
                <c:pt idx="2077" formatCode="0.00">
                  <c:v>20</c:v>
                </c:pt>
                <c:pt idx="2078">
                  <c:v>23</c:v>
                </c:pt>
                <c:pt idx="2079">
                  <c:v>23</c:v>
                </c:pt>
                <c:pt idx="2080">
                  <c:v>21</c:v>
                </c:pt>
                <c:pt idx="2081">
                  <c:v>21</c:v>
                </c:pt>
                <c:pt idx="2082">
                  <c:v>20</c:v>
                </c:pt>
                <c:pt idx="2083">
                  <c:v>20</c:v>
                </c:pt>
                <c:pt idx="2084">
                  <c:v>20</c:v>
                </c:pt>
                <c:pt idx="2085">
                  <c:v>20</c:v>
                </c:pt>
                <c:pt idx="2086" formatCode="0.00">
                  <c:v>17</c:v>
                </c:pt>
                <c:pt idx="2087" formatCode="0.00">
                  <c:v>17</c:v>
                </c:pt>
                <c:pt idx="2088" formatCode="0.00">
                  <c:v>17</c:v>
                </c:pt>
                <c:pt idx="2089" formatCode="0.00">
                  <c:v>17</c:v>
                </c:pt>
                <c:pt idx="2090">
                  <c:v>17</c:v>
                </c:pt>
                <c:pt idx="2091">
                  <c:v>17</c:v>
                </c:pt>
                <c:pt idx="2092" formatCode="0.00">
                  <c:v>17</c:v>
                </c:pt>
                <c:pt idx="2093" formatCode="0.00">
                  <c:v>19</c:v>
                </c:pt>
                <c:pt idx="2094" formatCode="0.00">
                  <c:v>19</c:v>
                </c:pt>
                <c:pt idx="2095" formatCode="0.00">
                  <c:v>19</c:v>
                </c:pt>
                <c:pt idx="2096">
                  <c:v>18</c:v>
                </c:pt>
                <c:pt idx="2097">
                  <c:v>18</c:v>
                </c:pt>
                <c:pt idx="2098">
                  <c:v>22</c:v>
                </c:pt>
                <c:pt idx="2099">
                  <c:v>22</c:v>
                </c:pt>
                <c:pt idx="2100">
                  <c:v>22</c:v>
                </c:pt>
                <c:pt idx="2101">
                  <c:v>22</c:v>
                </c:pt>
                <c:pt idx="2102">
                  <c:v>21</c:v>
                </c:pt>
                <c:pt idx="2103">
                  <c:v>20</c:v>
                </c:pt>
                <c:pt idx="2104">
                  <c:v>20</c:v>
                </c:pt>
                <c:pt idx="2105">
                  <c:v>20</c:v>
                </c:pt>
                <c:pt idx="2106">
                  <c:v>19</c:v>
                </c:pt>
                <c:pt idx="2107">
                  <c:v>17</c:v>
                </c:pt>
                <c:pt idx="2108">
                  <c:v>20</c:v>
                </c:pt>
                <c:pt idx="2109" formatCode="0.00">
                  <c:v>18</c:v>
                </c:pt>
                <c:pt idx="2110" formatCode="0.00">
                  <c:v>17</c:v>
                </c:pt>
                <c:pt idx="2111" formatCode="0.00">
                  <c:v>20</c:v>
                </c:pt>
                <c:pt idx="2112" formatCode="0.00">
                  <c:v>20</c:v>
                </c:pt>
                <c:pt idx="2113" formatCode="0.00">
                  <c:v>20</c:v>
                </c:pt>
                <c:pt idx="2114" formatCode="0.00">
                  <c:v>20</c:v>
                </c:pt>
                <c:pt idx="2115">
                  <c:v>26</c:v>
                </c:pt>
                <c:pt idx="2116">
                  <c:v>26</c:v>
                </c:pt>
                <c:pt idx="2117">
                  <c:v>26</c:v>
                </c:pt>
                <c:pt idx="2118">
                  <c:v>26</c:v>
                </c:pt>
                <c:pt idx="2119">
                  <c:v>22</c:v>
                </c:pt>
                <c:pt idx="2120" formatCode="0.00">
                  <c:v>22</c:v>
                </c:pt>
                <c:pt idx="2121" formatCode="0.00">
                  <c:v>22</c:v>
                </c:pt>
                <c:pt idx="2122" formatCode="0.00">
                  <c:v>22</c:v>
                </c:pt>
                <c:pt idx="2123">
                  <c:v>24</c:v>
                </c:pt>
                <c:pt idx="2124">
                  <c:v>24</c:v>
                </c:pt>
                <c:pt idx="2125">
                  <c:v>24</c:v>
                </c:pt>
                <c:pt idx="2126">
                  <c:v>19</c:v>
                </c:pt>
                <c:pt idx="2127" formatCode="0.00">
                  <c:v>19</c:v>
                </c:pt>
                <c:pt idx="2128">
                  <c:v>19</c:v>
                </c:pt>
                <c:pt idx="2129" formatCode="0.00">
                  <c:v>19</c:v>
                </c:pt>
                <c:pt idx="2130">
                  <c:v>20</c:v>
                </c:pt>
                <c:pt idx="2131" formatCode="0.00">
                  <c:v>20</c:v>
                </c:pt>
                <c:pt idx="2132">
                  <c:v>23</c:v>
                </c:pt>
                <c:pt idx="2133">
                  <c:v>23</c:v>
                </c:pt>
                <c:pt idx="2134" formatCode="0.00">
                  <c:v>18</c:v>
                </c:pt>
                <c:pt idx="2135" formatCode="0.00">
                  <c:v>19</c:v>
                </c:pt>
                <c:pt idx="2136" formatCode="0.00">
                  <c:v>19</c:v>
                </c:pt>
                <c:pt idx="2137">
                  <c:v>21</c:v>
                </c:pt>
                <c:pt idx="2138">
                  <c:v>21</c:v>
                </c:pt>
                <c:pt idx="2139">
                  <c:v>21</c:v>
                </c:pt>
                <c:pt idx="2140">
                  <c:v>18</c:v>
                </c:pt>
                <c:pt idx="2141">
                  <c:v>18</c:v>
                </c:pt>
                <c:pt idx="2142">
                  <c:v>21</c:v>
                </c:pt>
                <c:pt idx="2143">
                  <c:v>21</c:v>
                </c:pt>
                <c:pt idx="2144">
                  <c:v>21</c:v>
                </c:pt>
                <c:pt idx="2145">
                  <c:v>20</c:v>
                </c:pt>
                <c:pt idx="2146">
                  <c:v>20</c:v>
                </c:pt>
                <c:pt idx="2147">
                  <c:v>18</c:v>
                </c:pt>
                <c:pt idx="2148" formatCode="0.00">
                  <c:v>17</c:v>
                </c:pt>
                <c:pt idx="2149" formatCode="0.00">
                  <c:v>19</c:v>
                </c:pt>
                <c:pt idx="2150" formatCode="0.00">
                  <c:v>18</c:v>
                </c:pt>
                <c:pt idx="2151" formatCode="0.00">
                  <c:v>19</c:v>
                </c:pt>
                <c:pt idx="2152">
                  <c:v>21</c:v>
                </c:pt>
                <c:pt idx="2153">
                  <c:v>21</c:v>
                </c:pt>
                <c:pt idx="2154" formatCode="0.00">
                  <c:v>18</c:v>
                </c:pt>
                <c:pt idx="2155">
                  <c:v>21</c:v>
                </c:pt>
                <c:pt idx="2156">
                  <c:v>22</c:v>
                </c:pt>
                <c:pt idx="2157">
                  <c:v>22</c:v>
                </c:pt>
                <c:pt idx="2158" formatCode="0.00">
                  <c:v>17</c:v>
                </c:pt>
                <c:pt idx="2159" formatCode="0.00">
                  <c:v>17</c:v>
                </c:pt>
                <c:pt idx="2160" formatCode="0.00">
                  <c:v>17</c:v>
                </c:pt>
                <c:pt idx="2161" formatCode="0.00">
                  <c:v>17</c:v>
                </c:pt>
                <c:pt idx="2162" formatCode="0.00">
                  <c:v>17</c:v>
                </c:pt>
                <c:pt idx="2163">
                  <c:v>24</c:v>
                </c:pt>
                <c:pt idx="2164">
                  <c:v>24</c:v>
                </c:pt>
                <c:pt idx="2165" formatCode="0.00">
                  <c:v>18</c:v>
                </c:pt>
                <c:pt idx="2166" formatCode="0.00">
                  <c:v>18</c:v>
                </c:pt>
                <c:pt idx="2167" formatCode="0.00">
                  <c:v>18</c:v>
                </c:pt>
                <c:pt idx="2168">
                  <c:v>19</c:v>
                </c:pt>
                <c:pt idx="2169">
                  <c:v>24</c:v>
                </c:pt>
                <c:pt idx="2170">
                  <c:v>24</c:v>
                </c:pt>
                <c:pt idx="2171" formatCode="0.00">
                  <c:v>18</c:v>
                </c:pt>
                <c:pt idx="2172" formatCode="0.00">
                  <c:v>19</c:v>
                </c:pt>
                <c:pt idx="2173" formatCode="0.00">
                  <c:v>19</c:v>
                </c:pt>
                <c:pt idx="2174" formatCode="0.00">
                  <c:v>19</c:v>
                </c:pt>
                <c:pt idx="2175">
                  <c:v>23</c:v>
                </c:pt>
                <c:pt idx="2176">
                  <c:v>18</c:v>
                </c:pt>
                <c:pt idx="2177">
                  <c:v>17</c:v>
                </c:pt>
                <c:pt idx="2178">
                  <c:v>17</c:v>
                </c:pt>
                <c:pt idx="2179">
                  <c:v>19</c:v>
                </c:pt>
                <c:pt idx="2180">
                  <c:v>17</c:v>
                </c:pt>
                <c:pt idx="2181">
                  <c:v>17</c:v>
                </c:pt>
                <c:pt idx="2182">
                  <c:v>17</c:v>
                </c:pt>
                <c:pt idx="2183">
                  <c:v>19</c:v>
                </c:pt>
                <c:pt idx="2184">
                  <c:v>19</c:v>
                </c:pt>
                <c:pt idx="2185">
                  <c:v>19</c:v>
                </c:pt>
                <c:pt idx="2186" formatCode="0.00">
                  <c:v>19</c:v>
                </c:pt>
                <c:pt idx="2187">
                  <c:v>19</c:v>
                </c:pt>
                <c:pt idx="2188">
                  <c:v>19</c:v>
                </c:pt>
                <c:pt idx="2189">
                  <c:v>19</c:v>
                </c:pt>
                <c:pt idx="2190">
                  <c:v>20</c:v>
                </c:pt>
                <c:pt idx="2191" formatCode="0.00">
                  <c:v>17</c:v>
                </c:pt>
                <c:pt idx="2192">
                  <c:v>19</c:v>
                </c:pt>
                <c:pt idx="2193">
                  <c:v>18</c:v>
                </c:pt>
                <c:pt idx="2194">
                  <c:v>19</c:v>
                </c:pt>
                <c:pt idx="2195">
                  <c:v>18</c:v>
                </c:pt>
                <c:pt idx="2196" formatCode="0.00">
                  <c:v>19</c:v>
                </c:pt>
                <c:pt idx="2197">
                  <c:v>18</c:v>
                </c:pt>
                <c:pt idx="2198">
                  <c:v>19</c:v>
                </c:pt>
                <c:pt idx="2199">
                  <c:v>19</c:v>
                </c:pt>
                <c:pt idx="2200" formatCode="0.00">
                  <c:v>16</c:v>
                </c:pt>
                <c:pt idx="2201">
                  <c:v>16</c:v>
                </c:pt>
                <c:pt idx="2202">
                  <c:v>21</c:v>
                </c:pt>
                <c:pt idx="2203">
                  <c:v>21</c:v>
                </c:pt>
                <c:pt idx="2204">
                  <c:v>22</c:v>
                </c:pt>
                <c:pt idx="2205">
                  <c:v>23</c:v>
                </c:pt>
                <c:pt idx="2206">
                  <c:v>23</c:v>
                </c:pt>
                <c:pt idx="2207">
                  <c:v>17</c:v>
                </c:pt>
                <c:pt idx="2208" formatCode="0.00">
                  <c:v>17</c:v>
                </c:pt>
                <c:pt idx="2209" formatCode="0.00">
                  <c:v>17</c:v>
                </c:pt>
                <c:pt idx="2210">
                  <c:v>20</c:v>
                </c:pt>
                <c:pt idx="2211">
                  <c:v>20</c:v>
                </c:pt>
                <c:pt idx="2212">
                  <c:v>20</c:v>
                </c:pt>
                <c:pt idx="2213">
                  <c:v>16</c:v>
                </c:pt>
                <c:pt idx="2214">
                  <c:v>16</c:v>
                </c:pt>
                <c:pt idx="2215" formatCode="0.00">
                  <c:v>15</c:v>
                </c:pt>
                <c:pt idx="2216" formatCode="0.00">
                  <c:v>16</c:v>
                </c:pt>
                <c:pt idx="2217">
                  <c:v>16</c:v>
                </c:pt>
                <c:pt idx="2218">
                  <c:v>20</c:v>
                </c:pt>
                <c:pt idx="2219">
                  <c:v>20</c:v>
                </c:pt>
                <c:pt idx="2220" formatCode="0.00">
                  <c:v>15</c:v>
                </c:pt>
                <c:pt idx="2221" formatCode="0.00">
                  <c:v>15</c:v>
                </c:pt>
                <c:pt idx="2222">
                  <c:v>23</c:v>
                </c:pt>
                <c:pt idx="2223">
                  <c:v>22</c:v>
                </c:pt>
                <c:pt idx="2224">
                  <c:v>22</c:v>
                </c:pt>
                <c:pt idx="2225">
                  <c:v>22</c:v>
                </c:pt>
                <c:pt idx="2226">
                  <c:v>23</c:v>
                </c:pt>
                <c:pt idx="2227">
                  <c:v>23</c:v>
                </c:pt>
                <c:pt idx="2228">
                  <c:v>23</c:v>
                </c:pt>
                <c:pt idx="2229">
                  <c:v>20</c:v>
                </c:pt>
                <c:pt idx="2230" formatCode="0.00">
                  <c:v>19</c:v>
                </c:pt>
                <c:pt idx="2231">
                  <c:v>20</c:v>
                </c:pt>
                <c:pt idx="2232">
                  <c:v>20</c:v>
                </c:pt>
                <c:pt idx="2233" formatCode="0.00">
                  <c:v>17</c:v>
                </c:pt>
                <c:pt idx="2234">
                  <c:v>20</c:v>
                </c:pt>
                <c:pt idx="2235">
                  <c:v>20</c:v>
                </c:pt>
                <c:pt idx="2236">
                  <c:v>20</c:v>
                </c:pt>
                <c:pt idx="2237">
                  <c:v>20</c:v>
                </c:pt>
                <c:pt idx="2238">
                  <c:v>17</c:v>
                </c:pt>
                <c:pt idx="2239" formatCode="0.00">
                  <c:v>17</c:v>
                </c:pt>
                <c:pt idx="2240">
                  <c:v>17</c:v>
                </c:pt>
                <c:pt idx="2241">
                  <c:v>17</c:v>
                </c:pt>
                <c:pt idx="2242">
                  <c:v>17</c:v>
                </c:pt>
                <c:pt idx="2243" formatCode="0.00">
                  <c:v>17</c:v>
                </c:pt>
                <c:pt idx="2244">
                  <c:v>20</c:v>
                </c:pt>
                <c:pt idx="2245">
                  <c:v>20</c:v>
                </c:pt>
                <c:pt idx="2246">
                  <c:v>20</c:v>
                </c:pt>
                <c:pt idx="2247">
                  <c:v>16</c:v>
                </c:pt>
                <c:pt idx="2248" formatCode="0.00">
                  <c:v>16</c:v>
                </c:pt>
                <c:pt idx="2249" formatCode="0.00">
                  <c:v>17</c:v>
                </c:pt>
                <c:pt idx="2250">
                  <c:v>17</c:v>
                </c:pt>
                <c:pt idx="2251">
                  <c:v>17</c:v>
                </c:pt>
                <c:pt idx="2252">
                  <c:v>22</c:v>
                </c:pt>
                <c:pt idx="2253">
                  <c:v>23</c:v>
                </c:pt>
                <c:pt idx="2254" formatCode="0.00">
                  <c:v>17</c:v>
                </c:pt>
                <c:pt idx="2255" formatCode="0.00">
                  <c:v>17</c:v>
                </c:pt>
                <c:pt idx="2256">
                  <c:v>20</c:v>
                </c:pt>
                <c:pt idx="2257">
                  <c:v>20</c:v>
                </c:pt>
                <c:pt idx="2258">
                  <c:v>26</c:v>
                </c:pt>
                <c:pt idx="2259">
                  <c:v>26</c:v>
                </c:pt>
                <c:pt idx="2260">
                  <c:v>25</c:v>
                </c:pt>
                <c:pt idx="2261">
                  <c:v>25</c:v>
                </c:pt>
                <c:pt idx="2262" formatCode="0.00">
                  <c:v>20</c:v>
                </c:pt>
                <c:pt idx="2263" formatCode="0.00">
                  <c:v>20</c:v>
                </c:pt>
                <c:pt idx="2264" formatCode="0.00">
                  <c:v>20</c:v>
                </c:pt>
                <c:pt idx="2265" formatCode="0.00">
                  <c:v>20</c:v>
                </c:pt>
                <c:pt idx="2266">
                  <c:v>26</c:v>
                </c:pt>
                <c:pt idx="2267">
                  <c:v>27</c:v>
                </c:pt>
                <c:pt idx="2268">
                  <c:v>27</c:v>
                </c:pt>
                <c:pt idx="2269" formatCode="0.00">
                  <c:v>20</c:v>
                </c:pt>
                <c:pt idx="2270" formatCode="0.00">
                  <c:v>21</c:v>
                </c:pt>
                <c:pt idx="2271">
                  <c:v>24</c:v>
                </c:pt>
                <c:pt idx="2272">
                  <c:v>24</c:v>
                </c:pt>
                <c:pt idx="2273">
                  <c:v>24</c:v>
                </c:pt>
                <c:pt idx="2274">
                  <c:v>25</c:v>
                </c:pt>
                <c:pt idx="2275" formatCode="0.00">
                  <c:v>20</c:v>
                </c:pt>
                <c:pt idx="2276">
                  <c:v>26</c:v>
                </c:pt>
                <c:pt idx="2277">
                  <c:v>25</c:v>
                </c:pt>
                <c:pt idx="2278">
                  <c:v>19</c:v>
                </c:pt>
                <c:pt idx="2279" formatCode="0.00">
                  <c:v>19</c:v>
                </c:pt>
                <c:pt idx="2280" formatCode="0.00">
                  <c:v>19</c:v>
                </c:pt>
                <c:pt idx="2281">
                  <c:v>25</c:v>
                </c:pt>
                <c:pt idx="2282">
                  <c:v>24</c:v>
                </c:pt>
                <c:pt idx="2283">
                  <c:v>24</c:v>
                </c:pt>
                <c:pt idx="2284">
                  <c:v>22</c:v>
                </c:pt>
                <c:pt idx="2285">
                  <c:v>22</c:v>
                </c:pt>
                <c:pt idx="2286">
                  <c:v>21</c:v>
                </c:pt>
                <c:pt idx="2287">
                  <c:v>22</c:v>
                </c:pt>
                <c:pt idx="2288">
                  <c:v>21</c:v>
                </c:pt>
                <c:pt idx="2289">
                  <c:v>17</c:v>
                </c:pt>
                <c:pt idx="2290">
                  <c:v>17</c:v>
                </c:pt>
                <c:pt idx="2291">
                  <c:v>17</c:v>
                </c:pt>
                <c:pt idx="2292">
                  <c:v>17</c:v>
                </c:pt>
                <c:pt idx="2293">
                  <c:v>17</c:v>
                </c:pt>
                <c:pt idx="2294">
                  <c:v>17</c:v>
                </c:pt>
                <c:pt idx="2295">
                  <c:v>17</c:v>
                </c:pt>
                <c:pt idx="2296">
                  <c:v>17</c:v>
                </c:pt>
                <c:pt idx="2297">
                  <c:v>20</c:v>
                </c:pt>
                <c:pt idx="2298">
                  <c:v>21</c:v>
                </c:pt>
                <c:pt idx="2299">
                  <c:v>19</c:v>
                </c:pt>
                <c:pt idx="2300">
                  <c:v>19</c:v>
                </c:pt>
                <c:pt idx="2301">
                  <c:v>20</c:v>
                </c:pt>
                <c:pt idx="2302">
                  <c:v>20</c:v>
                </c:pt>
                <c:pt idx="2303">
                  <c:v>20</c:v>
                </c:pt>
                <c:pt idx="2304">
                  <c:v>20</c:v>
                </c:pt>
                <c:pt idx="2305">
                  <c:v>21</c:v>
                </c:pt>
                <c:pt idx="2306">
                  <c:v>17</c:v>
                </c:pt>
                <c:pt idx="2307">
                  <c:v>17</c:v>
                </c:pt>
                <c:pt idx="2308">
                  <c:v>16</c:v>
                </c:pt>
                <c:pt idx="2309" formatCode="0.00">
                  <c:v>17</c:v>
                </c:pt>
                <c:pt idx="2310" formatCode="0.00">
                  <c:v>17</c:v>
                </c:pt>
                <c:pt idx="2311">
                  <c:v>20</c:v>
                </c:pt>
                <c:pt idx="2312">
                  <c:v>20</c:v>
                </c:pt>
                <c:pt idx="2313" formatCode="0.00">
                  <c:v>16</c:v>
                </c:pt>
                <c:pt idx="2314">
                  <c:v>22</c:v>
                </c:pt>
                <c:pt idx="2315">
                  <c:v>21</c:v>
                </c:pt>
                <c:pt idx="2316">
                  <c:v>21</c:v>
                </c:pt>
                <c:pt idx="2317">
                  <c:v>21</c:v>
                </c:pt>
                <c:pt idx="2318">
                  <c:v>21</c:v>
                </c:pt>
                <c:pt idx="2319">
                  <c:v>21</c:v>
                </c:pt>
                <c:pt idx="2320">
                  <c:v>20</c:v>
                </c:pt>
                <c:pt idx="2321">
                  <c:v>20</c:v>
                </c:pt>
                <c:pt idx="2322" formatCode="0.00">
                  <c:v>18</c:v>
                </c:pt>
                <c:pt idx="2323" formatCode="0.00">
                  <c:v>17</c:v>
                </c:pt>
                <c:pt idx="2324">
                  <c:v>17</c:v>
                </c:pt>
                <c:pt idx="2325" formatCode="0.00">
                  <c:v>17</c:v>
                </c:pt>
                <c:pt idx="2326" formatCode="0.00">
                  <c:v>16</c:v>
                </c:pt>
                <c:pt idx="2327" formatCode="0.00">
                  <c:v>16</c:v>
                </c:pt>
                <c:pt idx="2328">
                  <c:v>20</c:v>
                </c:pt>
                <c:pt idx="2329" formatCode="0.00">
                  <c:v>17</c:v>
                </c:pt>
                <c:pt idx="2330">
                  <c:v>20</c:v>
                </c:pt>
                <c:pt idx="2331">
                  <c:v>20</c:v>
                </c:pt>
                <c:pt idx="2332">
                  <c:v>20</c:v>
                </c:pt>
                <c:pt idx="2333">
                  <c:v>21</c:v>
                </c:pt>
                <c:pt idx="2334">
                  <c:v>16</c:v>
                </c:pt>
                <c:pt idx="2335" formatCode="0.00">
                  <c:v>16</c:v>
                </c:pt>
                <c:pt idx="2336" formatCode="0.00">
                  <c:v>16</c:v>
                </c:pt>
                <c:pt idx="2337">
                  <c:v>16</c:v>
                </c:pt>
                <c:pt idx="2338" formatCode="0.00">
                  <c:v>17</c:v>
                </c:pt>
                <c:pt idx="2339">
                  <c:v>21</c:v>
                </c:pt>
                <c:pt idx="2340">
                  <c:v>21</c:v>
                </c:pt>
                <c:pt idx="2341">
                  <c:v>17</c:v>
                </c:pt>
                <c:pt idx="2342" formatCode="0.00">
                  <c:v>16</c:v>
                </c:pt>
                <c:pt idx="2343" formatCode="0.00">
                  <c:v>17</c:v>
                </c:pt>
                <c:pt idx="2344">
                  <c:v>17</c:v>
                </c:pt>
                <c:pt idx="2345" formatCode="0.00">
                  <c:v>16</c:v>
                </c:pt>
                <c:pt idx="2346" formatCode="0.00">
                  <c:v>17</c:v>
                </c:pt>
                <c:pt idx="2347" formatCode="0.00">
                  <c:v>17</c:v>
                </c:pt>
                <c:pt idx="2348" formatCode="0.00">
                  <c:v>17</c:v>
                </c:pt>
                <c:pt idx="2349">
                  <c:v>17</c:v>
                </c:pt>
                <c:pt idx="2350">
                  <c:v>19</c:v>
                </c:pt>
                <c:pt idx="2351" formatCode="0.00">
                  <c:v>18</c:v>
                </c:pt>
                <c:pt idx="2352" formatCode="0.00">
                  <c:v>17</c:v>
                </c:pt>
                <c:pt idx="2353" formatCode="0.00">
                  <c:v>17</c:v>
                </c:pt>
                <c:pt idx="2354" formatCode="0.00">
                  <c:v>17</c:v>
                </c:pt>
                <c:pt idx="2355">
                  <c:v>17</c:v>
                </c:pt>
                <c:pt idx="2356" formatCode="0.00">
                  <c:v>17</c:v>
                </c:pt>
                <c:pt idx="2357" formatCode="0.00">
                  <c:v>17</c:v>
                </c:pt>
                <c:pt idx="2358">
                  <c:v>17</c:v>
                </c:pt>
                <c:pt idx="2359" formatCode="0.00">
                  <c:v>18</c:v>
                </c:pt>
                <c:pt idx="2360" formatCode="0.00">
                  <c:v>17</c:v>
                </c:pt>
                <c:pt idx="2361" formatCode="0.00">
                  <c:v>17</c:v>
                </c:pt>
                <c:pt idx="2362" formatCode="0.00">
                  <c:v>16</c:v>
                </c:pt>
                <c:pt idx="2363">
                  <c:v>16</c:v>
                </c:pt>
                <c:pt idx="2364">
                  <c:v>16</c:v>
                </c:pt>
                <c:pt idx="2365">
                  <c:v>19</c:v>
                </c:pt>
                <c:pt idx="2366">
                  <c:v>16</c:v>
                </c:pt>
                <c:pt idx="2367" formatCode="0.00">
                  <c:v>16</c:v>
                </c:pt>
                <c:pt idx="2368">
                  <c:v>16</c:v>
                </c:pt>
                <c:pt idx="2369" formatCode="0.00">
                  <c:v>16</c:v>
                </c:pt>
                <c:pt idx="2370">
                  <c:v>16</c:v>
                </c:pt>
                <c:pt idx="2371" formatCode="0.00">
                  <c:v>16</c:v>
                </c:pt>
                <c:pt idx="2372" formatCode="0.00">
                  <c:v>16</c:v>
                </c:pt>
                <c:pt idx="2373">
                  <c:v>17</c:v>
                </c:pt>
                <c:pt idx="2374" formatCode="0.00">
                  <c:v>17</c:v>
                </c:pt>
                <c:pt idx="2375" formatCode="0.00">
                  <c:v>17</c:v>
                </c:pt>
                <c:pt idx="2376" formatCode="0.00">
                  <c:v>17</c:v>
                </c:pt>
                <c:pt idx="2377" formatCode="0.00">
                  <c:v>17</c:v>
                </c:pt>
                <c:pt idx="2378" formatCode="0.00">
                  <c:v>17</c:v>
                </c:pt>
                <c:pt idx="2379" formatCode="0.00">
                  <c:v>17</c:v>
                </c:pt>
                <c:pt idx="2380">
                  <c:v>21</c:v>
                </c:pt>
                <c:pt idx="2381">
                  <c:v>17</c:v>
                </c:pt>
                <c:pt idx="2382">
                  <c:v>15</c:v>
                </c:pt>
                <c:pt idx="2383">
                  <c:v>16</c:v>
                </c:pt>
                <c:pt idx="2384">
                  <c:v>17</c:v>
                </c:pt>
                <c:pt idx="2385">
                  <c:v>17</c:v>
                </c:pt>
                <c:pt idx="2386" formatCode="0.00">
                  <c:v>16</c:v>
                </c:pt>
                <c:pt idx="2387">
                  <c:v>16</c:v>
                </c:pt>
                <c:pt idx="2388" formatCode="0.00">
                  <c:v>17</c:v>
                </c:pt>
                <c:pt idx="2389" formatCode="0.00">
                  <c:v>16</c:v>
                </c:pt>
                <c:pt idx="2390" formatCode="0.00">
                  <c:v>16</c:v>
                </c:pt>
                <c:pt idx="2391" formatCode="0.00">
                  <c:v>15</c:v>
                </c:pt>
                <c:pt idx="2392" formatCode="0.00">
                  <c:v>15</c:v>
                </c:pt>
                <c:pt idx="2393">
                  <c:v>14</c:v>
                </c:pt>
                <c:pt idx="2394">
                  <c:v>18</c:v>
                </c:pt>
                <c:pt idx="2395">
                  <c:v>16</c:v>
                </c:pt>
                <c:pt idx="2396" formatCode="0.00">
                  <c:v>16</c:v>
                </c:pt>
                <c:pt idx="2397" formatCode="0.00">
                  <c:v>15</c:v>
                </c:pt>
                <c:pt idx="2398">
                  <c:v>18</c:v>
                </c:pt>
                <c:pt idx="2399">
                  <c:v>19</c:v>
                </c:pt>
                <c:pt idx="2400">
                  <c:v>19</c:v>
                </c:pt>
                <c:pt idx="2401">
                  <c:v>19</c:v>
                </c:pt>
                <c:pt idx="2402">
                  <c:v>19</c:v>
                </c:pt>
                <c:pt idx="2403" formatCode="0.00">
                  <c:v>15</c:v>
                </c:pt>
                <c:pt idx="2404" formatCode="0.00">
                  <c:v>15</c:v>
                </c:pt>
                <c:pt idx="2405" formatCode="0.00">
                  <c:v>16</c:v>
                </c:pt>
                <c:pt idx="2406">
                  <c:v>19</c:v>
                </c:pt>
                <c:pt idx="2407">
                  <c:v>19</c:v>
                </c:pt>
                <c:pt idx="2408">
                  <c:v>19</c:v>
                </c:pt>
                <c:pt idx="2409">
                  <c:v>20</c:v>
                </c:pt>
                <c:pt idx="2410">
                  <c:v>18</c:v>
                </c:pt>
                <c:pt idx="2411">
                  <c:v>17</c:v>
                </c:pt>
                <c:pt idx="2412">
                  <c:v>17</c:v>
                </c:pt>
                <c:pt idx="2413" formatCode="0.00">
                  <c:v>17</c:v>
                </c:pt>
                <c:pt idx="2414" formatCode="0.00">
                  <c:v>17</c:v>
                </c:pt>
                <c:pt idx="2415">
                  <c:v>21</c:v>
                </c:pt>
                <c:pt idx="2416">
                  <c:v>21</c:v>
                </c:pt>
                <c:pt idx="2417">
                  <c:v>15</c:v>
                </c:pt>
                <c:pt idx="2418">
                  <c:v>21</c:v>
                </c:pt>
                <c:pt idx="2419">
                  <c:v>21</c:v>
                </c:pt>
                <c:pt idx="2420">
                  <c:v>20</c:v>
                </c:pt>
                <c:pt idx="2421">
                  <c:v>21</c:v>
                </c:pt>
                <c:pt idx="2422">
                  <c:v>21</c:v>
                </c:pt>
                <c:pt idx="2423">
                  <c:v>16</c:v>
                </c:pt>
                <c:pt idx="2424">
                  <c:v>17</c:v>
                </c:pt>
                <c:pt idx="2425">
                  <c:v>17</c:v>
                </c:pt>
                <c:pt idx="2426">
                  <c:v>17</c:v>
                </c:pt>
                <c:pt idx="2427">
                  <c:v>16</c:v>
                </c:pt>
                <c:pt idx="2428">
                  <c:v>19</c:v>
                </c:pt>
                <c:pt idx="2429">
                  <c:v>17</c:v>
                </c:pt>
                <c:pt idx="2430">
                  <c:v>17</c:v>
                </c:pt>
                <c:pt idx="2431">
                  <c:v>17</c:v>
                </c:pt>
                <c:pt idx="2432">
                  <c:v>16</c:v>
                </c:pt>
                <c:pt idx="2433">
                  <c:v>20</c:v>
                </c:pt>
                <c:pt idx="2434">
                  <c:v>20</c:v>
                </c:pt>
                <c:pt idx="2435">
                  <c:v>16</c:v>
                </c:pt>
                <c:pt idx="2436">
                  <c:v>19</c:v>
                </c:pt>
                <c:pt idx="2437">
                  <c:v>18</c:v>
                </c:pt>
                <c:pt idx="2438">
                  <c:v>17</c:v>
                </c:pt>
                <c:pt idx="2439" formatCode="0.00">
                  <c:v>17</c:v>
                </c:pt>
                <c:pt idx="2440" formatCode="0.00">
                  <c:v>17</c:v>
                </c:pt>
                <c:pt idx="2441">
                  <c:v>18</c:v>
                </c:pt>
                <c:pt idx="2442">
                  <c:v>18</c:v>
                </c:pt>
                <c:pt idx="2443">
                  <c:v>23</c:v>
                </c:pt>
                <c:pt idx="2444" formatCode="0.00">
                  <c:v>16</c:v>
                </c:pt>
                <c:pt idx="2445" formatCode="0.00">
                  <c:v>16</c:v>
                </c:pt>
                <c:pt idx="2446" formatCode="0.00">
                  <c:v>16</c:v>
                </c:pt>
                <c:pt idx="2447">
                  <c:v>19</c:v>
                </c:pt>
                <c:pt idx="2448">
                  <c:v>19</c:v>
                </c:pt>
                <c:pt idx="2449">
                  <c:v>21</c:v>
                </c:pt>
                <c:pt idx="2450">
                  <c:v>21</c:v>
                </c:pt>
                <c:pt idx="2451">
                  <c:v>21</c:v>
                </c:pt>
                <c:pt idx="2452">
                  <c:v>27</c:v>
                </c:pt>
                <c:pt idx="2453">
                  <c:v>27</c:v>
                </c:pt>
                <c:pt idx="2454">
                  <c:v>26</c:v>
                </c:pt>
                <c:pt idx="2455">
                  <c:v>16</c:v>
                </c:pt>
                <c:pt idx="2456">
                  <c:v>18</c:v>
                </c:pt>
                <c:pt idx="2457">
                  <c:v>17</c:v>
                </c:pt>
                <c:pt idx="2458">
                  <c:v>16</c:v>
                </c:pt>
                <c:pt idx="2459">
                  <c:v>16</c:v>
                </c:pt>
                <c:pt idx="2460">
                  <c:v>17</c:v>
                </c:pt>
                <c:pt idx="2461">
                  <c:v>19</c:v>
                </c:pt>
                <c:pt idx="2462">
                  <c:v>19</c:v>
                </c:pt>
                <c:pt idx="2463">
                  <c:v>20</c:v>
                </c:pt>
                <c:pt idx="2464">
                  <c:v>16</c:v>
                </c:pt>
                <c:pt idx="2465">
                  <c:v>16</c:v>
                </c:pt>
                <c:pt idx="2466">
                  <c:v>19</c:v>
                </c:pt>
                <c:pt idx="2467">
                  <c:v>19</c:v>
                </c:pt>
                <c:pt idx="2468">
                  <c:v>19</c:v>
                </c:pt>
                <c:pt idx="2469">
                  <c:v>19</c:v>
                </c:pt>
                <c:pt idx="2470">
                  <c:v>18</c:v>
                </c:pt>
                <c:pt idx="2471">
                  <c:v>18</c:v>
                </c:pt>
                <c:pt idx="2472">
                  <c:v>17</c:v>
                </c:pt>
                <c:pt idx="2473">
                  <c:v>20</c:v>
                </c:pt>
                <c:pt idx="2474" formatCode="0.00">
                  <c:v>17</c:v>
                </c:pt>
                <c:pt idx="2475" formatCode="0.00">
                  <c:v>17</c:v>
                </c:pt>
                <c:pt idx="2476" formatCode="0.00">
                  <c:v>17</c:v>
                </c:pt>
                <c:pt idx="2477">
                  <c:v>20</c:v>
                </c:pt>
                <c:pt idx="2478">
                  <c:v>21</c:v>
                </c:pt>
                <c:pt idx="2479">
                  <c:v>15</c:v>
                </c:pt>
                <c:pt idx="2480">
                  <c:v>15</c:v>
                </c:pt>
                <c:pt idx="2481">
                  <c:v>17</c:v>
                </c:pt>
                <c:pt idx="2482">
                  <c:v>17</c:v>
                </c:pt>
                <c:pt idx="2483" formatCode="0.00">
                  <c:v>17</c:v>
                </c:pt>
                <c:pt idx="2484" formatCode="0.00">
                  <c:v>17</c:v>
                </c:pt>
                <c:pt idx="2485" formatCode="0.00">
                  <c:v>16</c:v>
                </c:pt>
                <c:pt idx="2486" formatCode="0.00">
                  <c:v>16</c:v>
                </c:pt>
                <c:pt idx="2487">
                  <c:v>17</c:v>
                </c:pt>
                <c:pt idx="2488" formatCode="0.00">
                  <c:v>16</c:v>
                </c:pt>
                <c:pt idx="2489" formatCode="0.00">
                  <c:v>16</c:v>
                </c:pt>
                <c:pt idx="2490" formatCode="0.00">
                  <c:v>16</c:v>
                </c:pt>
                <c:pt idx="2491">
                  <c:v>15</c:v>
                </c:pt>
                <c:pt idx="2492" formatCode="0.00">
                  <c:v>15</c:v>
                </c:pt>
                <c:pt idx="2493">
                  <c:v>18</c:v>
                </c:pt>
                <c:pt idx="2494">
                  <c:v>18</c:v>
                </c:pt>
                <c:pt idx="2495">
                  <c:v>18</c:v>
                </c:pt>
                <c:pt idx="2496">
                  <c:v>19</c:v>
                </c:pt>
                <c:pt idx="2497" formatCode="0.00">
                  <c:v>17</c:v>
                </c:pt>
                <c:pt idx="2498" formatCode="0.00">
                  <c:v>17</c:v>
                </c:pt>
                <c:pt idx="2499" formatCode="0.00">
                  <c:v>16</c:v>
                </c:pt>
                <c:pt idx="2500">
                  <c:v>19</c:v>
                </c:pt>
                <c:pt idx="2501">
                  <c:v>20</c:v>
                </c:pt>
                <c:pt idx="2502" formatCode="0.00">
                  <c:v>17</c:v>
                </c:pt>
                <c:pt idx="2503" formatCode="0.00">
                  <c:v>17</c:v>
                </c:pt>
                <c:pt idx="2504" formatCode="0.00">
                  <c:v>17</c:v>
                </c:pt>
                <c:pt idx="2505">
                  <c:v>21</c:v>
                </c:pt>
                <c:pt idx="2506">
                  <c:v>21</c:v>
                </c:pt>
                <c:pt idx="2507">
                  <c:v>20</c:v>
                </c:pt>
                <c:pt idx="2508">
                  <c:v>19</c:v>
                </c:pt>
                <c:pt idx="2509">
                  <c:v>19</c:v>
                </c:pt>
                <c:pt idx="2510" formatCode="0.00">
                  <c:v>18</c:v>
                </c:pt>
                <c:pt idx="2511" formatCode="0.00">
                  <c:v>18</c:v>
                </c:pt>
                <c:pt idx="2512">
                  <c:v>22</c:v>
                </c:pt>
                <c:pt idx="2513">
                  <c:v>23</c:v>
                </c:pt>
                <c:pt idx="2514">
                  <c:v>23</c:v>
                </c:pt>
                <c:pt idx="2515" formatCode="0.00">
                  <c:v>19</c:v>
                </c:pt>
                <c:pt idx="2516" formatCode="0.00">
                  <c:v>19</c:v>
                </c:pt>
                <c:pt idx="2517">
                  <c:v>24</c:v>
                </c:pt>
                <c:pt idx="2518">
                  <c:v>24</c:v>
                </c:pt>
                <c:pt idx="2519">
                  <c:v>24</c:v>
                </c:pt>
                <c:pt idx="2520">
                  <c:v>23</c:v>
                </c:pt>
                <c:pt idx="2521">
                  <c:v>23</c:v>
                </c:pt>
                <c:pt idx="2522">
                  <c:v>21</c:v>
                </c:pt>
                <c:pt idx="2523">
                  <c:v>21</c:v>
                </c:pt>
                <c:pt idx="2524">
                  <c:v>17</c:v>
                </c:pt>
                <c:pt idx="2525">
                  <c:v>17</c:v>
                </c:pt>
                <c:pt idx="2526">
                  <c:v>17</c:v>
                </c:pt>
                <c:pt idx="2527">
                  <c:v>19</c:v>
                </c:pt>
                <c:pt idx="2528">
                  <c:v>20</c:v>
                </c:pt>
                <c:pt idx="2529">
                  <c:v>16</c:v>
                </c:pt>
                <c:pt idx="2530">
                  <c:v>17</c:v>
                </c:pt>
                <c:pt idx="2531">
                  <c:v>18</c:v>
                </c:pt>
                <c:pt idx="2532">
                  <c:v>17</c:v>
                </c:pt>
                <c:pt idx="2533" formatCode="0.00">
                  <c:v>16</c:v>
                </c:pt>
                <c:pt idx="2534" formatCode="0.00">
                  <c:v>16</c:v>
                </c:pt>
                <c:pt idx="2535" formatCode="0.00">
                  <c:v>17</c:v>
                </c:pt>
                <c:pt idx="2536" formatCode="0.00">
                  <c:v>18</c:v>
                </c:pt>
                <c:pt idx="2537" formatCode="0.00">
                  <c:v>18</c:v>
                </c:pt>
                <c:pt idx="2538" formatCode="0.00">
                  <c:v>20</c:v>
                </c:pt>
                <c:pt idx="2539" formatCode="0.00">
                  <c:v>19</c:v>
                </c:pt>
                <c:pt idx="2540" formatCode="0.00">
                  <c:v>19</c:v>
                </c:pt>
                <c:pt idx="2541">
                  <c:v>19</c:v>
                </c:pt>
                <c:pt idx="2542" formatCode="0.00">
                  <c:v>19</c:v>
                </c:pt>
                <c:pt idx="2543">
                  <c:v>19</c:v>
                </c:pt>
                <c:pt idx="2544">
                  <c:v>18</c:v>
                </c:pt>
                <c:pt idx="2545" formatCode="0.00">
                  <c:v>18</c:v>
                </c:pt>
                <c:pt idx="2546">
                  <c:v>17</c:v>
                </c:pt>
                <c:pt idx="2547" formatCode="0.00">
                  <c:v>17</c:v>
                </c:pt>
                <c:pt idx="2548" formatCode="0.00">
                  <c:v>17</c:v>
                </c:pt>
                <c:pt idx="2549">
                  <c:v>18</c:v>
                </c:pt>
                <c:pt idx="2550" formatCode="0.00">
                  <c:v>17</c:v>
                </c:pt>
                <c:pt idx="2551">
                  <c:v>17</c:v>
                </c:pt>
                <c:pt idx="2552">
                  <c:v>17</c:v>
                </c:pt>
                <c:pt idx="2553">
                  <c:v>17</c:v>
                </c:pt>
                <c:pt idx="2554">
                  <c:v>17</c:v>
                </c:pt>
                <c:pt idx="2555" formatCode="0.00">
                  <c:v>17</c:v>
                </c:pt>
                <c:pt idx="2556">
                  <c:v>19</c:v>
                </c:pt>
                <c:pt idx="2557" formatCode="0.00">
                  <c:v>17</c:v>
                </c:pt>
                <c:pt idx="2558">
                  <c:v>17</c:v>
                </c:pt>
                <c:pt idx="2559" formatCode="0.00">
                  <c:v>16</c:v>
                </c:pt>
                <c:pt idx="2560" formatCode="0.00">
                  <c:v>16</c:v>
                </c:pt>
                <c:pt idx="2561">
                  <c:v>19</c:v>
                </c:pt>
                <c:pt idx="2562" formatCode="0.00">
                  <c:v>17</c:v>
                </c:pt>
                <c:pt idx="2563" formatCode="0.00">
                  <c:v>17</c:v>
                </c:pt>
                <c:pt idx="2564" formatCode="0.00">
                  <c:v>17</c:v>
                </c:pt>
                <c:pt idx="2565">
                  <c:v>20</c:v>
                </c:pt>
                <c:pt idx="2566">
                  <c:v>19</c:v>
                </c:pt>
                <c:pt idx="2567">
                  <c:v>18</c:v>
                </c:pt>
                <c:pt idx="2568" formatCode="0.00">
                  <c:v>19</c:v>
                </c:pt>
                <c:pt idx="2569" formatCode="0.00">
                  <c:v>18</c:v>
                </c:pt>
                <c:pt idx="2570" formatCode="0.00">
                  <c:v>18</c:v>
                </c:pt>
                <c:pt idx="2571" formatCode="0.00">
                  <c:v>18</c:v>
                </c:pt>
                <c:pt idx="2572">
                  <c:v>18</c:v>
                </c:pt>
                <c:pt idx="2573">
                  <c:v>18</c:v>
                </c:pt>
                <c:pt idx="2574">
                  <c:v>18</c:v>
                </c:pt>
                <c:pt idx="2575" formatCode="0.00">
                  <c:v>18</c:v>
                </c:pt>
                <c:pt idx="2576" formatCode="0.00">
                  <c:v>18</c:v>
                </c:pt>
                <c:pt idx="2577">
                  <c:v>18</c:v>
                </c:pt>
                <c:pt idx="2578">
                  <c:v>18</c:v>
                </c:pt>
                <c:pt idx="2579" formatCode="0.00">
                  <c:v>18</c:v>
                </c:pt>
                <c:pt idx="2580">
                  <c:v>17</c:v>
                </c:pt>
                <c:pt idx="2581">
                  <c:v>17</c:v>
                </c:pt>
                <c:pt idx="2582">
                  <c:v>21</c:v>
                </c:pt>
                <c:pt idx="2583" formatCode="0.00">
                  <c:v>18</c:v>
                </c:pt>
                <c:pt idx="2584">
                  <c:v>18</c:v>
                </c:pt>
                <c:pt idx="2585">
                  <c:v>18</c:v>
                </c:pt>
                <c:pt idx="2586">
                  <c:v>18</c:v>
                </c:pt>
                <c:pt idx="2587" formatCode="0.00">
                  <c:v>18</c:v>
                </c:pt>
                <c:pt idx="2588" formatCode="0.00">
                  <c:v>18</c:v>
                </c:pt>
                <c:pt idx="2589" formatCode="0.00">
                  <c:v>17</c:v>
                </c:pt>
                <c:pt idx="2590" formatCode="0.00">
                  <c:v>18</c:v>
                </c:pt>
                <c:pt idx="2591" formatCode="0.00">
                  <c:v>18</c:v>
                </c:pt>
                <c:pt idx="2592" formatCode="0.00">
                  <c:v>19</c:v>
                </c:pt>
                <c:pt idx="2593" formatCode="0.00">
                  <c:v>22</c:v>
                </c:pt>
                <c:pt idx="2594" formatCode="0.00">
                  <c:v>21</c:v>
                </c:pt>
                <c:pt idx="2595" formatCode="0.00">
                  <c:v>21</c:v>
                </c:pt>
                <c:pt idx="2596">
                  <c:v>20</c:v>
                </c:pt>
                <c:pt idx="2597">
                  <c:v>20</c:v>
                </c:pt>
                <c:pt idx="2598">
                  <c:v>21</c:v>
                </c:pt>
                <c:pt idx="2599" formatCode="0.00">
                  <c:v>21</c:v>
                </c:pt>
                <c:pt idx="2600">
                  <c:v>20</c:v>
                </c:pt>
                <c:pt idx="2601" formatCode="0.00">
                  <c:v>20</c:v>
                </c:pt>
                <c:pt idx="2602" formatCode="0.00">
                  <c:v>20</c:v>
                </c:pt>
                <c:pt idx="2603">
                  <c:v>20</c:v>
                </c:pt>
                <c:pt idx="2604" formatCode="0.00">
                  <c:v>20</c:v>
                </c:pt>
                <c:pt idx="2605" formatCode="0.00">
                  <c:v>19</c:v>
                </c:pt>
                <c:pt idx="2606" formatCode="0.00">
                  <c:v>19</c:v>
                </c:pt>
                <c:pt idx="2607">
                  <c:v>18</c:v>
                </c:pt>
                <c:pt idx="2608">
                  <c:v>18</c:v>
                </c:pt>
                <c:pt idx="2609" formatCode="0.00">
                  <c:v>20</c:v>
                </c:pt>
                <c:pt idx="2610">
                  <c:v>19</c:v>
                </c:pt>
                <c:pt idx="2611" formatCode="0.00">
                  <c:v>19</c:v>
                </c:pt>
                <c:pt idx="2612" formatCode="0.00">
                  <c:v>19</c:v>
                </c:pt>
                <c:pt idx="2613">
                  <c:v>21</c:v>
                </c:pt>
                <c:pt idx="2614">
                  <c:v>21</c:v>
                </c:pt>
                <c:pt idx="2615">
                  <c:v>20</c:v>
                </c:pt>
                <c:pt idx="2616" formatCode="0.00">
                  <c:v>19</c:v>
                </c:pt>
                <c:pt idx="2617" formatCode="0.00">
                  <c:v>18</c:v>
                </c:pt>
                <c:pt idx="2618" formatCode="0.00">
                  <c:v>19</c:v>
                </c:pt>
                <c:pt idx="2619" formatCode="0.00">
                  <c:v>18</c:v>
                </c:pt>
                <c:pt idx="2620" formatCode="0.00">
                  <c:v>18</c:v>
                </c:pt>
                <c:pt idx="2621">
                  <c:v>19</c:v>
                </c:pt>
                <c:pt idx="2622" formatCode="0.00">
                  <c:v>18</c:v>
                </c:pt>
                <c:pt idx="2623" formatCode="0.00">
                  <c:v>20</c:v>
                </c:pt>
                <c:pt idx="2624" formatCode="0.00">
                  <c:v>19</c:v>
                </c:pt>
                <c:pt idx="2625" formatCode="0.00">
                  <c:v>19</c:v>
                </c:pt>
                <c:pt idx="2626">
                  <c:v>19</c:v>
                </c:pt>
                <c:pt idx="2627" formatCode="0.00">
                  <c:v>19</c:v>
                </c:pt>
                <c:pt idx="2628">
                  <c:v>18</c:v>
                </c:pt>
                <c:pt idx="2629" formatCode="0.00">
                  <c:v>18</c:v>
                </c:pt>
                <c:pt idx="2630" formatCode="0.00">
                  <c:v>18</c:v>
                </c:pt>
                <c:pt idx="2631" formatCode="0.00">
                  <c:v>18</c:v>
                </c:pt>
                <c:pt idx="2632" formatCode="0.00">
                  <c:v>18</c:v>
                </c:pt>
                <c:pt idx="2633" formatCode="0.00">
                  <c:v>20</c:v>
                </c:pt>
                <c:pt idx="2634" formatCode="0.00">
                  <c:v>20</c:v>
                </c:pt>
                <c:pt idx="2635">
                  <c:v>19</c:v>
                </c:pt>
                <c:pt idx="2636" formatCode="0.00">
                  <c:v>22</c:v>
                </c:pt>
                <c:pt idx="2637" formatCode="0.00">
                  <c:v>22</c:v>
                </c:pt>
                <c:pt idx="2638" formatCode="0.00">
                  <c:v>21</c:v>
                </c:pt>
                <c:pt idx="2639" formatCode="0.00">
                  <c:v>20</c:v>
                </c:pt>
                <c:pt idx="2640" formatCode="0.00">
                  <c:v>24</c:v>
                </c:pt>
                <c:pt idx="2641" formatCode="0.00">
                  <c:v>24</c:v>
                </c:pt>
                <c:pt idx="2642">
                  <c:v>23</c:v>
                </c:pt>
                <c:pt idx="2643" formatCode="0.00">
                  <c:v>23</c:v>
                </c:pt>
                <c:pt idx="2644" formatCode="0.00">
                  <c:v>23</c:v>
                </c:pt>
                <c:pt idx="2645" formatCode="0.00">
                  <c:v>22</c:v>
                </c:pt>
                <c:pt idx="2646">
                  <c:v>19</c:v>
                </c:pt>
                <c:pt idx="2647" formatCode="0.00">
                  <c:v>19</c:v>
                </c:pt>
                <c:pt idx="2648">
                  <c:v>18</c:v>
                </c:pt>
                <c:pt idx="2649" formatCode="0.00">
                  <c:v>19</c:v>
                </c:pt>
                <c:pt idx="2650" formatCode="0.00">
                  <c:v>19</c:v>
                </c:pt>
                <c:pt idx="2651">
                  <c:v>18</c:v>
                </c:pt>
                <c:pt idx="2652" formatCode="0.00">
                  <c:v>18</c:v>
                </c:pt>
                <c:pt idx="2653" formatCode="0.00">
                  <c:v>17</c:v>
                </c:pt>
                <c:pt idx="2654" formatCode="0.00">
                  <c:v>17</c:v>
                </c:pt>
                <c:pt idx="2655">
                  <c:v>24</c:v>
                </c:pt>
                <c:pt idx="2656">
                  <c:v>23</c:v>
                </c:pt>
                <c:pt idx="2657">
                  <c:v>21</c:v>
                </c:pt>
                <c:pt idx="2658">
                  <c:v>20</c:v>
                </c:pt>
                <c:pt idx="2659">
                  <c:v>21</c:v>
                </c:pt>
                <c:pt idx="2660">
                  <c:v>20</c:v>
                </c:pt>
                <c:pt idx="2661" formatCode="0.00">
                  <c:v>21</c:v>
                </c:pt>
                <c:pt idx="2662" formatCode="0.00">
                  <c:v>21</c:v>
                </c:pt>
                <c:pt idx="2663" formatCode="0.00">
                  <c:v>20</c:v>
                </c:pt>
                <c:pt idx="2664" formatCode="0.00">
                  <c:v>20</c:v>
                </c:pt>
                <c:pt idx="2665" formatCode="0.00">
                  <c:v>20</c:v>
                </c:pt>
                <c:pt idx="2666">
                  <c:v>19</c:v>
                </c:pt>
                <c:pt idx="2667" formatCode="0.00">
                  <c:v>19</c:v>
                </c:pt>
                <c:pt idx="2668">
                  <c:v>19</c:v>
                </c:pt>
                <c:pt idx="2669" formatCode="0.00">
                  <c:v>19</c:v>
                </c:pt>
                <c:pt idx="2670" formatCode="0.00">
                  <c:v>19</c:v>
                </c:pt>
                <c:pt idx="2671" formatCode="0.00">
                  <c:v>19</c:v>
                </c:pt>
                <c:pt idx="2672" formatCode="0.00">
                  <c:v>20</c:v>
                </c:pt>
                <c:pt idx="2673" formatCode="0.00">
                  <c:v>20</c:v>
                </c:pt>
                <c:pt idx="2674" formatCode="0.00">
                  <c:v>19</c:v>
                </c:pt>
                <c:pt idx="2675" formatCode="0.00">
                  <c:v>19</c:v>
                </c:pt>
                <c:pt idx="2676" formatCode="0.00">
                  <c:v>19</c:v>
                </c:pt>
                <c:pt idx="2677">
                  <c:v>19</c:v>
                </c:pt>
                <c:pt idx="2678" formatCode="0.00">
                  <c:v>19</c:v>
                </c:pt>
                <c:pt idx="2679" formatCode="0.00">
                  <c:v>19</c:v>
                </c:pt>
                <c:pt idx="2680" formatCode="0.00">
                  <c:v>19</c:v>
                </c:pt>
                <c:pt idx="2681" formatCode="0.00">
                  <c:v>19</c:v>
                </c:pt>
                <c:pt idx="2682" formatCode="0.00">
                  <c:v>19</c:v>
                </c:pt>
                <c:pt idx="2683" formatCode="0.00">
                  <c:v>19</c:v>
                </c:pt>
                <c:pt idx="2684" formatCode="0.00">
                  <c:v>19</c:v>
                </c:pt>
                <c:pt idx="2685">
                  <c:v>20</c:v>
                </c:pt>
                <c:pt idx="2686">
                  <c:v>20</c:v>
                </c:pt>
                <c:pt idx="2687" formatCode="0.00">
                  <c:v>23</c:v>
                </c:pt>
                <c:pt idx="2688" formatCode="0.00">
                  <c:v>22</c:v>
                </c:pt>
                <c:pt idx="2689" formatCode="0.00">
                  <c:v>22</c:v>
                </c:pt>
                <c:pt idx="2690" formatCode="0.00">
                  <c:v>24</c:v>
                </c:pt>
                <c:pt idx="2691" formatCode="0.00">
                  <c:v>23</c:v>
                </c:pt>
                <c:pt idx="2692" formatCode="0.00">
                  <c:v>23</c:v>
                </c:pt>
                <c:pt idx="2693">
                  <c:v>22</c:v>
                </c:pt>
                <c:pt idx="2694" formatCode="0.00">
                  <c:v>22</c:v>
                </c:pt>
                <c:pt idx="2695">
                  <c:v>22</c:v>
                </c:pt>
                <c:pt idx="2696" formatCode="0.00">
                  <c:v>21</c:v>
                </c:pt>
                <c:pt idx="2697" formatCode="0.00">
                  <c:v>20</c:v>
                </c:pt>
                <c:pt idx="2698" formatCode="0.00">
                  <c:v>23</c:v>
                </c:pt>
                <c:pt idx="2699" formatCode="0.00">
                  <c:v>23</c:v>
                </c:pt>
                <c:pt idx="2700">
                  <c:v>22</c:v>
                </c:pt>
                <c:pt idx="2701" formatCode="0.00">
                  <c:v>22</c:v>
                </c:pt>
                <c:pt idx="2702" formatCode="0.00">
                  <c:v>22</c:v>
                </c:pt>
                <c:pt idx="2703" formatCode="0.00">
                  <c:v>21</c:v>
                </c:pt>
                <c:pt idx="2704">
                  <c:v>21</c:v>
                </c:pt>
                <c:pt idx="2705" formatCode="0.00">
                  <c:v>21</c:v>
                </c:pt>
                <c:pt idx="2706">
                  <c:v>21</c:v>
                </c:pt>
                <c:pt idx="2707" formatCode="0.00">
                  <c:v>21</c:v>
                </c:pt>
                <c:pt idx="2708" formatCode="0.00">
                  <c:v>20</c:v>
                </c:pt>
                <c:pt idx="2709">
                  <c:v>20</c:v>
                </c:pt>
                <c:pt idx="2710" formatCode="0.00">
                  <c:v>20</c:v>
                </c:pt>
                <c:pt idx="2711" formatCode="0.00">
                  <c:v>20</c:v>
                </c:pt>
                <c:pt idx="2712" formatCode="0.00">
                  <c:v>20</c:v>
                </c:pt>
                <c:pt idx="2713">
                  <c:v>21</c:v>
                </c:pt>
                <c:pt idx="2714" formatCode="0.00">
                  <c:v>25</c:v>
                </c:pt>
                <c:pt idx="2715">
                  <c:v>24</c:v>
                </c:pt>
                <c:pt idx="2716">
                  <c:v>24</c:v>
                </c:pt>
                <c:pt idx="2717" formatCode="0.00">
                  <c:v>23</c:v>
                </c:pt>
                <c:pt idx="2718" formatCode="0.00">
                  <c:v>22</c:v>
                </c:pt>
                <c:pt idx="2719" formatCode="0.00">
                  <c:v>23</c:v>
                </c:pt>
                <c:pt idx="2720" formatCode="0.00">
                  <c:v>22</c:v>
                </c:pt>
                <c:pt idx="2721" formatCode="0.00">
                  <c:v>22</c:v>
                </c:pt>
                <c:pt idx="2722" formatCode="0.00">
                  <c:v>24</c:v>
                </c:pt>
                <c:pt idx="2723" formatCode="0.00">
                  <c:v>24</c:v>
                </c:pt>
                <c:pt idx="2724">
                  <c:v>23</c:v>
                </c:pt>
                <c:pt idx="2725" formatCode="0.00">
                  <c:v>23</c:v>
                </c:pt>
                <c:pt idx="2726" formatCode="0.00">
                  <c:v>23</c:v>
                </c:pt>
                <c:pt idx="2727">
                  <c:v>22</c:v>
                </c:pt>
                <c:pt idx="2728">
                  <c:v>23</c:v>
                </c:pt>
                <c:pt idx="2729">
                  <c:v>21</c:v>
                </c:pt>
                <c:pt idx="2730">
                  <c:v>24</c:v>
                </c:pt>
                <c:pt idx="2731">
                  <c:v>22</c:v>
                </c:pt>
                <c:pt idx="2732">
                  <c:v>22</c:v>
                </c:pt>
                <c:pt idx="2733">
                  <c:v>29</c:v>
                </c:pt>
                <c:pt idx="2734">
                  <c:v>29</c:v>
                </c:pt>
                <c:pt idx="2735">
                  <c:v>29</c:v>
                </c:pt>
                <c:pt idx="2736">
                  <c:v>29</c:v>
                </c:pt>
                <c:pt idx="2737">
                  <c:v>29</c:v>
                </c:pt>
                <c:pt idx="2738">
                  <c:v>29</c:v>
                </c:pt>
                <c:pt idx="2739">
                  <c:v>27</c:v>
                </c:pt>
                <c:pt idx="2740">
                  <c:v>27</c:v>
                </c:pt>
                <c:pt idx="2741">
                  <c:v>27</c:v>
                </c:pt>
                <c:pt idx="2742">
                  <c:v>27</c:v>
                </c:pt>
                <c:pt idx="2743">
                  <c:v>27</c:v>
                </c:pt>
                <c:pt idx="2744">
                  <c:v>27</c:v>
                </c:pt>
                <c:pt idx="2745">
                  <c:v>27</c:v>
                </c:pt>
                <c:pt idx="2746">
                  <c:v>27</c:v>
                </c:pt>
                <c:pt idx="2747">
                  <c:v>25</c:v>
                </c:pt>
                <c:pt idx="2748" formatCode="0.00">
                  <c:v>29</c:v>
                </c:pt>
                <c:pt idx="2749">
                  <c:v>30</c:v>
                </c:pt>
                <c:pt idx="2750">
                  <c:v>30</c:v>
                </c:pt>
                <c:pt idx="2751">
                  <c:v>28</c:v>
                </c:pt>
                <c:pt idx="2752">
                  <c:v>29</c:v>
                </c:pt>
                <c:pt idx="2753">
                  <c:v>30</c:v>
                </c:pt>
                <c:pt idx="2754">
                  <c:v>30</c:v>
                </c:pt>
                <c:pt idx="2755">
                  <c:v>28</c:v>
                </c:pt>
                <c:pt idx="2756">
                  <c:v>28</c:v>
                </c:pt>
                <c:pt idx="2757">
                  <c:v>30</c:v>
                </c:pt>
                <c:pt idx="2758">
                  <c:v>29</c:v>
                </c:pt>
                <c:pt idx="2759">
                  <c:v>29</c:v>
                </c:pt>
                <c:pt idx="2760">
                  <c:v>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593-4A7D-9300-606CBF49A2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7636648"/>
        <c:axId val="267637960"/>
      </c:scatterChart>
      <c:valAx>
        <c:axId val="267636648"/>
        <c:scaling>
          <c:orientation val="minMax"/>
          <c:max val="44033"/>
          <c:min val="4387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/d\ " sourceLinked="0"/>
        <c:majorTickMark val="none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637960"/>
        <c:crosses val="autoZero"/>
        <c:crossBetween val="midCat"/>
        <c:majorUnit val="7"/>
        <c:minorUnit val="1"/>
      </c:valAx>
      <c:valAx>
        <c:axId val="267637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Temperature [°C]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6366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Evolution of OBC &amp; UHF temperatures, and of sunlight duration over QARMAN lifetime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Merged!$D$1</c:f>
              <c:strCache>
                <c:ptCount val="1"/>
                <c:pt idx="0">
                  <c:v>Temp. OBC [°C]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Merged!$B$2:$B$2762</c:f>
              <c:numCache>
                <c:formatCode>m/d/yyyy\ h:mm:ss</c:formatCode>
                <c:ptCount val="2761"/>
                <c:pt idx="0">
                  <c:v>43880.539953703701</c:v>
                </c:pt>
                <c:pt idx="1">
                  <c:v>43880.539953703701</c:v>
                </c:pt>
                <c:pt idx="2">
                  <c:v>43880.539953703701</c:v>
                </c:pt>
                <c:pt idx="3">
                  <c:v>43880.542812500003</c:v>
                </c:pt>
                <c:pt idx="4">
                  <c:v>43880.542812500003</c:v>
                </c:pt>
                <c:pt idx="5">
                  <c:v>43880.591377314813</c:v>
                </c:pt>
                <c:pt idx="6">
                  <c:v>43880.591377314813</c:v>
                </c:pt>
                <c:pt idx="7">
                  <c:v>43880.594236111108</c:v>
                </c:pt>
                <c:pt idx="8">
                  <c:v>43880.595671296294</c:v>
                </c:pt>
                <c:pt idx="9">
                  <c:v>43880.607094907406</c:v>
                </c:pt>
                <c:pt idx="10">
                  <c:v>43881.239363425928</c:v>
                </c:pt>
                <c:pt idx="11">
                  <c:v>43881.305347222224</c:v>
                </c:pt>
                <c:pt idx="12">
                  <c:v>43881.372870370367</c:v>
                </c:pt>
                <c:pt idx="13">
                  <c:v>43881.437719907408</c:v>
                </c:pt>
                <c:pt idx="14">
                  <c:v>43881.507673611108</c:v>
                </c:pt>
                <c:pt idx="15">
                  <c:v>43881.671956018516</c:v>
                </c:pt>
                <c:pt idx="16">
                  <c:v>43881.832083333335</c:v>
                </c:pt>
                <c:pt idx="17">
                  <c:v>43881.836377314816</c:v>
                </c:pt>
                <c:pt idx="18">
                  <c:v>43882.207962962966</c:v>
                </c:pt>
                <c:pt idx="19">
                  <c:v>43882.210821759261</c:v>
                </c:pt>
                <c:pt idx="20">
                  <c:v>43882.274351851855</c:v>
                </c:pt>
                <c:pt idx="21">
                  <c:v>43882.340775462966</c:v>
                </c:pt>
                <c:pt idx="22">
                  <c:v>43882.474895833337</c:v>
                </c:pt>
                <c:pt idx="23">
                  <c:v>43883.239293981482</c:v>
                </c:pt>
                <c:pt idx="24">
                  <c:v>43883.306516203702</c:v>
                </c:pt>
                <c:pt idx="25">
                  <c:v>43883.306516203702</c:v>
                </c:pt>
                <c:pt idx="26">
                  <c:v>43883.309374999997</c:v>
                </c:pt>
                <c:pt idx="27">
                  <c:v>43883.373726851853</c:v>
                </c:pt>
                <c:pt idx="28">
                  <c:v>43883.373726851853</c:v>
                </c:pt>
                <c:pt idx="29">
                  <c:v>43883.375150462962</c:v>
                </c:pt>
                <c:pt idx="30">
                  <c:v>43883.375150462962</c:v>
                </c:pt>
                <c:pt idx="31">
                  <c:v>43883.376574074071</c:v>
                </c:pt>
                <c:pt idx="32">
                  <c:v>43883.376585648148</c:v>
                </c:pt>
                <c:pt idx="33">
                  <c:v>43883.440810185188</c:v>
                </c:pt>
                <c:pt idx="34">
                  <c:v>43883.440821759257</c:v>
                </c:pt>
                <c:pt idx="35">
                  <c:v>43883.700092592589</c:v>
                </c:pt>
                <c:pt idx="36">
                  <c:v>43883.807187500002</c:v>
                </c:pt>
                <c:pt idx="37">
                  <c:v>43883.828611111108</c:v>
                </c:pt>
                <c:pt idx="38">
                  <c:v>43883.830034722225</c:v>
                </c:pt>
                <c:pt idx="39">
                  <c:v>43883.84003472222</c:v>
                </c:pt>
                <c:pt idx="40">
                  <c:v>43884.204432870371</c:v>
                </c:pt>
                <c:pt idx="41">
                  <c:v>43884.20585648148</c:v>
                </c:pt>
                <c:pt idx="42">
                  <c:v>43884.207291666666</c:v>
                </c:pt>
                <c:pt idx="43">
                  <c:v>43884.273206018515</c:v>
                </c:pt>
                <c:pt idx="44">
                  <c:v>43884.273206018515</c:v>
                </c:pt>
                <c:pt idx="45">
                  <c:v>43884.273206018515</c:v>
                </c:pt>
                <c:pt idx="46">
                  <c:v>43884.300324074073</c:v>
                </c:pt>
                <c:pt idx="47">
                  <c:v>43884.340312499997</c:v>
                </c:pt>
                <c:pt idx="48">
                  <c:v>43884.340312499997</c:v>
                </c:pt>
                <c:pt idx="49">
                  <c:v>43884.341736111113</c:v>
                </c:pt>
                <c:pt idx="50">
                  <c:v>43884.341736111113</c:v>
                </c:pt>
                <c:pt idx="51">
                  <c:v>43884.341736111113</c:v>
                </c:pt>
                <c:pt idx="52">
                  <c:v>43884.343159722222</c:v>
                </c:pt>
                <c:pt idx="53">
                  <c:v>43884.343159722222</c:v>
                </c:pt>
                <c:pt idx="54">
                  <c:v>43884.405682870369</c:v>
                </c:pt>
                <c:pt idx="55">
                  <c:v>43884.407106481478</c:v>
                </c:pt>
                <c:pt idx="56">
                  <c:v>43884.407106481478</c:v>
                </c:pt>
                <c:pt idx="57">
                  <c:v>43884.407106481478</c:v>
                </c:pt>
                <c:pt idx="58">
                  <c:v>43884.408541666664</c:v>
                </c:pt>
                <c:pt idx="59">
                  <c:v>43884.415671296294</c:v>
                </c:pt>
                <c:pt idx="60">
                  <c:v>43884.457060185188</c:v>
                </c:pt>
                <c:pt idx="61">
                  <c:v>43884.459918981483</c:v>
                </c:pt>
                <c:pt idx="62">
                  <c:v>43884.461342592593</c:v>
                </c:pt>
                <c:pt idx="63">
                  <c:v>43884.529976851853</c:v>
                </c:pt>
                <c:pt idx="64">
                  <c:v>43884.733784722222</c:v>
                </c:pt>
                <c:pt idx="65">
                  <c:v>43884.735173611109</c:v>
                </c:pt>
                <c:pt idx="66">
                  <c:v>43884.799930555557</c:v>
                </c:pt>
                <c:pt idx="67">
                  <c:v>43884.801354166666</c:v>
                </c:pt>
                <c:pt idx="68">
                  <c:v>43885.238657407404</c:v>
                </c:pt>
                <c:pt idx="69">
                  <c:v>43885.240081018521</c:v>
                </c:pt>
                <c:pt idx="70">
                  <c:v>43885.265625</c:v>
                </c:pt>
                <c:pt idx="71">
                  <c:v>43885.307037037041</c:v>
                </c:pt>
                <c:pt idx="72">
                  <c:v>43885.308472222219</c:v>
                </c:pt>
                <c:pt idx="73">
                  <c:v>43885.358437499999</c:v>
                </c:pt>
                <c:pt idx="74">
                  <c:v>43885.508414351854</c:v>
                </c:pt>
                <c:pt idx="75">
                  <c:v>43885.701273148145</c:v>
                </c:pt>
                <c:pt idx="76">
                  <c:v>43885.765520833331</c:v>
                </c:pt>
                <c:pt idx="77">
                  <c:v>43885.834166666667</c:v>
                </c:pt>
                <c:pt idx="78">
                  <c:v>43886.205428240741</c:v>
                </c:pt>
                <c:pt idx="79">
                  <c:v>43886.206863425927</c:v>
                </c:pt>
                <c:pt idx="80">
                  <c:v>43886.271099537036</c:v>
                </c:pt>
                <c:pt idx="81">
                  <c:v>43886.283946759257</c:v>
                </c:pt>
                <c:pt idx="82">
                  <c:v>43886.339629629627</c:v>
                </c:pt>
                <c:pt idx="83">
                  <c:v>43886.339629629627</c:v>
                </c:pt>
                <c:pt idx="84">
                  <c:v>43886.339629629627</c:v>
                </c:pt>
                <c:pt idx="85">
                  <c:v>43886.341064814813</c:v>
                </c:pt>
                <c:pt idx="86">
                  <c:v>43886.341064814813</c:v>
                </c:pt>
                <c:pt idx="87">
                  <c:v>43886.342488425929</c:v>
                </c:pt>
                <c:pt idx="88">
                  <c:v>43886.393993055557</c:v>
                </c:pt>
                <c:pt idx="89">
                  <c:v>43886.405416666668</c:v>
                </c:pt>
                <c:pt idx="90">
                  <c:v>43886.406840277778</c:v>
                </c:pt>
                <c:pt idx="91">
                  <c:v>43886.473923611113</c:v>
                </c:pt>
                <c:pt idx="92">
                  <c:v>43886.475347222222</c:v>
                </c:pt>
                <c:pt idx="93">
                  <c:v>43886.523877314816</c:v>
                </c:pt>
                <c:pt idx="94">
                  <c:v>43886.525312500002</c:v>
                </c:pt>
                <c:pt idx="95">
                  <c:v>43886.52815972222</c:v>
                </c:pt>
                <c:pt idx="96">
                  <c:v>43886.598113425927</c:v>
                </c:pt>
                <c:pt idx="97">
                  <c:v>43886.599548611113</c:v>
                </c:pt>
                <c:pt idx="98">
                  <c:v>43886.666643518518</c:v>
                </c:pt>
                <c:pt idx="99">
                  <c:v>43886.668067129627</c:v>
                </c:pt>
                <c:pt idx="100">
                  <c:v>43886.668067129627</c:v>
                </c:pt>
                <c:pt idx="101">
                  <c:v>43886.796666666669</c:v>
                </c:pt>
                <c:pt idx="102">
                  <c:v>43887.173773148148</c:v>
                </c:pt>
                <c:pt idx="103">
                  <c:v>43887.305081018516</c:v>
                </c:pt>
                <c:pt idx="104">
                  <c:v>43887.307939814818</c:v>
                </c:pt>
                <c:pt idx="105">
                  <c:v>43887.309363425928</c:v>
                </c:pt>
                <c:pt idx="106">
                  <c:v>43887.372164351851</c:v>
                </c:pt>
                <c:pt idx="107">
                  <c:v>43887.37358796296</c:v>
                </c:pt>
                <c:pt idx="108">
                  <c:v>43887.375011574077</c:v>
                </c:pt>
                <c:pt idx="109">
                  <c:v>43887.376435185186</c:v>
                </c:pt>
                <c:pt idx="110">
                  <c:v>43887.44222222222</c:v>
                </c:pt>
                <c:pt idx="111">
                  <c:v>43887.607499999998</c:v>
                </c:pt>
                <c:pt idx="112">
                  <c:v>43887.70171296296</c:v>
                </c:pt>
                <c:pt idx="113">
                  <c:v>43887.760231481479</c:v>
                </c:pt>
                <c:pt idx="114">
                  <c:v>43887.763078703705</c:v>
                </c:pt>
                <c:pt idx="115">
                  <c:v>43888.005532407406</c:v>
                </c:pt>
                <c:pt idx="116">
                  <c:v>43888.341446759259</c:v>
                </c:pt>
                <c:pt idx="117">
                  <c:v>43888.341446759259</c:v>
                </c:pt>
                <c:pt idx="118">
                  <c:v>43888.341446759259</c:v>
                </c:pt>
                <c:pt idx="119">
                  <c:v>43888.397129629629</c:v>
                </c:pt>
                <c:pt idx="120">
                  <c:v>43888.397129629629</c:v>
                </c:pt>
                <c:pt idx="121">
                  <c:v>43888.660636574074</c:v>
                </c:pt>
                <c:pt idx="122">
                  <c:v>43888.732025462959</c:v>
                </c:pt>
                <c:pt idx="123">
                  <c:v>43888.734884259262</c:v>
                </c:pt>
                <c:pt idx="124">
                  <c:v>43889.154976851853</c:v>
                </c:pt>
                <c:pt idx="125">
                  <c:v>43889.239560185182</c:v>
                </c:pt>
                <c:pt idx="126">
                  <c:v>43889.240995370368</c:v>
                </c:pt>
                <c:pt idx="127">
                  <c:v>43889.240995370368</c:v>
                </c:pt>
                <c:pt idx="128">
                  <c:v>43889.26667824074</c:v>
                </c:pt>
                <c:pt idx="129">
                  <c:v>43889.373287037037</c:v>
                </c:pt>
                <c:pt idx="130">
                  <c:v>43889.374722222223</c:v>
                </c:pt>
                <c:pt idx="131">
                  <c:v>43889.376145833332</c:v>
                </c:pt>
                <c:pt idx="132">
                  <c:v>43889.427546296298</c:v>
                </c:pt>
                <c:pt idx="133">
                  <c:v>43889.490370370368</c:v>
                </c:pt>
                <c:pt idx="134">
                  <c:v>43889.491793981484</c:v>
                </c:pt>
                <c:pt idx="135">
                  <c:v>43890.143078703702</c:v>
                </c:pt>
                <c:pt idx="136">
                  <c:v>43890.206018518518</c:v>
                </c:pt>
                <c:pt idx="137">
                  <c:v>43890.206018518518</c:v>
                </c:pt>
                <c:pt idx="138">
                  <c:v>43890.207453703704</c:v>
                </c:pt>
                <c:pt idx="139">
                  <c:v>43890.207453703704</c:v>
                </c:pt>
                <c:pt idx="140">
                  <c:v>43890.273125</c:v>
                </c:pt>
                <c:pt idx="141">
                  <c:v>43890.341666666667</c:v>
                </c:pt>
                <c:pt idx="142">
                  <c:v>43890.341666666667</c:v>
                </c:pt>
                <c:pt idx="143">
                  <c:v>43890.457418981481</c:v>
                </c:pt>
                <c:pt idx="144">
                  <c:v>43890.458854166667</c:v>
                </c:pt>
                <c:pt idx="145">
                  <c:v>43890.460277777776</c:v>
                </c:pt>
                <c:pt idx="146">
                  <c:v>43890.599733796298</c:v>
                </c:pt>
                <c:pt idx="147">
                  <c:v>43890.600428240738</c:v>
                </c:pt>
                <c:pt idx="148">
                  <c:v>43890.66479166667</c:v>
                </c:pt>
                <c:pt idx="149">
                  <c:v>43890.816446759258</c:v>
                </c:pt>
                <c:pt idx="150">
                  <c:v>43891.174768518518</c:v>
                </c:pt>
                <c:pt idx="151">
                  <c:v>43891.197615740741</c:v>
                </c:pt>
                <c:pt idx="152">
                  <c:v>43891.19903935185</c:v>
                </c:pt>
                <c:pt idx="153">
                  <c:v>43891.239016203705</c:v>
                </c:pt>
                <c:pt idx="154">
                  <c:v>43891.241875</c:v>
                </c:pt>
                <c:pt idx="155">
                  <c:v>43891.490081018521</c:v>
                </c:pt>
                <c:pt idx="156">
                  <c:v>43891.49150462963</c:v>
                </c:pt>
                <c:pt idx="157">
                  <c:v>43891.494479166664</c:v>
                </c:pt>
                <c:pt idx="158">
                  <c:v>43891.568067129629</c:v>
                </c:pt>
                <c:pt idx="159">
                  <c:v>43892.599351851852</c:v>
                </c:pt>
                <c:pt idx="160">
                  <c:v>43893.107986111114</c:v>
                </c:pt>
                <c:pt idx="161">
                  <c:v>43893.173668981479</c:v>
                </c:pt>
                <c:pt idx="162">
                  <c:v>43893.240763888891</c:v>
                </c:pt>
                <c:pt idx="163">
                  <c:v>43893.29787037037</c:v>
                </c:pt>
                <c:pt idx="164">
                  <c:v>43893.307870370372</c:v>
                </c:pt>
                <c:pt idx="165">
                  <c:v>43893.423483796294</c:v>
                </c:pt>
                <c:pt idx="166">
                  <c:v>43893.424942129626</c:v>
                </c:pt>
                <c:pt idx="167">
                  <c:v>43893.427800925929</c:v>
                </c:pt>
                <c:pt idx="168">
                  <c:v>43893.567916666667</c:v>
                </c:pt>
                <c:pt idx="169">
                  <c:v>43894.142754629633</c:v>
                </c:pt>
                <c:pt idx="170">
                  <c:v>43894.153865740744</c:v>
                </c:pt>
                <c:pt idx="171">
                  <c:v>43894.274456018517</c:v>
                </c:pt>
                <c:pt idx="172">
                  <c:v>43894.274456018517</c:v>
                </c:pt>
                <c:pt idx="173">
                  <c:v>43894.327280092592</c:v>
                </c:pt>
                <c:pt idx="174">
                  <c:v>43894.328715277778</c:v>
                </c:pt>
                <c:pt idx="175">
                  <c:v>43894.330138888887</c:v>
                </c:pt>
                <c:pt idx="176">
                  <c:v>43894.330138888887</c:v>
                </c:pt>
                <c:pt idx="177">
                  <c:v>43894.331574074073</c:v>
                </c:pt>
                <c:pt idx="178">
                  <c:v>43895.035624999997</c:v>
                </c:pt>
                <c:pt idx="179">
                  <c:v>43895.037054618057</c:v>
                </c:pt>
                <c:pt idx="180">
                  <c:v>43895.038472222222</c:v>
                </c:pt>
                <c:pt idx="181">
                  <c:v>43895.038483796299</c:v>
                </c:pt>
                <c:pt idx="182">
                  <c:v>43895.039907407408</c:v>
                </c:pt>
                <c:pt idx="183">
                  <c:v>43895.105694444443</c:v>
                </c:pt>
                <c:pt idx="184">
                  <c:v>43895.129965277774</c:v>
                </c:pt>
                <c:pt idx="185">
                  <c:v>43895.13140046296</c:v>
                </c:pt>
                <c:pt idx="186">
                  <c:v>43895.132824074077</c:v>
                </c:pt>
                <c:pt idx="187">
                  <c:v>43895.135682870372</c:v>
                </c:pt>
                <c:pt idx="188">
                  <c:v>43895.237200231481</c:v>
                </c:pt>
                <c:pt idx="189">
                  <c:v>43895.240057870367</c:v>
                </c:pt>
                <c:pt idx="190">
                  <c:v>43895.241481481484</c:v>
                </c:pt>
                <c:pt idx="191">
                  <c:v>43895.304308333332</c:v>
                </c:pt>
                <c:pt idx="192">
                  <c:v>43895.308591782406</c:v>
                </c:pt>
                <c:pt idx="193">
                  <c:v>43895.31013460648</c:v>
                </c:pt>
                <c:pt idx="194">
                  <c:v>43895.358680555553</c:v>
                </c:pt>
                <c:pt idx="195">
                  <c:v>43895.494340277779</c:v>
                </c:pt>
                <c:pt idx="196">
                  <c:v>43895.500057870369</c:v>
                </c:pt>
                <c:pt idx="197">
                  <c:v>43895.633101851854</c:v>
                </c:pt>
                <c:pt idx="198">
                  <c:v>43895.633101851854</c:v>
                </c:pt>
                <c:pt idx="199">
                  <c:v>43895.634525462963</c:v>
                </c:pt>
                <c:pt idx="200">
                  <c:v>43895.634525462963</c:v>
                </c:pt>
                <c:pt idx="201">
                  <c:v>43895.714328703703</c:v>
                </c:pt>
                <c:pt idx="202">
                  <c:v>43896.071527777778</c:v>
                </c:pt>
                <c:pt idx="203">
                  <c:v>43896.071527777778</c:v>
                </c:pt>
                <c:pt idx="204">
                  <c:v>43896.072951388887</c:v>
                </c:pt>
                <c:pt idx="205">
                  <c:v>43896.075810185182</c:v>
                </c:pt>
                <c:pt idx="206">
                  <c:v>43896.166145833333</c:v>
                </c:pt>
                <c:pt idx="207">
                  <c:v>43896.206134259257</c:v>
                </c:pt>
                <c:pt idx="208">
                  <c:v>43896.263252314813</c:v>
                </c:pt>
                <c:pt idx="209">
                  <c:v>43896.27040173611</c:v>
                </c:pt>
                <c:pt idx="210">
                  <c:v>43896.273258333335</c:v>
                </c:pt>
                <c:pt idx="211">
                  <c:v>43896.274687500001</c:v>
                </c:pt>
                <c:pt idx="212">
                  <c:v>43896.338944212963</c:v>
                </c:pt>
                <c:pt idx="213">
                  <c:v>43896.34037164352</c:v>
                </c:pt>
                <c:pt idx="214">
                  <c:v>43896.533252314817</c:v>
                </c:pt>
                <c:pt idx="215">
                  <c:v>43896.59447916667</c:v>
                </c:pt>
                <c:pt idx="216">
                  <c:v>43896.971678240741</c:v>
                </c:pt>
                <c:pt idx="217">
                  <c:v>43897.106006944443</c:v>
                </c:pt>
                <c:pt idx="218">
                  <c:v>43897.130289351851</c:v>
                </c:pt>
                <c:pt idx="219">
                  <c:v>43897.133136574077</c:v>
                </c:pt>
                <c:pt idx="220">
                  <c:v>43897.134571759256</c:v>
                </c:pt>
                <c:pt idx="221">
                  <c:v>43897.173125000001</c:v>
                </c:pt>
                <c:pt idx="222">
                  <c:v>43897.230231481481</c:v>
                </c:pt>
                <c:pt idx="223">
                  <c:v>43897.241655092592</c:v>
                </c:pt>
                <c:pt idx="224">
                  <c:v>43897.334467592591</c:v>
                </c:pt>
                <c:pt idx="225">
                  <c:v>43897.3358912037</c:v>
                </c:pt>
                <c:pt idx="226">
                  <c:v>43897.337326388886</c:v>
                </c:pt>
                <c:pt idx="227">
                  <c:v>43897.338750000003</c:v>
                </c:pt>
                <c:pt idx="228">
                  <c:v>43897.561608796299</c:v>
                </c:pt>
                <c:pt idx="229">
                  <c:v>43897.631585648145</c:v>
                </c:pt>
                <c:pt idx="230">
                  <c:v>43898.008784722224</c:v>
                </c:pt>
                <c:pt idx="231">
                  <c:v>43898.071608796294</c:v>
                </c:pt>
                <c:pt idx="232">
                  <c:v>43898.12300925926</c:v>
                </c:pt>
                <c:pt idx="233">
                  <c:v>43898.205960648149</c:v>
                </c:pt>
                <c:pt idx="234">
                  <c:v>43898.205960648149</c:v>
                </c:pt>
                <c:pt idx="235">
                  <c:v>43898.207384259258</c:v>
                </c:pt>
                <c:pt idx="236">
                  <c:v>43898.210243055553</c:v>
                </c:pt>
                <c:pt idx="237">
                  <c:v>43898.368738425925</c:v>
                </c:pt>
                <c:pt idx="238">
                  <c:v>43898.370162037034</c:v>
                </c:pt>
                <c:pt idx="239">
                  <c:v>43898.373020833336</c:v>
                </c:pt>
                <c:pt idx="240">
                  <c:v>43898.397291666668</c:v>
                </c:pt>
                <c:pt idx="241">
                  <c:v>43899.105775462966</c:v>
                </c:pt>
                <c:pt idx="242">
                  <c:v>43899.105775462966</c:v>
                </c:pt>
                <c:pt idx="243">
                  <c:v>43899.105775462966</c:v>
                </c:pt>
                <c:pt idx="244">
                  <c:v>43899.105775462966</c:v>
                </c:pt>
                <c:pt idx="245">
                  <c:v>43899.107199074075</c:v>
                </c:pt>
                <c:pt idx="246">
                  <c:v>43899.107199074075</c:v>
                </c:pt>
                <c:pt idx="247">
                  <c:v>43899.174317129633</c:v>
                </c:pt>
                <c:pt idx="248">
                  <c:v>43899.227152777778</c:v>
                </c:pt>
                <c:pt idx="249">
                  <c:v>43899.228576388887</c:v>
                </c:pt>
                <c:pt idx="250">
                  <c:v>43899.230011574073</c:v>
                </c:pt>
                <c:pt idx="251">
                  <c:v>43899.404328703706</c:v>
                </c:pt>
                <c:pt idx="252">
                  <c:v>43899.405752314815</c:v>
                </c:pt>
                <c:pt idx="253">
                  <c:v>43899.40861111111</c:v>
                </c:pt>
                <c:pt idx="254">
                  <c:v>43899.491550925923</c:v>
                </c:pt>
                <c:pt idx="255">
                  <c:v>43899.492986111109</c:v>
                </c:pt>
                <c:pt idx="256">
                  <c:v>43899.580196759256</c:v>
                </c:pt>
                <c:pt idx="257">
                  <c:v>43899.805798611109</c:v>
                </c:pt>
                <c:pt idx="258">
                  <c:v>43900.096377314818</c:v>
                </c:pt>
                <c:pt idx="259">
                  <c:v>43900.097766203704</c:v>
                </c:pt>
                <c:pt idx="260">
                  <c:v>43900.09915509259</c:v>
                </c:pt>
                <c:pt idx="261">
                  <c:v>43900.100543981483</c:v>
                </c:pt>
                <c:pt idx="262">
                  <c:v>43900.164456018516</c:v>
                </c:pt>
                <c:pt idx="263">
                  <c:v>43900.165833333333</c:v>
                </c:pt>
                <c:pt idx="264">
                  <c:v>43900.167233796295</c:v>
                </c:pt>
                <c:pt idx="265">
                  <c:v>43900.168622685182</c:v>
                </c:pt>
                <c:pt idx="266">
                  <c:v>43900.206122685187</c:v>
                </c:pt>
                <c:pt idx="267">
                  <c:v>43900.466180555559</c:v>
                </c:pt>
                <c:pt idx="268">
                  <c:v>43900.530428240738</c:v>
                </c:pt>
                <c:pt idx="269">
                  <c:v>43900.531863425924</c:v>
                </c:pt>
                <c:pt idx="270">
                  <c:v>43901.106504629628</c:v>
                </c:pt>
                <c:pt idx="271">
                  <c:v>43901.163622685184</c:v>
                </c:pt>
                <c:pt idx="272">
                  <c:v>43901.335127314815</c:v>
                </c:pt>
                <c:pt idx="273">
                  <c:v>43901.336550925924</c:v>
                </c:pt>
                <c:pt idx="274">
                  <c:v>43901.339062500003</c:v>
                </c:pt>
                <c:pt idx="275">
                  <c:v>43901.340486111112</c:v>
                </c:pt>
                <c:pt idx="276">
                  <c:v>43901.540405092594</c:v>
                </c:pt>
                <c:pt idx="277">
                  <c:v>43901.739039351851</c:v>
                </c:pt>
                <c:pt idx="278">
                  <c:v>43901.938032407408</c:v>
                </c:pt>
                <c:pt idx="279">
                  <c:v>43901.939421296294</c:v>
                </c:pt>
                <c:pt idx="280">
                  <c:v>43902.004780092589</c:v>
                </c:pt>
                <c:pt idx="281">
                  <c:v>43902.004780092589</c:v>
                </c:pt>
                <c:pt idx="282">
                  <c:v>43902.006203703706</c:v>
                </c:pt>
                <c:pt idx="283">
                  <c:v>43902.006203703706</c:v>
                </c:pt>
                <c:pt idx="284">
                  <c:v>43902.009062500001</c:v>
                </c:pt>
                <c:pt idx="285">
                  <c:v>43902.009062500001</c:v>
                </c:pt>
                <c:pt idx="286">
                  <c:v>43902.030486111114</c:v>
                </c:pt>
                <c:pt idx="287">
                  <c:v>43902.031909722224</c:v>
                </c:pt>
                <c:pt idx="288">
                  <c:v>43902.031909722224</c:v>
                </c:pt>
                <c:pt idx="289">
                  <c:v>43902.031909722224</c:v>
                </c:pt>
                <c:pt idx="290">
                  <c:v>43902.03334490741</c:v>
                </c:pt>
                <c:pt idx="291">
                  <c:v>43902.034768518519</c:v>
                </c:pt>
                <c:pt idx="292">
                  <c:v>43902.140694444446</c:v>
                </c:pt>
                <c:pt idx="293">
                  <c:v>43902.399687500001</c:v>
                </c:pt>
                <c:pt idx="294">
                  <c:v>43902.460034722222</c:v>
                </c:pt>
                <c:pt idx="295">
                  <c:v>43902.461099537039</c:v>
                </c:pt>
                <c:pt idx="296">
                  <c:v>43902.529664351852</c:v>
                </c:pt>
                <c:pt idx="297">
                  <c:v>43902.532523148147</c:v>
                </c:pt>
                <c:pt idx="298">
                  <c:v>43902.533946759257</c:v>
                </c:pt>
                <c:pt idx="299">
                  <c:v>43902.536805555559</c:v>
                </c:pt>
                <c:pt idx="300">
                  <c:v>43902.539664351854</c:v>
                </c:pt>
                <c:pt idx="301">
                  <c:v>43902.908275462964</c:v>
                </c:pt>
                <c:pt idx="302">
                  <c:v>43902.973969907405</c:v>
                </c:pt>
                <c:pt idx="303">
                  <c:v>43902.996828703705</c:v>
                </c:pt>
                <c:pt idx="304">
                  <c:v>43902.998252314814</c:v>
                </c:pt>
                <c:pt idx="305">
                  <c:v>43903.025393518517</c:v>
                </c:pt>
                <c:pt idx="306">
                  <c:v>43903.173958333333</c:v>
                </c:pt>
                <c:pt idx="307">
                  <c:v>43903.4999537037</c:v>
                </c:pt>
                <c:pt idx="308">
                  <c:v>43903.541377314818</c:v>
                </c:pt>
                <c:pt idx="309">
                  <c:v>43903.873020254628</c:v>
                </c:pt>
                <c:pt idx="310">
                  <c:v>43903.873020254628</c:v>
                </c:pt>
                <c:pt idx="311">
                  <c:v>43903.940266203703</c:v>
                </c:pt>
                <c:pt idx="312">
                  <c:v>43904.004537037035</c:v>
                </c:pt>
                <c:pt idx="313">
                  <c:v>43904.007395833331</c:v>
                </c:pt>
                <c:pt idx="314">
                  <c:v>43904.007403159725</c:v>
                </c:pt>
                <c:pt idx="315">
                  <c:v>43904.008831979168</c:v>
                </c:pt>
                <c:pt idx="316">
                  <c:v>43904.031678240739</c:v>
                </c:pt>
                <c:pt idx="317">
                  <c:v>43904.071689814817</c:v>
                </c:pt>
                <c:pt idx="318">
                  <c:v>43904.073113425926</c:v>
                </c:pt>
                <c:pt idx="319">
                  <c:v>43904.129050925927</c:v>
                </c:pt>
                <c:pt idx="320">
                  <c:v>43904.324872685182</c:v>
                </c:pt>
                <c:pt idx="321">
                  <c:v>43904.326307870368</c:v>
                </c:pt>
                <c:pt idx="322">
                  <c:v>43904.46366898148</c:v>
                </c:pt>
                <c:pt idx="323">
                  <c:v>43904.546631944446</c:v>
                </c:pt>
                <c:pt idx="324">
                  <c:v>43904.907071759262</c:v>
                </c:pt>
                <c:pt idx="325">
                  <c:v>43904.907071759262</c:v>
                </c:pt>
                <c:pt idx="326">
                  <c:v>43904.995752314811</c:v>
                </c:pt>
                <c:pt idx="327">
                  <c:v>43904.997175925928</c:v>
                </c:pt>
                <c:pt idx="328">
                  <c:v>43904.998611111114</c:v>
                </c:pt>
                <c:pt idx="329">
                  <c:v>43905.000034722223</c:v>
                </c:pt>
                <c:pt idx="330">
                  <c:v>43905.040034722224</c:v>
                </c:pt>
                <c:pt idx="331">
                  <c:v>43905.04146990741</c:v>
                </c:pt>
                <c:pt idx="332">
                  <c:v>43905.162893518522</c:v>
                </c:pt>
                <c:pt idx="333">
                  <c:v>43905.27003472222</c:v>
                </c:pt>
                <c:pt idx="334">
                  <c:v>43905.49454861111</c:v>
                </c:pt>
                <c:pt idx="335">
                  <c:v>43905.805925925924</c:v>
                </c:pt>
                <c:pt idx="336">
                  <c:v>43905.873055555552</c:v>
                </c:pt>
                <c:pt idx="337">
                  <c:v>43905.897337962961</c:v>
                </c:pt>
                <c:pt idx="338">
                  <c:v>43905.898761574077</c:v>
                </c:pt>
                <c:pt idx="339">
                  <c:v>43906.007430555554</c:v>
                </c:pt>
                <c:pt idx="340">
                  <c:v>43906.071828703702</c:v>
                </c:pt>
                <c:pt idx="341">
                  <c:v>43906.124664351853</c:v>
                </c:pt>
                <c:pt idx="342">
                  <c:v>43906.126087962963</c:v>
                </c:pt>
                <c:pt idx="343">
                  <c:v>43906.234965277778</c:v>
                </c:pt>
                <c:pt idx="344">
                  <c:v>43906.236388888887</c:v>
                </c:pt>
                <c:pt idx="345">
                  <c:v>43906.239247685182</c:v>
                </c:pt>
                <c:pt idx="346">
                  <c:v>43906.264953703707</c:v>
                </c:pt>
                <c:pt idx="347">
                  <c:v>43906.837164351855</c:v>
                </c:pt>
                <c:pt idx="348">
                  <c:v>43906.838591898151</c:v>
                </c:pt>
                <c:pt idx="349">
                  <c:v>43906.838591898151</c:v>
                </c:pt>
                <c:pt idx="350">
                  <c:v>43906.840020370371</c:v>
                </c:pt>
                <c:pt idx="351">
                  <c:v>43906.840020370371</c:v>
                </c:pt>
                <c:pt idx="352">
                  <c:v>43906.902988773145</c:v>
                </c:pt>
                <c:pt idx="353">
                  <c:v>43906.902988773145</c:v>
                </c:pt>
                <c:pt idx="354">
                  <c:v>43906.905845833331</c:v>
                </c:pt>
                <c:pt idx="355">
                  <c:v>43906.905845833331</c:v>
                </c:pt>
                <c:pt idx="356">
                  <c:v>43906.907274305559</c:v>
                </c:pt>
                <c:pt idx="357">
                  <c:v>43906.907274305559</c:v>
                </c:pt>
                <c:pt idx="358">
                  <c:v>43906.970107824076</c:v>
                </c:pt>
                <c:pt idx="359">
                  <c:v>43906.971535706019</c:v>
                </c:pt>
                <c:pt idx="360">
                  <c:v>43906.974386574075</c:v>
                </c:pt>
                <c:pt idx="361">
                  <c:v>43906.974391608797</c:v>
                </c:pt>
                <c:pt idx="362">
                  <c:v>43907.035794583331</c:v>
                </c:pt>
                <c:pt idx="363">
                  <c:v>43907.038650706018</c:v>
                </c:pt>
                <c:pt idx="364">
                  <c:v>43907.040069444447</c:v>
                </c:pt>
                <c:pt idx="365">
                  <c:v>43907.040078726852</c:v>
                </c:pt>
                <c:pt idx="366">
                  <c:v>43907.041506724534</c:v>
                </c:pt>
                <c:pt idx="367">
                  <c:v>43907.042934976853</c:v>
                </c:pt>
                <c:pt idx="368">
                  <c:v>43907.094456018516</c:v>
                </c:pt>
                <c:pt idx="369">
                  <c:v>43907.095879629633</c:v>
                </c:pt>
                <c:pt idx="370">
                  <c:v>43907.10302800926</c:v>
                </c:pt>
                <c:pt idx="371">
                  <c:v>43907.104456365741</c:v>
                </c:pt>
                <c:pt idx="372">
                  <c:v>43907.105884375</c:v>
                </c:pt>
                <c:pt idx="373">
                  <c:v>43907.107312615743</c:v>
                </c:pt>
                <c:pt idx="374">
                  <c:v>43907.108740856478</c:v>
                </c:pt>
                <c:pt idx="375">
                  <c:v>43907.174562384258</c:v>
                </c:pt>
                <c:pt idx="376">
                  <c:v>43907.270243055558</c:v>
                </c:pt>
                <c:pt idx="377">
                  <c:v>43907.271678240744</c:v>
                </c:pt>
                <c:pt idx="378">
                  <c:v>43907.364502314813</c:v>
                </c:pt>
                <c:pt idx="379">
                  <c:v>43907.365925925929</c:v>
                </c:pt>
                <c:pt idx="380">
                  <c:v>43907.368784722225</c:v>
                </c:pt>
                <c:pt idx="381">
                  <c:v>43907.431608796294</c:v>
                </c:pt>
                <c:pt idx="382">
                  <c:v>43907.43304398148</c:v>
                </c:pt>
                <c:pt idx="383">
                  <c:v>43907.434467592589</c:v>
                </c:pt>
                <c:pt idx="384">
                  <c:v>43907.802616782406</c:v>
                </c:pt>
                <c:pt idx="385">
                  <c:v>43907.804044560187</c:v>
                </c:pt>
                <c:pt idx="386">
                  <c:v>43907.805472453707</c:v>
                </c:pt>
                <c:pt idx="387">
                  <c:v>43907.87127314815</c:v>
                </c:pt>
                <c:pt idx="388">
                  <c:v>43907.87128078704</c:v>
                </c:pt>
                <c:pt idx="389">
                  <c:v>43907.872708333336</c:v>
                </c:pt>
                <c:pt idx="390">
                  <c:v>43907.872708912037</c:v>
                </c:pt>
                <c:pt idx="391">
                  <c:v>43907.874137268518</c:v>
                </c:pt>
                <c:pt idx="392">
                  <c:v>43907.93554259259</c:v>
                </c:pt>
                <c:pt idx="393">
                  <c:v>43907.938399189814</c:v>
                </c:pt>
                <c:pt idx="394">
                  <c:v>43908.002650590279</c:v>
                </c:pt>
                <c:pt idx="395">
                  <c:v>43908.004078495367</c:v>
                </c:pt>
                <c:pt idx="396">
                  <c:v>43908.005497685182</c:v>
                </c:pt>
                <c:pt idx="397">
                  <c:v>43908.005506388887</c:v>
                </c:pt>
                <c:pt idx="398">
                  <c:v>43908.008356481485</c:v>
                </c:pt>
                <c:pt idx="399">
                  <c:v>43908.008362291665</c:v>
                </c:pt>
                <c:pt idx="400">
                  <c:v>43908.069886574071</c:v>
                </c:pt>
                <c:pt idx="401">
                  <c:v>43908.071315162037</c:v>
                </c:pt>
                <c:pt idx="402">
                  <c:v>43908.072743055556</c:v>
                </c:pt>
                <c:pt idx="403">
                  <c:v>43908.072743518518</c:v>
                </c:pt>
                <c:pt idx="404">
                  <c:v>43908.074166666665</c:v>
                </c:pt>
                <c:pt idx="405">
                  <c:v>43908.075600462966</c:v>
                </c:pt>
                <c:pt idx="406">
                  <c:v>43908.138437615744</c:v>
                </c:pt>
                <c:pt idx="407">
                  <c:v>43908.139865740741</c:v>
                </c:pt>
                <c:pt idx="408">
                  <c:v>43908.141293865738</c:v>
                </c:pt>
                <c:pt idx="409">
                  <c:v>43908.192696759259</c:v>
                </c:pt>
                <c:pt idx="410">
                  <c:v>43908.258368055554</c:v>
                </c:pt>
                <c:pt idx="411">
                  <c:v>43908.25980324074</c:v>
                </c:pt>
                <c:pt idx="412">
                  <c:v>43908.439942129633</c:v>
                </c:pt>
                <c:pt idx="413">
                  <c:v>43908.838451967589</c:v>
                </c:pt>
                <c:pt idx="414">
                  <c:v>43908.865590277775</c:v>
                </c:pt>
                <c:pt idx="415">
                  <c:v>43908.90556712963</c:v>
                </c:pt>
                <c:pt idx="416">
                  <c:v>43908.907002314816</c:v>
                </c:pt>
                <c:pt idx="417">
                  <c:v>43908.931284722225</c:v>
                </c:pt>
                <c:pt idx="418">
                  <c:v>43908.968412152775</c:v>
                </c:pt>
                <c:pt idx="419">
                  <c:v>43908.969840277779</c:v>
                </c:pt>
                <c:pt idx="420">
                  <c:v>43908.972696759258</c:v>
                </c:pt>
                <c:pt idx="421">
                  <c:v>43908.972696759258</c:v>
                </c:pt>
                <c:pt idx="422">
                  <c:v>43908.974120370367</c:v>
                </c:pt>
                <c:pt idx="423">
                  <c:v>43908.974124166663</c:v>
                </c:pt>
                <c:pt idx="424">
                  <c:v>43908.975667997685</c:v>
                </c:pt>
                <c:pt idx="425">
                  <c:v>43909.030034722222</c:v>
                </c:pt>
                <c:pt idx="426">
                  <c:v>43909.037183275461</c:v>
                </c:pt>
                <c:pt idx="427">
                  <c:v>43909.038611111115</c:v>
                </c:pt>
                <c:pt idx="428">
                  <c:v>43909.038611111115</c:v>
                </c:pt>
                <c:pt idx="429">
                  <c:v>43909.038611111115</c:v>
                </c:pt>
                <c:pt idx="430">
                  <c:v>43909.038611284719</c:v>
                </c:pt>
                <c:pt idx="431">
                  <c:v>43909.040039548614</c:v>
                </c:pt>
                <c:pt idx="432">
                  <c:v>43909.042896134262</c:v>
                </c:pt>
                <c:pt idx="433">
                  <c:v>43909.104296874997</c:v>
                </c:pt>
                <c:pt idx="434">
                  <c:v>43909.105725347225</c:v>
                </c:pt>
                <c:pt idx="435">
                  <c:v>43909.10858148148</c:v>
                </c:pt>
                <c:pt idx="436">
                  <c:v>43909.431446759256</c:v>
                </c:pt>
                <c:pt idx="437">
                  <c:v>43909.431446759256</c:v>
                </c:pt>
                <c:pt idx="438">
                  <c:v>43910.124374999999</c:v>
                </c:pt>
                <c:pt idx="439">
                  <c:v>43910.234444444446</c:v>
                </c:pt>
                <c:pt idx="440">
                  <c:v>43910.235879629632</c:v>
                </c:pt>
                <c:pt idx="441">
                  <c:v>43910.237303240741</c:v>
                </c:pt>
                <c:pt idx="442">
                  <c:v>43910.237303240741</c:v>
                </c:pt>
                <c:pt idx="443">
                  <c:v>43910.768553125003</c:v>
                </c:pt>
                <c:pt idx="444">
                  <c:v>43910.769981134261</c:v>
                </c:pt>
                <c:pt idx="445">
                  <c:v>43910.771409374996</c:v>
                </c:pt>
                <c:pt idx="446">
                  <c:v>43910.772837615739</c:v>
                </c:pt>
                <c:pt idx="447">
                  <c:v>43910.775694444441</c:v>
                </c:pt>
                <c:pt idx="448">
                  <c:v>43910.83852986111</c:v>
                </c:pt>
                <c:pt idx="449">
                  <c:v>43910.841377314813</c:v>
                </c:pt>
                <c:pt idx="450">
                  <c:v>43910.904228472224</c:v>
                </c:pt>
                <c:pt idx="451">
                  <c:v>43910.905657407406</c:v>
                </c:pt>
                <c:pt idx="452">
                  <c:v>43910.907085995372</c:v>
                </c:pt>
                <c:pt idx="453">
                  <c:v>43910.968914641206</c:v>
                </c:pt>
                <c:pt idx="454">
                  <c:v>43910.970300925925</c:v>
                </c:pt>
                <c:pt idx="455">
                  <c:v>43910.970304907409</c:v>
                </c:pt>
                <c:pt idx="456">
                  <c:v>43910.973085694444</c:v>
                </c:pt>
                <c:pt idx="457">
                  <c:v>43910.974464756946</c:v>
                </c:pt>
                <c:pt idx="458">
                  <c:v>43911.040056678241</c:v>
                </c:pt>
                <c:pt idx="459">
                  <c:v>43911.447025462963</c:v>
                </c:pt>
                <c:pt idx="460">
                  <c:v>43911.448460648149</c:v>
                </c:pt>
                <c:pt idx="461">
                  <c:v>43911.888449074075</c:v>
                </c:pt>
                <c:pt idx="462">
                  <c:v>43912.009953703702</c:v>
                </c:pt>
                <c:pt idx="463">
                  <c:v>43912.198599537034</c:v>
                </c:pt>
                <c:pt idx="464">
                  <c:v>43912.855057870373</c:v>
                </c:pt>
                <c:pt idx="465">
                  <c:v>43912.862199074072</c:v>
                </c:pt>
                <c:pt idx="466">
                  <c:v>43912.863622685189</c:v>
                </c:pt>
                <c:pt idx="467">
                  <c:v>43912.865057870367</c:v>
                </c:pt>
                <c:pt idx="468">
                  <c:v>43912.866481481484</c:v>
                </c:pt>
                <c:pt idx="469">
                  <c:v>43912.867905092593</c:v>
                </c:pt>
                <c:pt idx="470">
                  <c:v>43912.905046296299</c:v>
                </c:pt>
                <c:pt idx="471">
                  <c:v>43912.973587962966</c:v>
                </c:pt>
                <c:pt idx="472">
                  <c:v>43912.975023148145</c:v>
                </c:pt>
                <c:pt idx="473">
                  <c:v>43913.137939814813</c:v>
                </c:pt>
                <c:pt idx="474">
                  <c:v>43913.292256944442</c:v>
                </c:pt>
                <c:pt idx="475">
                  <c:v>43913.294502314813</c:v>
                </c:pt>
                <c:pt idx="476">
                  <c:v>43913.300821759258</c:v>
                </c:pt>
                <c:pt idx="477">
                  <c:v>43913.669548611113</c:v>
                </c:pt>
                <c:pt idx="478">
                  <c:v>43913.670983796299</c:v>
                </c:pt>
                <c:pt idx="479">
                  <c:v>43913.804745370369</c:v>
                </c:pt>
                <c:pt idx="480">
                  <c:v>43913.830567129633</c:v>
                </c:pt>
                <c:pt idx="481">
                  <c:v>43913.871979166666</c:v>
                </c:pt>
                <c:pt idx="482">
                  <c:v>43913.924270833333</c:v>
                </c:pt>
                <c:pt idx="483">
                  <c:v>43913.927129629628</c:v>
                </c:pt>
                <c:pt idx="484">
                  <c:v>43913.927129629628</c:v>
                </c:pt>
                <c:pt idx="485">
                  <c:v>43913.928553240738</c:v>
                </c:pt>
                <c:pt idx="486">
                  <c:v>43913.937118055554</c:v>
                </c:pt>
                <c:pt idx="487">
                  <c:v>43913.93855324074</c:v>
                </c:pt>
                <c:pt idx="488">
                  <c:v>43913.93855590278</c:v>
                </c:pt>
                <c:pt idx="489">
                  <c:v>43913.939976851849</c:v>
                </c:pt>
                <c:pt idx="490">
                  <c:v>43913.939976851849</c:v>
                </c:pt>
                <c:pt idx="491">
                  <c:v>43913.994502314818</c:v>
                </c:pt>
                <c:pt idx="492">
                  <c:v>43913.995925925927</c:v>
                </c:pt>
                <c:pt idx="493">
                  <c:v>43914.129513888889</c:v>
                </c:pt>
                <c:pt idx="494">
                  <c:v>43914.196747685186</c:v>
                </c:pt>
                <c:pt idx="495">
                  <c:v>43914.196747685186</c:v>
                </c:pt>
                <c:pt idx="496">
                  <c:v>43914.330868055556</c:v>
                </c:pt>
                <c:pt idx="497">
                  <c:v>43914.332291666666</c:v>
                </c:pt>
                <c:pt idx="498">
                  <c:v>43914.767082175924</c:v>
                </c:pt>
                <c:pt idx="499">
                  <c:v>43914.768510416667</c:v>
                </c:pt>
                <c:pt idx="500">
                  <c:v>43914.76993865741</c:v>
                </c:pt>
                <c:pt idx="501">
                  <c:v>43914.771365740744</c:v>
                </c:pt>
                <c:pt idx="502">
                  <c:v>43914.771366898145</c:v>
                </c:pt>
                <c:pt idx="503">
                  <c:v>43914.772789351853</c:v>
                </c:pt>
                <c:pt idx="504">
                  <c:v>43914.772795717596</c:v>
                </c:pt>
                <c:pt idx="505">
                  <c:v>43914.837268518517</c:v>
                </c:pt>
                <c:pt idx="506">
                  <c:v>43914.837268518517</c:v>
                </c:pt>
                <c:pt idx="507">
                  <c:v>43914.838692129626</c:v>
                </c:pt>
                <c:pt idx="508">
                  <c:v>43914.838692129626</c:v>
                </c:pt>
                <c:pt idx="509">
                  <c:v>43914.840115740742</c:v>
                </c:pt>
                <c:pt idx="510">
                  <c:v>43914.904385069443</c:v>
                </c:pt>
                <c:pt idx="511">
                  <c:v>43914.905810185184</c:v>
                </c:pt>
                <c:pt idx="512">
                  <c:v>43914.905813657409</c:v>
                </c:pt>
                <c:pt idx="513">
                  <c:v>43914.90724212963</c:v>
                </c:pt>
                <c:pt idx="514">
                  <c:v>43914.95621527778</c:v>
                </c:pt>
                <c:pt idx="515">
                  <c:v>43914.95621527778</c:v>
                </c:pt>
                <c:pt idx="516">
                  <c:v>43914.957604166666</c:v>
                </c:pt>
                <c:pt idx="517">
                  <c:v>43914.957604166666</c:v>
                </c:pt>
                <c:pt idx="518">
                  <c:v>43914.958993055552</c:v>
                </c:pt>
                <c:pt idx="519">
                  <c:v>43914.958993055552</c:v>
                </c:pt>
                <c:pt idx="520">
                  <c:v>43914.968716516203</c:v>
                </c:pt>
                <c:pt idx="521">
                  <c:v>43914.970106782406</c:v>
                </c:pt>
                <c:pt idx="522">
                  <c:v>43914.974266736113</c:v>
                </c:pt>
                <c:pt idx="523">
                  <c:v>43914.975657118055</c:v>
                </c:pt>
                <c:pt idx="524">
                  <c:v>43915.036777476853</c:v>
                </c:pt>
                <c:pt idx="525">
                  <c:v>43915.03955814815</c:v>
                </c:pt>
                <c:pt idx="526">
                  <c:v>43915.231099537035</c:v>
                </c:pt>
                <c:pt idx="527">
                  <c:v>43915.232523148145</c:v>
                </c:pt>
                <c:pt idx="528">
                  <c:v>43915.233946759261</c:v>
                </c:pt>
                <c:pt idx="529">
                  <c:v>43915.29378472222</c:v>
                </c:pt>
                <c:pt idx="530">
                  <c:v>43915.295219907406</c:v>
                </c:pt>
                <c:pt idx="531">
                  <c:v>43915.296643518515</c:v>
                </c:pt>
                <c:pt idx="532">
                  <c:v>43915.298067129632</c:v>
                </c:pt>
                <c:pt idx="533">
                  <c:v>43915.298067129632</c:v>
                </c:pt>
                <c:pt idx="534">
                  <c:v>43915.299502314818</c:v>
                </c:pt>
                <c:pt idx="535">
                  <c:v>43915.537546296298</c:v>
                </c:pt>
                <c:pt idx="536">
                  <c:v>43915.738657986112</c:v>
                </c:pt>
                <c:pt idx="537">
                  <c:v>43915.8046875</c:v>
                </c:pt>
                <c:pt idx="538">
                  <c:v>43915.8046875</c:v>
                </c:pt>
                <c:pt idx="539">
                  <c:v>43915.870486111111</c:v>
                </c:pt>
                <c:pt idx="540">
                  <c:v>43915.870497685188</c:v>
                </c:pt>
                <c:pt idx="541">
                  <c:v>43915.871921296297</c:v>
                </c:pt>
                <c:pt idx="542">
                  <c:v>43915.922754629632</c:v>
                </c:pt>
                <c:pt idx="543">
                  <c:v>43915.924178240741</c:v>
                </c:pt>
                <c:pt idx="544">
                  <c:v>43915.924178240741</c:v>
                </c:pt>
                <c:pt idx="545">
                  <c:v>43915.925613425927</c:v>
                </c:pt>
                <c:pt idx="546">
                  <c:v>43915.925613425927</c:v>
                </c:pt>
                <c:pt idx="547">
                  <c:v>43915.927037037036</c:v>
                </c:pt>
                <c:pt idx="548">
                  <c:v>43915.927037037036</c:v>
                </c:pt>
                <c:pt idx="549">
                  <c:v>43915.938460648147</c:v>
                </c:pt>
                <c:pt idx="550">
                  <c:v>43915.939884259256</c:v>
                </c:pt>
                <c:pt idx="551">
                  <c:v>43915.941319444442</c:v>
                </c:pt>
                <c:pt idx="552">
                  <c:v>43916.344247685185</c:v>
                </c:pt>
                <c:pt idx="553">
                  <c:v>43916.34710648148</c:v>
                </c:pt>
                <c:pt idx="554">
                  <c:v>43916.636203703703</c:v>
                </c:pt>
                <c:pt idx="555">
                  <c:v>43916.77275462963</c:v>
                </c:pt>
                <c:pt idx="556">
                  <c:v>43916.797048611108</c:v>
                </c:pt>
                <c:pt idx="557">
                  <c:v>43916.837025462963</c:v>
                </c:pt>
                <c:pt idx="558">
                  <c:v>43916.838460648149</c:v>
                </c:pt>
                <c:pt idx="559">
                  <c:v>43916.838460648149</c:v>
                </c:pt>
                <c:pt idx="560">
                  <c:v>43916.902278703703</c:v>
                </c:pt>
                <c:pt idx="561">
                  <c:v>43916.960960648146</c:v>
                </c:pt>
                <c:pt idx="562">
                  <c:v>43916.962384259263</c:v>
                </c:pt>
                <c:pt idx="563">
                  <c:v>43916.97382136574</c:v>
                </c:pt>
                <c:pt idx="564">
                  <c:v>43917.229513888888</c:v>
                </c:pt>
                <c:pt idx="565">
                  <c:v>43917.230949074074</c:v>
                </c:pt>
                <c:pt idx="566">
                  <c:v>43917.233807870369</c:v>
                </c:pt>
                <c:pt idx="567">
                  <c:v>43917.668636458337</c:v>
                </c:pt>
                <c:pt idx="568">
                  <c:v>43917.670064583333</c:v>
                </c:pt>
                <c:pt idx="569">
                  <c:v>43917.671481481484</c:v>
                </c:pt>
                <c:pt idx="570">
                  <c:v>43917.671493055554</c:v>
                </c:pt>
                <c:pt idx="571">
                  <c:v>43917.735090277776</c:v>
                </c:pt>
                <c:pt idx="572">
                  <c:v>43917.736516203702</c:v>
                </c:pt>
                <c:pt idx="573">
                  <c:v>43917.736518865742</c:v>
                </c:pt>
                <c:pt idx="574">
                  <c:v>43917.737939814811</c:v>
                </c:pt>
                <c:pt idx="575">
                  <c:v>43917.737939814811</c:v>
                </c:pt>
                <c:pt idx="576">
                  <c:v>43917.737939814811</c:v>
                </c:pt>
                <c:pt idx="577">
                  <c:v>43917.739925347225</c:v>
                </c:pt>
                <c:pt idx="578">
                  <c:v>43917.761342592596</c:v>
                </c:pt>
                <c:pt idx="579">
                  <c:v>43917.764201388891</c:v>
                </c:pt>
                <c:pt idx="580">
                  <c:v>43917.765636574077</c:v>
                </c:pt>
                <c:pt idx="581">
                  <c:v>43917.802763888889</c:v>
                </c:pt>
                <c:pt idx="582">
                  <c:v>43917.807050347219</c:v>
                </c:pt>
                <c:pt idx="583">
                  <c:v>43918.101979166669</c:v>
                </c:pt>
                <c:pt idx="584">
                  <c:v>43918.103402777779</c:v>
                </c:pt>
                <c:pt idx="585">
                  <c:v>43918.106261574074</c:v>
                </c:pt>
                <c:pt idx="586">
                  <c:v>43918.573923611111</c:v>
                </c:pt>
                <c:pt idx="587">
                  <c:v>43918.75582175926</c:v>
                </c:pt>
                <c:pt idx="588">
                  <c:v>43918.837847222225</c:v>
                </c:pt>
                <c:pt idx="589">
                  <c:v>43918.890810185185</c:v>
                </c:pt>
                <c:pt idx="590">
                  <c:v>43918.892233796294</c:v>
                </c:pt>
                <c:pt idx="591">
                  <c:v>43919.229791666665</c:v>
                </c:pt>
                <c:pt idx="592">
                  <c:v>43919.23265046296</c:v>
                </c:pt>
                <c:pt idx="593">
                  <c:v>43919.470381944448</c:v>
                </c:pt>
                <c:pt idx="594">
                  <c:v>43919.601169907408</c:v>
                </c:pt>
                <c:pt idx="595">
                  <c:v>43919.602598148151</c:v>
                </c:pt>
                <c:pt idx="596">
                  <c:v>43919.666863078703</c:v>
                </c:pt>
                <c:pt idx="597">
                  <c:v>43919.669718865742</c:v>
                </c:pt>
                <c:pt idx="598">
                  <c:v>43919.671147106485</c:v>
                </c:pt>
                <c:pt idx="599">
                  <c:v>43919.735226041666</c:v>
                </c:pt>
                <c:pt idx="600">
                  <c:v>43919.736654629633</c:v>
                </c:pt>
                <c:pt idx="601">
                  <c:v>43919.73951122685</c:v>
                </c:pt>
                <c:pt idx="602">
                  <c:v>43919.803468981481</c:v>
                </c:pt>
                <c:pt idx="603">
                  <c:v>43919.804895833331</c:v>
                </c:pt>
                <c:pt idx="604">
                  <c:v>43919.804895833331</c:v>
                </c:pt>
                <c:pt idx="605">
                  <c:v>43919.85769675926</c:v>
                </c:pt>
                <c:pt idx="606">
                  <c:v>43919.85769675926</c:v>
                </c:pt>
                <c:pt idx="607">
                  <c:v>43919.859085648146</c:v>
                </c:pt>
                <c:pt idx="608">
                  <c:v>43919.859085648146</c:v>
                </c:pt>
                <c:pt idx="609">
                  <c:v>43919.860474537039</c:v>
                </c:pt>
                <c:pt idx="610">
                  <c:v>43919.860474537039</c:v>
                </c:pt>
                <c:pt idx="611">
                  <c:v>43919.87158564815</c:v>
                </c:pt>
                <c:pt idx="612">
                  <c:v>43919.872974537036</c:v>
                </c:pt>
                <c:pt idx="613">
                  <c:v>43919.926400462966</c:v>
                </c:pt>
                <c:pt idx="614">
                  <c:v>43919.927824074075</c:v>
                </c:pt>
                <c:pt idx="615">
                  <c:v>43919.937830289353</c:v>
                </c:pt>
                <c:pt idx="616">
                  <c:v>43919.940687118054</c:v>
                </c:pt>
                <c:pt idx="617">
                  <c:v>43920.197164351855</c:v>
                </c:pt>
                <c:pt idx="618">
                  <c:v>43920.198587962965</c:v>
                </c:pt>
                <c:pt idx="619">
                  <c:v>43920.200023148151</c:v>
                </c:pt>
                <c:pt idx="620">
                  <c:v>43920.570810185185</c:v>
                </c:pt>
                <c:pt idx="621">
                  <c:v>43920.703761574077</c:v>
                </c:pt>
                <c:pt idx="622">
                  <c:v>43920.703761574077</c:v>
                </c:pt>
                <c:pt idx="623">
                  <c:v>43920.705185185187</c:v>
                </c:pt>
                <c:pt idx="624">
                  <c:v>43920.705185185187</c:v>
                </c:pt>
                <c:pt idx="625">
                  <c:v>43920.708043981482</c:v>
                </c:pt>
                <c:pt idx="626">
                  <c:v>43920.709467592591</c:v>
                </c:pt>
                <c:pt idx="627">
                  <c:v>43920.838101851848</c:v>
                </c:pt>
                <c:pt idx="628">
                  <c:v>43920.839525462965</c:v>
                </c:pt>
                <c:pt idx="629">
                  <c:v>43920.891273148147</c:v>
                </c:pt>
                <c:pt idx="630">
                  <c:v>43920.892696759256</c:v>
                </c:pt>
                <c:pt idx="631">
                  <c:v>43920.894131944442</c:v>
                </c:pt>
                <c:pt idx="632">
                  <c:v>43921.097025462965</c:v>
                </c:pt>
                <c:pt idx="633">
                  <c:v>43921.601168981484</c:v>
                </c:pt>
                <c:pt idx="634">
                  <c:v>43921.601174305557</c:v>
                </c:pt>
                <c:pt idx="635">
                  <c:v>43921.602602199077</c:v>
                </c:pt>
                <c:pt idx="636">
                  <c:v>43921.665928819442</c:v>
                </c:pt>
                <c:pt idx="637">
                  <c:v>43921.667319097221</c:v>
                </c:pt>
                <c:pt idx="638">
                  <c:v>43921.668709375001</c:v>
                </c:pt>
                <c:pt idx="639">
                  <c:v>43921.672880671293</c:v>
                </c:pt>
                <c:pt idx="640">
                  <c:v>43921.697881944441</c:v>
                </c:pt>
                <c:pt idx="641">
                  <c:v>43921.734000925928</c:v>
                </c:pt>
                <c:pt idx="642">
                  <c:v>43921.736770254633</c:v>
                </c:pt>
                <c:pt idx="643">
                  <c:v>43921.73816064815</c:v>
                </c:pt>
                <c:pt idx="644">
                  <c:v>43921.802061689814</c:v>
                </c:pt>
                <c:pt idx="645">
                  <c:v>43921.803451851854</c:v>
                </c:pt>
                <c:pt idx="646">
                  <c:v>43921.871512731479</c:v>
                </c:pt>
                <c:pt idx="647">
                  <c:v>43922.197650462964</c:v>
                </c:pt>
                <c:pt idx="648">
                  <c:v>43922.635798611111</c:v>
                </c:pt>
                <c:pt idx="649">
                  <c:v>43922.635798611111</c:v>
                </c:pt>
                <c:pt idx="650">
                  <c:v>43922.637233796297</c:v>
                </c:pt>
                <c:pt idx="651">
                  <c:v>43922.771215277775</c:v>
                </c:pt>
                <c:pt idx="652">
                  <c:v>43922.826990740738</c:v>
                </c:pt>
                <c:pt idx="653">
                  <c:v>43923.001759259256</c:v>
                </c:pt>
                <c:pt idx="654">
                  <c:v>43923.605162037034</c:v>
                </c:pt>
                <c:pt idx="655">
                  <c:v>43923.606585648151</c:v>
                </c:pt>
                <c:pt idx="656">
                  <c:v>43923.665684027779</c:v>
                </c:pt>
                <c:pt idx="657">
                  <c:v>43923.667112037037</c:v>
                </c:pt>
                <c:pt idx="658">
                  <c:v>43923.669965277775</c:v>
                </c:pt>
                <c:pt idx="659">
                  <c:v>43923.669968518516</c:v>
                </c:pt>
                <c:pt idx="660">
                  <c:v>43923.671396759259</c:v>
                </c:pt>
                <c:pt idx="661">
                  <c:v>43923.735670486109</c:v>
                </c:pt>
                <c:pt idx="662">
                  <c:v>43923.735671296294</c:v>
                </c:pt>
                <c:pt idx="663">
                  <c:v>43923.803840162036</c:v>
                </c:pt>
                <c:pt idx="664">
                  <c:v>43923.805268518518</c:v>
                </c:pt>
                <c:pt idx="665">
                  <c:v>43923.806697106484</c:v>
                </c:pt>
                <c:pt idx="666">
                  <c:v>43923.868221759258</c:v>
                </c:pt>
                <c:pt idx="667">
                  <c:v>43923.871078124997</c:v>
                </c:pt>
                <c:pt idx="668">
                  <c:v>43924.501271643516</c:v>
                </c:pt>
                <c:pt idx="669">
                  <c:v>43924.501271643516</c:v>
                </c:pt>
                <c:pt idx="670">
                  <c:v>43924.568698379633</c:v>
                </c:pt>
                <c:pt idx="671">
                  <c:v>43924.634113310189</c:v>
                </c:pt>
                <c:pt idx="672">
                  <c:v>43924.635541435186</c:v>
                </c:pt>
                <c:pt idx="673">
                  <c:v>43924.636969675928</c:v>
                </c:pt>
                <c:pt idx="674">
                  <c:v>43924.638397916664</c:v>
                </c:pt>
                <c:pt idx="675">
                  <c:v>43924.701240972223</c:v>
                </c:pt>
                <c:pt idx="676">
                  <c:v>43924.70266909722</c:v>
                </c:pt>
                <c:pt idx="677">
                  <c:v>43924.768373148145</c:v>
                </c:pt>
                <c:pt idx="678">
                  <c:v>43924.769800925926</c:v>
                </c:pt>
                <c:pt idx="679">
                  <c:v>43924.772656944442</c:v>
                </c:pt>
                <c:pt idx="680">
                  <c:v>43924.834586226854</c:v>
                </c:pt>
                <c:pt idx="681">
                  <c:v>43924.836014236113</c:v>
                </c:pt>
                <c:pt idx="682">
                  <c:v>43924.838985300928</c:v>
                </c:pt>
                <c:pt idx="683">
                  <c:v>43925.534614236109</c:v>
                </c:pt>
                <c:pt idx="684">
                  <c:v>43925.536042824075</c:v>
                </c:pt>
                <c:pt idx="685">
                  <c:v>43925.537471296295</c:v>
                </c:pt>
                <c:pt idx="686">
                  <c:v>43925.599375231483</c:v>
                </c:pt>
                <c:pt idx="687">
                  <c:v>43925.602231944446</c:v>
                </c:pt>
                <c:pt idx="688">
                  <c:v>43925.605088657408</c:v>
                </c:pt>
                <c:pt idx="689">
                  <c:v>43925.733758449074</c:v>
                </c:pt>
                <c:pt idx="690">
                  <c:v>43925.736615162037</c:v>
                </c:pt>
                <c:pt idx="691">
                  <c:v>43925.738043750003</c:v>
                </c:pt>
                <c:pt idx="692">
                  <c:v>43926.569780092592</c:v>
                </c:pt>
                <c:pt idx="693">
                  <c:v>43926.66300925926</c:v>
                </c:pt>
                <c:pt idx="694">
                  <c:v>43926.701921180553</c:v>
                </c:pt>
                <c:pt idx="695">
                  <c:v>43926.7047775463</c:v>
                </c:pt>
                <c:pt idx="696">
                  <c:v>43926.767619675928</c:v>
                </c:pt>
                <c:pt idx="697">
                  <c:v>43926.769047916663</c:v>
                </c:pt>
                <c:pt idx="698">
                  <c:v>43926.770476041667</c:v>
                </c:pt>
                <c:pt idx="699">
                  <c:v>43926.771904166664</c:v>
                </c:pt>
                <c:pt idx="700">
                  <c:v>43927.466250694444</c:v>
                </c:pt>
                <c:pt idx="701">
                  <c:v>43927.469106365737</c:v>
                </c:pt>
                <c:pt idx="702">
                  <c:v>43927.533490972222</c:v>
                </c:pt>
                <c:pt idx="703">
                  <c:v>43927.534919328704</c:v>
                </c:pt>
                <c:pt idx="704">
                  <c:v>43927.536347569447</c:v>
                </c:pt>
                <c:pt idx="705">
                  <c:v>43927.737138310185</c:v>
                </c:pt>
                <c:pt idx="706">
                  <c:v>43927.738566666667</c:v>
                </c:pt>
                <c:pt idx="707">
                  <c:v>43927.800762615741</c:v>
                </c:pt>
                <c:pt idx="708">
                  <c:v>43927.802190972223</c:v>
                </c:pt>
                <c:pt idx="709">
                  <c:v>43927.805047337963</c:v>
                </c:pt>
                <c:pt idx="710">
                  <c:v>43928.497975578706</c:v>
                </c:pt>
                <c:pt idx="711">
                  <c:v>43928.499403472226</c:v>
                </c:pt>
                <c:pt idx="712">
                  <c:v>43928.564955208334</c:v>
                </c:pt>
                <c:pt idx="713">
                  <c:v>43928.567811342589</c:v>
                </c:pt>
                <c:pt idx="714">
                  <c:v>43928.63231296296</c:v>
                </c:pt>
                <c:pt idx="715">
                  <c:v>43928.633741319441</c:v>
                </c:pt>
                <c:pt idx="716">
                  <c:v>43928.635162037041</c:v>
                </c:pt>
                <c:pt idx="717">
                  <c:v>43928.635169675923</c:v>
                </c:pt>
                <c:pt idx="718">
                  <c:v>43928.636597800927</c:v>
                </c:pt>
                <c:pt idx="719">
                  <c:v>43928.63802604167</c:v>
                </c:pt>
                <c:pt idx="720">
                  <c:v>43928.703720949074</c:v>
                </c:pt>
                <c:pt idx="721">
                  <c:v>43928.705149884256</c:v>
                </c:pt>
                <c:pt idx="722">
                  <c:v>43928.766685069444</c:v>
                </c:pt>
                <c:pt idx="723">
                  <c:v>43928.768113773149</c:v>
                </c:pt>
                <c:pt idx="724">
                  <c:v>43928.769542592592</c:v>
                </c:pt>
                <c:pt idx="725">
                  <c:v>43928.770971180558</c:v>
                </c:pt>
                <c:pt idx="726">
                  <c:v>43928.772399768517</c:v>
                </c:pt>
                <c:pt idx="727">
                  <c:v>43929.466510069447</c:v>
                </c:pt>
                <c:pt idx="728">
                  <c:v>43929.533638541667</c:v>
                </c:pt>
                <c:pt idx="729">
                  <c:v>43929.598143402778</c:v>
                </c:pt>
                <c:pt idx="730">
                  <c:v>43929.599571296298</c:v>
                </c:pt>
                <c:pt idx="731">
                  <c:v>43929.670170833335</c:v>
                </c:pt>
                <c:pt idx="732">
                  <c:v>43929.671599652778</c:v>
                </c:pt>
                <c:pt idx="733">
                  <c:v>43929.803007291666</c:v>
                </c:pt>
                <c:pt idx="734">
                  <c:v>43930.432871064811</c:v>
                </c:pt>
                <c:pt idx="735">
                  <c:v>43930.434299189816</c:v>
                </c:pt>
                <c:pt idx="736">
                  <c:v>43930.497142476852</c:v>
                </c:pt>
                <c:pt idx="737">
                  <c:v>43930.498570717595</c:v>
                </c:pt>
                <c:pt idx="738">
                  <c:v>43930.499998726853</c:v>
                </c:pt>
                <c:pt idx="739">
                  <c:v>43930.5</c:v>
                </c:pt>
                <c:pt idx="740">
                  <c:v>43930.501426736111</c:v>
                </c:pt>
                <c:pt idx="741">
                  <c:v>43930.565698726852</c:v>
                </c:pt>
                <c:pt idx="742">
                  <c:v>43930.567127314818</c:v>
                </c:pt>
                <c:pt idx="743">
                  <c:v>43930.569984606482</c:v>
                </c:pt>
                <c:pt idx="744">
                  <c:v>43930.635376736114</c:v>
                </c:pt>
                <c:pt idx="745">
                  <c:v>43930.69965289352</c:v>
                </c:pt>
                <c:pt idx="746">
                  <c:v>43930.702509259259</c:v>
                </c:pt>
                <c:pt idx="747">
                  <c:v>43930.703937500002</c:v>
                </c:pt>
                <c:pt idx="748">
                  <c:v>43930.76712326389</c:v>
                </c:pt>
                <c:pt idx="749">
                  <c:v>43930.769980439814</c:v>
                </c:pt>
                <c:pt idx="750">
                  <c:v>43931.069502314815</c:v>
                </c:pt>
                <c:pt idx="751">
                  <c:v>43931.398207523147</c:v>
                </c:pt>
                <c:pt idx="752">
                  <c:v>43931.399636111113</c:v>
                </c:pt>
                <c:pt idx="753">
                  <c:v>43931.463906828707</c:v>
                </c:pt>
                <c:pt idx="754">
                  <c:v>43931.468191087966</c:v>
                </c:pt>
                <c:pt idx="755">
                  <c:v>43931.469619560186</c:v>
                </c:pt>
                <c:pt idx="756">
                  <c:v>43931.733181481482</c:v>
                </c:pt>
                <c:pt idx="757">
                  <c:v>43931.736037731484</c:v>
                </c:pt>
                <c:pt idx="758">
                  <c:v>43931.737466087965</c:v>
                </c:pt>
                <c:pt idx="759">
                  <c:v>43931.787280092591</c:v>
                </c:pt>
                <c:pt idx="760">
                  <c:v>43932.035671296297</c:v>
                </c:pt>
                <c:pt idx="761">
                  <c:v>43932.499884259261</c:v>
                </c:pt>
                <c:pt idx="762">
                  <c:v>43932.566458333335</c:v>
                </c:pt>
                <c:pt idx="763">
                  <c:v>43932.566458333335</c:v>
                </c:pt>
                <c:pt idx="764">
                  <c:v>43932.566459027781</c:v>
                </c:pt>
                <c:pt idx="765">
                  <c:v>43932.63500347222</c:v>
                </c:pt>
                <c:pt idx="766">
                  <c:v>43932.636431481478</c:v>
                </c:pt>
                <c:pt idx="767">
                  <c:v>43932.637859606482</c:v>
                </c:pt>
                <c:pt idx="768">
                  <c:v>43933.462983680554</c:v>
                </c:pt>
                <c:pt idx="769">
                  <c:v>43933.465839930555</c:v>
                </c:pt>
                <c:pt idx="770">
                  <c:v>43933.467268055552</c:v>
                </c:pt>
                <c:pt idx="771">
                  <c:v>43933.532141203701</c:v>
                </c:pt>
                <c:pt idx="772">
                  <c:v>43933.535007060185</c:v>
                </c:pt>
                <c:pt idx="773">
                  <c:v>43933.536434953705</c:v>
                </c:pt>
                <c:pt idx="774">
                  <c:v>43933.599398148152</c:v>
                </c:pt>
                <c:pt idx="775">
                  <c:v>43933.602254513891</c:v>
                </c:pt>
                <c:pt idx="776">
                  <c:v>43933.603682754627</c:v>
                </c:pt>
                <c:pt idx="777">
                  <c:v>43933.665231944447</c:v>
                </c:pt>
                <c:pt idx="778">
                  <c:v>43933.666655092595</c:v>
                </c:pt>
                <c:pt idx="779">
                  <c:v>43933.666660069444</c:v>
                </c:pt>
                <c:pt idx="780">
                  <c:v>43933.669516782407</c:v>
                </c:pt>
                <c:pt idx="781">
                  <c:v>43933.733784722222</c:v>
                </c:pt>
                <c:pt idx="782">
                  <c:v>43934.366273032407</c:v>
                </c:pt>
                <c:pt idx="783">
                  <c:v>43934.430673958334</c:v>
                </c:pt>
                <c:pt idx="784">
                  <c:v>43934.43210208333</c:v>
                </c:pt>
                <c:pt idx="785">
                  <c:v>43934.433530324073</c:v>
                </c:pt>
                <c:pt idx="786">
                  <c:v>43934.434958680555</c:v>
                </c:pt>
                <c:pt idx="787">
                  <c:v>43934.496102430552</c:v>
                </c:pt>
                <c:pt idx="788">
                  <c:v>43934.497530787034</c:v>
                </c:pt>
                <c:pt idx="789">
                  <c:v>43934.49895833333</c:v>
                </c:pt>
                <c:pt idx="790">
                  <c:v>43934.498959143515</c:v>
                </c:pt>
                <c:pt idx="791">
                  <c:v>43934.501815856478</c:v>
                </c:pt>
                <c:pt idx="792">
                  <c:v>43934.566087962965</c:v>
                </c:pt>
                <c:pt idx="793">
                  <c:v>43934.631802314812</c:v>
                </c:pt>
                <c:pt idx="794">
                  <c:v>43934.634658564813</c:v>
                </c:pt>
                <c:pt idx="795">
                  <c:v>43934.636086805556</c:v>
                </c:pt>
                <c:pt idx="796">
                  <c:v>43935.532523148147</c:v>
                </c:pt>
                <c:pt idx="797">
                  <c:v>43935.532524884256</c:v>
                </c:pt>
                <c:pt idx="798">
                  <c:v>43935.535382175927</c:v>
                </c:pt>
                <c:pt idx="799">
                  <c:v>43935.601091898148</c:v>
                </c:pt>
                <c:pt idx="800">
                  <c:v>43935.602520370368</c:v>
                </c:pt>
                <c:pt idx="801">
                  <c:v>43935.66922708333</c:v>
                </c:pt>
                <c:pt idx="802">
                  <c:v>43936.363540509257</c:v>
                </c:pt>
                <c:pt idx="803">
                  <c:v>43936.364968865739</c:v>
                </c:pt>
                <c:pt idx="804">
                  <c:v>43936.366397106482</c:v>
                </c:pt>
                <c:pt idx="805">
                  <c:v>43936.42882951389</c:v>
                </c:pt>
                <c:pt idx="806">
                  <c:v>43936.430257870372</c:v>
                </c:pt>
                <c:pt idx="807">
                  <c:v>43936.43168587963</c:v>
                </c:pt>
                <c:pt idx="808">
                  <c:v>43936.433114120373</c:v>
                </c:pt>
                <c:pt idx="809">
                  <c:v>43936.43454224537</c:v>
                </c:pt>
                <c:pt idx="810">
                  <c:v>43936.497517245371</c:v>
                </c:pt>
                <c:pt idx="811">
                  <c:v>43936.567511111112</c:v>
                </c:pt>
                <c:pt idx="812">
                  <c:v>43937.332194560186</c:v>
                </c:pt>
                <c:pt idx="813">
                  <c:v>43937.333622685182</c:v>
                </c:pt>
                <c:pt idx="814">
                  <c:v>43937.333623032406</c:v>
                </c:pt>
                <c:pt idx="815">
                  <c:v>43937.396480439813</c:v>
                </c:pt>
                <c:pt idx="816">
                  <c:v>43937.399328703701</c:v>
                </c:pt>
                <c:pt idx="817">
                  <c:v>43937.400763888887</c:v>
                </c:pt>
                <c:pt idx="818">
                  <c:v>43937.403622685182</c:v>
                </c:pt>
                <c:pt idx="819">
                  <c:v>43937.405046296299</c:v>
                </c:pt>
                <c:pt idx="820">
                  <c:v>43937.465671296297</c:v>
                </c:pt>
                <c:pt idx="821">
                  <c:v>43937.465675925923</c:v>
                </c:pt>
                <c:pt idx="822">
                  <c:v>43937.467066319441</c:v>
                </c:pt>
                <c:pt idx="823">
                  <c:v>43937.468445486113</c:v>
                </c:pt>
                <c:pt idx="824">
                  <c:v>43937.532101504628</c:v>
                </c:pt>
                <c:pt idx="825">
                  <c:v>43937.533530324072</c:v>
                </c:pt>
                <c:pt idx="826">
                  <c:v>43937.534958912038</c:v>
                </c:pt>
                <c:pt idx="827">
                  <c:v>43937.599235879628</c:v>
                </c:pt>
                <c:pt idx="828">
                  <c:v>43937.60066423611</c:v>
                </c:pt>
                <c:pt idx="829">
                  <c:v>43938.296325925927</c:v>
                </c:pt>
                <c:pt idx="830">
                  <c:v>43938.363576388889</c:v>
                </c:pt>
                <c:pt idx="831">
                  <c:v>43938.430717592593</c:v>
                </c:pt>
                <c:pt idx="832">
                  <c:v>43938.498360995371</c:v>
                </c:pt>
                <c:pt idx="833">
                  <c:v>43938.499788773152</c:v>
                </c:pt>
                <c:pt idx="834">
                  <c:v>43938.56417766204</c:v>
                </c:pt>
                <c:pt idx="835">
                  <c:v>43938.567033912041</c:v>
                </c:pt>
                <c:pt idx="836">
                  <c:v>43938.631307870368</c:v>
                </c:pt>
                <c:pt idx="837">
                  <c:v>43938.634165393516</c:v>
                </c:pt>
                <c:pt idx="838">
                  <c:v>43939.395248958332</c:v>
                </c:pt>
                <c:pt idx="839">
                  <c:v>43939.396676851851</c:v>
                </c:pt>
                <c:pt idx="840">
                  <c:v>43939.399532754629</c:v>
                </c:pt>
                <c:pt idx="841">
                  <c:v>43939.42523148148</c:v>
                </c:pt>
                <c:pt idx="842">
                  <c:v>43939.462376041665</c:v>
                </c:pt>
                <c:pt idx="843">
                  <c:v>43939.463796296295</c:v>
                </c:pt>
                <c:pt idx="844">
                  <c:v>43939.463803935185</c:v>
                </c:pt>
                <c:pt idx="845">
                  <c:v>43939.466660300925</c:v>
                </c:pt>
                <c:pt idx="846">
                  <c:v>43939.532767245371</c:v>
                </c:pt>
                <c:pt idx="847">
                  <c:v>43939.534195717592</c:v>
                </c:pt>
                <c:pt idx="848">
                  <c:v>43940.364570370373</c:v>
                </c:pt>
                <c:pt idx="849">
                  <c:v>43940.365998379631</c:v>
                </c:pt>
                <c:pt idx="850">
                  <c:v>43940.430266203701</c:v>
                </c:pt>
                <c:pt idx="851">
                  <c:v>43940.433130787038</c:v>
                </c:pt>
                <c:pt idx="852">
                  <c:v>43940.494695023146</c:v>
                </c:pt>
                <c:pt idx="853">
                  <c:v>43940.496123379628</c:v>
                </c:pt>
                <c:pt idx="854">
                  <c:v>43940.497551851855</c:v>
                </c:pt>
                <c:pt idx="855">
                  <c:v>43940.498980208336</c:v>
                </c:pt>
                <c:pt idx="856">
                  <c:v>43940.500408449072</c:v>
                </c:pt>
                <c:pt idx="857">
                  <c:v>43940.563374421297</c:v>
                </c:pt>
                <c:pt idx="858">
                  <c:v>43940.56480266204</c:v>
                </c:pt>
                <c:pt idx="859">
                  <c:v>43940.566231365738</c:v>
                </c:pt>
                <c:pt idx="860">
                  <c:v>43940.567659722219</c:v>
                </c:pt>
                <c:pt idx="861">
                  <c:v>43941.463355439817</c:v>
                </c:pt>
                <c:pt idx="862">
                  <c:v>43941.464780092596</c:v>
                </c:pt>
                <c:pt idx="863">
                  <c:v>43941.529057175925</c:v>
                </c:pt>
                <c:pt idx="864">
                  <c:v>43941.530600347221</c:v>
                </c:pt>
                <c:pt idx="865">
                  <c:v>43941.532028240741</c:v>
                </c:pt>
                <c:pt idx="866">
                  <c:v>43941.533456365738</c:v>
                </c:pt>
                <c:pt idx="867">
                  <c:v>43941.596280555554</c:v>
                </c:pt>
                <c:pt idx="868">
                  <c:v>43941.597708796297</c:v>
                </c:pt>
                <c:pt idx="869">
                  <c:v>43941.599136921293</c:v>
                </c:pt>
                <c:pt idx="870">
                  <c:v>43942.226958912041</c:v>
                </c:pt>
                <c:pt idx="871">
                  <c:v>43942.228387384261</c:v>
                </c:pt>
                <c:pt idx="872">
                  <c:v>43942.293019212964</c:v>
                </c:pt>
                <c:pt idx="873">
                  <c:v>43942.294447569446</c:v>
                </c:pt>
                <c:pt idx="874">
                  <c:v>43942.360695949072</c:v>
                </c:pt>
                <c:pt idx="875">
                  <c:v>43942.362118055556</c:v>
                </c:pt>
                <c:pt idx="876">
                  <c:v>43942.362124421299</c:v>
                </c:pt>
                <c:pt idx="877">
                  <c:v>43942.364981712963</c:v>
                </c:pt>
                <c:pt idx="878">
                  <c:v>43942.380694444444</c:v>
                </c:pt>
                <c:pt idx="879">
                  <c:v>43942.430914351855</c:v>
                </c:pt>
                <c:pt idx="880">
                  <c:v>43942.430921296298</c:v>
                </c:pt>
                <c:pt idx="881">
                  <c:v>43942.432349189818</c:v>
                </c:pt>
                <c:pt idx="882">
                  <c:v>43942.496625231484</c:v>
                </c:pt>
                <c:pt idx="883">
                  <c:v>43942.498053703704</c:v>
                </c:pt>
                <c:pt idx="884">
                  <c:v>43942.564232870369</c:v>
                </c:pt>
                <c:pt idx="885">
                  <c:v>43942.56566122685</c:v>
                </c:pt>
                <c:pt idx="886">
                  <c:v>43943.195249074073</c:v>
                </c:pt>
                <c:pt idx="887">
                  <c:v>43943.326665277775</c:v>
                </c:pt>
                <c:pt idx="888">
                  <c:v>43943.328090277777</c:v>
                </c:pt>
                <c:pt idx="889">
                  <c:v>43943.328093518518</c:v>
                </c:pt>
                <c:pt idx="890">
                  <c:v>43943.393931365739</c:v>
                </c:pt>
                <c:pt idx="891">
                  <c:v>43943.396787847225</c:v>
                </c:pt>
                <c:pt idx="892">
                  <c:v>43943.398216435184</c:v>
                </c:pt>
                <c:pt idx="893">
                  <c:v>43943.530023148145</c:v>
                </c:pt>
                <c:pt idx="894">
                  <c:v>43944.227218171298</c:v>
                </c:pt>
                <c:pt idx="895">
                  <c:v>43944.228646527779</c:v>
                </c:pt>
                <c:pt idx="896">
                  <c:v>43944.230074652776</c:v>
                </c:pt>
                <c:pt idx="897">
                  <c:v>43944.291493055556</c:v>
                </c:pt>
                <c:pt idx="898">
                  <c:v>43944.291498495368</c:v>
                </c:pt>
                <c:pt idx="899">
                  <c:v>43944.294354861115</c:v>
                </c:pt>
                <c:pt idx="900">
                  <c:v>43944.29578310185</c:v>
                </c:pt>
                <c:pt idx="901">
                  <c:v>43944.297211574078</c:v>
                </c:pt>
                <c:pt idx="902">
                  <c:v>43944.320057870369</c:v>
                </c:pt>
                <c:pt idx="903">
                  <c:v>43944.322916666664</c:v>
                </c:pt>
                <c:pt idx="904">
                  <c:v>43944.360185879632</c:v>
                </c:pt>
                <c:pt idx="905">
                  <c:v>43944.388749999998</c:v>
                </c:pt>
                <c:pt idx="906">
                  <c:v>43944.390173611115</c:v>
                </c:pt>
                <c:pt idx="907">
                  <c:v>43944.456076388888</c:v>
                </c:pt>
                <c:pt idx="908">
                  <c:v>43944.458935185183</c:v>
                </c:pt>
                <c:pt idx="909">
                  <c:v>43944.497509259258</c:v>
                </c:pt>
                <c:pt idx="910">
                  <c:v>43944.498937615739</c:v>
                </c:pt>
                <c:pt idx="911">
                  <c:v>43944.526076388887</c:v>
                </c:pt>
                <c:pt idx="912">
                  <c:v>43944.591898148145</c:v>
                </c:pt>
                <c:pt idx="913">
                  <c:v>43944.594756944447</c:v>
                </c:pt>
                <c:pt idx="914">
                  <c:v>43944.596180555556</c:v>
                </c:pt>
                <c:pt idx="915">
                  <c:v>43944.659131944441</c:v>
                </c:pt>
                <c:pt idx="916">
                  <c:v>43944.660555555558</c:v>
                </c:pt>
                <c:pt idx="917">
                  <c:v>43944.663414351853</c:v>
                </c:pt>
                <c:pt idx="918">
                  <c:v>43944.724456018521</c:v>
                </c:pt>
                <c:pt idx="919">
                  <c:v>43944.727962962963</c:v>
                </c:pt>
                <c:pt idx="920">
                  <c:v>43945.194598148148</c:v>
                </c:pt>
                <c:pt idx="921">
                  <c:v>43945.196026620368</c:v>
                </c:pt>
                <c:pt idx="922">
                  <c:v>43945.258879050925</c:v>
                </c:pt>
                <c:pt idx="923">
                  <c:v>43945.260307175929</c:v>
                </c:pt>
                <c:pt idx="924">
                  <c:v>43945.263163194446</c:v>
                </c:pt>
                <c:pt idx="925">
                  <c:v>43945.287430555552</c:v>
                </c:pt>
                <c:pt idx="926">
                  <c:v>43945.290289351855</c:v>
                </c:pt>
                <c:pt idx="927">
                  <c:v>43945.352222222224</c:v>
                </c:pt>
                <c:pt idx="928">
                  <c:v>43945.355081018519</c:v>
                </c:pt>
                <c:pt idx="929">
                  <c:v>43945.356504629628</c:v>
                </c:pt>
                <c:pt idx="930">
                  <c:v>43945.357928240737</c:v>
                </c:pt>
                <c:pt idx="931">
                  <c:v>43945.394065277775</c:v>
                </c:pt>
                <c:pt idx="932">
                  <c:v>43945.395486111112</c:v>
                </c:pt>
                <c:pt idx="933">
                  <c:v>43945.395493865741</c:v>
                </c:pt>
                <c:pt idx="934">
                  <c:v>43945.396922337961</c:v>
                </c:pt>
                <c:pt idx="935">
                  <c:v>43945.398350810188</c:v>
                </c:pt>
                <c:pt idx="936">
                  <c:v>43945.421203703707</c:v>
                </c:pt>
                <c:pt idx="937">
                  <c:v>43945.422638888886</c:v>
                </c:pt>
                <c:pt idx="938">
                  <c:v>43945.424062500002</c:v>
                </c:pt>
                <c:pt idx="939">
                  <c:v>43945.490034722221</c:v>
                </c:pt>
                <c:pt idx="940">
                  <c:v>43945.491469907407</c:v>
                </c:pt>
                <c:pt idx="941">
                  <c:v>43945.492893518516</c:v>
                </c:pt>
                <c:pt idx="942">
                  <c:v>43945.527299652778</c:v>
                </c:pt>
                <c:pt idx="943">
                  <c:v>43945.530156365741</c:v>
                </c:pt>
                <c:pt idx="944">
                  <c:v>43945.531584722223</c:v>
                </c:pt>
                <c:pt idx="945">
                  <c:v>43945.557291666664</c:v>
                </c:pt>
                <c:pt idx="946">
                  <c:v>43945.560150462959</c:v>
                </c:pt>
                <c:pt idx="947">
                  <c:v>43945.561585648145</c:v>
                </c:pt>
                <c:pt idx="948">
                  <c:v>43945.624432870369</c:v>
                </c:pt>
                <c:pt idx="949">
                  <c:v>43945.625868055555</c:v>
                </c:pt>
                <c:pt idx="950">
                  <c:v>43945.627291666664</c:v>
                </c:pt>
                <c:pt idx="951">
                  <c:v>43945.62872685185</c:v>
                </c:pt>
                <c:pt idx="952">
                  <c:v>43945.630150462966</c:v>
                </c:pt>
                <c:pt idx="953">
                  <c:v>43945.691574074073</c:v>
                </c:pt>
                <c:pt idx="954">
                  <c:v>43945.692997685182</c:v>
                </c:pt>
                <c:pt idx="955">
                  <c:v>43946.294050925928</c:v>
                </c:pt>
                <c:pt idx="956">
                  <c:v>43946.358454629626</c:v>
                </c:pt>
                <c:pt idx="957">
                  <c:v>43946.361307870371</c:v>
                </c:pt>
                <c:pt idx="958">
                  <c:v>43946.361310995373</c:v>
                </c:pt>
                <c:pt idx="959">
                  <c:v>43946.497367361109</c:v>
                </c:pt>
                <c:pt idx="960">
                  <c:v>43946.59306712963</c:v>
                </c:pt>
                <c:pt idx="961">
                  <c:v>43947.192039814814</c:v>
                </c:pt>
                <c:pt idx="962">
                  <c:v>43947.194896527777</c:v>
                </c:pt>
                <c:pt idx="963">
                  <c:v>43947.25774479167</c:v>
                </c:pt>
                <c:pt idx="964">
                  <c:v>43947.259173032406</c:v>
                </c:pt>
                <c:pt idx="965">
                  <c:v>43947.26060115741</c:v>
                </c:pt>
                <c:pt idx="966">
                  <c:v>43947.262029398145</c:v>
                </c:pt>
                <c:pt idx="967">
                  <c:v>43947.288240740738</c:v>
                </c:pt>
                <c:pt idx="968">
                  <c:v>43947.325513541669</c:v>
                </c:pt>
                <c:pt idx="969">
                  <c:v>43947.329798379629</c:v>
                </c:pt>
                <c:pt idx="970">
                  <c:v>43947.33121527778</c:v>
                </c:pt>
                <c:pt idx="971">
                  <c:v>43947.39445821759</c:v>
                </c:pt>
                <c:pt idx="972">
                  <c:v>43947.395886574071</c:v>
                </c:pt>
                <c:pt idx="973">
                  <c:v>43947.397314930553</c:v>
                </c:pt>
                <c:pt idx="974">
                  <c:v>43947.461600000002</c:v>
                </c:pt>
                <c:pt idx="975">
                  <c:v>43947.463028472223</c:v>
                </c:pt>
                <c:pt idx="976">
                  <c:v>43948.156769212961</c:v>
                </c:pt>
                <c:pt idx="977">
                  <c:v>43948.158197800927</c:v>
                </c:pt>
                <c:pt idx="978">
                  <c:v>43948.16105451389</c:v>
                </c:pt>
                <c:pt idx="979">
                  <c:v>43948.22390636574</c:v>
                </c:pt>
                <c:pt idx="980">
                  <c:v>43948.225334490744</c:v>
                </c:pt>
                <c:pt idx="981">
                  <c:v>43948.228190856484</c:v>
                </c:pt>
                <c:pt idx="982">
                  <c:v>43948.229618981481</c:v>
                </c:pt>
                <c:pt idx="983">
                  <c:v>43948.29104398148</c:v>
                </c:pt>
                <c:pt idx="984">
                  <c:v>43948.292472337962</c:v>
                </c:pt>
                <c:pt idx="985">
                  <c:v>43948.295329166664</c:v>
                </c:pt>
                <c:pt idx="986">
                  <c:v>43948.296757407406</c:v>
                </c:pt>
                <c:pt idx="987">
                  <c:v>43948.359722222223</c:v>
                </c:pt>
                <c:pt idx="988">
                  <c:v>43948.359728935182</c:v>
                </c:pt>
                <c:pt idx="989">
                  <c:v>43948.362585416668</c:v>
                </c:pt>
                <c:pt idx="990">
                  <c:v>43948.428229166668</c:v>
                </c:pt>
                <c:pt idx="991">
                  <c:v>43948.428234837964</c:v>
                </c:pt>
                <c:pt idx="992">
                  <c:v>43948.429663078707</c:v>
                </c:pt>
                <c:pt idx="993">
                  <c:v>43949.326238425929</c:v>
                </c:pt>
                <c:pt idx="994">
                  <c:v>43949.326247916666</c:v>
                </c:pt>
                <c:pt idx="995">
                  <c:v>43949.329104166667</c:v>
                </c:pt>
                <c:pt idx="996">
                  <c:v>43949.392812500002</c:v>
                </c:pt>
                <c:pt idx="997">
                  <c:v>43949.394241782407</c:v>
                </c:pt>
                <c:pt idx="998">
                  <c:v>43949.397098379632</c:v>
                </c:pt>
                <c:pt idx="999">
                  <c:v>43949.458635069444</c:v>
                </c:pt>
                <c:pt idx="1000">
                  <c:v>43949.461491319445</c:v>
                </c:pt>
                <c:pt idx="1001">
                  <c:v>43949.462919560188</c:v>
                </c:pt>
                <c:pt idx="1002">
                  <c:v>43950.224699537037</c:v>
                </c:pt>
                <c:pt idx="1003">
                  <c:v>43950.226128240742</c:v>
                </c:pt>
                <c:pt idx="1004">
                  <c:v>43950.228984953705</c:v>
                </c:pt>
                <c:pt idx="1005">
                  <c:v>43950.252581018518</c:v>
                </c:pt>
                <c:pt idx="1006">
                  <c:v>43950.294014467596</c:v>
                </c:pt>
                <c:pt idx="1007">
                  <c:v>43950.295443055555</c:v>
                </c:pt>
                <c:pt idx="1008">
                  <c:v>43950.359715162034</c:v>
                </c:pt>
                <c:pt idx="1009">
                  <c:v>43950.361143402777</c:v>
                </c:pt>
                <c:pt idx="1010">
                  <c:v>43950.42422627315</c:v>
                </c:pt>
                <c:pt idx="1011">
                  <c:v>43950.42565474537</c:v>
                </c:pt>
                <c:pt idx="1012">
                  <c:v>43950.42708321759</c:v>
                </c:pt>
                <c:pt idx="1013">
                  <c:v>43950.427083333336</c:v>
                </c:pt>
                <c:pt idx="1014">
                  <c:v>43950.428511805556</c:v>
                </c:pt>
                <c:pt idx="1015">
                  <c:v>43951.191469907404</c:v>
                </c:pt>
                <c:pt idx="1016">
                  <c:v>43951.259802199071</c:v>
                </c:pt>
                <c:pt idx="1017">
                  <c:v>43951.325519675927</c:v>
                </c:pt>
                <c:pt idx="1018">
                  <c:v>43951.490173611113</c:v>
                </c:pt>
                <c:pt idx="1019">
                  <c:v>43952.157534722224</c:v>
                </c:pt>
                <c:pt idx="1020">
                  <c:v>43952.223645833335</c:v>
                </c:pt>
                <c:pt idx="1021">
                  <c:v>43952.358043981483</c:v>
                </c:pt>
                <c:pt idx="1022">
                  <c:v>43952.425185185188</c:v>
                </c:pt>
                <c:pt idx="1023">
                  <c:v>43953.122499999998</c:v>
                </c:pt>
                <c:pt idx="1024">
                  <c:v>43953.444108796299</c:v>
                </c:pt>
                <c:pt idx="1025">
                  <c:v>43954.087709837964</c:v>
                </c:pt>
                <c:pt idx="1026">
                  <c:v>43954.089138194446</c:v>
                </c:pt>
                <c:pt idx="1027">
                  <c:v>43954.090566782404</c:v>
                </c:pt>
                <c:pt idx="1028">
                  <c:v>43954.153542361113</c:v>
                </c:pt>
                <c:pt idx="1029">
                  <c:v>43954.154970949072</c:v>
                </c:pt>
                <c:pt idx="1030">
                  <c:v>43954.156399421299</c:v>
                </c:pt>
                <c:pt idx="1031">
                  <c:v>43954.156400462962</c:v>
                </c:pt>
                <c:pt idx="1032">
                  <c:v>43954.157827893519</c:v>
                </c:pt>
                <c:pt idx="1033">
                  <c:v>43954.22210752315</c:v>
                </c:pt>
                <c:pt idx="1034">
                  <c:v>43954.223530092589</c:v>
                </c:pt>
                <c:pt idx="1035">
                  <c:v>43954.223535648147</c:v>
                </c:pt>
                <c:pt idx="1036">
                  <c:v>43954.226391898148</c:v>
                </c:pt>
                <c:pt idx="1037">
                  <c:v>43954.227820254629</c:v>
                </c:pt>
                <c:pt idx="1038">
                  <c:v>43954.287815740739</c:v>
                </c:pt>
                <c:pt idx="1039">
                  <c:v>43954.290671296294</c:v>
                </c:pt>
                <c:pt idx="1040">
                  <c:v>43954.29352835648</c:v>
                </c:pt>
                <c:pt idx="1041">
                  <c:v>43954.356502893519</c:v>
                </c:pt>
                <c:pt idx="1042">
                  <c:v>43954.357931250001</c:v>
                </c:pt>
                <c:pt idx="1043">
                  <c:v>43954.359359722221</c:v>
                </c:pt>
                <c:pt idx="1044">
                  <c:v>43954.988912037035</c:v>
                </c:pt>
                <c:pt idx="1045">
                  <c:v>43955.121220949077</c:v>
                </c:pt>
                <c:pt idx="1046">
                  <c:v>43955.125506944445</c:v>
                </c:pt>
                <c:pt idx="1047">
                  <c:v>43955.186938194442</c:v>
                </c:pt>
                <c:pt idx="1048">
                  <c:v>43955.188366782408</c:v>
                </c:pt>
                <c:pt idx="1049">
                  <c:v>43955.257514236109</c:v>
                </c:pt>
                <c:pt idx="1050">
                  <c:v>43955.258942592591</c:v>
                </c:pt>
                <c:pt idx="1051">
                  <c:v>43955.32335914352</c:v>
                </c:pt>
                <c:pt idx="1052">
                  <c:v>43955.32478761574</c:v>
                </c:pt>
                <c:pt idx="1053">
                  <c:v>43956.288223495372</c:v>
                </c:pt>
                <c:pt idx="1054">
                  <c:v>43956.289651967592</c:v>
                </c:pt>
                <c:pt idx="1055">
                  <c:v>43956.291080671297</c:v>
                </c:pt>
                <c:pt idx="1056">
                  <c:v>43956.986752199075</c:v>
                </c:pt>
                <c:pt idx="1057">
                  <c:v>43957.054012384258</c:v>
                </c:pt>
                <c:pt idx="1058">
                  <c:v>43957.055440972224</c:v>
                </c:pt>
                <c:pt idx="1059">
                  <c:v>43957.056869560183</c:v>
                </c:pt>
                <c:pt idx="1060">
                  <c:v>43957.189646990744</c:v>
                </c:pt>
                <c:pt idx="1061">
                  <c:v>43957.191075694442</c:v>
                </c:pt>
                <c:pt idx="1062">
                  <c:v>43957.254063310182</c:v>
                </c:pt>
                <c:pt idx="1063">
                  <c:v>43957.255491782409</c:v>
                </c:pt>
                <c:pt idx="1064">
                  <c:v>43957.321332638887</c:v>
                </c:pt>
                <c:pt idx="1065">
                  <c:v>43957.32276087963</c:v>
                </c:pt>
                <c:pt idx="1066">
                  <c:v>43957.324189236111</c:v>
                </c:pt>
                <c:pt idx="1067">
                  <c:v>43957.325617476854</c:v>
                </c:pt>
                <c:pt idx="1068">
                  <c:v>43957.646157407406</c:v>
                </c:pt>
                <c:pt idx="1069">
                  <c:v>43958.019409722219</c:v>
                </c:pt>
                <c:pt idx="1070">
                  <c:v>43958.020833333336</c:v>
                </c:pt>
                <c:pt idx="1071">
                  <c:v>43958.022268518522</c:v>
                </c:pt>
                <c:pt idx="1072">
                  <c:v>43958.105486111112</c:v>
                </c:pt>
                <c:pt idx="1073">
                  <c:v>43958.154062499998</c:v>
                </c:pt>
                <c:pt idx="1074">
                  <c:v>43958.154062499998</c:v>
                </c:pt>
                <c:pt idx="1075">
                  <c:v>43958.155490393518</c:v>
                </c:pt>
                <c:pt idx="1076">
                  <c:v>43958.156909722224</c:v>
                </c:pt>
                <c:pt idx="1077">
                  <c:v>43958.2112037037</c:v>
                </c:pt>
                <c:pt idx="1078">
                  <c:v>43958.214062500003</c:v>
                </c:pt>
                <c:pt idx="1079">
                  <c:v>43958.221203703702</c:v>
                </c:pt>
                <c:pt idx="1080">
                  <c:v>43958.222627314812</c:v>
                </c:pt>
                <c:pt idx="1081">
                  <c:v>43958.222627314812</c:v>
                </c:pt>
                <c:pt idx="1082">
                  <c:v>43958.222636458333</c:v>
                </c:pt>
                <c:pt idx="1083">
                  <c:v>43958.224062499998</c:v>
                </c:pt>
                <c:pt idx="1084">
                  <c:v>43958.276921296296</c:v>
                </c:pt>
                <c:pt idx="1085">
                  <c:v>43958.288356481484</c:v>
                </c:pt>
                <c:pt idx="1086">
                  <c:v>43958.289786921297</c:v>
                </c:pt>
                <c:pt idx="1087">
                  <c:v>43958.547627314816</c:v>
                </c:pt>
                <c:pt idx="1088">
                  <c:v>43958.549050925925</c:v>
                </c:pt>
                <c:pt idx="1089">
                  <c:v>43958.550486111111</c:v>
                </c:pt>
                <c:pt idx="1090">
                  <c:v>43958.988437499997</c:v>
                </c:pt>
                <c:pt idx="1091">
                  <c:v>43958.988442754628</c:v>
                </c:pt>
                <c:pt idx="1092">
                  <c:v>43959.052731481483</c:v>
                </c:pt>
                <c:pt idx="1093">
                  <c:v>43959.052739814812</c:v>
                </c:pt>
                <c:pt idx="1094">
                  <c:v>43959.054166666669</c:v>
                </c:pt>
                <c:pt idx="1095">
                  <c:v>43959.054168518516</c:v>
                </c:pt>
                <c:pt idx="1096">
                  <c:v>43959.055590277778</c:v>
                </c:pt>
                <c:pt idx="1097">
                  <c:v>43959.055597222221</c:v>
                </c:pt>
                <c:pt idx="1098">
                  <c:v>43959.119803240741</c:v>
                </c:pt>
                <c:pt idx="1099">
                  <c:v>43959.119805439812</c:v>
                </c:pt>
                <c:pt idx="1100">
                  <c:v>43959.12122685185</c:v>
                </c:pt>
                <c:pt idx="1101">
                  <c:v>43959.121234143517</c:v>
                </c:pt>
                <c:pt idx="1102">
                  <c:v>43959.187060185184</c:v>
                </c:pt>
                <c:pt idx="1103">
                  <c:v>43959.18706423611</c:v>
                </c:pt>
                <c:pt idx="1104">
                  <c:v>43959.188483796293</c:v>
                </c:pt>
                <c:pt idx="1105">
                  <c:v>43959.189918981479</c:v>
                </c:pt>
                <c:pt idx="1106">
                  <c:v>43959.191349652778</c:v>
                </c:pt>
                <c:pt idx="1107">
                  <c:v>43959.252898263891</c:v>
                </c:pt>
                <c:pt idx="1108">
                  <c:v>43959.255752314813</c:v>
                </c:pt>
                <c:pt idx="1109">
                  <c:v>43959.257175925923</c:v>
                </c:pt>
                <c:pt idx="1110">
                  <c:v>43959.952003344908</c:v>
                </c:pt>
                <c:pt idx="1111">
                  <c:v>43959.953431863425</c:v>
                </c:pt>
                <c:pt idx="1112">
                  <c:v>43959.954860694445</c:v>
                </c:pt>
                <c:pt idx="1113">
                  <c:v>43960.020096574073</c:v>
                </c:pt>
                <c:pt idx="1114">
                  <c:v>43960.022953171298</c:v>
                </c:pt>
                <c:pt idx="1115">
                  <c:v>43960.08437916667</c:v>
                </c:pt>
                <c:pt idx="1116">
                  <c:v>43960.08866400463</c:v>
                </c:pt>
                <c:pt idx="1117">
                  <c:v>43960.152943171299</c:v>
                </c:pt>
                <c:pt idx="1118">
                  <c:v>43960.154371412034</c:v>
                </c:pt>
                <c:pt idx="1119">
                  <c:v>43960.210081018522</c:v>
                </c:pt>
                <c:pt idx="1120">
                  <c:v>43960.220087152775</c:v>
                </c:pt>
                <c:pt idx="1121">
                  <c:v>43960.222944097222</c:v>
                </c:pt>
                <c:pt idx="1122">
                  <c:v>43960.224372685188</c:v>
                </c:pt>
                <c:pt idx="1123">
                  <c:v>43960.288646875</c:v>
                </c:pt>
                <c:pt idx="1124">
                  <c:v>43960.414363425924</c:v>
                </c:pt>
                <c:pt idx="1125">
                  <c:v>43960.480069444442</c:v>
                </c:pt>
                <c:pt idx="1126">
                  <c:v>43960.481504629628</c:v>
                </c:pt>
                <c:pt idx="1127">
                  <c:v>43960.482928240737</c:v>
                </c:pt>
                <c:pt idx="1128">
                  <c:v>43960.984756944446</c:v>
                </c:pt>
                <c:pt idx="1129">
                  <c:v>43961.117724421296</c:v>
                </c:pt>
                <c:pt idx="1130">
                  <c:v>43961.119153009262</c:v>
                </c:pt>
                <c:pt idx="1131">
                  <c:v>43961.120578703703</c:v>
                </c:pt>
                <c:pt idx="1132">
                  <c:v>43961.120581712959</c:v>
                </c:pt>
                <c:pt idx="1133">
                  <c:v>43961.186300000001</c:v>
                </c:pt>
                <c:pt idx="1134">
                  <c:v>43961.189157175926</c:v>
                </c:pt>
                <c:pt idx="1135">
                  <c:v>43961.885266203702</c:v>
                </c:pt>
                <c:pt idx="1136">
                  <c:v>43961.95098361111</c:v>
                </c:pt>
                <c:pt idx="1137">
                  <c:v>43961.9524121875</c:v>
                </c:pt>
                <c:pt idx="1138">
                  <c:v>43961.953840879629</c:v>
                </c:pt>
                <c:pt idx="1139">
                  <c:v>43962.016706076392</c:v>
                </c:pt>
                <c:pt idx="1140">
                  <c:v>43962.082409953706</c:v>
                </c:pt>
                <c:pt idx="1141">
                  <c:v>43962.083838310187</c:v>
                </c:pt>
                <c:pt idx="1142">
                  <c:v>43962.085266203707</c:v>
                </c:pt>
                <c:pt idx="1143">
                  <c:v>43962.085266203707</c:v>
                </c:pt>
                <c:pt idx="1144">
                  <c:v>43962.086689814816</c:v>
                </c:pt>
                <c:pt idx="1145">
                  <c:v>43962.086689814816</c:v>
                </c:pt>
                <c:pt idx="1146">
                  <c:v>43962.086694791666</c:v>
                </c:pt>
                <c:pt idx="1147">
                  <c:v>43962.088123148147</c:v>
                </c:pt>
                <c:pt idx="1148">
                  <c:v>43962.151579282407</c:v>
                </c:pt>
                <c:pt idx="1149">
                  <c:v>43962.153007638888</c:v>
                </c:pt>
                <c:pt idx="1150">
                  <c:v>43962.154436111108</c:v>
                </c:pt>
                <c:pt idx="1151">
                  <c:v>43962.217309143518</c:v>
                </c:pt>
                <c:pt idx="1152">
                  <c:v>43962.218737962961</c:v>
                </c:pt>
                <c:pt idx="1153">
                  <c:v>43962.221595254632</c:v>
                </c:pt>
                <c:pt idx="1154">
                  <c:v>43962.223023958337</c:v>
                </c:pt>
                <c:pt idx="1155">
                  <c:v>43962.942546296297</c:v>
                </c:pt>
                <c:pt idx="1156">
                  <c:v>43963.881977893521</c:v>
                </c:pt>
                <c:pt idx="1157">
                  <c:v>43963.883368171293</c:v>
                </c:pt>
                <c:pt idx="1158">
                  <c:v>43963.884758564818</c:v>
                </c:pt>
                <c:pt idx="1159">
                  <c:v>43963.947726516206</c:v>
                </c:pt>
                <c:pt idx="1160">
                  <c:v>43963.949155092596</c:v>
                </c:pt>
                <c:pt idx="1161">
                  <c:v>43963.949155625</c:v>
                </c:pt>
                <c:pt idx="1162">
                  <c:v>43963.950578703705</c:v>
                </c:pt>
                <c:pt idx="1163">
                  <c:v>43963.952014097224</c:v>
                </c:pt>
                <c:pt idx="1164">
                  <c:v>43964.015056180557</c:v>
                </c:pt>
                <c:pt idx="1165">
                  <c:v>43964.017913599535</c:v>
                </c:pt>
                <c:pt idx="1166">
                  <c:v>43964.019342557869</c:v>
                </c:pt>
                <c:pt idx="1167">
                  <c:v>43964.082640624998</c:v>
                </c:pt>
                <c:pt idx="1168">
                  <c:v>43964.084062499998</c:v>
                </c:pt>
                <c:pt idx="1169">
                  <c:v>43964.085497916669</c:v>
                </c:pt>
                <c:pt idx="1170">
                  <c:v>43964.086926736112</c:v>
                </c:pt>
                <c:pt idx="1171">
                  <c:v>43964.151358564814</c:v>
                </c:pt>
                <c:pt idx="1172">
                  <c:v>43964.15421296296</c:v>
                </c:pt>
                <c:pt idx="1173">
                  <c:v>43964.154216087962</c:v>
                </c:pt>
                <c:pt idx="1174">
                  <c:v>43964.217213194446</c:v>
                </c:pt>
                <c:pt idx="1175">
                  <c:v>43964.21864201389</c:v>
                </c:pt>
                <c:pt idx="1176">
                  <c:v>43964.220070833333</c:v>
                </c:pt>
                <c:pt idx="1177">
                  <c:v>43964.913916087964</c:v>
                </c:pt>
                <c:pt idx="1178">
                  <c:v>43964.915345023146</c:v>
                </c:pt>
                <c:pt idx="1179">
                  <c:v>43964.916770833333</c:v>
                </c:pt>
                <c:pt idx="1180">
                  <c:v>43964.916773993056</c:v>
                </c:pt>
                <c:pt idx="1181">
                  <c:v>43964.921053240738</c:v>
                </c:pt>
                <c:pt idx="1182">
                  <c:v>43964.981099722223</c:v>
                </c:pt>
                <c:pt idx="1183">
                  <c:v>43964.982529120367</c:v>
                </c:pt>
                <c:pt idx="1184">
                  <c:v>43964.983958333331</c:v>
                </c:pt>
                <c:pt idx="1185">
                  <c:v>43964.985387708337</c:v>
                </c:pt>
                <c:pt idx="1186">
                  <c:v>43964.986816990742</c:v>
                </c:pt>
                <c:pt idx="1187">
                  <c:v>43964.986817129633</c:v>
                </c:pt>
                <c:pt idx="1188">
                  <c:v>43965.049393402776</c:v>
                </c:pt>
                <c:pt idx="1189">
                  <c:v>43965.050821759258</c:v>
                </c:pt>
                <c:pt idx="1190">
                  <c:v>43965.050821759258</c:v>
                </c:pt>
                <c:pt idx="1191">
                  <c:v>43965.050821759258</c:v>
                </c:pt>
                <c:pt idx="1192">
                  <c:v>43965.050823495367</c:v>
                </c:pt>
                <c:pt idx="1193">
                  <c:v>43965.052253472226</c:v>
                </c:pt>
                <c:pt idx="1194">
                  <c:v>43965.053683101854</c:v>
                </c:pt>
                <c:pt idx="1195">
                  <c:v>43965.115146759257</c:v>
                </c:pt>
                <c:pt idx="1196">
                  <c:v>43965.116576157408</c:v>
                </c:pt>
                <c:pt idx="1197">
                  <c:v>43965.117997685185</c:v>
                </c:pt>
                <c:pt idx="1198">
                  <c:v>43965.117997685185</c:v>
                </c:pt>
                <c:pt idx="1199">
                  <c:v>43965.118005439814</c:v>
                </c:pt>
                <c:pt idx="1200">
                  <c:v>43965.183752083336</c:v>
                </c:pt>
                <c:pt idx="1201">
                  <c:v>43965.185181250003</c:v>
                </c:pt>
                <c:pt idx="1202">
                  <c:v>43965.881487500003</c:v>
                </c:pt>
                <c:pt idx="1203">
                  <c:v>43965.882917013892</c:v>
                </c:pt>
                <c:pt idx="1204">
                  <c:v>43965.884346643521</c:v>
                </c:pt>
                <c:pt idx="1205">
                  <c:v>43965.947272962963</c:v>
                </c:pt>
                <c:pt idx="1206">
                  <c:v>43965.948703425929</c:v>
                </c:pt>
                <c:pt idx="1207">
                  <c:v>43965.950127314813</c:v>
                </c:pt>
                <c:pt idx="1208">
                  <c:v>43965.950133831022</c:v>
                </c:pt>
                <c:pt idx="1209">
                  <c:v>43966.013716689813</c:v>
                </c:pt>
                <c:pt idx="1210">
                  <c:v>43966.015147384256</c:v>
                </c:pt>
                <c:pt idx="1211">
                  <c:v>43966.018008715277</c:v>
                </c:pt>
                <c:pt idx="1212">
                  <c:v>43966.019439502314</c:v>
                </c:pt>
                <c:pt idx="1213">
                  <c:v>43966.080926041664</c:v>
                </c:pt>
                <c:pt idx="1214">
                  <c:v>43966.082355787039</c:v>
                </c:pt>
                <c:pt idx="1215">
                  <c:v>43966.083784722221</c:v>
                </c:pt>
                <c:pt idx="1216">
                  <c:v>43966.083785300929</c:v>
                </c:pt>
                <c:pt idx="1217">
                  <c:v>43966.08520833333</c:v>
                </c:pt>
                <c:pt idx="1218">
                  <c:v>43966.085214930557</c:v>
                </c:pt>
                <c:pt idx="1219">
                  <c:v>43966.086644444447</c:v>
                </c:pt>
                <c:pt idx="1220">
                  <c:v>43966.14958287037</c:v>
                </c:pt>
                <c:pt idx="1221">
                  <c:v>43966.151006944441</c:v>
                </c:pt>
                <c:pt idx="1222">
                  <c:v>43966.151013194445</c:v>
                </c:pt>
                <c:pt idx="1223">
                  <c:v>43966.217305324077</c:v>
                </c:pt>
                <c:pt idx="1224">
                  <c:v>43966.24554398148</c:v>
                </c:pt>
                <c:pt idx="1225">
                  <c:v>43966.246979166666</c:v>
                </c:pt>
                <c:pt idx="1226">
                  <c:v>43966.248414351852</c:v>
                </c:pt>
                <c:pt idx="1227">
                  <c:v>43966.312245370369</c:v>
                </c:pt>
                <c:pt idx="1228">
                  <c:v>43966.315104166664</c:v>
                </c:pt>
                <c:pt idx="1229">
                  <c:v>43966.845614004633</c:v>
                </c:pt>
                <c:pt idx="1230">
                  <c:v>43966.847043981485</c:v>
                </c:pt>
                <c:pt idx="1231">
                  <c:v>43966.848473958336</c:v>
                </c:pt>
                <c:pt idx="1232">
                  <c:v>43966.849904166666</c:v>
                </c:pt>
                <c:pt idx="1233">
                  <c:v>43966.851331018515</c:v>
                </c:pt>
                <c:pt idx="1234">
                  <c:v>43966.912546874999</c:v>
                </c:pt>
                <c:pt idx="1235">
                  <c:v>43966.913977546297</c:v>
                </c:pt>
                <c:pt idx="1236">
                  <c:v>43966.91540810185</c:v>
                </c:pt>
                <c:pt idx="1237">
                  <c:v>43966.91684027778</c:v>
                </c:pt>
                <c:pt idx="1238">
                  <c:v>43966.918263888889</c:v>
                </c:pt>
                <c:pt idx="1239">
                  <c:v>43966.941157407404</c:v>
                </c:pt>
                <c:pt idx="1240">
                  <c:v>43966.94258101852</c:v>
                </c:pt>
                <c:pt idx="1241">
                  <c:v>43966.944016203706</c:v>
                </c:pt>
                <c:pt idx="1242">
                  <c:v>43966.945439814815</c:v>
                </c:pt>
                <c:pt idx="1243">
                  <c:v>43966.981226458331</c:v>
                </c:pt>
                <c:pt idx="1244">
                  <c:v>43966.982657928238</c:v>
                </c:pt>
                <c:pt idx="1245">
                  <c:v>43966.984089409721</c:v>
                </c:pt>
                <c:pt idx="1246">
                  <c:v>43967.006979166668</c:v>
                </c:pt>
                <c:pt idx="1247">
                  <c:v>43967.008414351854</c:v>
                </c:pt>
                <c:pt idx="1248">
                  <c:v>43967.011273148149</c:v>
                </c:pt>
                <c:pt idx="1249">
                  <c:v>43967.012696759259</c:v>
                </c:pt>
                <c:pt idx="1250">
                  <c:v>43967.048486921296</c:v>
                </c:pt>
                <c:pt idx="1251">
                  <c:v>43967.049918287034</c:v>
                </c:pt>
                <c:pt idx="1252">
                  <c:v>43967.051349305555</c:v>
                </c:pt>
                <c:pt idx="1253">
                  <c:v>43967.052780555554</c:v>
                </c:pt>
                <c:pt idx="1254">
                  <c:v>43967.078530092593</c:v>
                </c:pt>
                <c:pt idx="1255">
                  <c:v>43967.114773148147</c:v>
                </c:pt>
                <c:pt idx="1256">
                  <c:v>43967.117634722221</c:v>
                </c:pt>
                <c:pt idx="1257">
                  <c:v>43967.119065624996</c:v>
                </c:pt>
                <c:pt idx="1258">
                  <c:v>43967.144247685188</c:v>
                </c:pt>
                <c:pt idx="1259">
                  <c:v>43967.145682870374</c:v>
                </c:pt>
                <c:pt idx="1260">
                  <c:v>43967.147106481483</c:v>
                </c:pt>
                <c:pt idx="1261">
                  <c:v>43967.211041666669</c:v>
                </c:pt>
                <c:pt idx="1262">
                  <c:v>43967.212465277778</c:v>
                </c:pt>
                <c:pt idx="1263">
                  <c:v>43967.213900462964</c:v>
                </c:pt>
                <c:pt idx="1264">
                  <c:v>43967.21533564815</c:v>
                </c:pt>
                <c:pt idx="1265">
                  <c:v>43967.310914351852</c:v>
                </c:pt>
                <c:pt idx="1266">
                  <c:v>43967.310925925929</c:v>
                </c:pt>
                <c:pt idx="1267">
                  <c:v>43967.883267476849</c:v>
                </c:pt>
                <c:pt idx="1268">
                  <c:v>43967.944894953704</c:v>
                </c:pt>
                <c:pt idx="1269">
                  <c:v>43967.94632466435</c:v>
                </c:pt>
                <c:pt idx="1270">
                  <c:v>43967.947754525463</c:v>
                </c:pt>
                <c:pt idx="1271">
                  <c:v>43967.950614270834</c:v>
                </c:pt>
                <c:pt idx="1272">
                  <c:v>43968.013548414354</c:v>
                </c:pt>
                <c:pt idx="1273">
                  <c:v>43968.014976851853</c:v>
                </c:pt>
                <c:pt idx="1274">
                  <c:v>43968.01497895833</c:v>
                </c:pt>
                <c:pt idx="1275">
                  <c:v>43968.016400462962</c:v>
                </c:pt>
                <c:pt idx="1276">
                  <c:v>43968.016400462962</c:v>
                </c:pt>
                <c:pt idx="1277">
                  <c:v>43968.080656481485</c:v>
                </c:pt>
                <c:pt idx="1278">
                  <c:v>43968.082083333335</c:v>
                </c:pt>
                <c:pt idx="1279">
                  <c:v>43968.147886342595</c:v>
                </c:pt>
                <c:pt idx="1280">
                  <c:v>43968.149317129632</c:v>
                </c:pt>
                <c:pt idx="1281">
                  <c:v>43968.149317129632</c:v>
                </c:pt>
                <c:pt idx="1282">
                  <c:v>43968.246574074074</c:v>
                </c:pt>
                <c:pt idx="1283">
                  <c:v>43968.248113425929</c:v>
                </c:pt>
                <c:pt idx="1284">
                  <c:v>43968.313784722224</c:v>
                </c:pt>
                <c:pt idx="1285">
                  <c:v>43968.448634259257</c:v>
                </c:pt>
                <c:pt idx="1286">
                  <c:v>43968.846250578703</c:v>
                </c:pt>
                <c:pt idx="1287">
                  <c:v>43968.847680671293</c:v>
                </c:pt>
                <c:pt idx="1288">
                  <c:v>43968.849110532406</c:v>
                </c:pt>
                <c:pt idx="1289">
                  <c:v>43968.912648495367</c:v>
                </c:pt>
                <c:pt idx="1290">
                  <c:v>43968.914074074077</c:v>
                </c:pt>
                <c:pt idx="1291">
                  <c:v>43968.916939907409</c:v>
                </c:pt>
                <c:pt idx="1292">
                  <c:v>43968.980086516203</c:v>
                </c:pt>
                <c:pt idx="1293">
                  <c:v>43968.982946122684</c:v>
                </c:pt>
                <c:pt idx="1294">
                  <c:v>43969.045861805556</c:v>
                </c:pt>
                <c:pt idx="1295">
                  <c:v>43969.047291550924</c:v>
                </c:pt>
                <c:pt idx="1296">
                  <c:v>43969.050151736112</c:v>
                </c:pt>
                <c:pt idx="1297">
                  <c:v>43969.051581712964</c:v>
                </c:pt>
                <c:pt idx="1298">
                  <c:v>43969.810017939817</c:v>
                </c:pt>
                <c:pt idx="1299">
                  <c:v>43969.810017939817</c:v>
                </c:pt>
                <c:pt idx="1300">
                  <c:v>43969.812877430559</c:v>
                </c:pt>
                <c:pt idx="1301">
                  <c:v>43969.812877430559</c:v>
                </c:pt>
                <c:pt idx="1302">
                  <c:v>43969.814307407411</c:v>
                </c:pt>
                <c:pt idx="1303">
                  <c:v>43969.814307407411</c:v>
                </c:pt>
                <c:pt idx="1304">
                  <c:v>43969.815736805554</c:v>
                </c:pt>
                <c:pt idx="1305">
                  <c:v>43969.815736805554</c:v>
                </c:pt>
                <c:pt idx="1306">
                  <c:v>43969.87983391204</c:v>
                </c:pt>
                <c:pt idx="1307">
                  <c:v>43969.87983391204</c:v>
                </c:pt>
                <c:pt idx="1308">
                  <c:v>43969.881263773146</c:v>
                </c:pt>
                <c:pt idx="1309">
                  <c:v>43969.881263773146</c:v>
                </c:pt>
                <c:pt idx="1310">
                  <c:v>43969.882693634259</c:v>
                </c:pt>
                <c:pt idx="1311">
                  <c:v>43969.882693634259</c:v>
                </c:pt>
                <c:pt idx="1312">
                  <c:v>43969.944277418981</c:v>
                </c:pt>
                <c:pt idx="1313">
                  <c:v>43969.944277418981</c:v>
                </c:pt>
                <c:pt idx="1314">
                  <c:v>43969.945707037034</c:v>
                </c:pt>
                <c:pt idx="1315">
                  <c:v>43969.945707037034</c:v>
                </c:pt>
                <c:pt idx="1316">
                  <c:v>43969.947129629632</c:v>
                </c:pt>
                <c:pt idx="1317">
                  <c:v>43969.949995567127</c:v>
                </c:pt>
                <c:pt idx="1318">
                  <c:v>43969.949995567127</c:v>
                </c:pt>
                <c:pt idx="1319">
                  <c:v>43970.012105729169</c:v>
                </c:pt>
                <c:pt idx="1320">
                  <c:v>43970.012105729169</c:v>
                </c:pt>
                <c:pt idx="1321">
                  <c:v>43970.013535474536</c:v>
                </c:pt>
                <c:pt idx="1322">
                  <c:v>43970.013535474536</c:v>
                </c:pt>
                <c:pt idx="1323">
                  <c:v>43970.014965219911</c:v>
                </c:pt>
                <c:pt idx="1324">
                  <c:v>43970.014965219911</c:v>
                </c:pt>
                <c:pt idx="1325">
                  <c:v>43970.014965277776</c:v>
                </c:pt>
                <c:pt idx="1326">
                  <c:v>43970.06927083333</c:v>
                </c:pt>
                <c:pt idx="1327">
                  <c:v>43970.070706018516</c:v>
                </c:pt>
                <c:pt idx="1328">
                  <c:v>43970.079284953703</c:v>
                </c:pt>
                <c:pt idx="1329">
                  <c:v>43970.079284953703</c:v>
                </c:pt>
                <c:pt idx="1330">
                  <c:v>43970.080714236108</c:v>
                </c:pt>
                <c:pt idx="1331">
                  <c:v>43970.080714236108</c:v>
                </c:pt>
                <c:pt idx="1332">
                  <c:v>43970.083573495373</c:v>
                </c:pt>
                <c:pt idx="1333">
                  <c:v>43970.083573495373</c:v>
                </c:pt>
                <c:pt idx="1334">
                  <c:v>43970.34034722222</c:v>
                </c:pt>
                <c:pt idx="1335">
                  <c:v>43970.341782407406</c:v>
                </c:pt>
                <c:pt idx="1336">
                  <c:v>43970.343206018515</c:v>
                </c:pt>
                <c:pt idx="1337">
                  <c:v>43970.780372685185</c:v>
                </c:pt>
                <c:pt idx="1338">
                  <c:v>43970.781802083337</c:v>
                </c:pt>
                <c:pt idx="1339">
                  <c:v>43970.843399652775</c:v>
                </c:pt>
                <c:pt idx="1340">
                  <c:v>43970.846257523146</c:v>
                </c:pt>
                <c:pt idx="1341">
                  <c:v>43970.847687037036</c:v>
                </c:pt>
                <c:pt idx="1342">
                  <c:v>43970.849116087964</c:v>
                </c:pt>
                <c:pt idx="1343">
                  <c:v>43970.910671990743</c:v>
                </c:pt>
                <c:pt idx="1344">
                  <c:v>43970.912094907406</c:v>
                </c:pt>
                <c:pt idx="1345">
                  <c:v>43970.912094907406</c:v>
                </c:pt>
                <c:pt idx="1346">
                  <c:v>43970.912101273148</c:v>
                </c:pt>
                <c:pt idx="1347">
                  <c:v>43970.913530092592</c:v>
                </c:pt>
                <c:pt idx="1348">
                  <c:v>43970.913530092592</c:v>
                </c:pt>
                <c:pt idx="1349">
                  <c:v>43970.913530439815</c:v>
                </c:pt>
                <c:pt idx="1350">
                  <c:v>43970.91495972222</c:v>
                </c:pt>
                <c:pt idx="1351">
                  <c:v>43970.916388773148</c:v>
                </c:pt>
                <c:pt idx="1352">
                  <c:v>43970.97783290509</c:v>
                </c:pt>
                <c:pt idx="1353">
                  <c:v>43970.980682870373</c:v>
                </c:pt>
                <c:pt idx="1354">
                  <c:v>43970.98212040509</c:v>
                </c:pt>
                <c:pt idx="1355">
                  <c:v>43970.983549363424</c:v>
                </c:pt>
                <c:pt idx="1356">
                  <c:v>43971.036423611113</c:v>
                </c:pt>
                <c:pt idx="1357">
                  <c:v>43971.039282407408</c:v>
                </c:pt>
                <c:pt idx="1358">
                  <c:v>43971.047856365738</c:v>
                </c:pt>
                <c:pt idx="1359">
                  <c:v>43971.049285069443</c:v>
                </c:pt>
                <c:pt idx="1360">
                  <c:v>43971.050714004632</c:v>
                </c:pt>
                <c:pt idx="1361">
                  <c:v>43971.113585185187</c:v>
                </c:pt>
                <c:pt idx="1362">
                  <c:v>43971.81247384259</c:v>
                </c:pt>
                <c:pt idx="1363">
                  <c:v>43971.877094212963</c:v>
                </c:pt>
                <c:pt idx="1364">
                  <c:v>43971.881381712963</c:v>
                </c:pt>
                <c:pt idx="1365">
                  <c:v>43971.943749999999</c:v>
                </c:pt>
                <c:pt idx="1366">
                  <c:v>43971.943758067129</c:v>
                </c:pt>
                <c:pt idx="1367">
                  <c:v>43971.94518722222</c:v>
                </c:pt>
                <c:pt idx="1368">
                  <c:v>43971.94804614583</c:v>
                </c:pt>
                <c:pt idx="1369">
                  <c:v>43972.010928067131</c:v>
                </c:pt>
                <c:pt idx="1370">
                  <c:v>43972.012357557869</c:v>
                </c:pt>
                <c:pt idx="1371">
                  <c:v>43972.01521662037</c:v>
                </c:pt>
                <c:pt idx="1372">
                  <c:v>43972.078215277776</c:v>
                </c:pt>
                <c:pt idx="1373">
                  <c:v>43972.079645138889</c:v>
                </c:pt>
                <c:pt idx="1374">
                  <c:v>43972.081074768517</c:v>
                </c:pt>
                <c:pt idx="1375">
                  <c:v>43972.08250462963</c:v>
                </c:pt>
                <c:pt idx="1376">
                  <c:v>43972.174317129633</c:v>
                </c:pt>
                <c:pt idx="1377">
                  <c:v>43972.175740740742</c:v>
                </c:pt>
                <c:pt idx="1378">
                  <c:v>43972.177175925928</c:v>
                </c:pt>
                <c:pt idx="1379">
                  <c:v>43972.180034722223</c:v>
                </c:pt>
                <c:pt idx="1380">
                  <c:v>43972.244340277779</c:v>
                </c:pt>
                <c:pt idx="1381">
                  <c:v>43972.245775462965</c:v>
                </c:pt>
                <c:pt idx="1382">
                  <c:v>43972.247199074074</c:v>
                </c:pt>
                <c:pt idx="1383">
                  <c:v>43972.710902777777</c:v>
                </c:pt>
                <c:pt idx="1384">
                  <c:v>43972.775199074073</c:v>
                </c:pt>
                <c:pt idx="1385">
                  <c:v>43972.776627662039</c:v>
                </c:pt>
                <c:pt idx="1386">
                  <c:v>43972.778056712959</c:v>
                </c:pt>
                <c:pt idx="1387">
                  <c:v>43972.779485763887</c:v>
                </c:pt>
                <c:pt idx="1388">
                  <c:v>43972.780914814815</c:v>
                </c:pt>
                <c:pt idx="1389">
                  <c:v>43972.803773148145</c:v>
                </c:pt>
                <c:pt idx="1390">
                  <c:v>43972.805208333331</c:v>
                </c:pt>
                <c:pt idx="1391">
                  <c:v>43972.806631944448</c:v>
                </c:pt>
                <c:pt idx="1392">
                  <c:v>43972.871168981481</c:v>
                </c:pt>
                <c:pt idx="1393">
                  <c:v>43972.872604166667</c:v>
                </c:pt>
                <c:pt idx="1394">
                  <c:v>43972.872604166667</c:v>
                </c:pt>
                <c:pt idx="1395">
                  <c:v>43972.874027777776</c:v>
                </c:pt>
                <c:pt idx="1396">
                  <c:v>43972.908441666666</c:v>
                </c:pt>
                <c:pt idx="1397">
                  <c:v>43972.908441666666</c:v>
                </c:pt>
                <c:pt idx="1398">
                  <c:v>43972.909870601849</c:v>
                </c:pt>
                <c:pt idx="1399">
                  <c:v>43972.909870601849</c:v>
                </c:pt>
                <c:pt idx="1400">
                  <c:v>43972.911296296297</c:v>
                </c:pt>
                <c:pt idx="1401">
                  <c:v>43972.914157870371</c:v>
                </c:pt>
                <c:pt idx="1402">
                  <c:v>43972.937025462961</c:v>
                </c:pt>
                <c:pt idx="1403">
                  <c:v>43972.938449074078</c:v>
                </c:pt>
                <c:pt idx="1404">
                  <c:v>43972.939872685187</c:v>
                </c:pt>
                <c:pt idx="1405">
                  <c:v>43972.941307870373</c:v>
                </c:pt>
                <c:pt idx="1406">
                  <c:v>43972.97703209491</c:v>
                </c:pt>
                <c:pt idx="1407">
                  <c:v>43972.97703209491</c:v>
                </c:pt>
                <c:pt idx="1408">
                  <c:v>43972.982743055552</c:v>
                </c:pt>
                <c:pt idx="1409">
                  <c:v>43973.035925925928</c:v>
                </c:pt>
                <c:pt idx="1410">
                  <c:v>43973.043081365744</c:v>
                </c:pt>
                <c:pt idx="1411">
                  <c:v>43973.043081365744</c:v>
                </c:pt>
                <c:pt idx="1412">
                  <c:v>43973.044510648149</c:v>
                </c:pt>
                <c:pt idx="1413">
                  <c:v>43973.044510648149</c:v>
                </c:pt>
                <c:pt idx="1414">
                  <c:v>43973.045940046293</c:v>
                </c:pt>
                <c:pt idx="1415">
                  <c:v>43973.045940046293</c:v>
                </c:pt>
                <c:pt idx="1416">
                  <c:v>43973.048798611111</c:v>
                </c:pt>
                <c:pt idx="1417">
                  <c:v>43973.048798611111</c:v>
                </c:pt>
                <c:pt idx="1418">
                  <c:v>43973.075937499998</c:v>
                </c:pt>
                <c:pt idx="1419">
                  <c:v>43973.077372685184</c:v>
                </c:pt>
                <c:pt idx="1420">
                  <c:v>43973.144525462965</c:v>
                </c:pt>
                <c:pt idx="1421">
                  <c:v>43973.208831018521</c:v>
                </c:pt>
                <c:pt idx="1422">
                  <c:v>43973.210266203707</c:v>
                </c:pt>
                <c:pt idx="1423">
                  <c:v>43973.211689814816</c:v>
                </c:pt>
                <c:pt idx="1424">
                  <c:v>43973.213125000002</c:v>
                </c:pt>
                <c:pt idx="1425">
                  <c:v>43973.740793750003</c:v>
                </c:pt>
                <c:pt idx="1426">
                  <c:v>43973.742184143521</c:v>
                </c:pt>
                <c:pt idx="1427">
                  <c:v>43973.744964930556</c:v>
                </c:pt>
                <c:pt idx="1428">
                  <c:v>43973.769953703704</c:v>
                </c:pt>
                <c:pt idx="1429">
                  <c:v>43973.77134259259</c:v>
                </c:pt>
                <c:pt idx="1430">
                  <c:v>43973.807464120371</c:v>
                </c:pt>
                <c:pt idx="1431">
                  <c:v>43973.80746527778</c:v>
                </c:pt>
                <c:pt idx="1432">
                  <c:v>43973.808854166666</c:v>
                </c:pt>
                <c:pt idx="1433">
                  <c:v>43973.80885439815</c:v>
                </c:pt>
                <c:pt idx="1434">
                  <c:v>43973.810244907407</c:v>
                </c:pt>
                <c:pt idx="1435">
                  <c:v>43973.811635300925</c:v>
                </c:pt>
                <c:pt idx="1436">
                  <c:v>43973.813025578704</c:v>
                </c:pt>
                <c:pt idx="1437">
                  <c:v>43973.835543981484</c:v>
                </c:pt>
                <c:pt idx="1438">
                  <c:v>43973.836967592593</c:v>
                </c:pt>
                <c:pt idx="1439">
                  <c:v>43973.838391203702</c:v>
                </c:pt>
                <c:pt idx="1440">
                  <c:v>43973.877209606479</c:v>
                </c:pt>
                <c:pt idx="1441">
                  <c:v>43973.877210648148</c:v>
                </c:pt>
                <c:pt idx="1442">
                  <c:v>43973.878638657407</c:v>
                </c:pt>
                <c:pt idx="1443">
                  <c:v>43973.902928240743</c:v>
                </c:pt>
                <c:pt idx="1444">
                  <c:v>43973.904351851852</c:v>
                </c:pt>
                <c:pt idx="1445">
                  <c:v>43973.905787037038</c:v>
                </c:pt>
                <c:pt idx="1446">
                  <c:v>43973.907210648147</c:v>
                </c:pt>
                <c:pt idx="1447">
                  <c:v>43973.942937129628</c:v>
                </c:pt>
                <c:pt idx="1448">
                  <c:v>43973.944363425922</c:v>
                </c:pt>
                <c:pt idx="1449">
                  <c:v>43973.944363425922</c:v>
                </c:pt>
                <c:pt idx="1450">
                  <c:v>43973.944363425922</c:v>
                </c:pt>
                <c:pt idx="1451">
                  <c:v>43973.944365949072</c:v>
                </c:pt>
                <c:pt idx="1452">
                  <c:v>43973.945787037039</c:v>
                </c:pt>
                <c:pt idx="1453">
                  <c:v>43973.945795</c:v>
                </c:pt>
                <c:pt idx="1454">
                  <c:v>43973.947224293981</c:v>
                </c:pt>
                <c:pt idx="1455">
                  <c:v>43973.971504629626</c:v>
                </c:pt>
                <c:pt idx="1456">
                  <c:v>43974.107245370367</c:v>
                </c:pt>
                <c:pt idx="1457">
                  <c:v>43974.108668981484</c:v>
                </c:pt>
                <c:pt idx="1458">
                  <c:v>43974.11010416667</c:v>
                </c:pt>
                <c:pt idx="1459">
                  <c:v>43974.111527777779</c:v>
                </c:pt>
                <c:pt idx="1460">
                  <c:v>43974.174849537034</c:v>
                </c:pt>
                <c:pt idx="1461">
                  <c:v>43974.17628472222</c:v>
                </c:pt>
                <c:pt idx="1462">
                  <c:v>43974.179143518515</c:v>
                </c:pt>
                <c:pt idx="1463">
                  <c:v>43974.24324074074</c:v>
                </c:pt>
                <c:pt idx="1464">
                  <c:v>43974.707017939814</c:v>
                </c:pt>
                <c:pt idx="1465">
                  <c:v>43974.708445833334</c:v>
                </c:pt>
                <c:pt idx="1466">
                  <c:v>43974.709874305554</c:v>
                </c:pt>
                <c:pt idx="1467">
                  <c:v>43974.77559016204</c:v>
                </c:pt>
                <c:pt idx="1468">
                  <c:v>43974.777018981484</c:v>
                </c:pt>
                <c:pt idx="1469">
                  <c:v>43974.77987662037</c:v>
                </c:pt>
                <c:pt idx="1470">
                  <c:v>43974.801296296297</c:v>
                </c:pt>
                <c:pt idx="1471">
                  <c:v>43974.804155092592</c:v>
                </c:pt>
                <c:pt idx="1472">
                  <c:v>43974.805590277778</c:v>
                </c:pt>
                <c:pt idx="1473">
                  <c:v>43974.841299884261</c:v>
                </c:pt>
                <c:pt idx="1474">
                  <c:v>43974.84272847222</c:v>
                </c:pt>
                <c:pt idx="1475">
                  <c:v>43974.844155092593</c:v>
                </c:pt>
                <c:pt idx="1476">
                  <c:v>43974.84558587963</c:v>
                </c:pt>
                <c:pt idx="1477">
                  <c:v>43974.868437500001</c:v>
                </c:pt>
                <c:pt idx="1478">
                  <c:v>43974.869872685187</c:v>
                </c:pt>
                <c:pt idx="1479">
                  <c:v>43974.871296296296</c:v>
                </c:pt>
                <c:pt idx="1480">
                  <c:v>43974.872719907406</c:v>
                </c:pt>
                <c:pt idx="1481">
                  <c:v>43974.910254629627</c:v>
                </c:pt>
                <c:pt idx="1482">
                  <c:v>43974.914079629627</c:v>
                </c:pt>
                <c:pt idx="1483">
                  <c:v>43974.937060185184</c:v>
                </c:pt>
                <c:pt idx="1484">
                  <c:v>43974.93849537037</c:v>
                </c:pt>
                <c:pt idx="1485">
                  <c:v>43974.939918981479</c:v>
                </c:pt>
                <c:pt idx="1486">
                  <c:v>43974.975761712965</c:v>
                </c:pt>
                <c:pt idx="1487">
                  <c:v>43974.977749999998</c:v>
                </c:pt>
                <c:pt idx="1488">
                  <c:v>43974.979179166665</c:v>
                </c:pt>
                <c:pt idx="1489">
                  <c:v>43975.005023148151</c:v>
                </c:pt>
                <c:pt idx="1490">
                  <c:v>43975.00644675926</c:v>
                </c:pt>
                <c:pt idx="1491">
                  <c:v>43975.043605555555</c:v>
                </c:pt>
                <c:pt idx="1492">
                  <c:v>43975.045034953706</c:v>
                </c:pt>
                <c:pt idx="1493">
                  <c:v>43975.072187500002</c:v>
                </c:pt>
                <c:pt idx="1494">
                  <c:v>43975.073611111111</c:v>
                </c:pt>
                <c:pt idx="1495">
                  <c:v>43975.07503472222</c:v>
                </c:pt>
                <c:pt idx="1496">
                  <c:v>43975.076469907406</c:v>
                </c:pt>
                <c:pt idx="1497">
                  <c:v>43975.17087962963</c:v>
                </c:pt>
                <c:pt idx="1498">
                  <c:v>43975.740928587962</c:v>
                </c:pt>
                <c:pt idx="1499">
                  <c:v>43975.740928587962</c:v>
                </c:pt>
                <c:pt idx="1500">
                  <c:v>43975.742357870367</c:v>
                </c:pt>
                <c:pt idx="1501">
                  <c:v>43975.742357870367</c:v>
                </c:pt>
                <c:pt idx="1502">
                  <c:v>43975.743787384257</c:v>
                </c:pt>
                <c:pt idx="1503">
                  <c:v>43975.743787384257</c:v>
                </c:pt>
                <c:pt idx="1504">
                  <c:v>43975.745216550924</c:v>
                </c:pt>
                <c:pt idx="1505">
                  <c:v>43975.745216550924</c:v>
                </c:pt>
                <c:pt idx="1506">
                  <c:v>43975.808206018519</c:v>
                </c:pt>
                <c:pt idx="1507">
                  <c:v>43975.808208101851</c:v>
                </c:pt>
                <c:pt idx="1508">
                  <c:v>43975.811066203707</c:v>
                </c:pt>
                <c:pt idx="1509">
                  <c:v>43975.812495138889</c:v>
                </c:pt>
                <c:pt idx="1510">
                  <c:v>43975.873817824075</c:v>
                </c:pt>
                <c:pt idx="1511">
                  <c:v>43975.875246527779</c:v>
                </c:pt>
                <c:pt idx="1512">
                  <c:v>43975.878104513889</c:v>
                </c:pt>
                <c:pt idx="1513">
                  <c:v>43975.879533680556</c:v>
                </c:pt>
                <c:pt idx="1514">
                  <c:v>43975.941962268516</c:v>
                </c:pt>
                <c:pt idx="1515">
                  <c:v>43975.944374999999</c:v>
                </c:pt>
                <c:pt idx="1516">
                  <c:v>43975.944381145833</c:v>
                </c:pt>
                <c:pt idx="1517">
                  <c:v>43975.945810405094</c:v>
                </c:pt>
                <c:pt idx="1518">
                  <c:v>43976.01011560185</c:v>
                </c:pt>
                <c:pt idx="1519">
                  <c:v>43976.011545104164</c:v>
                </c:pt>
                <c:pt idx="1520">
                  <c:v>43976.012974398145</c:v>
                </c:pt>
                <c:pt idx="1521">
                  <c:v>43976.641840277778</c:v>
                </c:pt>
                <c:pt idx="1522">
                  <c:v>43976.706287384259</c:v>
                </c:pt>
                <c:pt idx="1523">
                  <c:v>43976.773449074077</c:v>
                </c:pt>
                <c:pt idx="1524">
                  <c:v>43976.774884259263</c:v>
                </c:pt>
                <c:pt idx="1525">
                  <c:v>43976.967430555553</c:v>
                </c:pt>
                <c:pt idx="1526">
                  <c:v>43977.074826388889</c:v>
                </c:pt>
                <c:pt idx="1527">
                  <c:v>43977.674440277777</c:v>
                </c:pt>
                <c:pt idx="1528">
                  <c:v>43977.675869560182</c:v>
                </c:pt>
                <c:pt idx="1529">
                  <c:v>43977.738738310189</c:v>
                </c:pt>
                <c:pt idx="1530">
                  <c:v>43977.740167245371</c:v>
                </c:pt>
                <c:pt idx="1531">
                  <c:v>43977.741596180553</c:v>
                </c:pt>
                <c:pt idx="1532">
                  <c:v>43977.805891319447</c:v>
                </c:pt>
                <c:pt idx="1533">
                  <c:v>43977.808748958334</c:v>
                </c:pt>
                <c:pt idx="1534">
                  <c:v>43977.873046296299</c:v>
                </c:pt>
                <c:pt idx="1535">
                  <c:v>43977.87447476852</c:v>
                </c:pt>
                <c:pt idx="1536">
                  <c:v>43977.875903703702</c:v>
                </c:pt>
                <c:pt idx="1537">
                  <c:v>43977.87733275463</c:v>
                </c:pt>
                <c:pt idx="1538">
                  <c:v>43977.878761689812</c:v>
                </c:pt>
                <c:pt idx="1539">
                  <c:v>43977.940202500002</c:v>
                </c:pt>
                <c:pt idx="1540">
                  <c:v>43977.941631435184</c:v>
                </c:pt>
                <c:pt idx="1541">
                  <c:v>43977.943060486112</c:v>
                </c:pt>
                <c:pt idx="1542">
                  <c:v>43977.944489641202</c:v>
                </c:pt>
                <c:pt idx="1543">
                  <c:v>43977.945918819445</c:v>
                </c:pt>
                <c:pt idx="1544">
                  <c:v>43978.010004942131</c:v>
                </c:pt>
                <c:pt idx="1545">
                  <c:v>43978.037152777775</c:v>
                </c:pt>
                <c:pt idx="1546">
                  <c:v>43978.038576388892</c:v>
                </c:pt>
                <c:pt idx="1547">
                  <c:v>43978.041435185187</c:v>
                </c:pt>
                <c:pt idx="1548">
                  <c:v>43978.104537037034</c:v>
                </c:pt>
                <c:pt idx="1549">
                  <c:v>43978.10596064815</c:v>
                </c:pt>
                <c:pt idx="1550">
                  <c:v>43978.107395833336</c:v>
                </c:pt>
                <c:pt idx="1551">
                  <c:v>43978.108819444446</c:v>
                </c:pt>
                <c:pt idx="1552">
                  <c:v>43978.110243055555</c:v>
                </c:pt>
                <c:pt idx="1553">
                  <c:v>43978.172048611108</c:v>
                </c:pt>
                <c:pt idx="1554">
                  <c:v>43978.173437500001</c:v>
                </c:pt>
                <c:pt idx="1555">
                  <c:v>43978.174826388888</c:v>
                </c:pt>
                <c:pt idx="1556">
                  <c:v>43978.638970717591</c:v>
                </c:pt>
                <c:pt idx="1557">
                  <c:v>43978.64036099537</c:v>
                </c:pt>
                <c:pt idx="1558">
                  <c:v>43978.641751388888</c:v>
                </c:pt>
                <c:pt idx="1559">
                  <c:v>43978.705636574072</c:v>
                </c:pt>
                <c:pt idx="1560">
                  <c:v>43978.709812152774</c:v>
                </c:pt>
                <c:pt idx="1561">
                  <c:v>43978.732268518521</c:v>
                </c:pt>
                <c:pt idx="1562">
                  <c:v>43978.73369212963</c:v>
                </c:pt>
                <c:pt idx="1563">
                  <c:v>43978.735127314816</c:v>
                </c:pt>
                <c:pt idx="1564">
                  <c:v>43978.736550925925</c:v>
                </c:pt>
                <c:pt idx="1565">
                  <c:v>43978.771087384259</c:v>
                </c:pt>
                <c:pt idx="1566">
                  <c:v>43978.772516203702</c:v>
                </c:pt>
                <c:pt idx="1567">
                  <c:v>43978.773944791668</c:v>
                </c:pt>
                <c:pt idx="1568">
                  <c:v>43978.775373379627</c:v>
                </c:pt>
                <c:pt idx="1569">
                  <c:v>43978.776802083332</c:v>
                </c:pt>
                <c:pt idx="1570">
                  <c:v>43978.799664351849</c:v>
                </c:pt>
                <c:pt idx="1571">
                  <c:v>43978.802511574075</c:v>
                </c:pt>
                <c:pt idx="1572">
                  <c:v>43978.803946759261</c:v>
                </c:pt>
                <c:pt idx="1573">
                  <c:v>43978.839485879631</c:v>
                </c:pt>
                <c:pt idx="1574">
                  <c:v>43978.840914351851</c:v>
                </c:pt>
                <c:pt idx="1575">
                  <c:v>43978.840915046298</c:v>
                </c:pt>
                <c:pt idx="1576">
                  <c:v>43978.84233796296</c:v>
                </c:pt>
                <c:pt idx="1577">
                  <c:v>43978.843772916669</c:v>
                </c:pt>
                <c:pt idx="1578">
                  <c:v>43978.869108796294</c:v>
                </c:pt>
                <c:pt idx="1579">
                  <c:v>43978.870532407411</c:v>
                </c:pt>
                <c:pt idx="1580">
                  <c:v>43978.905739814814</c:v>
                </c:pt>
                <c:pt idx="1581">
                  <c:v>43978.907168750004</c:v>
                </c:pt>
                <c:pt idx="1582">
                  <c:v>43978.908597569447</c:v>
                </c:pt>
                <c:pt idx="1583">
                  <c:v>43978.91002638889</c:v>
                </c:pt>
                <c:pt idx="1584">
                  <c:v>43978.911455324072</c:v>
                </c:pt>
                <c:pt idx="1585">
                  <c:v>43978.972884143521</c:v>
                </c:pt>
                <c:pt idx="1586">
                  <c:v>43978.975742256946</c:v>
                </c:pt>
                <c:pt idx="1587">
                  <c:v>43978.977171053244</c:v>
                </c:pt>
                <c:pt idx="1588">
                  <c:v>43979.670590856484</c:v>
                </c:pt>
                <c:pt idx="1589">
                  <c:v>43979.672019560188</c:v>
                </c:pt>
                <c:pt idx="1590">
                  <c:v>43979.67344849537</c:v>
                </c:pt>
                <c:pt idx="1591">
                  <c:v>43979.699016203704</c:v>
                </c:pt>
                <c:pt idx="1592">
                  <c:v>43979.741792129629</c:v>
                </c:pt>
                <c:pt idx="1593">
                  <c:v>43979.764768518522</c:v>
                </c:pt>
                <c:pt idx="1594">
                  <c:v>43979.766192129631</c:v>
                </c:pt>
                <c:pt idx="1595">
                  <c:v>43979.767627314817</c:v>
                </c:pt>
                <c:pt idx="1596">
                  <c:v>43979.769050925926</c:v>
                </c:pt>
                <c:pt idx="1597">
                  <c:v>43979.80477372685</c:v>
                </c:pt>
                <c:pt idx="1598">
                  <c:v>43979.809059953703</c:v>
                </c:pt>
                <c:pt idx="1599">
                  <c:v>43979.810489004631</c:v>
                </c:pt>
                <c:pt idx="1600">
                  <c:v>43979.834780092591</c:v>
                </c:pt>
                <c:pt idx="1601">
                  <c:v>43979.8362037037</c:v>
                </c:pt>
                <c:pt idx="1602">
                  <c:v>43979.871926736108</c:v>
                </c:pt>
                <c:pt idx="1603">
                  <c:v>43979.874784259257</c:v>
                </c:pt>
                <c:pt idx="1604">
                  <c:v>43979.877638888887</c:v>
                </c:pt>
                <c:pt idx="1605">
                  <c:v>43979.901921296296</c:v>
                </c:pt>
                <c:pt idx="1606">
                  <c:v>43979.903356481482</c:v>
                </c:pt>
                <c:pt idx="1607">
                  <c:v>43979.969201388885</c:v>
                </c:pt>
                <c:pt idx="1608">
                  <c:v>43980.035555555558</c:v>
                </c:pt>
                <c:pt idx="1609">
                  <c:v>43980.036979166667</c:v>
                </c:pt>
                <c:pt idx="1610">
                  <c:v>43980.038414351853</c:v>
                </c:pt>
                <c:pt idx="1611">
                  <c:v>43980.039837962962</c:v>
                </c:pt>
                <c:pt idx="1612">
                  <c:v>43980.041273148148</c:v>
                </c:pt>
                <c:pt idx="1613">
                  <c:v>43980.102708333332</c:v>
                </c:pt>
                <c:pt idx="1614">
                  <c:v>43980.104131944441</c:v>
                </c:pt>
                <c:pt idx="1615">
                  <c:v>43980.105567129627</c:v>
                </c:pt>
                <c:pt idx="1616">
                  <c:v>43980.106990740744</c:v>
                </c:pt>
                <c:pt idx="1617">
                  <c:v>43980.666863425926</c:v>
                </c:pt>
                <c:pt idx="1618">
                  <c:v>43980.702587037034</c:v>
                </c:pt>
                <c:pt idx="1619">
                  <c:v>43980.704015972224</c:v>
                </c:pt>
                <c:pt idx="1620">
                  <c:v>43980.729490740741</c:v>
                </c:pt>
                <c:pt idx="1621">
                  <c:v>43980.730925925927</c:v>
                </c:pt>
                <c:pt idx="1622">
                  <c:v>43980.732349537036</c:v>
                </c:pt>
                <c:pt idx="1623">
                  <c:v>43980.733773148146</c:v>
                </c:pt>
                <c:pt idx="1624">
                  <c:v>43980.735208333332</c:v>
                </c:pt>
                <c:pt idx="1625">
                  <c:v>43980.799884259257</c:v>
                </c:pt>
                <c:pt idx="1626">
                  <c:v>43980.801307870373</c:v>
                </c:pt>
                <c:pt idx="1627">
                  <c:v>43980.802731481483</c:v>
                </c:pt>
                <c:pt idx="1628">
                  <c:v>43980.831307870372</c:v>
                </c:pt>
                <c:pt idx="1629">
                  <c:v>43980.867037037038</c:v>
                </c:pt>
                <c:pt idx="1630">
                  <c:v>43980.868460648147</c:v>
                </c:pt>
                <c:pt idx="1631">
                  <c:v>43980.93440972222</c:v>
                </c:pt>
                <c:pt idx="1632">
                  <c:v>43980.937268518515</c:v>
                </c:pt>
                <c:pt idx="1633">
                  <c:v>43981.001180555555</c:v>
                </c:pt>
                <c:pt idx="1634">
                  <c:v>43981.002615740741</c:v>
                </c:pt>
                <c:pt idx="1635">
                  <c:v>43981.00403935185</c:v>
                </c:pt>
                <c:pt idx="1636">
                  <c:v>43981.005462962959</c:v>
                </c:pt>
                <c:pt idx="1637">
                  <c:v>43981.006898148145</c:v>
                </c:pt>
                <c:pt idx="1638">
                  <c:v>43981.068333333336</c:v>
                </c:pt>
                <c:pt idx="1639">
                  <c:v>43981.069756944446</c:v>
                </c:pt>
                <c:pt idx="1640">
                  <c:v>43981.071192129632</c:v>
                </c:pt>
                <c:pt idx="1641">
                  <c:v>43981.07403935185</c:v>
                </c:pt>
                <c:pt idx="1642">
                  <c:v>43981.099872685183</c:v>
                </c:pt>
                <c:pt idx="1643">
                  <c:v>43981.603338657405</c:v>
                </c:pt>
                <c:pt idx="1644">
                  <c:v>43981.67274386574</c:v>
                </c:pt>
                <c:pt idx="1645">
                  <c:v>43981.674172569445</c:v>
                </c:pt>
                <c:pt idx="1646">
                  <c:v>43981.735842245369</c:v>
                </c:pt>
                <c:pt idx="1647">
                  <c:v>43981.737271412036</c:v>
                </c:pt>
                <c:pt idx="1648">
                  <c:v>43981.738700462964</c:v>
                </c:pt>
                <c:pt idx="1649">
                  <c:v>43981.741558796297</c:v>
                </c:pt>
                <c:pt idx="1650">
                  <c:v>43981.807711458336</c:v>
                </c:pt>
                <c:pt idx="1651">
                  <c:v>43981.871032060182</c:v>
                </c:pt>
                <c:pt idx="1652">
                  <c:v>43981.872460763887</c:v>
                </c:pt>
                <c:pt idx="1653">
                  <c:v>43981.873889120368</c:v>
                </c:pt>
                <c:pt idx="1654">
                  <c:v>43982.570021527776</c:v>
                </c:pt>
                <c:pt idx="1655">
                  <c:v>43982.572878587962</c:v>
                </c:pt>
                <c:pt idx="1656">
                  <c:v>43982.634651736109</c:v>
                </c:pt>
                <c:pt idx="1657">
                  <c:v>43982.636080324075</c:v>
                </c:pt>
                <c:pt idx="1658">
                  <c:v>43982.637508912034</c:v>
                </c:pt>
                <c:pt idx="1659">
                  <c:v>43982.6389375</c:v>
                </c:pt>
                <c:pt idx="1660">
                  <c:v>43982.640366203705</c:v>
                </c:pt>
                <c:pt idx="1661">
                  <c:v>43982.70189733796</c:v>
                </c:pt>
                <c:pt idx="1662">
                  <c:v>43982.704754861108</c:v>
                </c:pt>
                <c:pt idx="1663">
                  <c:v>43982.706183796297</c:v>
                </c:pt>
                <c:pt idx="1664">
                  <c:v>43982.707612847225</c:v>
                </c:pt>
                <c:pt idx="1665">
                  <c:v>43982.773333101853</c:v>
                </c:pt>
                <c:pt idx="1666">
                  <c:v>43982.83761574074</c:v>
                </c:pt>
                <c:pt idx="1667">
                  <c:v>43982.837620486112</c:v>
                </c:pt>
                <c:pt idx="1668">
                  <c:v>43982.841522222225</c:v>
                </c:pt>
                <c:pt idx="1669">
                  <c:v>43983.600609027781</c:v>
                </c:pt>
                <c:pt idx="1670">
                  <c:v>43983.602037962963</c:v>
                </c:pt>
                <c:pt idx="1671">
                  <c:v>43983.606325578701</c:v>
                </c:pt>
                <c:pt idx="1672">
                  <c:v>43983.627754629626</c:v>
                </c:pt>
                <c:pt idx="1673">
                  <c:v>43983.630613425928</c:v>
                </c:pt>
                <c:pt idx="1674">
                  <c:v>43983.632048611114</c:v>
                </c:pt>
                <c:pt idx="1675">
                  <c:v>43983.669310648147</c:v>
                </c:pt>
                <c:pt idx="1676">
                  <c:v>43983.695034722223</c:v>
                </c:pt>
                <c:pt idx="1677">
                  <c:v>43983.696458333332</c:v>
                </c:pt>
                <c:pt idx="1678">
                  <c:v>43983.697893518518</c:v>
                </c:pt>
                <c:pt idx="1679">
                  <c:v>43983.736472106481</c:v>
                </c:pt>
                <c:pt idx="1680">
                  <c:v>43983.737900810185</c:v>
                </c:pt>
                <c:pt idx="1681">
                  <c:v>43983.739329861113</c:v>
                </c:pt>
                <c:pt idx="1682">
                  <c:v>43983.762303240743</c:v>
                </c:pt>
                <c:pt idx="1683">
                  <c:v>43983.766585648147</c:v>
                </c:pt>
                <c:pt idx="1684">
                  <c:v>43983.803738425922</c:v>
                </c:pt>
                <c:pt idx="1685">
                  <c:v>43983.832314814812</c:v>
                </c:pt>
                <c:pt idx="1686">
                  <c:v>43983.90252314815</c:v>
                </c:pt>
                <c:pt idx="1687">
                  <c:v>43983.967129629629</c:v>
                </c:pt>
                <c:pt idx="1688">
                  <c:v>43983.968553240738</c:v>
                </c:pt>
                <c:pt idx="1689">
                  <c:v>43983.969988425924</c:v>
                </c:pt>
                <c:pt idx="1690">
                  <c:v>43983.971412037034</c:v>
                </c:pt>
                <c:pt idx="1691">
                  <c:v>43984.03297453704</c:v>
                </c:pt>
                <c:pt idx="1692">
                  <c:v>43984.034398148149</c:v>
                </c:pt>
                <c:pt idx="1693">
                  <c:v>43984.035833333335</c:v>
                </c:pt>
                <c:pt idx="1694">
                  <c:v>43984.037256944444</c:v>
                </c:pt>
                <c:pt idx="1695">
                  <c:v>43984.038807870369</c:v>
                </c:pt>
                <c:pt idx="1696">
                  <c:v>43984.566265393521</c:v>
                </c:pt>
                <c:pt idx="1697">
                  <c:v>43984.569123263886</c:v>
                </c:pt>
                <c:pt idx="1698">
                  <c:v>43984.57055196759</c:v>
                </c:pt>
                <c:pt idx="1699">
                  <c:v>43984.594837962963</c:v>
                </c:pt>
                <c:pt idx="1700">
                  <c:v>43984.596261574072</c:v>
                </c:pt>
                <c:pt idx="1701">
                  <c:v>43984.63484525463</c:v>
                </c:pt>
                <c:pt idx="1702">
                  <c:v>43984.636274189812</c:v>
                </c:pt>
                <c:pt idx="1703">
                  <c:v>43984.661990740744</c:v>
                </c:pt>
                <c:pt idx="1704">
                  <c:v>43984.663425925923</c:v>
                </c:pt>
                <c:pt idx="1705">
                  <c:v>43984.664849537039</c:v>
                </c:pt>
                <c:pt idx="1706">
                  <c:v>43984.70069247685</c:v>
                </c:pt>
                <c:pt idx="1707">
                  <c:v>43984.702121180555</c:v>
                </c:pt>
                <c:pt idx="1708">
                  <c:v>43984.703549768521</c:v>
                </c:pt>
                <c:pt idx="1709">
                  <c:v>43984.704978703703</c:v>
                </c:pt>
                <c:pt idx="1710">
                  <c:v>43984.729386574072</c:v>
                </c:pt>
                <c:pt idx="1711">
                  <c:v>43984.730810185189</c:v>
                </c:pt>
                <c:pt idx="1712">
                  <c:v>43984.769779513888</c:v>
                </c:pt>
                <c:pt idx="1713">
                  <c:v>43984.771208449078</c:v>
                </c:pt>
                <c:pt idx="1714">
                  <c:v>43984.796932870369</c:v>
                </c:pt>
                <c:pt idx="1715">
                  <c:v>43984.798356481479</c:v>
                </c:pt>
                <c:pt idx="1716">
                  <c:v>43984.834530555556</c:v>
                </c:pt>
                <c:pt idx="1717">
                  <c:v>43984.835959837961</c:v>
                </c:pt>
                <c:pt idx="1718">
                  <c:v>43984.837389004628</c:v>
                </c:pt>
                <c:pt idx="1719">
                  <c:v>43984.838818055556</c:v>
                </c:pt>
                <c:pt idx="1720">
                  <c:v>43984.865972222222</c:v>
                </c:pt>
                <c:pt idx="1721">
                  <c:v>43984.867395833331</c:v>
                </c:pt>
                <c:pt idx="1722">
                  <c:v>43984.903128472222</c:v>
                </c:pt>
                <c:pt idx="1723">
                  <c:v>43984.93173611111</c:v>
                </c:pt>
                <c:pt idx="1724">
                  <c:v>43984.933159722219</c:v>
                </c:pt>
                <c:pt idx="1725">
                  <c:v>43984.934594907405</c:v>
                </c:pt>
                <c:pt idx="1726">
                  <c:v>43984.936018518521</c:v>
                </c:pt>
                <c:pt idx="1727">
                  <c:v>43984.9374537037</c:v>
                </c:pt>
                <c:pt idx="1728">
                  <c:v>43984.998900462961</c:v>
                </c:pt>
                <c:pt idx="1729">
                  <c:v>43985.001747685186</c:v>
                </c:pt>
                <c:pt idx="1730">
                  <c:v>43985.004606481481</c:v>
                </c:pt>
                <c:pt idx="1731">
                  <c:v>43985.031759259262</c:v>
                </c:pt>
                <c:pt idx="1732">
                  <c:v>43985.599118055557</c:v>
                </c:pt>
                <c:pt idx="1733">
                  <c:v>43985.600546759262</c:v>
                </c:pt>
                <c:pt idx="1734">
                  <c:v>43985.60197546296</c:v>
                </c:pt>
                <c:pt idx="1735">
                  <c:v>43985.604833449077</c:v>
                </c:pt>
                <c:pt idx="1736">
                  <c:v>43985.626782407409</c:v>
                </c:pt>
                <c:pt idx="1737">
                  <c:v>43985.629641203705</c:v>
                </c:pt>
                <c:pt idx="1738">
                  <c:v>43985.631076388891</c:v>
                </c:pt>
                <c:pt idx="1739">
                  <c:v>43985.668217592596</c:v>
                </c:pt>
                <c:pt idx="1740">
                  <c:v>43985.693090277775</c:v>
                </c:pt>
                <c:pt idx="1741">
                  <c:v>43985.694513888891</c:v>
                </c:pt>
                <c:pt idx="1742">
                  <c:v>43985.695937500001</c:v>
                </c:pt>
                <c:pt idx="1743">
                  <c:v>43985.697372685187</c:v>
                </c:pt>
                <c:pt idx="1744">
                  <c:v>43985.737550231483</c:v>
                </c:pt>
                <c:pt idx="1745">
                  <c:v>43985.738979282411</c:v>
                </c:pt>
                <c:pt idx="1746">
                  <c:v>43985.800532407404</c:v>
                </c:pt>
                <c:pt idx="1747">
                  <c:v>43985.803390046298</c:v>
                </c:pt>
                <c:pt idx="1748">
                  <c:v>43985.83017361111</c:v>
                </c:pt>
                <c:pt idx="1749">
                  <c:v>43985.898240740738</c:v>
                </c:pt>
                <c:pt idx="1750">
                  <c:v>43985.899629629632</c:v>
                </c:pt>
                <c:pt idx="1751">
                  <c:v>43985.901018518518</c:v>
                </c:pt>
                <c:pt idx="1752">
                  <c:v>43985.966504629629</c:v>
                </c:pt>
                <c:pt idx="1753">
                  <c:v>43985.969363425924</c:v>
                </c:pt>
                <c:pt idx="1754">
                  <c:v>43985.970023148147</c:v>
                </c:pt>
                <c:pt idx="1755">
                  <c:v>43986.033888888887</c:v>
                </c:pt>
                <c:pt idx="1756">
                  <c:v>43986.035324074073</c:v>
                </c:pt>
                <c:pt idx="1757">
                  <c:v>43986.499243171296</c:v>
                </c:pt>
                <c:pt idx="1758">
                  <c:v>43986.500672222224</c:v>
                </c:pt>
                <c:pt idx="1759">
                  <c:v>43986.502101157406</c:v>
                </c:pt>
                <c:pt idx="1760">
                  <c:v>43986.567023263888</c:v>
                </c:pt>
                <c:pt idx="1761">
                  <c:v>43986.568451851854</c:v>
                </c:pt>
                <c:pt idx="1762">
                  <c:v>43986.569872685184</c:v>
                </c:pt>
                <c:pt idx="1763">
                  <c:v>43986.569880324074</c:v>
                </c:pt>
                <c:pt idx="1764">
                  <c:v>43986.59412037037</c:v>
                </c:pt>
                <c:pt idx="1765">
                  <c:v>43986.596979166665</c:v>
                </c:pt>
                <c:pt idx="1766">
                  <c:v>43986.636666666665</c:v>
                </c:pt>
                <c:pt idx="1767">
                  <c:v>43986.636668749998</c:v>
                </c:pt>
                <c:pt idx="1768">
                  <c:v>43986.638097569441</c:v>
                </c:pt>
                <c:pt idx="1769">
                  <c:v>43986.659525462965</c:v>
                </c:pt>
                <c:pt idx="1770">
                  <c:v>43986.660960648151</c:v>
                </c:pt>
                <c:pt idx="1771">
                  <c:v>43986.663819444446</c:v>
                </c:pt>
                <c:pt idx="1772">
                  <c:v>43986.700242476851</c:v>
                </c:pt>
                <c:pt idx="1773">
                  <c:v>43986.703100115737</c:v>
                </c:pt>
                <c:pt idx="1774">
                  <c:v>43986.704528935188</c:v>
                </c:pt>
                <c:pt idx="1775">
                  <c:v>43986.727395833332</c:v>
                </c:pt>
                <c:pt idx="1776">
                  <c:v>43986.730254629627</c:v>
                </c:pt>
                <c:pt idx="1777">
                  <c:v>43986.766698263891</c:v>
                </c:pt>
                <c:pt idx="1778">
                  <c:v>43986.769556597224</c:v>
                </c:pt>
                <c:pt idx="1779">
                  <c:v>43986.770985532406</c:v>
                </c:pt>
                <c:pt idx="1780">
                  <c:v>43986.772407407407</c:v>
                </c:pt>
                <c:pt idx="1781">
                  <c:v>43986.796701388892</c:v>
                </c:pt>
                <c:pt idx="1782">
                  <c:v>43986.798136574071</c:v>
                </c:pt>
                <c:pt idx="1783">
                  <c:v>43986.835964120372</c:v>
                </c:pt>
                <c:pt idx="1784">
                  <c:v>43986.837393287038</c:v>
                </c:pt>
                <c:pt idx="1785">
                  <c:v>43986.863113425927</c:v>
                </c:pt>
                <c:pt idx="1786">
                  <c:v>43986.864537037036</c:v>
                </c:pt>
                <c:pt idx="1787">
                  <c:v>43986.865972222222</c:v>
                </c:pt>
                <c:pt idx="1788">
                  <c:v>43986.867395833331</c:v>
                </c:pt>
                <c:pt idx="1789">
                  <c:v>43986.930902777778</c:v>
                </c:pt>
                <c:pt idx="1790">
                  <c:v>43986.933749999997</c:v>
                </c:pt>
                <c:pt idx="1791">
                  <c:v>43987.465365972224</c:v>
                </c:pt>
                <c:pt idx="1792">
                  <c:v>43987.466794560183</c:v>
                </c:pt>
                <c:pt idx="1793">
                  <c:v>43987.535380555557</c:v>
                </c:pt>
                <c:pt idx="1794">
                  <c:v>43987.597202199075</c:v>
                </c:pt>
                <c:pt idx="1795">
                  <c:v>43987.600059722223</c:v>
                </c:pt>
                <c:pt idx="1796">
                  <c:v>43987.601488425928</c:v>
                </c:pt>
                <c:pt idx="1797">
                  <c:v>43987.670071875</c:v>
                </c:pt>
                <c:pt idx="1798">
                  <c:v>43987.73578761574</c:v>
                </c:pt>
                <c:pt idx="1799">
                  <c:v>43987.799803819442</c:v>
                </c:pt>
                <c:pt idx="1800">
                  <c:v>43987.801194097221</c:v>
                </c:pt>
                <c:pt idx="1801">
                  <c:v>43987.995127314818</c:v>
                </c:pt>
                <c:pt idx="1802">
                  <c:v>43988.43277777778</c:v>
                </c:pt>
                <c:pt idx="1803">
                  <c:v>43988.566387847219</c:v>
                </c:pt>
                <c:pt idx="1804">
                  <c:v>43988.569245486113</c:v>
                </c:pt>
                <c:pt idx="1805">
                  <c:v>43988.633557407411</c:v>
                </c:pt>
                <c:pt idx="1806">
                  <c:v>43988.634986689816</c:v>
                </c:pt>
                <c:pt idx="1807">
                  <c:v>43988.699761574077</c:v>
                </c:pt>
                <c:pt idx="1808">
                  <c:v>43988.702619675925</c:v>
                </c:pt>
                <c:pt idx="1809">
                  <c:v>43988.755474537036</c:v>
                </c:pt>
                <c:pt idx="1810">
                  <c:v>43988.756909722222</c:v>
                </c:pt>
                <c:pt idx="1811">
                  <c:v>43988.767025810186</c:v>
                </c:pt>
                <c:pt idx="1812">
                  <c:v>43988.768454282406</c:v>
                </c:pt>
                <c:pt idx="1813">
                  <c:v>43988.769882870372</c:v>
                </c:pt>
                <c:pt idx="1814">
                  <c:v>43988.832741666665</c:v>
                </c:pt>
                <c:pt idx="1815">
                  <c:v>43988.834170949071</c:v>
                </c:pt>
                <c:pt idx="1816">
                  <c:v>43988.961643518516</c:v>
                </c:pt>
                <c:pt idx="1817">
                  <c:v>43989.024502314816</c:v>
                </c:pt>
                <c:pt idx="1818">
                  <c:v>43989.025937500002</c:v>
                </c:pt>
                <c:pt idx="1819">
                  <c:v>43989.027361111112</c:v>
                </c:pt>
                <c:pt idx="1820">
                  <c:v>43989.028796296298</c:v>
                </c:pt>
                <c:pt idx="1821">
                  <c:v>43989.46624652778</c:v>
                </c:pt>
                <c:pt idx="1822">
                  <c:v>43989.531966550923</c:v>
                </c:pt>
                <c:pt idx="1823">
                  <c:v>43989.599797569441</c:v>
                </c:pt>
                <c:pt idx="1824">
                  <c:v>43989.601225925922</c:v>
                </c:pt>
                <c:pt idx="1825">
                  <c:v>43989.665509259263</c:v>
                </c:pt>
                <c:pt idx="1826">
                  <c:v>43989.665514236112</c:v>
                </c:pt>
                <c:pt idx="1827">
                  <c:v>43989.666943171294</c:v>
                </c:pt>
                <c:pt idx="1828">
                  <c:v>43989.724085648151</c:v>
                </c:pt>
                <c:pt idx="1829">
                  <c:v>43989.734089120371</c:v>
                </c:pt>
                <c:pt idx="1830">
                  <c:v>43989.798379398148</c:v>
                </c:pt>
                <c:pt idx="1831">
                  <c:v>43989.799807986114</c:v>
                </c:pt>
                <c:pt idx="1832">
                  <c:v>43989.801236921296</c:v>
                </c:pt>
                <c:pt idx="1833">
                  <c:v>43990.098958333336</c:v>
                </c:pt>
                <c:pt idx="1834">
                  <c:v>43990.429664236108</c:v>
                </c:pt>
                <c:pt idx="1835">
                  <c:v>43990.431092708335</c:v>
                </c:pt>
                <c:pt idx="1836">
                  <c:v>43990.563946759263</c:v>
                </c:pt>
                <c:pt idx="1837">
                  <c:v>43990.563955439815</c:v>
                </c:pt>
                <c:pt idx="1838">
                  <c:v>43990.565383680558</c:v>
                </c:pt>
                <c:pt idx="1839">
                  <c:v>43990.56711851852</c:v>
                </c:pt>
                <c:pt idx="1840">
                  <c:v>43990.581400462965</c:v>
                </c:pt>
                <c:pt idx="1841">
                  <c:v>43990.591412037036</c:v>
                </c:pt>
                <c:pt idx="1842">
                  <c:v>43990.629981828701</c:v>
                </c:pt>
                <c:pt idx="1843">
                  <c:v>43990.631411111113</c:v>
                </c:pt>
                <c:pt idx="1844">
                  <c:v>43990.631412037037</c:v>
                </c:pt>
                <c:pt idx="1845">
                  <c:v>43990.632839120372</c:v>
                </c:pt>
                <c:pt idx="1846">
                  <c:v>43990.634267939815</c:v>
                </c:pt>
                <c:pt idx="1847">
                  <c:v>43990.690011574072</c:v>
                </c:pt>
                <c:pt idx="1848">
                  <c:v>43990.697160532407</c:v>
                </c:pt>
                <c:pt idx="1849">
                  <c:v>43990.698588888888</c:v>
                </c:pt>
                <c:pt idx="1850">
                  <c:v>43990.753831018519</c:v>
                </c:pt>
                <c:pt idx="1851">
                  <c:v>43990.755266203705</c:v>
                </c:pt>
                <c:pt idx="1852">
                  <c:v>43990.765267708332</c:v>
                </c:pt>
                <c:pt idx="1853">
                  <c:v>43990.766696643521</c:v>
                </c:pt>
                <c:pt idx="1854">
                  <c:v>43990.768125462964</c:v>
                </c:pt>
                <c:pt idx="1855">
                  <c:v>43990.86377314815</c:v>
                </c:pt>
                <c:pt idx="1856">
                  <c:v>43991.462452893516</c:v>
                </c:pt>
                <c:pt idx="1857">
                  <c:v>43991.463843287034</c:v>
                </c:pt>
                <c:pt idx="1858">
                  <c:v>43991.48883101852</c:v>
                </c:pt>
                <c:pt idx="1859">
                  <c:v>43991.490219907406</c:v>
                </c:pt>
                <c:pt idx="1860">
                  <c:v>43991.491608796299</c:v>
                </c:pt>
                <c:pt idx="1861">
                  <c:v>43991.527732986113</c:v>
                </c:pt>
                <c:pt idx="1862">
                  <c:v>43991.529123263892</c:v>
                </c:pt>
                <c:pt idx="1863">
                  <c:v>43991.53051365741</c:v>
                </c:pt>
                <c:pt idx="1864">
                  <c:v>43991.531904050928</c:v>
                </c:pt>
                <c:pt idx="1865">
                  <c:v>43991.554189814815</c:v>
                </c:pt>
                <c:pt idx="1866">
                  <c:v>43991.555613425924</c:v>
                </c:pt>
                <c:pt idx="1867">
                  <c:v>43991.55704861111</c:v>
                </c:pt>
                <c:pt idx="1868">
                  <c:v>43991.558472222219</c:v>
                </c:pt>
                <c:pt idx="1869">
                  <c:v>43991.558472222219</c:v>
                </c:pt>
                <c:pt idx="1870">
                  <c:v>43991.597048611111</c:v>
                </c:pt>
                <c:pt idx="1871">
                  <c:v>43991.598476851854</c:v>
                </c:pt>
                <c:pt idx="1872">
                  <c:v>43991.599905439813</c:v>
                </c:pt>
                <c:pt idx="1873">
                  <c:v>43991.622754629629</c:v>
                </c:pt>
                <c:pt idx="1874">
                  <c:v>43991.625613425924</c:v>
                </c:pt>
                <c:pt idx="1875">
                  <c:v>43991.62704861111</c:v>
                </c:pt>
                <c:pt idx="1876">
                  <c:v>43991.691574074073</c:v>
                </c:pt>
                <c:pt idx="1877">
                  <c:v>43991.692997685182</c:v>
                </c:pt>
                <c:pt idx="1878">
                  <c:v>43991.731689814813</c:v>
                </c:pt>
                <c:pt idx="1879">
                  <c:v>43991.733127662039</c:v>
                </c:pt>
                <c:pt idx="1880">
                  <c:v>43991.73455671296</c:v>
                </c:pt>
                <c:pt idx="1881">
                  <c:v>43991.758842592593</c:v>
                </c:pt>
                <c:pt idx="1882">
                  <c:v>43991.826273148145</c:v>
                </c:pt>
                <c:pt idx="1883">
                  <c:v>43991.830555555556</c:v>
                </c:pt>
                <c:pt idx="1884">
                  <c:v>43991.831990740742</c:v>
                </c:pt>
                <c:pt idx="1885">
                  <c:v>43991.894861111112</c:v>
                </c:pt>
                <c:pt idx="1886">
                  <c:v>43991.896284722221</c:v>
                </c:pt>
                <c:pt idx="1887">
                  <c:v>43991.926296296297</c:v>
                </c:pt>
                <c:pt idx="1888">
                  <c:v>43992.428474652777</c:v>
                </c:pt>
                <c:pt idx="1889">
                  <c:v>43992.431332870372</c:v>
                </c:pt>
                <c:pt idx="1890">
                  <c:v>43992.495765162035</c:v>
                </c:pt>
                <c:pt idx="1891">
                  <c:v>43992.497195833334</c:v>
                </c:pt>
                <c:pt idx="1892">
                  <c:v>43992.498623263891</c:v>
                </c:pt>
                <c:pt idx="1893">
                  <c:v>43992.520057870373</c:v>
                </c:pt>
                <c:pt idx="1894">
                  <c:v>43992.521493055552</c:v>
                </c:pt>
                <c:pt idx="1895">
                  <c:v>43992.524351851855</c:v>
                </c:pt>
                <c:pt idx="1896">
                  <c:v>43992.560080439813</c:v>
                </c:pt>
                <c:pt idx="1897">
                  <c:v>43992.561509606479</c:v>
                </c:pt>
                <c:pt idx="1898">
                  <c:v>43992.562939814816</c:v>
                </c:pt>
                <c:pt idx="1899">
                  <c:v>43992.562939814816</c:v>
                </c:pt>
                <c:pt idx="1900">
                  <c:v>43992.564509143522</c:v>
                </c:pt>
                <c:pt idx="1901">
                  <c:v>43992.587384259263</c:v>
                </c:pt>
                <c:pt idx="1902">
                  <c:v>43992.590243055558</c:v>
                </c:pt>
                <c:pt idx="1903">
                  <c:v>43992.591666666667</c:v>
                </c:pt>
                <c:pt idx="1904">
                  <c:v>43992.593101851853</c:v>
                </c:pt>
                <c:pt idx="1905">
                  <c:v>43992.627397685188</c:v>
                </c:pt>
                <c:pt idx="1906">
                  <c:v>43992.628826851855</c:v>
                </c:pt>
                <c:pt idx="1907">
                  <c:v>43992.630255902775</c:v>
                </c:pt>
                <c:pt idx="1908">
                  <c:v>43992.630474537036</c:v>
                </c:pt>
                <c:pt idx="1909">
                  <c:v>43992.633114236109</c:v>
                </c:pt>
                <c:pt idx="1910">
                  <c:v>43992.6559837963</c:v>
                </c:pt>
                <c:pt idx="1911">
                  <c:v>43992.664884259262</c:v>
                </c:pt>
                <c:pt idx="1912">
                  <c:v>43992.694641087961</c:v>
                </c:pt>
                <c:pt idx="1913">
                  <c:v>43992.698928472222</c:v>
                </c:pt>
                <c:pt idx="1914">
                  <c:v>43992.700357638889</c:v>
                </c:pt>
                <c:pt idx="1915">
                  <c:v>43992.724652777775</c:v>
                </c:pt>
                <c:pt idx="1916">
                  <c:v>43992.726087962961</c:v>
                </c:pt>
                <c:pt idx="1917">
                  <c:v>43992.727523148147</c:v>
                </c:pt>
                <c:pt idx="1918">
                  <c:v>43992.761819791667</c:v>
                </c:pt>
                <c:pt idx="1919">
                  <c:v>43992.763248842595</c:v>
                </c:pt>
                <c:pt idx="1920">
                  <c:v>43992.764678125001</c:v>
                </c:pt>
                <c:pt idx="1921">
                  <c:v>43992.791828703703</c:v>
                </c:pt>
                <c:pt idx="1922">
                  <c:v>43992.793263888889</c:v>
                </c:pt>
                <c:pt idx="1923">
                  <c:v>43992.794687499998</c:v>
                </c:pt>
                <c:pt idx="1924">
                  <c:v>43992.796111111114</c:v>
                </c:pt>
                <c:pt idx="1925">
                  <c:v>43992.858599537038</c:v>
                </c:pt>
                <c:pt idx="1926">
                  <c:v>43992.861458333333</c:v>
                </c:pt>
                <c:pt idx="1927">
                  <c:v>43992.862881944442</c:v>
                </c:pt>
                <c:pt idx="1928">
                  <c:v>43992.927175925928</c:v>
                </c:pt>
                <c:pt idx="1929">
                  <c:v>43992.928599537037</c:v>
                </c:pt>
                <c:pt idx="1930">
                  <c:v>43993.392494675929</c:v>
                </c:pt>
                <c:pt idx="1931">
                  <c:v>43993.395352083331</c:v>
                </c:pt>
                <c:pt idx="1932">
                  <c:v>43993.461147916663</c:v>
                </c:pt>
                <c:pt idx="1933">
                  <c:v>43993.462576736114</c:v>
                </c:pt>
                <c:pt idx="1934">
                  <c:v>43993.486863425926</c:v>
                </c:pt>
                <c:pt idx="1935">
                  <c:v>43993.488287037035</c:v>
                </c:pt>
                <c:pt idx="1936">
                  <c:v>43993.489722222221</c:v>
                </c:pt>
                <c:pt idx="1937">
                  <c:v>43993.525444212966</c:v>
                </c:pt>
                <c:pt idx="1938">
                  <c:v>43993.526872685186</c:v>
                </c:pt>
                <c:pt idx="1939">
                  <c:v>43993.528301273145</c:v>
                </c:pt>
                <c:pt idx="1940">
                  <c:v>43993.52972997685</c:v>
                </c:pt>
                <c:pt idx="1941">
                  <c:v>43993.554016203707</c:v>
                </c:pt>
                <c:pt idx="1942">
                  <c:v>43993.595702546299</c:v>
                </c:pt>
                <c:pt idx="1943">
                  <c:v>43993.597131365743</c:v>
                </c:pt>
                <c:pt idx="1944">
                  <c:v>43993.598560300925</c:v>
                </c:pt>
                <c:pt idx="1945">
                  <c:v>43993.621423611112</c:v>
                </c:pt>
                <c:pt idx="1946">
                  <c:v>43993.625706018516</c:v>
                </c:pt>
                <c:pt idx="1947">
                  <c:v>43993.661541666668</c:v>
                </c:pt>
                <c:pt idx="1948">
                  <c:v>43993.662962962961</c:v>
                </c:pt>
                <c:pt idx="1949">
                  <c:v>43993.662970254627</c:v>
                </c:pt>
                <c:pt idx="1950">
                  <c:v>43993.664398842593</c:v>
                </c:pt>
                <c:pt idx="1951">
                  <c:v>43993.690115740741</c:v>
                </c:pt>
                <c:pt idx="1952">
                  <c:v>43993.69153935185</c:v>
                </c:pt>
                <c:pt idx="1953">
                  <c:v>43993.730237847223</c:v>
                </c:pt>
                <c:pt idx="1954">
                  <c:v>43993.731666435182</c:v>
                </c:pt>
                <c:pt idx="1955">
                  <c:v>43993.757384259261</c:v>
                </c:pt>
                <c:pt idx="1956">
                  <c:v>43993.82402777778</c:v>
                </c:pt>
                <c:pt idx="1957">
                  <c:v>43993.82545138889</c:v>
                </c:pt>
                <c:pt idx="1958">
                  <c:v>43993.826886574076</c:v>
                </c:pt>
                <c:pt idx="1959">
                  <c:v>43993.828310185185</c:v>
                </c:pt>
                <c:pt idx="1960">
                  <c:v>43993.829733796294</c:v>
                </c:pt>
                <c:pt idx="1961">
                  <c:v>43993.856886574074</c:v>
                </c:pt>
                <c:pt idx="1962">
                  <c:v>43993.856886574074</c:v>
                </c:pt>
                <c:pt idx="1963">
                  <c:v>43993.895462962966</c:v>
                </c:pt>
                <c:pt idx="1964">
                  <c:v>43994.359785879627</c:v>
                </c:pt>
                <c:pt idx="1965">
                  <c:v>43994.424622916667</c:v>
                </c:pt>
                <c:pt idx="1966">
                  <c:v>43994.428908564812</c:v>
                </c:pt>
                <c:pt idx="1967">
                  <c:v>43994.453194444446</c:v>
                </c:pt>
                <c:pt idx="1968">
                  <c:v>43994.454629629632</c:v>
                </c:pt>
                <c:pt idx="1969">
                  <c:v>43994.491936574072</c:v>
                </c:pt>
                <c:pt idx="1970">
                  <c:v>43994.493365046299</c:v>
                </c:pt>
                <c:pt idx="1971">
                  <c:v>43994.497651041667</c:v>
                </c:pt>
                <c:pt idx="1972">
                  <c:v>43994.562542245367</c:v>
                </c:pt>
                <c:pt idx="1973">
                  <c:v>43994.563970254632</c:v>
                </c:pt>
                <c:pt idx="1974">
                  <c:v>43994.618263888886</c:v>
                </c:pt>
                <c:pt idx="1975">
                  <c:v>43994.619687500002</c:v>
                </c:pt>
                <c:pt idx="1976">
                  <c:v>43994.628267939814</c:v>
                </c:pt>
                <c:pt idx="1977">
                  <c:v>43994.63112662037</c:v>
                </c:pt>
                <c:pt idx="1978">
                  <c:v>43994.695174074077</c:v>
                </c:pt>
                <c:pt idx="1979">
                  <c:v>43994.696603356482</c:v>
                </c:pt>
                <c:pt idx="1980">
                  <c:v>43994.954097222224</c:v>
                </c:pt>
                <c:pt idx="1981">
                  <c:v>43994.955520833333</c:v>
                </c:pt>
                <c:pt idx="1982">
                  <c:v>43994.956956018519</c:v>
                </c:pt>
                <c:pt idx="1983">
                  <c:v>43995.326666666668</c:v>
                </c:pt>
                <c:pt idx="1984">
                  <c:v>43995.326666666668</c:v>
                </c:pt>
                <c:pt idx="1985">
                  <c:v>43995.390871296295</c:v>
                </c:pt>
                <c:pt idx="1986">
                  <c:v>43995.395157523148</c:v>
                </c:pt>
                <c:pt idx="1987">
                  <c:v>43995.46088958333</c:v>
                </c:pt>
                <c:pt idx="1988">
                  <c:v>43995.52519039352</c:v>
                </c:pt>
                <c:pt idx="1989">
                  <c:v>43995.526608796295</c:v>
                </c:pt>
                <c:pt idx="1990">
                  <c:v>43995.528047685184</c:v>
                </c:pt>
                <c:pt idx="1991">
                  <c:v>43995.592782060186</c:v>
                </c:pt>
                <c:pt idx="1992">
                  <c:v>43995.594210763891</c:v>
                </c:pt>
                <c:pt idx="1993">
                  <c:v>43995.595639930558</c:v>
                </c:pt>
                <c:pt idx="1994">
                  <c:v>43995.65994513889</c:v>
                </c:pt>
                <c:pt idx="1995">
                  <c:v>43995.662802777777</c:v>
                </c:pt>
                <c:pt idx="1996">
                  <c:v>43996.493611111109</c:v>
                </c:pt>
                <c:pt idx="1997">
                  <c:v>43996.493611805556</c:v>
                </c:pt>
                <c:pt idx="1998">
                  <c:v>43996.495040740738</c:v>
                </c:pt>
                <c:pt idx="1999">
                  <c:v>43996.55945601852</c:v>
                </c:pt>
                <c:pt idx="2000">
                  <c:v>43996.55945601852</c:v>
                </c:pt>
                <c:pt idx="2001">
                  <c:v>43996.560887962965</c:v>
                </c:pt>
                <c:pt idx="2002">
                  <c:v>43996.56231666667</c:v>
                </c:pt>
                <c:pt idx="2003">
                  <c:v>43996.626620370371</c:v>
                </c:pt>
                <c:pt idx="2004">
                  <c:v>43996.626620370371</c:v>
                </c:pt>
                <c:pt idx="2005">
                  <c:v>43996.628050462961</c:v>
                </c:pt>
                <c:pt idx="2006">
                  <c:v>43996.629479282405</c:v>
                </c:pt>
                <c:pt idx="2007">
                  <c:v>43997.322942129627</c:v>
                </c:pt>
                <c:pt idx="2008">
                  <c:v>43997.324371064817</c:v>
                </c:pt>
                <c:pt idx="2009">
                  <c:v>43997.325799999999</c:v>
                </c:pt>
                <c:pt idx="2010">
                  <c:v>43997.389508217595</c:v>
                </c:pt>
                <c:pt idx="2011">
                  <c:v>43997.3909369213</c:v>
                </c:pt>
                <c:pt idx="2012">
                  <c:v>43997.393784722219</c:v>
                </c:pt>
                <c:pt idx="2013">
                  <c:v>43997.393793981479</c:v>
                </c:pt>
                <c:pt idx="2014">
                  <c:v>43997.416250000002</c:v>
                </c:pt>
                <c:pt idx="2015">
                  <c:v>43997.417685185188</c:v>
                </c:pt>
                <c:pt idx="2016">
                  <c:v>43997.419108796297</c:v>
                </c:pt>
                <c:pt idx="2017">
                  <c:v>43997.456275925928</c:v>
                </c:pt>
                <c:pt idx="2018">
                  <c:v>43997.457696759258</c:v>
                </c:pt>
                <c:pt idx="2019">
                  <c:v>43997.457704398148</c:v>
                </c:pt>
                <c:pt idx="2020">
                  <c:v>43997.459131944444</c:v>
                </c:pt>
                <c:pt idx="2021">
                  <c:v>43997.460561574073</c:v>
                </c:pt>
                <c:pt idx="2022">
                  <c:v>43997.461990277778</c:v>
                </c:pt>
                <c:pt idx="2023">
                  <c:v>43997.483414351853</c:v>
                </c:pt>
                <c:pt idx="2024">
                  <c:v>43997.486273148148</c:v>
                </c:pt>
                <c:pt idx="2025">
                  <c:v>43997.487708333334</c:v>
                </c:pt>
                <c:pt idx="2026">
                  <c:v>43997.523431944443</c:v>
                </c:pt>
                <c:pt idx="2027">
                  <c:v>43997.524860300924</c:v>
                </c:pt>
                <c:pt idx="2028">
                  <c:v>43997.524861111109</c:v>
                </c:pt>
                <c:pt idx="2029">
                  <c:v>43997.524861111109</c:v>
                </c:pt>
                <c:pt idx="2030">
                  <c:v>43997.524861111109</c:v>
                </c:pt>
                <c:pt idx="2031">
                  <c:v>43997.526284722226</c:v>
                </c:pt>
                <c:pt idx="2032">
                  <c:v>43997.527717245372</c:v>
                </c:pt>
                <c:pt idx="2033">
                  <c:v>43997.529145717592</c:v>
                </c:pt>
                <c:pt idx="2034">
                  <c:v>43997.552037037036</c:v>
                </c:pt>
                <c:pt idx="2035">
                  <c:v>43997.554895833331</c:v>
                </c:pt>
                <c:pt idx="2036">
                  <c:v>43997.583460648151</c:v>
                </c:pt>
                <c:pt idx="2037">
                  <c:v>43997.592038888892</c:v>
                </c:pt>
                <c:pt idx="2038">
                  <c:v>43997.593460648146</c:v>
                </c:pt>
                <c:pt idx="2039">
                  <c:v>43997.593467245373</c:v>
                </c:pt>
                <c:pt idx="2040">
                  <c:v>43997.594895486109</c:v>
                </c:pt>
                <c:pt idx="2041">
                  <c:v>43997.596319444441</c:v>
                </c:pt>
                <c:pt idx="2042">
                  <c:v>43997.620613425926</c:v>
                </c:pt>
                <c:pt idx="2043">
                  <c:v>43997.622048611112</c:v>
                </c:pt>
                <c:pt idx="2044">
                  <c:v>43997.657767129633</c:v>
                </c:pt>
                <c:pt idx="2045">
                  <c:v>43997.659196064815</c:v>
                </c:pt>
                <c:pt idx="2046">
                  <c:v>43997.660624884258</c:v>
                </c:pt>
                <c:pt idx="2047">
                  <c:v>43997.662053935186</c:v>
                </c:pt>
                <c:pt idx="2048">
                  <c:v>43997.6877662037</c:v>
                </c:pt>
                <c:pt idx="2049">
                  <c:v>43997.689201388886</c:v>
                </c:pt>
                <c:pt idx="2050">
                  <c:v>43997.690625000003</c:v>
                </c:pt>
                <c:pt idx="2051">
                  <c:v>43997.692060185182</c:v>
                </c:pt>
                <c:pt idx="2052">
                  <c:v>43998.421410532406</c:v>
                </c:pt>
                <c:pt idx="2053">
                  <c:v>43998.424267129631</c:v>
                </c:pt>
                <c:pt idx="2054">
                  <c:v>43998.427203935185</c:v>
                </c:pt>
                <c:pt idx="2055">
                  <c:v>43998.488206018519</c:v>
                </c:pt>
                <c:pt idx="2056">
                  <c:v>43998.489641203705</c:v>
                </c:pt>
                <c:pt idx="2057">
                  <c:v>43998.489641782406</c:v>
                </c:pt>
                <c:pt idx="2058">
                  <c:v>43998.491064814814</c:v>
                </c:pt>
                <c:pt idx="2059">
                  <c:v>43998.491070023148</c:v>
                </c:pt>
                <c:pt idx="2060">
                  <c:v>43998.492488425924</c:v>
                </c:pt>
                <c:pt idx="2061">
                  <c:v>43998.49249837963</c:v>
                </c:pt>
                <c:pt idx="2062">
                  <c:v>43998.493923611109</c:v>
                </c:pt>
                <c:pt idx="2063">
                  <c:v>43998.493926967596</c:v>
                </c:pt>
                <c:pt idx="2064">
                  <c:v>43998.516782407409</c:v>
                </c:pt>
                <c:pt idx="2065">
                  <c:v>43998.518217592595</c:v>
                </c:pt>
                <c:pt idx="2066">
                  <c:v>43998.556077430556</c:v>
                </c:pt>
                <c:pt idx="2067">
                  <c:v>43998.557506481484</c:v>
                </c:pt>
                <c:pt idx="2068">
                  <c:v>43998.558935532405</c:v>
                </c:pt>
                <c:pt idx="2069">
                  <c:v>43998.561793171299</c:v>
                </c:pt>
                <c:pt idx="2070">
                  <c:v>43998.561793981484</c:v>
                </c:pt>
                <c:pt idx="2071">
                  <c:v>43998.585011574076</c:v>
                </c:pt>
                <c:pt idx="2072">
                  <c:v>43998.586435185185</c:v>
                </c:pt>
                <c:pt idx="2073">
                  <c:v>43998.587870370371</c:v>
                </c:pt>
                <c:pt idx="2074">
                  <c:v>43998.62358796296</c:v>
                </c:pt>
                <c:pt idx="2075">
                  <c:v>43998.623596180558</c:v>
                </c:pt>
                <c:pt idx="2076">
                  <c:v>43998.625025462963</c:v>
                </c:pt>
                <c:pt idx="2077">
                  <c:v>43998.626454513891</c:v>
                </c:pt>
                <c:pt idx="2078">
                  <c:v>43998.655034722222</c:v>
                </c:pt>
                <c:pt idx="2079">
                  <c:v>43998.656469907408</c:v>
                </c:pt>
                <c:pt idx="2080">
                  <c:v>43998.722187500003</c:v>
                </c:pt>
                <c:pt idx="2081">
                  <c:v>43998.723622685182</c:v>
                </c:pt>
                <c:pt idx="2082">
                  <c:v>43998.725046296298</c:v>
                </c:pt>
                <c:pt idx="2083">
                  <c:v>43998.787928240738</c:v>
                </c:pt>
                <c:pt idx="2084">
                  <c:v>43998.789351851854</c:v>
                </c:pt>
                <c:pt idx="2085">
                  <c:v>43998.79078703704</c:v>
                </c:pt>
                <c:pt idx="2086">
                  <c:v>43999.319902430558</c:v>
                </c:pt>
                <c:pt idx="2087">
                  <c:v>43999.321331134262</c:v>
                </c:pt>
                <c:pt idx="2088">
                  <c:v>43999.387067013886</c:v>
                </c:pt>
                <c:pt idx="2089">
                  <c:v>43999.388495833336</c:v>
                </c:pt>
                <c:pt idx="2090">
                  <c:v>43999.39135416667</c:v>
                </c:pt>
                <c:pt idx="2091">
                  <c:v>43999.392777777779</c:v>
                </c:pt>
                <c:pt idx="2092">
                  <c:v>43999.457077777777</c:v>
                </c:pt>
                <c:pt idx="2093">
                  <c:v>43999.523801041665</c:v>
                </c:pt>
                <c:pt idx="2094">
                  <c:v>43999.525229861109</c:v>
                </c:pt>
                <c:pt idx="2095">
                  <c:v>43999.526658796298</c:v>
                </c:pt>
                <c:pt idx="2096">
                  <c:v>43999.578877314816</c:v>
                </c:pt>
                <c:pt idx="2097">
                  <c:v>43999.580312500002</c:v>
                </c:pt>
                <c:pt idx="2098">
                  <c:v>43999.618888888886</c:v>
                </c:pt>
                <c:pt idx="2099">
                  <c:v>43999.686296296299</c:v>
                </c:pt>
                <c:pt idx="2100">
                  <c:v>43999.687731481485</c:v>
                </c:pt>
                <c:pt idx="2101">
                  <c:v>43999.689155092594</c:v>
                </c:pt>
                <c:pt idx="2102">
                  <c:v>43999.753125000003</c:v>
                </c:pt>
                <c:pt idx="2103">
                  <c:v>43999.754548611112</c:v>
                </c:pt>
                <c:pt idx="2104">
                  <c:v>43999.755972222221</c:v>
                </c:pt>
                <c:pt idx="2105">
                  <c:v>43999.757407407407</c:v>
                </c:pt>
                <c:pt idx="2106">
                  <c:v>43999.758831018517</c:v>
                </c:pt>
                <c:pt idx="2107">
                  <c:v>43999.784560185188</c:v>
                </c:pt>
                <c:pt idx="2108">
                  <c:v>43999.821712962963</c:v>
                </c:pt>
                <c:pt idx="2109">
                  <c:v>44000.28634363426</c:v>
                </c:pt>
                <c:pt idx="2110">
                  <c:v>44000.290629629628</c:v>
                </c:pt>
                <c:pt idx="2111">
                  <c:v>44000.351868865742</c:v>
                </c:pt>
                <c:pt idx="2112">
                  <c:v>44000.353297337962</c:v>
                </c:pt>
                <c:pt idx="2113">
                  <c:v>44000.354725810183</c:v>
                </c:pt>
                <c:pt idx="2114">
                  <c:v>44000.356154745372</c:v>
                </c:pt>
                <c:pt idx="2115">
                  <c:v>44000.38045138889</c:v>
                </c:pt>
                <c:pt idx="2116">
                  <c:v>44000.381874999999</c:v>
                </c:pt>
                <c:pt idx="2117">
                  <c:v>44000.383310185185</c:v>
                </c:pt>
                <c:pt idx="2118">
                  <c:v>44000.384733796294</c:v>
                </c:pt>
                <c:pt idx="2119">
                  <c:v>44000.421898148146</c:v>
                </c:pt>
                <c:pt idx="2120">
                  <c:v>44000.421898148146</c:v>
                </c:pt>
                <c:pt idx="2121">
                  <c:v>44000.423327430559</c:v>
                </c:pt>
                <c:pt idx="2122">
                  <c:v>44000.424756712964</c:v>
                </c:pt>
                <c:pt idx="2123">
                  <c:v>44000.447615740741</c:v>
                </c:pt>
                <c:pt idx="2124">
                  <c:v>44000.451909722222</c:v>
                </c:pt>
                <c:pt idx="2125">
                  <c:v>44000.515775462962</c:v>
                </c:pt>
                <c:pt idx="2126">
                  <c:v>44000.556273148148</c:v>
                </c:pt>
                <c:pt idx="2127">
                  <c:v>44000.556277777781</c:v>
                </c:pt>
                <c:pt idx="2128">
                  <c:v>44000.557696759257</c:v>
                </c:pt>
                <c:pt idx="2129">
                  <c:v>44000.557706481479</c:v>
                </c:pt>
                <c:pt idx="2130">
                  <c:v>44000.559131944443</c:v>
                </c:pt>
                <c:pt idx="2131">
                  <c:v>44000.559135300929</c:v>
                </c:pt>
                <c:pt idx="2132">
                  <c:v>44000.584861111114</c:v>
                </c:pt>
                <c:pt idx="2133">
                  <c:v>44000.586284722223</c:v>
                </c:pt>
                <c:pt idx="2134">
                  <c:v>44000.622010300925</c:v>
                </c:pt>
                <c:pt idx="2135">
                  <c:v>44000.62343900463</c:v>
                </c:pt>
                <c:pt idx="2136">
                  <c:v>44000.624867939812</c:v>
                </c:pt>
                <c:pt idx="2137">
                  <c:v>44000.652094907404</c:v>
                </c:pt>
                <c:pt idx="2138">
                  <c:v>44000.65353009259</c:v>
                </c:pt>
                <c:pt idx="2139">
                  <c:v>44000.654953703706</c:v>
                </c:pt>
                <c:pt idx="2140">
                  <c:v>44000.673530092594</c:v>
                </c:pt>
                <c:pt idx="2141">
                  <c:v>44000.67496527778</c:v>
                </c:pt>
                <c:pt idx="2142">
                  <c:v>44000.717835648145</c:v>
                </c:pt>
                <c:pt idx="2143">
                  <c:v>44000.720694444448</c:v>
                </c:pt>
                <c:pt idx="2144">
                  <c:v>44000.722118055557</c:v>
                </c:pt>
                <c:pt idx="2145">
                  <c:v>44000.723553240743</c:v>
                </c:pt>
                <c:pt idx="2146">
                  <c:v>44000.788368055553</c:v>
                </c:pt>
                <c:pt idx="2147">
                  <c:v>44000.946250000001</c:v>
                </c:pt>
                <c:pt idx="2148">
                  <c:v>44001.255857986114</c:v>
                </c:pt>
                <c:pt idx="2149">
                  <c:v>44001.31873298611</c:v>
                </c:pt>
                <c:pt idx="2150">
                  <c:v>44001.321590277781</c:v>
                </c:pt>
                <c:pt idx="2151">
                  <c:v>44001.324447453706</c:v>
                </c:pt>
                <c:pt idx="2152">
                  <c:v>44001.347303240742</c:v>
                </c:pt>
                <c:pt idx="2153">
                  <c:v>44001.350162037037</c:v>
                </c:pt>
                <c:pt idx="2154">
                  <c:v>44001.390064699073</c:v>
                </c:pt>
                <c:pt idx="2155">
                  <c:v>44001.412928240738</c:v>
                </c:pt>
                <c:pt idx="2156">
                  <c:v>44001.414351851854</c:v>
                </c:pt>
                <c:pt idx="2157">
                  <c:v>44001.41578703704</c:v>
                </c:pt>
                <c:pt idx="2158">
                  <c:v>44001.452691319442</c:v>
                </c:pt>
                <c:pt idx="2159">
                  <c:v>44001.454120023147</c:v>
                </c:pt>
                <c:pt idx="2160">
                  <c:v>44001.455549189814</c:v>
                </c:pt>
                <c:pt idx="2161">
                  <c:v>44001.456978009257</c:v>
                </c:pt>
                <c:pt idx="2162">
                  <c:v>44001.458406944446</c:v>
                </c:pt>
                <c:pt idx="2163">
                  <c:v>44001.482685185183</c:v>
                </c:pt>
                <c:pt idx="2164">
                  <c:v>44001.484120370369</c:v>
                </c:pt>
                <c:pt idx="2165">
                  <c:v>44001.520805092594</c:v>
                </c:pt>
                <c:pt idx="2166">
                  <c:v>44001.522234027776</c:v>
                </c:pt>
                <c:pt idx="2167">
                  <c:v>44001.525091435185</c:v>
                </c:pt>
                <c:pt idx="2168">
                  <c:v>44001.526516203703</c:v>
                </c:pt>
                <c:pt idx="2169">
                  <c:v>44001.549502314818</c:v>
                </c:pt>
                <c:pt idx="2170">
                  <c:v>44001.550925925927</c:v>
                </c:pt>
                <c:pt idx="2171">
                  <c:v>44001.587490509257</c:v>
                </c:pt>
                <c:pt idx="2172">
                  <c:v>44001.5889193287</c:v>
                </c:pt>
                <c:pt idx="2173">
                  <c:v>44001.590348032405</c:v>
                </c:pt>
                <c:pt idx="2174">
                  <c:v>44001.591776851848</c:v>
                </c:pt>
                <c:pt idx="2175">
                  <c:v>44001.687523148146</c:v>
                </c:pt>
                <c:pt idx="2176">
                  <c:v>44002.223287037035</c:v>
                </c:pt>
                <c:pt idx="2177">
                  <c:v>44002.224722222221</c:v>
                </c:pt>
                <c:pt idx="2178">
                  <c:v>44002.290462962963</c:v>
                </c:pt>
                <c:pt idx="2179">
                  <c:v>44002.372013888889</c:v>
                </c:pt>
                <c:pt idx="2180">
                  <c:v>44002.420590277776</c:v>
                </c:pt>
                <c:pt idx="2181">
                  <c:v>44002.487754629627</c:v>
                </c:pt>
                <c:pt idx="2182">
                  <c:v>44002.487754629627</c:v>
                </c:pt>
                <c:pt idx="2183">
                  <c:v>44002.552060185182</c:v>
                </c:pt>
                <c:pt idx="2184">
                  <c:v>44002.553483796299</c:v>
                </c:pt>
                <c:pt idx="2185">
                  <c:v>44002.554918981485</c:v>
                </c:pt>
                <c:pt idx="2186">
                  <c:v>44002.556348842591</c:v>
                </c:pt>
                <c:pt idx="2187">
                  <c:v>44002.748333333337</c:v>
                </c:pt>
                <c:pt idx="2188">
                  <c:v>44003.318888888891</c:v>
                </c:pt>
                <c:pt idx="2189">
                  <c:v>44003.3203125</c:v>
                </c:pt>
                <c:pt idx="2190">
                  <c:v>44003.321747685186</c:v>
                </c:pt>
                <c:pt idx="2191">
                  <c:v>44003.387501620367</c:v>
                </c:pt>
                <c:pt idx="2192">
                  <c:v>44003.450381944444</c:v>
                </c:pt>
                <c:pt idx="2193">
                  <c:v>44003.451805555553</c:v>
                </c:pt>
                <c:pt idx="2194">
                  <c:v>44003.453229166669</c:v>
                </c:pt>
                <c:pt idx="2195">
                  <c:v>44003.519641203704</c:v>
                </c:pt>
                <c:pt idx="2196">
                  <c:v>44003.522507407404</c:v>
                </c:pt>
                <c:pt idx="2197">
                  <c:v>44003.779432870368</c:v>
                </c:pt>
                <c:pt idx="2198">
                  <c:v>44003.780856481484</c:v>
                </c:pt>
                <c:pt idx="2199">
                  <c:v>44003.78229166667</c:v>
                </c:pt>
                <c:pt idx="2200">
                  <c:v>44004.35537002315</c:v>
                </c:pt>
                <c:pt idx="2201">
                  <c:v>44004.355370370373</c:v>
                </c:pt>
                <c:pt idx="2202">
                  <c:v>44004.376793981479</c:v>
                </c:pt>
                <c:pt idx="2203">
                  <c:v>44004.378229166665</c:v>
                </c:pt>
                <c:pt idx="2204">
                  <c:v>44004.379652777781</c:v>
                </c:pt>
                <c:pt idx="2205">
                  <c:v>44004.38108796296</c:v>
                </c:pt>
                <c:pt idx="2206">
                  <c:v>44004.382511574076</c:v>
                </c:pt>
                <c:pt idx="2207">
                  <c:v>44004.41609953704</c:v>
                </c:pt>
                <c:pt idx="2208">
                  <c:v>44004.417528703707</c:v>
                </c:pt>
                <c:pt idx="2209">
                  <c:v>44004.421814814814</c:v>
                </c:pt>
                <c:pt idx="2210">
                  <c:v>44004.444675925923</c:v>
                </c:pt>
                <c:pt idx="2211">
                  <c:v>44004.447523148148</c:v>
                </c:pt>
                <c:pt idx="2212">
                  <c:v>44004.448958333334</c:v>
                </c:pt>
                <c:pt idx="2213">
                  <c:v>44004.483252314814</c:v>
                </c:pt>
                <c:pt idx="2214">
                  <c:v>44004.484675925924</c:v>
                </c:pt>
                <c:pt idx="2215">
                  <c:v>44004.486114236111</c:v>
                </c:pt>
                <c:pt idx="2216">
                  <c:v>44004.487542939816</c:v>
                </c:pt>
                <c:pt idx="2217">
                  <c:v>44004.490393518521</c:v>
                </c:pt>
                <c:pt idx="2218">
                  <c:v>44004.514687499999</c:v>
                </c:pt>
                <c:pt idx="2219">
                  <c:v>44004.516111111108</c:v>
                </c:pt>
                <c:pt idx="2220">
                  <c:v>44004.553382754631</c:v>
                </c:pt>
                <c:pt idx="2221">
                  <c:v>44004.554811689814</c:v>
                </c:pt>
                <c:pt idx="2222">
                  <c:v>44004.580648148149</c:v>
                </c:pt>
                <c:pt idx="2223">
                  <c:v>44004.582071759258</c:v>
                </c:pt>
                <c:pt idx="2224">
                  <c:v>44004.583506944444</c:v>
                </c:pt>
                <c:pt idx="2225">
                  <c:v>44004.584930555553</c:v>
                </c:pt>
                <c:pt idx="2226">
                  <c:v>44004.649247685185</c:v>
                </c:pt>
                <c:pt idx="2227">
                  <c:v>44004.650682870371</c:v>
                </c:pt>
                <c:pt idx="2228">
                  <c:v>44004.652106481481</c:v>
                </c:pt>
                <c:pt idx="2229">
                  <c:v>44004.719270833331</c:v>
                </c:pt>
                <c:pt idx="2230">
                  <c:v>44005.182649189817</c:v>
                </c:pt>
                <c:pt idx="2231">
                  <c:v>44005.275636574072</c:v>
                </c:pt>
                <c:pt idx="2232">
                  <c:v>44005.277071759258</c:v>
                </c:pt>
                <c:pt idx="2233">
                  <c:v>44005.319949189812</c:v>
                </c:pt>
                <c:pt idx="2234">
                  <c:v>44005.342800925922</c:v>
                </c:pt>
                <c:pt idx="2235">
                  <c:v>44005.344236111108</c:v>
                </c:pt>
                <c:pt idx="2236">
                  <c:v>44005.345659722225</c:v>
                </c:pt>
                <c:pt idx="2237">
                  <c:v>44005.347094907411</c:v>
                </c:pt>
                <c:pt idx="2238">
                  <c:v>44005.3828125</c:v>
                </c:pt>
                <c:pt idx="2239">
                  <c:v>44005.382818981481</c:v>
                </c:pt>
                <c:pt idx="2240">
                  <c:v>44005.384247685186</c:v>
                </c:pt>
                <c:pt idx="2241">
                  <c:v>44005.384247685186</c:v>
                </c:pt>
                <c:pt idx="2242">
                  <c:v>44005.385671296295</c:v>
                </c:pt>
                <c:pt idx="2243">
                  <c:v>44005.385676851853</c:v>
                </c:pt>
                <c:pt idx="2244">
                  <c:v>44005.40996527778</c:v>
                </c:pt>
                <c:pt idx="2245">
                  <c:v>44005.41138888889</c:v>
                </c:pt>
                <c:pt idx="2246">
                  <c:v>44005.414247685185</c:v>
                </c:pt>
                <c:pt idx="2247">
                  <c:v>44005.448541666665</c:v>
                </c:pt>
                <c:pt idx="2248">
                  <c:v>44005.44997858796</c:v>
                </c:pt>
                <c:pt idx="2249">
                  <c:v>44005.452835763892</c:v>
                </c:pt>
                <c:pt idx="2250">
                  <c:v>44005.455682870372</c:v>
                </c:pt>
                <c:pt idx="2251">
                  <c:v>44005.455682870372</c:v>
                </c:pt>
                <c:pt idx="2252">
                  <c:v>44005.47855324074</c:v>
                </c:pt>
                <c:pt idx="2253">
                  <c:v>44005.481412037036</c:v>
                </c:pt>
                <c:pt idx="2254">
                  <c:v>44005.516918981484</c:v>
                </c:pt>
                <c:pt idx="2255">
                  <c:v>44005.518347569443</c:v>
                </c:pt>
                <c:pt idx="2256">
                  <c:v>44005.547048611108</c:v>
                </c:pt>
                <c:pt idx="2257">
                  <c:v>44005.548472222225</c:v>
                </c:pt>
                <c:pt idx="2258">
                  <c:v>44005.614328703705</c:v>
                </c:pt>
                <c:pt idx="2259">
                  <c:v>44005.615763888891</c:v>
                </c:pt>
                <c:pt idx="2260">
                  <c:v>44005.6171875</c:v>
                </c:pt>
                <c:pt idx="2261">
                  <c:v>44005.618622685186</c:v>
                </c:pt>
                <c:pt idx="2262">
                  <c:v>44006.214671643516</c:v>
                </c:pt>
                <c:pt idx="2263">
                  <c:v>44006.214671643516</c:v>
                </c:pt>
                <c:pt idx="2264">
                  <c:v>44006.218959259262</c:v>
                </c:pt>
                <c:pt idx="2265">
                  <c:v>44006.218959259262</c:v>
                </c:pt>
                <c:pt idx="2266">
                  <c:v>44006.241828703707</c:v>
                </c:pt>
                <c:pt idx="2267">
                  <c:v>44006.243252314816</c:v>
                </c:pt>
                <c:pt idx="2268">
                  <c:v>44006.244687500002</c:v>
                </c:pt>
                <c:pt idx="2269">
                  <c:v>44006.284719097224</c:v>
                </c:pt>
                <c:pt idx="2270">
                  <c:v>44006.286148263891</c:v>
                </c:pt>
                <c:pt idx="2271">
                  <c:v>44006.309016203704</c:v>
                </c:pt>
                <c:pt idx="2272">
                  <c:v>44006.310439814813</c:v>
                </c:pt>
                <c:pt idx="2273">
                  <c:v>44006.311874999999</c:v>
                </c:pt>
                <c:pt idx="2274">
                  <c:v>44006.313298611109</c:v>
                </c:pt>
                <c:pt idx="2275">
                  <c:v>44006.34808541667</c:v>
                </c:pt>
                <c:pt idx="2276">
                  <c:v>44006.445381944446</c:v>
                </c:pt>
                <c:pt idx="2277">
                  <c:v>44006.446805555555</c:v>
                </c:pt>
                <c:pt idx="2278">
                  <c:v>44006.472013888888</c:v>
                </c:pt>
                <c:pt idx="2279">
                  <c:v>44006.484871875</c:v>
                </c:pt>
                <c:pt idx="2280">
                  <c:v>44006.486300231481</c:v>
                </c:pt>
                <c:pt idx="2281">
                  <c:v>44006.512141203704</c:v>
                </c:pt>
                <c:pt idx="2282">
                  <c:v>44006.513564814813</c:v>
                </c:pt>
                <c:pt idx="2283">
                  <c:v>44006.514999999999</c:v>
                </c:pt>
                <c:pt idx="2284">
                  <c:v>44006.579409722224</c:v>
                </c:pt>
                <c:pt idx="2285">
                  <c:v>44006.58084490741</c:v>
                </c:pt>
                <c:pt idx="2286">
                  <c:v>44006.582268518519</c:v>
                </c:pt>
                <c:pt idx="2287">
                  <c:v>44006.647777777776</c:v>
                </c:pt>
                <c:pt idx="2288">
                  <c:v>44006.649212962962</c:v>
                </c:pt>
                <c:pt idx="2289">
                  <c:v>44006.742303240739</c:v>
                </c:pt>
                <c:pt idx="2290">
                  <c:v>44006.745162037034</c:v>
                </c:pt>
                <c:pt idx="2291">
                  <c:v>44006.74659722222</c:v>
                </c:pt>
                <c:pt idx="2292">
                  <c:v>44007.24590277778</c:v>
                </c:pt>
                <c:pt idx="2293">
                  <c:v>44007.24732638889</c:v>
                </c:pt>
                <c:pt idx="2294">
                  <c:v>44007.248761574076</c:v>
                </c:pt>
                <c:pt idx="2295">
                  <c:v>44007.250185185185</c:v>
                </c:pt>
                <c:pt idx="2296">
                  <c:v>44007.25304398148</c:v>
                </c:pt>
                <c:pt idx="2297">
                  <c:v>44007.27447916667</c:v>
                </c:pt>
                <c:pt idx="2298">
                  <c:v>44007.275914351849</c:v>
                </c:pt>
                <c:pt idx="2299">
                  <c:v>44007.340208333335</c:v>
                </c:pt>
                <c:pt idx="2300">
                  <c:v>44007.341643518521</c:v>
                </c:pt>
                <c:pt idx="2301">
                  <c:v>44007.34306712963</c:v>
                </c:pt>
                <c:pt idx="2302">
                  <c:v>44007.344502314816</c:v>
                </c:pt>
                <c:pt idx="2303">
                  <c:v>44007.345925925925</c:v>
                </c:pt>
                <c:pt idx="2304">
                  <c:v>44007.409270833334</c:v>
                </c:pt>
                <c:pt idx="2305">
                  <c:v>44007.412141203706</c:v>
                </c:pt>
                <c:pt idx="2306">
                  <c:v>44007.43822916667</c:v>
                </c:pt>
                <c:pt idx="2307">
                  <c:v>44007.439652777779</c:v>
                </c:pt>
                <c:pt idx="2308">
                  <c:v>44007.441076388888</c:v>
                </c:pt>
                <c:pt idx="2309">
                  <c:v>44007.451088541668</c:v>
                </c:pt>
                <c:pt idx="2310">
                  <c:v>44007.452633564812</c:v>
                </c:pt>
                <c:pt idx="2311">
                  <c:v>44007.478356481479</c:v>
                </c:pt>
                <c:pt idx="2312">
                  <c:v>44007.479780092595</c:v>
                </c:pt>
                <c:pt idx="2313">
                  <c:v>44007.517814120372</c:v>
                </c:pt>
                <c:pt idx="2314">
                  <c:v>44007.545081018521</c:v>
                </c:pt>
                <c:pt idx="2315">
                  <c:v>44007.547939814816</c:v>
                </c:pt>
                <c:pt idx="2316">
                  <c:v>44007.549363425926</c:v>
                </c:pt>
                <c:pt idx="2317">
                  <c:v>44007.612476851849</c:v>
                </c:pt>
                <c:pt idx="2318">
                  <c:v>44007.615335648145</c:v>
                </c:pt>
                <c:pt idx="2319">
                  <c:v>44007.616770833331</c:v>
                </c:pt>
                <c:pt idx="2320">
                  <c:v>44007.6796412037</c:v>
                </c:pt>
                <c:pt idx="2321">
                  <c:v>44007.682500000003</c:v>
                </c:pt>
                <c:pt idx="2322">
                  <c:v>44008.1470505787</c:v>
                </c:pt>
                <c:pt idx="2323">
                  <c:v>44008.211355208332</c:v>
                </c:pt>
                <c:pt idx="2324">
                  <c:v>44008.214212962965</c:v>
                </c:pt>
                <c:pt idx="2325">
                  <c:v>44008.214213657404</c:v>
                </c:pt>
                <c:pt idx="2326">
                  <c:v>44008.215643055555</c:v>
                </c:pt>
                <c:pt idx="2327">
                  <c:v>44008.21707071759</c:v>
                </c:pt>
                <c:pt idx="2328">
                  <c:v>44008.241597222222</c:v>
                </c:pt>
                <c:pt idx="2329">
                  <c:v>44008.284582523149</c:v>
                </c:pt>
                <c:pt idx="2330">
                  <c:v>44008.307430555556</c:v>
                </c:pt>
                <c:pt idx="2331">
                  <c:v>44008.308865740742</c:v>
                </c:pt>
                <c:pt idx="2332">
                  <c:v>44008.310289351852</c:v>
                </c:pt>
                <c:pt idx="2333">
                  <c:v>44008.311724537038</c:v>
                </c:pt>
                <c:pt idx="2334">
                  <c:v>44008.346018518518</c:v>
                </c:pt>
                <c:pt idx="2335">
                  <c:v>44008.346018865741</c:v>
                </c:pt>
                <c:pt idx="2336">
                  <c:v>44008.347447453707</c:v>
                </c:pt>
                <c:pt idx="2337">
                  <c:v>44008.350300925929</c:v>
                </c:pt>
                <c:pt idx="2338">
                  <c:v>44008.351734143522</c:v>
                </c:pt>
                <c:pt idx="2339">
                  <c:v>44008.374583333331</c:v>
                </c:pt>
                <c:pt idx="2340">
                  <c:v>44008.377442129633</c:v>
                </c:pt>
                <c:pt idx="2341">
                  <c:v>44008.406608796293</c:v>
                </c:pt>
                <c:pt idx="2342">
                  <c:v>44008.41519097222</c:v>
                </c:pt>
                <c:pt idx="2343">
                  <c:v>44008.418048495369</c:v>
                </c:pt>
                <c:pt idx="2344">
                  <c:v>44008.41946759259</c:v>
                </c:pt>
                <c:pt idx="2345">
                  <c:v>44008.48102835648</c:v>
                </c:pt>
                <c:pt idx="2346">
                  <c:v>44008.482457175924</c:v>
                </c:pt>
                <c:pt idx="2347">
                  <c:v>44008.48388576389</c:v>
                </c:pt>
                <c:pt idx="2348">
                  <c:v>44008.485313310186</c:v>
                </c:pt>
                <c:pt idx="2349">
                  <c:v>44008.609826388885</c:v>
                </c:pt>
                <c:pt idx="2350">
                  <c:v>44008.782384259262</c:v>
                </c:pt>
                <c:pt idx="2351">
                  <c:v>44009.112666203706</c:v>
                </c:pt>
                <c:pt idx="2352">
                  <c:v>44009.114094907411</c:v>
                </c:pt>
                <c:pt idx="2353">
                  <c:v>44009.178167361111</c:v>
                </c:pt>
                <c:pt idx="2354">
                  <c:v>44009.179596064816</c:v>
                </c:pt>
                <c:pt idx="2355">
                  <c:v>44009.181018518517</c:v>
                </c:pt>
                <c:pt idx="2356">
                  <c:v>44009.181024999998</c:v>
                </c:pt>
                <c:pt idx="2357">
                  <c:v>44009.182453819441</c:v>
                </c:pt>
                <c:pt idx="2358">
                  <c:v>44009.183877314812</c:v>
                </c:pt>
                <c:pt idx="2359">
                  <c:v>44009.244530902775</c:v>
                </c:pt>
                <c:pt idx="2360">
                  <c:v>44009.245920370369</c:v>
                </c:pt>
                <c:pt idx="2361">
                  <c:v>44009.248690162036</c:v>
                </c:pt>
                <c:pt idx="2362">
                  <c:v>44009.25008020833</c:v>
                </c:pt>
                <c:pt idx="2363">
                  <c:v>44009.251469907409</c:v>
                </c:pt>
                <c:pt idx="2364">
                  <c:v>44009.252858796295</c:v>
                </c:pt>
                <c:pt idx="2365">
                  <c:v>44009.275081018517</c:v>
                </c:pt>
                <c:pt idx="2366">
                  <c:v>44009.311168981483</c:v>
                </c:pt>
                <c:pt idx="2367">
                  <c:v>44009.311172337962</c:v>
                </c:pt>
                <c:pt idx="2368">
                  <c:v>44009.312592592592</c:v>
                </c:pt>
                <c:pt idx="2369">
                  <c:v>44009.312601273145</c:v>
                </c:pt>
                <c:pt idx="2370">
                  <c:v>44009.314027777778</c:v>
                </c:pt>
                <c:pt idx="2371">
                  <c:v>44009.316887615743</c:v>
                </c:pt>
                <c:pt idx="2372">
                  <c:v>44009.37908796296</c:v>
                </c:pt>
                <c:pt idx="2373">
                  <c:v>44009.380509259259</c:v>
                </c:pt>
                <c:pt idx="2374">
                  <c:v>44009.380515625002</c:v>
                </c:pt>
                <c:pt idx="2375">
                  <c:v>44009.381944675923</c:v>
                </c:pt>
                <c:pt idx="2376">
                  <c:v>44009.383373379627</c:v>
                </c:pt>
                <c:pt idx="2377">
                  <c:v>44009.445810648147</c:v>
                </c:pt>
                <c:pt idx="2378">
                  <c:v>44009.447239351852</c:v>
                </c:pt>
                <c:pt idx="2379">
                  <c:v>44009.450097222223</c:v>
                </c:pt>
                <c:pt idx="2380">
                  <c:v>44009.546296296299</c:v>
                </c:pt>
                <c:pt idx="2381">
                  <c:v>44010.080092592594</c:v>
                </c:pt>
                <c:pt idx="2382">
                  <c:v>44010.216053240743</c:v>
                </c:pt>
                <c:pt idx="2383">
                  <c:v>44010.217476851853</c:v>
                </c:pt>
                <c:pt idx="2384">
                  <c:v>44010.402037037034</c:v>
                </c:pt>
                <c:pt idx="2385">
                  <c:v>44010.40347222222</c:v>
                </c:pt>
                <c:pt idx="2386">
                  <c:v>44010.415879166663</c:v>
                </c:pt>
                <c:pt idx="2387">
                  <c:v>44010.735972222225</c:v>
                </c:pt>
                <c:pt idx="2388">
                  <c:v>44011.109434375001</c:v>
                </c:pt>
                <c:pt idx="2389">
                  <c:v>44011.110863773145</c:v>
                </c:pt>
                <c:pt idx="2390">
                  <c:v>44011.175160416664</c:v>
                </c:pt>
                <c:pt idx="2391">
                  <c:v>44011.178017708335</c:v>
                </c:pt>
                <c:pt idx="2392">
                  <c:v>44011.179446527778</c:v>
                </c:pt>
                <c:pt idx="2393">
                  <c:v>44011.182303240741</c:v>
                </c:pt>
                <c:pt idx="2394">
                  <c:v>44011.20516203704</c:v>
                </c:pt>
                <c:pt idx="2395">
                  <c:v>44011.245289351849</c:v>
                </c:pt>
                <c:pt idx="2396">
                  <c:v>44011.245294791668</c:v>
                </c:pt>
                <c:pt idx="2397">
                  <c:v>44011.248151851854</c:v>
                </c:pt>
                <c:pt idx="2398">
                  <c:v>44011.269583333335</c:v>
                </c:pt>
                <c:pt idx="2399">
                  <c:v>44011.271006944444</c:v>
                </c:pt>
                <c:pt idx="2400">
                  <c:v>44011.27244212963</c:v>
                </c:pt>
                <c:pt idx="2401">
                  <c:v>44011.273865740739</c:v>
                </c:pt>
                <c:pt idx="2402">
                  <c:v>44011.275289351855</c:v>
                </c:pt>
                <c:pt idx="2403">
                  <c:v>44011.312447800927</c:v>
                </c:pt>
                <c:pt idx="2404">
                  <c:v>44011.31387662037</c:v>
                </c:pt>
                <c:pt idx="2405">
                  <c:v>44011.315305208336</c:v>
                </c:pt>
                <c:pt idx="2406">
                  <c:v>44011.338159722225</c:v>
                </c:pt>
                <c:pt idx="2407">
                  <c:v>44011.339583333334</c:v>
                </c:pt>
                <c:pt idx="2408">
                  <c:v>44011.34101851852</c:v>
                </c:pt>
                <c:pt idx="2409">
                  <c:v>44011.342442129629</c:v>
                </c:pt>
                <c:pt idx="2410">
                  <c:v>44011.366851851853</c:v>
                </c:pt>
                <c:pt idx="2411">
                  <c:v>44011.368391203701</c:v>
                </c:pt>
                <c:pt idx="2412">
                  <c:v>44011.369826388887</c:v>
                </c:pt>
                <c:pt idx="2413">
                  <c:v>44011.379946527777</c:v>
                </c:pt>
                <c:pt idx="2414">
                  <c:v>44011.38280486111</c:v>
                </c:pt>
                <c:pt idx="2415">
                  <c:v>44011.408518518518</c:v>
                </c:pt>
                <c:pt idx="2416">
                  <c:v>44011.409942129627</c:v>
                </c:pt>
                <c:pt idx="2417">
                  <c:v>44011.445659722223</c:v>
                </c:pt>
                <c:pt idx="2418">
                  <c:v>44011.541400462964</c:v>
                </c:pt>
                <c:pt idx="2419">
                  <c:v>44011.542824074073</c:v>
                </c:pt>
                <c:pt idx="2420">
                  <c:v>44011.544259259259</c:v>
                </c:pt>
                <c:pt idx="2421">
                  <c:v>44011.610092592593</c:v>
                </c:pt>
                <c:pt idx="2422">
                  <c:v>44011.611527777779</c:v>
                </c:pt>
                <c:pt idx="2423">
                  <c:v>44011.637361111112</c:v>
                </c:pt>
                <c:pt idx="2424">
                  <c:v>44011.638796296298</c:v>
                </c:pt>
                <c:pt idx="2425">
                  <c:v>44011.640219907407</c:v>
                </c:pt>
                <c:pt idx="2426">
                  <c:v>44011.641643518517</c:v>
                </c:pt>
                <c:pt idx="2427">
                  <c:v>44012.1487037037</c:v>
                </c:pt>
                <c:pt idx="2428">
                  <c:v>44012.172986111109</c:v>
                </c:pt>
                <c:pt idx="2429">
                  <c:v>44012.210138888891</c:v>
                </c:pt>
                <c:pt idx="2430">
                  <c:v>44012.210138888891</c:v>
                </c:pt>
                <c:pt idx="2431">
                  <c:v>44012.211574074077</c:v>
                </c:pt>
                <c:pt idx="2432">
                  <c:v>44012.215856481482</c:v>
                </c:pt>
                <c:pt idx="2433">
                  <c:v>44012.23877314815</c:v>
                </c:pt>
                <c:pt idx="2434">
                  <c:v>44012.240208333336</c:v>
                </c:pt>
                <c:pt idx="2435">
                  <c:v>44012.278784722221</c:v>
                </c:pt>
                <c:pt idx="2436">
                  <c:v>44012.333090277774</c:v>
                </c:pt>
                <c:pt idx="2437">
                  <c:v>44012.334513888891</c:v>
                </c:pt>
                <c:pt idx="2438">
                  <c:v>44012.344513888886</c:v>
                </c:pt>
                <c:pt idx="2439">
                  <c:v>44012.344521412037</c:v>
                </c:pt>
                <c:pt idx="2440">
                  <c:v>44012.345950578703</c:v>
                </c:pt>
                <c:pt idx="2441">
                  <c:v>44012.348807870374</c:v>
                </c:pt>
                <c:pt idx="2442">
                  <c:v>44012.348807870374</c:v>
                </c:pt>
                <c:pt idx="2443">
                  <c:v>44012.374525462961</c:v>
                </c:pt>
                <c:pt idx="2444">
                  <c:v>44012.410262152778</c:v>
                </c:pt>
                <c:pt idx="2445">
                  <c:v>44012.411691435183</c:v>
                </c:pt>
                <c:pt idx="2446">
                  <c:v>44012.414548379631</c:v>
                </c:pt>
                <c:pt idx="2447">
                  <c:v>44012.440833333334</c:v>
                </c:pt>
                <c:pt idx="2448">
                  <c:v>44012.443692129629</c:v>
                </c:pt>
                <c:pt idx="2449">
                  <c:v>44012.507835648146</c:v>
                </c:pt>
                <c:pt idx="2450">
                  <c:v>44012.509259259263</c:v>
                </c:pt>
                <c:pt idx="2451">
                  <c:v>44012.509259259263</c:v>
                </c:pt>
                <c:pt idx="2452">
                  <c:v>44012.574999999997</c:v>
                </c:pt>
                <c:pt idx="2453">
                  <c:v>44012.576435185183</c:v>
                </c:pt>
                <c:pt idx="2454">
                  <c:v>44012.5778587963</c:v>
                </c:pt>
                <c:pt idx="2455">
                  <c:v>44013.10837962963</c:v>
                </c:pt>
                <c:pt idx="2456">
                  <c:v>44013.135520833333</c:v>
                </c:pt>
                <c:pt idx="2457">
                  <c:v>44013.138379629629</c:v>
                </c:pt>
                <c:pt idx="2458">
                  <c:v>44013.174097222225</c:v>
                </c:pt>
                <c:pt idx="2459">
                  <c:v>44013.17695601852</c:v>
                </c:pt>
                <c:pt idx="2460">
                  <c:v>44013.194097222222</c:v>
                </c:pt>
                <c:pt idx="2461">
                  <c:v>44013.201238425929</c:v>
                </c:pt>
                <c:pt idx="2462">
                  <c:v>44013.204097222224</c:v>
                </c:pt>
                <c:pt idx="2463">
                  <c:v>44013.207071759258</c:v>
                </c:pt>
                <c:pt idx="2464">
                  <c:v>44013.244340277779</c:v>
                </c:pt>
                <c:pt idx="2465">
                  <c:v>44013.244340277779</c:v>
                </c:pt>
                <c:pt idx="2466">
                  <c:v>44013.268634259257</c:v>
                </c:pt>
                <c:pt idx="2467">
                  <c:v>44013.270069444443</c:v>
                </c:pt>
                <c:pt idx="2468">
                  <c:v>44013.271493055552</c:v>
                </c:pt>
                <c:pt idx="2469">
                  <c:v>44013.272916666669</c:v>
                </c:pt>
                <c:pt idx="2470">
                  <c:v>44013.301504629628</c:v>
                </c:pt>
                <c:pt idx="2471">
                  <c:v>44013.301504629628</c:v>
                </c:pt>
                <c:pt idx="2472">
                  <c:v>44013.31150462963</c:v>
                </c:pt>
                <c:pt idx="2473">
                  <c:v>44013.340081018519</c:v>
                </c:pt>
                <c:pt idx="2474">
                  <c:v>44013.375807407407</c:v>
                </c:pt>
                <c:pt idx="2475">
                  <c:v>44013.377235995373</c:v>
                </c:pt>
                <c:pt idx="2476">
                  <c:v>44013.378664583332</c:v>
                </c:pt>
                <c:pt idx="2477">
                  <c:v>44013.405925925923</c:v>
                </c:pt>
                <c:pt idx="2478">
                  <c:v>44013.408784722225</c:v>
                </c:pt>
                <c:pt idx="2479">
                  <c:v>44013.571979166663</c:v>
                </c:pt>
                <c:pt idx="2480">
                  <c:v>44013.571979166663</c:v>
                </c:pt>
                <c:pt idx="2481">
                  <c:v>44014.008240740739</c:v>
                </c:pt>
                <c:pt idx="2482">
                  <c:v>44014.008240740739</c:v>
                </c:pt>
                <c:pt idx="2483">
                  <c:v>44014.072542708331</c:v>
                </c:pt>
                <c:pt idx="2484">
                  <c:v>44014.073970717589</c:v>
                </c:pt>
                <c:pt idx="2485">
                  <c:v>44014.07539953704</c:v>
                </c:pt>
                <c:pt idx="2486">
                  <c:v>44014.076828472222</c:v>
                </c:pt>
                <c:pt idx="2487">
                  <c:v>44014.102546296293</c:v>
                </c:pt>
                <c:pt idx="2488">
                  <c:v>44014.14003923611</c:v>
                </c:pt>
                <c:pt idx="2489">
                  <c:v>44014.142217476852</c:v>
                </c:pt>
                <c:pt idx="2490">
                  <c:v>44014.143645370372</c:v>
                </c:pt>
                <c:pt idx="2491">
                  <c:v>44014.144780092596</c:v>
                </c:pt>
                <c:pt idx="2492">
                  <c:v>44014.145074189815</c:v>
                </c:pt>
                <c:pt idx="2493">
                  <c:v>44014.166504629633</c:v>
                </c:pt>
                <c:pt idx="2494">
                  <c:v>44014.167928240742</c:v>
                </c:pt>
                <c:pt idx="2495">
                  <c:v>44014.169363425928</c:v>
                </c:pt>
                <c:pt idx="2496">
                  <c:v>44014.172222222223</c:v>
                </c:pt>
                <c:pt idx="2497">
                  <c:v>44014.206517824074</c:v>
                </c:pt>
                <c:pt idx="2498">
                  <c:v>44014.207945949071</c:v>
                </c:pt>
                <c:pt idx="2499">
                  <c:v>44014.210804166665</c:v>
                </c:pt>
                <c:pt idx="2500">
                  <c:v>44014.235092592593</c:v>
                </c:pt>
                <c:pt idx="2501">
                  <c:v>44014.236516203702</c:v>
                </c:pt>
                <c:pt idx="2502">
                  <c:v>44014.273678356483</c:v>
                </c:pt>
                <c:pt idx="2503">
                  <c:v>44014.275107291665</c:v>
                </c:pt>
                <c:pt idx="2504">
                  <c:v>44014.27653599537</c:v>
                </c:pt>
                <c:pt idx="2505">
                  <c:v>44014.303680555553</c:v>
                </c:pt>
                <c:pt idx="2506">
                  <c:v>44014.305115740739</c:v>
                </c:pt>
                <c:pt idx="2507">
                  <c:v>44014.330833333333</c:v>
                </c:pt>
                <c:pt idx="2508">
                  <c:v>44014.332268518519</c:v>
                </c:pt>
                <c:pt idx="2509">
                  <c:v>44014.333692129629</c:v>
                </c:pt>
                <c:pt idx="2510">
                  <c:v>44014.343696064818</c:v>
                </c:pt>
                <c:pt idx="2511">
                  <c:v>44014.346553703705</c:v>
                </c:pt>
                <c:pt idx="2512">
                  <c:v>44014.370844907404</c:v>
                </c:pt>
                <c:pt idx="2513">
                  <c:v>44014.37226851852</c:v>
                </c:pt>
                <c:pt idx="2514">
                  <c:v>44014.373703703706</c:v>
                </c:pt>
                <c:pt idx="2515">
                  <c:v>44014.409427893515</c:v>
                </c:pt>
                <c:pt idx="2516">
                  <c:v>44014.410856712966</c:v>
                </c:pt>
                <c:pt idx="2517">
                  <c:v>44014.439432870371</c:v>
                </c:pt>
                <c:pt idx="2518">
                  <c:v>44014.44085648148</c:v>
                </c:pt>
                <c:pt idx="2519">
                  <c:v>44014.442291666666</c:v>
                </c:pt>
                <c:pt idx="2520">
                  <c:v>44014.509687500002</c:v>
                </c:pt>
                <c:pt idx="2521">
                  <c:v>44014.511111111111</c:v>
                </c:pt>
                <c:pt idx="2522">
                  <c:v>44014.574120370373</c:v>
                </c:pt>
                <c:pt idx="2523">
                  <c:v>44014.575543981482</c:v>
                </c:pt>
                <c:pt idx="2524">
                  <c:v>44014.601388888892</c:v>
                </c:pt>
                <c:pt idx="2525">
                  <c:v>44014.60423611111</c:v>
                </c:pt>
                <c:pt idx="2526">
                  <c:v>44014.605671296296</c:v>
                </c:pt>
                <c:pt idx="2527">
                  <c:v>44015.107442129629</c:v>
                </c:pt>
                <c:pt idx="2528">
                  <c:v>44015.108865740738</c:v>
                </c:pt>
                <c:pt idx="2529">
                  <c:v>44015.180300925924</c:v>
                </c:pt>
                <c:pt idx="2530">
                  <c:v>44015.240798611114</c:v>
                </c:pt>
                <c:pt idx="2531">
                  <c:v>44015.242222222223</c:v>
                </c:pt>
                <c:pt idx="2532">
                  <c:v>44015.30028935185</c:v>
                </c:pt>
                <c:pt idx="2533">
                  <c:v>44015.308621064818</c:v>
                </c:pt>
                <c:pt idx="2534">
                  <c:v>44015.311401967592</c:v>
                </c:pt>
                <c:pt idx="2535">
                  <c:v>44015.375508333331</c:v>
                </c:pt>
                <c:pt idx="2536">
                  <c:v>44015.376937037036</c:v>
                </c:pt>
                <c:pt idx="2537">
                  <c:v>44016.006855324071</c:v>
                </c:pt>
                <c:pt idx="2538">
                  <c:v>44016.071943171293</c:v>
                </c:pt>
                <c:pt idx="2539">
                  <c:v>44016.073333449072</c:v>
                </c:pt>
                <c:pt idx="2540">
                  <c:v>44016.074723726852</c:v>
                </c:pt>
                <c:pt idx="2541">
                  <c:v>44016.076111111113</c:v>
                </c:pt>
                <c:pt idx="2542">
                  <c:v>44016.076115046293</c:v>
                </c:pt>
                <c:pt idx="2543">
                  <c:v>44016.077488425923</c:v>
                </c:pt>
                <c:pt idx="2544">
                  <c:v>44016.078877314816</c:v>
                </c:pt>
                <c:pt idx="2545">
                  <c:v>44016.138428356484</c:v>
                </c:pt>
                <c:pt idx="2546">
                  <c:v>44016.139849537038</c:v>
                </c:pt>
                <c:pt idx="2547">
                  <c:v>44016.141285879632</c:v>
                </c:pt>
                <c:pt idx="2548">
                  <c:v>44016.142714699075</c:v>
                </c:pt>
                <c:pt idx="2549">
                  <c:v>44016.168425925927</c:v>
                </c:pt>
                <c:pt idx="2550">
                  <c:v>44016.205238310184</c:v>
                </c:pt>
                <c:pt idx="2551">
                  <c:v>44016.206666666665</c:v>
                </c:pt>
                <c:pt idx="2552">
                  <c:v>44016.206666666665</c:v>
                </c:pt>
                <c:pt idx="2553">
                  <c:v>44016.208090277774</c:v>
                </c:pt>
                <c:pt idx="2554">
                  <c:v>44016.208090277774</c:v>
                </c:pt>
                <c:pt idx="2555">
                  <c:v>44016.208095949078</c:v>
                </c:pt>
                <c:pt idx="2556">
                  <c:v>44016.265694444446</c:v>
                </c:pt>
                <c:pt idx="2557">
                  <c:v>44016.272843865743</c:v>
                </c:pt>
                <c:pt idx="2558">
                  <c:v>44016.274270833332</c:v>
                </c:pt>
                <c:pt idx="2559">
                  <c:v>44016.275701620369</c:v>
                </c:pt>
                <c:pt idx="2560">
                  <c:v>44016.277130324073</c:v>
                </c:pt>
                <c:pt idx="2561">
                  <c:v>44016.329988425925</c:v>
                </c:pt>
                <c:pt idx="2562">
                  <c:v>44016.339998148149</c:v>
                </c:pt>
                <c:pt idx="2563">
                  <c:v>44016.341426967592</c:v>
                </c:pt>
                <c:pt idx="2564">
                  <c:v>44016.342855671297</c:v>
                </c:pt>
                <c:pt idx="2565">
                  <c:v>44016.439641203702</c:v>
                </c:pt>
                <c:pt idx="2566">
                  <c:v>44016.972569444442</c:v>
                </c:pt>
                <c:pt idx="2567">
                  <c:v>44016.976851851854</c:v>
                </c:pt>
                <c:pt idx="2568">
                  <c:v>44017.036879398147</c:v>
                </c:pt>
                <c:pt idx="2569">
                  <c:v>44017.038308796298</c:v>
                </c:pt>
                <c:pt idx="2570">
                  <c:v>44017.039737037034</c:v>
                </c:pt>
                <c:pt idx="2571">
                  <c:v>44017.041166319446</c:v>
                </c:pt>
                <c:pt idx="2572">
                  <c:v>44017.042592592596</c:v>
                </c:pt>
                <c:pt idx="2573">
                  <c:v>44017.044016203705</c:v>
                </c:pt>
                <c:pt idx="2574">
                  <c:v>44017.105567129627</c:v>
                </c:pt>
                <c:pt idx="2575">
                  <c:v>44017.105573611108</c:v>
                </c:pt>
                <c:pt idx="2576">
                  <c:v>44017.107002430559</c:v>
                </c:pt>
                <c:pt idx="2577">
                  <c:v>44017.108425925922</c:v>
                </c:pt>
                <c:pt idx="2578">
                  <c:v>44017.108425925922</c:v>
                </c:pt>
                <c:pt idx="2579">
                  <c:v>44017.10843148148</c:v>
                </c:pt>
                <c:pt idx="2580">
                  <c:v>44017.109861111108</c:v>
                </c:pt>
                <c:pt idx="2581">
                  <c:v>44017.111284722225</c:v>
                </c:pt>
                <c:pt idx="2582">
                  <c:v>44017.134143518517</c:v>
                </c:pt>
                <c:pt idx="2583">
                  <c:v>44017.171056018517</c:v>
                </c:pt>
                <c:pt idx="2584">
                  <c:v>44017.172476851854</c:v>
                </c:pt>
                <c:pt idx="2585">
                  <c:v>44017.172476851854</c:v>
                </c:pt>
                <c:pt idx="2586">
                  <c:v>44017.172476851854</c:v>
                </c:pt>
                <c:pt idx="2587">
                  <c:v>44017.172485069445</c:v>
                </c:pt>
                <c:pt idx="2588">
                  <c:v>44017.173913773149</c:v>
                </c:pt>
                <c:pt idx="2589">
                  <c:v>44017.238284490741</c:v>
                </c:pt>
                <c:pt idx="2590">
                  <c:v>44017.241141782404</c:v>
                </c:pt>
                <c:pt idx="2591">
                  <c:v>44017.305064351851</c:v>
                </c:pt>
                <c:pt idx="2592">
                  <c:v>44017.306493634256</c:v>
                </c:pt>
                <c:pt idx="2593">
                  <c:v>44018.001817696757</c:v>
                </c:pt>
                <c:pt idx="2594">
                  <c:v>44018.00324489583</c:v>
                </c:pt>
                <c:pt idx="2595">
                  <c:v>44018.004673877316</c:v>
                </c:pt>
                <c:pt idx="2596">
                  <c:v>44018.007523148146</c:v>
                </c:pt>
                <c:pt idx="2597">
                  <c:v>44018.008958333332</c:v>
                </c:pt>
                <c:pt idx="2598">
                  <c:v>44018.068969907406</c:v>
                </c:pt>
                <c:pt idx="2599">
                  <c:v>44018.068978703704</c:v>
                </c:pt>
                <c:pt idx="2600">
                  <c:v>44018.070405092592</c:v>
                </c:pt>
                <c:pt idx="2601">
                  <c:v>44018.070407407409</c:v>
                </c:pt>
                <c:pt idx="2602">
                  <c:v>44018.071836805553</c:v>
                </c:pt>
                <c:pt idx="2603">
                  <c:v>44018.073263888888</c:v>
                </c:pt>
                <c:pt idx="2604">
                  <c:v>44018.073264467595</c:v>
                </c:pt>
                <c:pt idx="2605">
                  <c:v>44018.136139814815</c:v>
                </c:pt>
                <c:pt idx="2606">
                  <c:v>44018.137568518519</c:v>
                </c:pt>
                <c:pt idx="2607">
                  <c:v>44018.141851851855</c:v>
                </c:pt>
                <c:pt idx="2608">
                  <c:v>44018.143275462964</c:v>
                </c:pt>
                <c:pt idx="2609">
                  <c:v>44018.203305787036</c:v>
                </c:pt>
                <c:pt idx="2610">
                  <c:v>44018.206157407411</c:v>
                </c:pt>
                <c:pt idx="2611">
                  <c:v>44018.206163194445</c:v>
                </c:pt>
                <c:pt idx="2612">
                  <c:v>44018.207592361112</c:v>
                </c:pt>
                <c:pt idx="2613">
                  <c:v>44018.259027777778</c:v>
                </c:pt>
                <c:pt idx="2614">
                  <c:v>44018.260462962964</c:v>
                </c:pt>
                <c:pt idx="2615">
                  <c:v>44018.261886574073</c:v>
                </c:pt>
                <c:pt idx="2616">
                  <c:v>44018.270467361108</c:v>
                </c:pt>
                <c:pt idx="2617">
                  <c:v>44018.271896527775</c:v>
                </c:pt>
                <c:pt idx="2618">
                  <c:v>44018.274754861108</c:v>
                </c:pt>
                <c:pt idx="2619">
                  <c:v>44018.276184027774</c:v>
                </c:pt>
                <c:pt idx="2620">
                  <c:v>44018.972176689815</c:v>
                </c:pt>
                <c:pt idx="2621">
                  <c:v>44019.037037037036</c:v>
                </c:pt>
                <c:pt idx="2622">
                  <c:v>44019.039897337963</c:v>
                </c:pt>
                <c:pt idx="2623">
                  <c:v>44019.103458449077</c:v>
                </c:pt>
                <c:pt idx="2624">
                  <c:v>44019.104887268521</c:v>
                </c:pt>
                <c:pt idx="2625">
                  <c:v>44019.106316087964</c:v>
                </c:pt>
                <c:pt idx="2626">
                  <c:v>44019.107743055552</c:v>
                </c:pt>
                <c:pt idx="2627">
                  <c:v>44019.169194097223</c:v>
                </c:pt>
                <c:pt idx="2628">
                  <c:v>44019.170613425929</c:v>
                </c:pt>
                <c:pt idx="2629">
                  <c:v>44019.170622916667</c:v>
                </c:pt>
                <c:pt idx="2630">
                  <c:v>44019.240641898148</c:v>
                </c:pt>
                <c:pt idx="2631">
                  <c:v>44019.303517245367</c:v>
                </c:pt>
                <c:pt idx="2632">
                  <c:v>44019.306375231485</c:v>
                </c:pt>
                <c:pt idx="2633">
                  <c:v>44019.935262858795</c:v>
                </c:pt>
                <c:pt idx="2634">
                  <c:v>44019.936692060182</c:v>
                </c:pt>
                <c:pt idx="2635">
                  <c:v>44019.938113425924</c:v>
                </c:pt>
                <c:pt idx="2636">
                  <c:v>44019.999570983797</c:v>
                </c:pt>
                <c:pt idx="2637">
                  <c:v>44020.000999143522</c:v>
                </c:pt>
                <c:pt idx="2638">
                  <c:v>44020.003530138885</c:v>
                </c:pt>
                <c:pt idx="2639">
                  <c:v>44020.004959409722</c:v>
                </c:pt>
                <c:pt idx="2640">
                  <c:v>44020.066438541668</c:v>
                </c:pt>
                <c:pt idx="2641">
                  <c:v>44020.067867361111</c:v>
                </c:pt>
                <c:pt idx="2642">
                  <c:v>44020.069293981483</c:v>
                </c:pt>
                <c:pt idx="2643">
                  <c:v>44020.069296643516</c:v>
                </c:pt>
                <c:pt idx="2644">
                  <c:v>44020.070726041668</c:v>
                </c:pt>
                <c:pt idx="2645">
                  <c:v>44020.072155324073</c:v>
                </c:pt>
                <c:pt idx="2646">
                  <c:v>44020.136574074073</c:v>
                </c:pt>
                <c:pt idx="2647">
                  <c:v>44020.136581481478</c:v>
                </c:pt>
                <c:pt idx="2648">
                  <c:v>44020.139432870368</c:v>
                </c:pt>
                <c:pt idx="2649">
                  <c:v>44020.201264814816</c:v>
                </c:pt>
                <c:pt idx="2650">
                  <c:v>44020.202694097221</c:v>
                </c:pt>
                <c:pt idx="2651">
                  <c:v>44020.20412037037</c:v>
                </c:pt>
                <c:pt idx="2652">
                  <c:v>44020.204123263888</c:v>
                </c:pt>
                <c:pt idx="2653">
                  <c:v>44020.267796527776</c:v>
                </c:pt>
                <c:pt idx="2654">
                  <c:v>44020.272083912037</c:v>
                </c:pt>
                <c:pt idx="2655">
                  <c:v>44020.901307870372</c:v>
                </c:pt>
                <c:pt idx="2656">
                  <c:v>44021.159791666665</c:v>
                </c:pt>
                <c:pt idx="2657">
                  <c:v>44021.169791666667</c:v>
                </c:pt>
                <c:pt idx="2658">
                  <c:v>44021.235532407409</c:v>
                </c:pt>
                <c:pt idx="2659">
                  <c:v>44021.291273148148</c:v>
                </c:pt>
                <c:pt idx="2660">
                  <c:v>44021.430868055555</c:v>
                </c:pt>
                <c:pt idx="2661">
                  <c:v>44021.932044421294</c:v>
                </c:pt>
                <c:pt idx="2662">
                  <c:v>44021.997903622687</c:v>
                </c:pt>
                <c:pt idx="2663">
                  <c:v>44021.999332789354</c:v>
                </c:pt>
                <c:pt idx="2664">
                  <c:v>44022.000762025462</c:v>
                </c:pt>
                <c:pt idx="2665">
                  <c:v>44022.002191192129</c:v>
                </c:pt>
                <c:pt idx="2666">
                  <c:v>44022.003611111111</c:v>
                </c:pt>
                <c:pt idx="2667">
                  <c:v>44022.003620601849</c:v>
                </c:pt>
                <c:pt idx="2668">
                  <c:v>44022.005046296297</c:v>
                </c:pt>
                <c:pt idx="2669">
                  <c:v>44022.06624270833</c:v>
                </c:pt>
                <c:pt idx="2670">
                  <c:v>44022.067671990742</c:v>
                </c:pt>
                <c:pt idx="2671">
                  <c:v>44022.069101157409</c:v>
                </c:pt>
                <c:pt idx="2672">
                  <c:v>44022.132103703705</c:v>
                </c:pt>
                <c:pt idx="2673">
                  <c:v>44022.133531712963</c:v>
                </c:pt>
                <c:pt idx="2674">
                  <c:v>44022.134960763891</c:v>
                </c:pt>
                <c:pt idx="2675">
                  <c:v>44022.136389467596</c:v>
                </c:pt>
                <c:pt idx="2676">
                  <c:v>44022.199208796294</c:v>
                </c:pt>
                <c:pt idx="2677">
                  <c:v>44022.200636574074</c:v>
                </c:pt>
                <c:pt idx="2678">
                  <c:v>44022.200638078706</c:v>
                </c:pt>
                <c:pt idx="2679">
                  <c:v>44022.202065625002</c:v>
                </c:pt>
                <c:pt idx="2680">
                  <c:v>44022.203926041664</c:v>
                </c:pt>
                <c:pt idx="2681">
                  <c:v>44022.205354976853</c:v>
                </c:pt>
                <c:pt idx="2682">
                  <c:v>44022.267254166669</c:v>
                </c:pt>
                <c:pt idx="2683">
                  <c:v>44022.26868321759</c:v>
                </c:pt>
                <c:pt idx="2684">
                  <c:v>44022.270112615741</c:v>
                </c:pt>
                <c:pt idx="2685">
                  <c:v>44022.395624999997</c:v>
                </c:pt>
                <c:pt idx="2686">
                  <c:v>44022.395624999997</c:v>
                </c:pt>
                <c:pt idx="2687">
                  <c:v>44022.897415509258</c:v>
                </c:pt>
                <c:pt idx="2688">
                  <c:v>44022.898844675925</c:v>
                </c:pt>
                <c:pt idx="2689">
                  <c:v>44022.900274305553</c:v>
                </c:pt>
                <c:pt idx="2690">
                  <c:v>44022.964861168984</c:v>
                </c:pt>
                <c:pt idx="2691">
                  <c:v>44022.966290462966</c:v>
                </c:pt>
                <c:pt idx="2692">
                  <c:v>44022.967720995373</c:v>
                </c:pt>
                <c:pt idx="2693">
                  <c:v>44022.969143518516</c:v>
                </c:pt>
                <c:pt idx="2694">
                  <c:v>44022.969149849538</c:v>
                </c:pt>
                <c:pt idx="2695">
                  <c:v>44022.970578703702</c:v>
                </c:pt>
                <c:pt idx="2696">
                  <c:v>44023.030730324077</c:v>
                </c:pt>
                <c:pt idx="2697">
                  <c:v>44023.035018287039</c:v>
                </c:pt>
                <c:pt idx="2698">
                  <c:v>44023.099350115743</c:v>
                </c:pt>
                <c:pt idx="2699">
                  <c:v>44023.100779050925</c:v>
                </c:pt>
                <c:pt idx="2700">
                  <c:v>44023.102199074077</c:v>
                </c:pt>
                <c:pt idx="2701">
                  <c:v>44023.102208564815</c:v>
                </c:pt>
                <c:pt idx="2702">
                  <c:v>44023.103639351852</c:v>
                </c:pt>
                <c:pt idx="2703">
                  <c:v>44023.165110416667</c:v>
                </c:pt>
                <c:pt idx="2704">
                  <c:v>44023.166539351849</c:v>
                </c:pt>
                <c:pt idx="2705">
                  <c:v>44023.166539930557</c:v>
                </c:pt>
                <c:pt idx="2706">
                  <c:v>44023.167962962965</c:v>
                </c:pt>
                <c:pt idx="2707">
                  <c:v>44023.167969328701</c:v>
                </c:pt>
                <c:pt idx="2708">
                  <c:v>44023.169398611113</c:v>
                </c:pt>
                <c:pt idx="2709">
                  <c:v>44023.17082175926</c:v>
                </c:pt>
                <c:pt idx="2710">
                  <c:v>44023.170828240742</c:v>
                </c:pt>
                <c:pt idx="2711">
                  <c:v>44023.235447222221</c:v>
                </c:pt>
                <c:pt idx="2712">
                  <c:v>44023.236876504627</c:v>
                </c:pt>
                <c:pt idx="2713">
                  <c:v>44023.428113425929</c:v>
                </c:pt>
                <c:pt idx="2714">
                  <c:v>44023.865238888888</c:v>
                </c:pt>
                <c:pt idx="2715">
                  <c:v>44023.868090277778</c:v>
                </c:pt>
                <c:pt idx="2716">
                  <c:v>44023.869525462964</c:v>
                </c:pt>
                <c:pt idx="2717">
                  <c:v>44023.928838067128</c:v>
                </c:pt>
                <c:pt idx="2718">
                  <c:v>44023.930267418982</c:v>
                </c:pt>
                <c:pt idx="2719">
                  <c:v>44023.931696956017</c:v>
                </c:pt>
                <c:pt idx="2720">
                  <c:v>44023.933126585645</c:v>
                </c:pt>
                <c:pt idx="2721">
                  <c:v>44023.9345559375</c:v>
                </c:pt>
                <c:pt idx="2722">
                  <c:v>44023.996032800926</c:v>
                </c:pt>
                <c:pt idx="2723">
                  <c:v>44023.997463680556</c:v>
                </c:pt>
                <c:pt idx="2724">
                  <c:v>44023.998888888891</c:v>
                </c:pt>
                <c:pt idx="2725">
                  <c:v>44023.998892488424</c:v>
                </c:pt>
                <c:pt idx="2726">
                  <c:v>44024.000321886575</c:v>
                </c:pt>
                <c:pt idx="2727">
                  <c:v>44024.003171296295</c:v>
                </c:pt>
                <c:pt idx="2728">
                  <c:v>44024.064884259256</c:v>
                </c:pt>
                <c:pt idx="2729">
                  <c:v>44024.070601851854</c:v>
                </c:pt>
                <c:pt idx="2730">
                  <c:v>44024.188564814816</c:v>
                </c:pt>
                <c:pt idx="2731">
                  <c:v>44024.198576388888</c:v>
                </c:pt>
                <c:pt idx="2732">
                  <c:v>44024.2</c:v>
                </c:pt>
                <c:pt idx="2733">
                  <c:v>44024.830937500003</c:v>
                </c:pt>
                <c:pt idx="2734">
                  <c:v>44024.901006944441</c:v>
                </c:pt>
                <c:pt idx="2735">
                  <c:v>44024.965381944443</c:v>
                </c:pt>
                <c:pt idx="2736">
                  <c:v>44024.965381944443</c:v>
                </c:pt>
                <c:pt idx="2737">
                  <c:v>44024.966805555552</c:v>
                </c:pt>
                <c:pt idx="2738">
                  <c:v>44024.968240740738</c:v>
                </c:pt>
                <c:pt idx="2739">
                  <c:v>44025.030300925922</c:v>
                </c:pt>
                <c:pt idx="2740">
                  <c:v>44025.031736111108</c:v>
                </c:pt>
                <c:pt idx="2741">
                  <c:v>44025.031736111108</c:v>
                </c:pt>
                <c:pt idx="2742">
                  <c:v>44025.033159722225</c:v>
                </c:pt>
                <c:pt idx="2743">
                  <c:v>44025.034594907411</c:v>
                </c:pt>
                <c:pt idx="2744">
                  <c:v>44025.03601851852</c:v>
                </c:pt>
                <c:pt idx="2745">
                  <c:v>44025.097766203704</c:v>
                </c:pt>
                <c:pt idx="2746">
                  <c:v>44025.09920138889</c:v>
                </c:pt>
                <c:pt idx="2747">
                  <c:v>44025.165000000001</c:v>
                </c:pt>
                <c:pt idx="2748">
                  <c:v>44025.863818055557</c:v>
                </c:pt>
                <c:pt idx="2749">
                  <c:v>44025.932592592595</c:v>
                </c:pt>
                <c:pt idx="2750">
                  <c:v>44025.934016203704</c:v>
                </c:pt>
                <c:pt idx="2751">
                  <c:v>44025.994097222225</c:v>
                </c:pt>
                <c:pt idx="2752">
                  <c:v>44025.99695601852</c:v>
                </c:pt>
                <c:pt idx="2753">
                  <c:v>44025.998379629629</c:v>
                </c:pt>
                <c:pt idx="2754">
                  <c:v>44025.999814814815</c:v>
                </c:pt>
                <c:pt idx="2755">
                  <c:v>44026.063194444447</c:v>
                </c:pt>
                <c:pt idx="2756">
                  <c:v>44026.064629629633</c:v>
                </c:pt>
                <c:pt idx="2757">
                  <c:v>44026.131122685183</c:v>
                </c:pt>
                <c:pt idx="2758">
                  <c:v>44026.324467592596</c:v>
                </c:pt>
                <c:pt idx="2759">
                  <c:v>44026.389224537037</c:v>
                </c:pt>
                <c:pt idx="2760">
                  <c:v>44026.390648148146</c:v>
                </c:pt>
              </c:numCache>
            </c:numRef>
          </c:xVal>
          <c:yVal>
            <c:numRef>
              <c:f>Merged!$D$2:$D$2762</c:f>
              <c:numCache>
                <c:formatCode>0.00</c:formatCode>
                <c:ptCount val="2761"/>
                <c:pt idx="0">
                  <c:v>19.622641509433961</c:v>
                </c:pt>
                <c:pt idx="1">
                  <c:v>19.622641509433961</c:v>
                </c:pt>
                <c:pt idx="2">
                  <c:v>19.622641509433961</c:v>
                </c:pt>
                <c:pt idx="3">
                  <c:v>19.029649595687331</c:v>
                </c:pt>
                <c:pt idx="4">
                  <c:v>19.029649595687331</c:v>
                </c:pt>
                <c:pt idx="5">
                  <c:v>20.363881401617249</c:v>
                </c:pt>
                <c:pt idx="6">
                  <c:v>20.363881401617249</c:v>
                </c:pt>
                <c:pt idx="7">
                  <c:v>22.587601078167115</c:v>
                </c:pt>
                <c:pt idx="8">
                  <c:v>19.177897574123989</c:v>
                </c:pt>
                <c:pt idx="9">
                  <c:v>20.363881401617249</c:v>
                </c:pt>
                <c:pt idx="10">
                  <c:v>20.363881401617249</c:v>
                </c:pt>
                <c:pt idx="11">
                  <c:v>21.846361185983827</c:v>
                </c:pt>
                <c:pt idx="12">
                  <c:v>24.959568733153638</c:v>
                </c:pt>
                <c:pt idx="13">
                  <c:v>22.142857142857142</c:v>
                </c:pt>
                <c:pt idx="14">
                  <c:v>21.69811320754717</c:v>
                </c:pt>
                <c:pt idx="15">
                  <c:v>20.067385444743934</c:v>
                </c:pt>
                <c:pt idx="16">
                  <c:v>20.660377358490564</c:v>
                </c:pt>
                <c:pt idx="17">
                  <c:v>20.660377358490564</c:v>
                </c:pt>
                <c:pt idx="18">
                  <c:v>22.439353099730457</c:v>
                </c:pt>
                <c:pt idx="19">
                  <c:v>21.846361185983827</c:v>
                </c:pt>
                <c:pt idx="20">
                  <c:v>19.474393530997304</c:v>
                </c:pt>
                <c:pt idx="21">
                  <c:v>19.177897574123989</c:v>
                </c:pt>
                <c:pt idx="22">
                  <c:v>21.253369272237197</c:v>
                </c:pt>
                <c:pt idx="23">
                  <c:v>22.439353099730457</c:v>
                </c:pt>
                <c:pt idx="24">
                  <c:v>22.439353099730457</c:v>
                </c:pt>
                <c:pt idx="25">
                  <c:v>22.439353099730457</c:v>
                </c:pt>
                <c:pt idx="26">
                  <c:v>23.773584905660378</c:v>
                </c:pt>
                <c:pt idx="27">
                  <c:v>17.843665768194072</c:v>
                </c:pt>
                <c:pt idx="28">
                  <c:v>17.843665768194072</c:v>
                </c:pt>
                <c:pt idx="29">
                  <c:v>22.587601078167115</c:v>
                </c:pt>
                <c:pt idx="30">
                  <c:v>22.587601078167115</c:v>
                </c:pt>
                <c:pt idx="31">
                  <c:v>17.991913746630729</c:v>
                </c:pt>
                <c:pt idx="32">
                  <c:v>17.991913746630729</c:v>
                </c:pt>
                <c:pt idx="33">
                  <c:v>15.175202156334231</c:v>
                </c:pt>
                <c:pt idx="34">
                  <c:v>15.175202156334231</c:v>
                </c:pt>
                <c:pt idx="35">
                  <c:v>24.366576819407008</c:v>
                </c:pt>
                <c:pt idx="36">
                  <c:v>24.811320754716981</c:v>
                </c:pt>
                <c:pt idx="37">
                  <c:v>26.442048517520217</c:v>
                </c:pt>
                <c:pt idx="38">
                  <c:v>21.69811320754717</c:v>
                </c:pt>
                <c:pt idx="39">
                  <c:v>25.256064690026953</c:v>
                </c:pt>
                <c:pt idx="40">
                  <c:v>22.142857142857142</c:v>
                </c:pt>
                <c:pt idx="41">
                  <c:v>20.808625336927221</c:v>
                </c:pt>
                <c:pt idx="42">
                  <c:v>22.439353099730457</c:v>
                </c:pt>
                <c:pt idx="43">
                  <c:v>24.070080862533693</c:v>
                </c:pt>
                <c:pt idx="44">
                  <c:v>24.070080862533693</c:v>
                </c:pt>
                <c:pt idx="45">
                  <c:v>24.070080862533693</c:v>
                </c:pt>
                <c:pt idx="46">
                  <c:v>20.660377358490564</c:v>
                </c:pt>
                <c:pt idx="47">
                  <c:v>21.10512129380054</c:v>
                </c:pt>
                <c:pt idx="48">
                  <c:v>21.10512129380054</c:v>
                </c:pt>
                <c:pt idx="49">
                  <c:v>22.587601078167115</c:v>
                </c:pt>
                <c:pt idx="50">
                  <c:v>22.587601078167115</c:v>
                </c:pt>
                <c:pt idx="51">
                  <c:v>22.587601078167115</c:v>
                </c:pt>
                <c:pt idx="52">
                  <c:v>23.921832884097036</c:v>
                </c:pt>
                <c:pt idx="53">
                  <c:v>23.921832884097036</c:v>
                </c:pt>
                <c:pt idx="54">
                  <c:v>17.250673854447442</c:v>
                </c:pt>
                <c:pt idx="55">
                  <c:v>16.657681940700808</c:v>
                </c:pt>
                <c:pt idx="56">
                  <c:v>16.657681940700808</c:v>
                </c:pt>
                <c:pt idx="57">
                  <c:v>16.657681940700808</c:v>
                </c:pt>
                <c:pt idx="58">
                  <c:v>19.474393530997304</c:v>
                </c:pt>
                <c:pt idx="59">
                  <c:v>18.733153638814017</c:v>
                </c:pt>
                <c:pt idx="60">
                  <c:v>15.026954177897574</c:v>
                </c:pt>
                <c:pt idx="61">
                  <c:v>15.323450134770889</c:v>
                </c:pt>
                <c:pt idx="62">
                  <c:v>16.805929919137466</c:v>
                </c:pt>
                <c:pt idx="63">
                  <c:v>14.730458221024259</c:v>
                </c:pt>
                <c:pt idx="64">
                  <c:v>22.142857142857142</c:v>
                </c:pt>
                <c:pt idx="65">
                  <c:v>22.587601078167115</c:v>
                </c:pt>
                <c:pt idx="66">
                  <c:v>21.401617250673855</c:v>
                </c:pt>
                <c:pt idx="67">
                  <c:v>22.439353099730457</c:v>
                </c:pt>
                <c:pt idx="68">
                  <c:v>20.660377358490564</c:v>
                </c:pt>
                <c:pt idx="69">
                  <c:v>22.439353099730457</c:v>
                </c:pt>
                <c:pt idx="70">
                  <c:v>19.029649595687331</c:v>
                </c:pt>
                <c:pt idx="71">
                  <c:v>21.401617250673855</c:v>
                </c:pt>
                <c:pt idx="72">
                  <c:v>21.846361185983827</c:v>
                </c:pt>
                <c:pt idx="73">
                  <c:v>22.587601078167115</c:v>
                </c:pt>
                <c:pt idx="74">
                  <c:v>12.21024258760108</c:v>
                </c:pt>
                <c:pt idx="75">
                  <c:v>20.067385444743934</c:v>
                </c:pt>
                <c:pt idx="76">
                  <c:v>21.253369272237197</c:v>
                </c:pt>
                <c:pt idx="77">
                  <c:v>21.401617250673855</c:v>
                </c:pt>
                <c:pt idx="78">
                  <c:v>19.177897574123989</c:v>
                </c:pt>
                <c:pt idx="79">
                  <c:v>21.69811320754717</c:v>
                </c:pt>
                <c:pt idx="80">
                  <c:v>22.735849056603772</c:v>
                </c:pt>
                <c:pt idx="81">
                  <c:v>23.032345013477091</c:v>
                </c:pt>
                <c:pt idx="82">
                  <c:v>18.584905660377359</c:v>
                </c:pt>
                <c:pt idx="83">
                  <c:v>18.584905660377359</c:v>
                </c:pt>
                <c:pt idx="84">
                  <c:v>18.584905660377359</c:v>
                </c:pt>
                <c:pt idx="85">
                  <c:v>19.770889487870619</c:v>
                </c:pt>
                <c:pt idx="86">
                  <c:v>19.770889487870619</c:v>
                </c:pt>
                <c:pt idx="87">
                  <c:v>21.994609164420485</c:v>
                </c:pt>
                <c:pt idx="88">
                  <c:v>14.730458221024259</c:v>
                </c:pt>
                <c:pt idx="89">
                  <c:v>16.509433962264151</c:v>
                </c:pt>
                <c:pt idx="90">
                  <c:v>15.026954177897574</c:v>
                </c:pt>
                <c:pt idx="91">
                  <c:v>11.913746630727761</c:v>
                </c:pt>
                <c:pt idx="92">
                  <c:v>15.323450134770889</c:v>
                </c:pt>
                <c:pt idx="93">
                  <c:v>14.137466307277627</c:v>
                </c:pt>
                <c:pt idx="94">
                  <c:v>14.878706199460916</c:v>
                </c:pt>
                <c:pt idx="95">
                  <c:v>17.547169811320757</c:v>
                </c:pt>
                <c:pt idx="96">
                  <c:v>20.067385444743934</c:v>
                </c:pt>
                <c:pt idx="97">
                  <c:v>17.991913746630729</c:v>
                </c:pt>
                <c:pt idx="98">
                  <c:v>23.921832884097036</c:v>
                </c:pt>
                <c:pt idx="99">
                  <c:v>22.2911051212938</c:v>
                </c:pt>
                <c:pt idx="100">
                  <c:v>22.2911051212938</c:v>
                </c:pt>
                <c:pt idx="101">
                  <c:v>21.253369272237197</c:v>
                </c:pt>
                <c:pt idx="102">
                  <c:v>17.991913746630729</c:v>
                </c:pt>
                <c:pt idx="103">
                  <c:v>15.323450134770889</c:v>
                </c:pt>
                <c:pt idx="104">
                  <c:v>14.730458221024259</c:v>
                </c:pt>
                <c:pt idx="105">
                  <c:v>13.544474393530997</c:v>
                </c:pt>
                <c:pt idx="106">
                  <c:v>15.916442048517521</c:v>
                </c:pt>
                <c:pt idx="107">
                  <c:v>14.285714285714286</c:v>
                </c:pt>
                <c:pt idx="108">
                  <c:v>13.247978436657682</c:v>
                </c:pt>
                <c:pt idx="109">
                  <c:v>15.175202156334231</c:v>
                </c:pt>
                <c:pt idx="110">
                  <c:v>15.768194070080863</c:v>
                </c:pt>
                <c:pt idx="111">
                  <c:v>20.660377358490564</c:v>
                </c:pt>
                <c:pt idx="112">
                  <c:v>17.102425876010784</c:v>
                </c:pt>
                <c:pt idx="113">
                  <c:v>14.285714285714286</c:v>
                </c:pt>
                <c:pt idx="114">
                  <c:v>13.39622641509434</c:v>
                </c:pt>
                <c:pt idx="115">
                  <c:v>18.584905660377359</c:v>
                </c:pt>
                <c:pt idx="116">
                  <c:v>18.733153638814017</c:v>
                </c:pt>
                <c:pt idx="117">
                  <c:v>18.733153638814017</c:v>
                </c:pt>
                <c:pt idx="118">
                  <c:v>18.733153638814017</c:v>
                </c:pt>
                <c:pt idx="119">
                  <c:v>18.436657681940702</c:v>
                </c:pt>
                <c:pt idx="120">
                  <c:v>18.436657681940702</c:v>
                </c:pt>
                <c:pt idx="121">
                  <c:v>18.881401617250674</c:v>
                </c:pt>
                <c:pt idx="122">
                  <c:v>18.733153638814017</c:v>
                </c:pt>
                <c:pt idx="123">
                  <c:v>18.140161725067387</c:v>
                </c:pt>
                <c:pt idx="124">
                  <c:v>21.401617250673855</c:v>
                </c:pt>
                <c:pt idx="125">
                  <c:v>14.878706199460916</c:v>
                </c:pt>
                <c:pt idx="126">
                  <c:v>14.878706199460916</c:v>
                </c:pt>
                <c:pt idx="127">
                  <c:v>14.878706199460916</c:v>
                </c:pt>
                <c:pt idx="128">
                  <c:v>12.80323450134771</c:v>
                </c:pt>
                <c:pt idx="129">
                  <c:v>17.102425876010784</c:v>
                </c:pt>
                <c:pt idx="130">
                  <c:v>16.509433962264151</c:v>
                </c:pt>
                <c:pt idx="131">
                  <c:v>17.547169811320757</c:v>
                </c:pt>
                <c:pt idx="132">
                  <c:v>18.436657681940702</c:v>
                </c:pt>
                <c:pt idx="133">
                  <c:v>18.140161725067387</c:v>
                </c:pt>
                <c:pt idx="134">
                  <c:v>17.695417789757414</c:v>
                </c:pt>
                <c:pt idx="135">
                  <c:v>17.250673854447442</c:v>
                </c:pt>
                <c:pt idx="136">
                  <c:v>18.288409703504044</c:v>
                </c:pt>
                <c:pt idx="137">
                  <c:v>18.288409703504044</c:v>
                </c:pt>
                <c:pt idx="138">
                  <c:v>17.991913746630729</c:v>
                </c:pt>
                <c:pt idx="139">
                  <c:v>17.991913746630729</c:v>
                </c:pt>
                <c:pt idx="140">
                  <c:v>18.288409703504044</c:v>
                </c:pt>
                <c:pt idx="141">
                  <c:v>17.843665768194072</c:v>
                </c:pt>
                <c:pt idx="142">
                  <c:v>17.843665768194072</c:v>
                </c:pt>
                <c:pt idx="143">
                  <c:v>17.102425876010784</c:v>
                </c:pt>
                <c:pt idx="144">
                  <c:v>17.250673854447442</c:v>
                </c:pt>
                <c:pt idx="145">
                  <c:v>18.140161725067387</c:v>
                </c:pt>
                <c:pt idx="146">
                  <c:v>20.956873315363879</c:v>
                </c:pt>
                <c:pt idx="147">
                  <c:v>20.956873315363879</c:v>
                </c:pt>
                <c:pt idx="148">
                  <c:v>16.509433962264151</c:v>
                </c:pt>
                <c:pt idx="149">
                  <c:v>17.547169811320757</c:v>
                </c:pt>
                <c:pt idx="150">
                  <c:v>18.584905660377359</c:v>
                </c:pt>
                <c:pt idx="151">
                  <c:v>19.474393530997304</c:v>
                </c:pt>
                <c:pt idx="152">
                  <c:v>17.843665768194072</c:v>
                </c:pt>
                <c:pt idx="153">
                  <c:v>18.584905660377359</c:v>
                </c:pt>
                <c:pt idx="154">
                  <c:v>17.250673854447442</c:v>
                </c:pt>
                <c:pt idx="155">
                  <c:v>16.509433962264151</c:v>
                </c:pt>
                <c:pt idx="156">
                  <c:v>17.695417789757414</c:v>
                </c:pt>
                <c:pt idx="157">
                  <c:v>16.954177897574127</c:v>
                </c:pt>
                <c:pt idx="158">
                  <c:v>19.770889487870619</c:v>
                </c:pt>
                <c:pt idx="159">
                  <c:v>15.916442048517521</c:v>
                </c:pt>
                <c:pt idx="160">
                  <c:v>17.398921832884099</c:v>
                </c:pt>
                <c:pt idx="161">
                  <c:v>16.954177897574127</c:v>
                </c:pt>
                <c:pt idx="162">
                  <c:v>19.177897574123989</c:v>
                </c:pt>
                <c:pt idx="163">
                  <c:v>15.916442048517521</c:v>
                </c:pt>
                <c:pt idx="164">
                  <c:v>18.881401617250674</c:v>
                </c:pt>
                <c:pt idx="165">
                  <c:v>20.512129380053906</c:v>
                </c:pt>
                <c:pt idx="166">
                  <c:v>20.512129380053906</c:v>
                </c:pt>
                <c:pt idx="167">
                  <c:v>19.326145552560646</c:v>
                </c:pt>
                <c:pt idx="168">
                  <c:v>18.733153638814017</c:v>
                </c:pt>
                <c:pt idx="169">
                  <c:v>17.991913746630729</c:v>
                </c:pt>
                <c:pt idx="170">
                  <c:v>17.250673854447442</c:v>
                </c:pt>
                <c:pt idx="171">
                  <c:v>18.584905660377359</c:v>
                </c:pt>
                <c:pt idx="172">
                  <c:v>18.584905660377359</c:v>
                </c:pt>
                <c:pt idx="173">
                  <c:v>16.212938005390836</c:v>
                </c:pt>
                <c:pt idx="174">
                  <c:v>16.064690026954178</c:v>
                </c:pt>
                <c:pt idx="175">
                  <c:v>16.805929919137466</c:v>
                </c:pt>
                <c:pt idx="176">
                  <c:v>16.805929919137466</c:v>
                </c:pt>
                <c:pt idx="177">
                  <c:v>16.954177897574127</c:v>
                </c:pt>
                <c:pt idx="178">
                  <c:v>16.212938000000001</c:v>
                </c:pt>
                <c:pt idx="179">
                  <c:v>18.733153999999999</c:v>
                </c:pt>
                <c:pt idx="180">
                  <c:v>15.619946091644206</c:v>
                </c:pt>
                <c:pt idx="181">
                  <c:v>15.619946091644206</c:v>
                </c:pt>
                <c:pt idx="182">
                  <c:v>16.509433962264151</c:v>
                </c:pt>
                <c:pt idx="183">
                  <c:v>15.768194070080863</c:v>
                </c:pt>
                <c:pt idx="184">
                  <c:v>16.212938005390836</c:v>
                </c:pt>
                <c:pt idx="185">
                  <c:v>17.843665768194072</c:v>
                </c:pt>
                <c:pt idx="186">
                  <c:v>16.657681940700808</c:v>
                </c:pt>
                <c:pt idx="187">
                  <c:v>15.619946091644206</c:v>
                </c:pt>
                <c:pt idx="188">
                  <c:v>18.881402000000001</c:v>
                </c:pt>
                <c:pt idx="189">
                  <c:v>18.584905660377359</c:v>
                </c:pt>
                <c:pt idx="190">
                  <c:v>18.436657681940702</c:v>
                </c:pt>
                <c:pt idx="191">
                  <c:v>17.250674</c:v>
                </c:pt>
                <c:pt idx="192">
                  <c:v>16.064689999999999</c:v>
                </c:pt>
                <c:pt idx="193">
                  <c:v>17.695418</c:v>
                </c:pt>
                <c:pt idx="194">
                  <c:v>19.029649595687331</c:v>
                </c:pt>
                <c:pt idx="195">
                  <c:v>19.177897574123989</c:v>
                </c:pt>
                <c:pt idx="196">
                  <c:v>16.954177897574127</c:v>
                </c:pt>
                <c:pt idx="197">
                  <c:v>19.177897574123989</c:v>
                </c:pt>
                <c:pt idx="198">
                  <c:v>19.177897574123989</c:v>
                </c:pt>
                <c:pt idx="199">
                  <c:v>19.326145552560646</c:v>
                </c:pt>
                <c:pt idx="200">
                  <c:v>19.326145552560646</c:v>
                </c:pt>
                <c:pt idx="201">
                  <c:v>18.288409703504044</c:v>
                </c:pt>
                <c:pt idx="202">
                  <c:v>19.177897574123989</c:v>
                </c:pt>
                <c:pt idx="203">
                  <c:v>19.177897574123989</c:v>
                </c:pt>
                <c:pt idx="204">
                  <c:v>15.471698113207546</c:v>
                </c:pt>
                <c:pt idx="205">
                  <c:v>17.843665768194072</c:v>
                </c:pt>
                <c:pt idx="206">
                  <c:v>15.619946091644206</c:v>
                </c:pt>
                <c:pt idx="207">
                  <c:v>16.657681940700808</c:v>
                </c:pt>
                <c:pt idx="208">
                  <c:v>22.587601078167115</c:v>
                </c:pt>
                <c:pt idx="209">
                  <c:v>21.846361000000002</c:v>
                </c:pt>
                <c:pt idx="210">
                  <c:v>20.660377</c:v>
                </c:pt>
                <c:pt idx="211">
                  <c:v>19.029649595687331</c:v>
                </c:pt>
                <c:pt idx="212">
                  <c:v>16.657682000000001</c:v>
                </c:pt>
                <c:pt idx="213">
                  <c:v>20.512129000000002</c:v>
                </c:pt>
                <c:pt idx="214">
                  <c:v>16.805929919137466</c:v>
                </c:pt>
                <c:pt idx="215">
                  <c:v>21.10512129380054</c:v>
                </c:pt>
                <c:pt idx="216">
                  <c:v>20.067385444743934</c:v>
                </c:pt>
                <c:pt idx="217">
                  <c:v>17.102425876010784</c:v>
                </c:pt>
                <c:pt idx="218">
                  <c:v>18.140161725067387</c:v>
                </c:pt>
                <c:pt idx="219">
                  <c:v>14.878706199460916</c:v>
                </c:pt>
                <c:pt idx="220">
                  <c:v>19.029649595687331</c:v>
                </c:pt>
                <c:pt idx="221">
                  <c:v>17.250673854447442</c:v>
                </c:pt>
                <c:pt idx="222">
                  <c:v>19.326145552560646</c:v>
                </c:pt>
                <c:pt idx="223">
                  <c:v>19.029649595687331</c:v>
                </c:pt>
                <c:pt idx="224">
                  <c:v>18.436657681940702</c:v>
                </c:pt>
                <c:pt idx="225">
                  <c:v>21.846361185983827</c:v>
                </c:pt>
                <c:pt idx="226">
                  <c:v>19.622641509433961</c:v>
                </c:pt>
                <c:pt idx="227">
                  <c:v>20.067385444743934</c:v>
                </c:pt>
                <c:pt idx="228">
                  <c:v>18.881401617250674</c:v>
                </c:pt>
                <c:pt idx="229">
                  <c:v>20.363881401617249</c:v>
                </c:pt>
                <c:pt idx="230">
                  <c:v>18.436657681940702</c:v>
                </c:pt>
                <c:pt idx="231">
                  <c:v>16.509433962264151</c:v>
                </c:pt>
                <c:pt idx="232">
                  <c:v>16.064690026954178</c:v>
                </c:pt>
                <c:pt idx="233">
                  <c:v>19.622641509433961</c:v>
                </c:pt>
                <c:pt idx="234">
                  <c:v>19.622641509433961</c:v>
                </c:pt>
                <c:pt idx="235">
                  <c:v>22.587601078167115</c:v>
                </c:pt>
                <c:pt idx="236">
                  <c:v>21.401617250673855</c:v>
                </c:pt>
                <c:pt idx="237">
                  <c:v>14.730458221024259</c:v>
                </c:pt>
                <c:pt idx="238">
                  <c:v>17.250673854447442</c:v>
                </c:pt>
                <c:pt idx="239">
                  <c:v>16.954177897574127</c:v>
                </c:pt>
                <c:pt idx="240">
                  <c:v>15.768194070080863</c:v>
                </c:pt>
                <c:pt idx="241">
                  <c:v>19.622641509433961</c:v>
                </c:pt>
                <c:pt idx="242">
                  <c:v>19.622641509433961</c:v>
                </c:pt>
                <c:pt idx="243">
                  <c:v>19.622641509433961</c:v>
                </c:pt>
                <c:pt idx="244">
                  <c:v>19.622641509433961</c:v>
                </c:pt>
                <c:pt idx="245">
                  <c:v>19.029649595687331</c:v>
                </c:pt>
                <c:pt idx="246">
                  <c:v>19.029649595687331</c:v>
                </c:pt>
                <c:pt idx="247">
                  <c:v>21.69811320754717</c:v>
                </c:pt>
                <c:pt idx="248">
                  <c:v>21.994609164420485</c:v>
                </c:pt>
                <c:pt idx="249">
                  <c:v>20.660377358490564</c:v>
                </c:pt>
                <c:pt idx="250">
                  <c:v>20.512129380053906</c:v>
                </c:pt>
                <c:pt idx="251">
                  <c:v>17.547169811320757</c:v>
                </c:pt>
                <c:pt idx="252">
                  <c:v>18.733153638814017</c:v>
                </c:pt>
                <c:pt idx="253">
                  <c:v>17.991913746630729</c:v>
                </c:pt>
                <c:pt idx="254">
                  <c:v>24.366576819407008</c:v>
                </c:pt>
                <c:pt idx="255">
                  <c:v>20.512129380053906</c:v>
                </c:pt>
                <c:pt idx="256">
                  <c:v>20.215633423180591</c:v>
                </c:pt>
                <c:pt idx="257">
                  <c:v>21.846361185983827</c:v>
                </c:pt>
                <c:pt idx="258">
                  <c:v>22.735849056603772</c:v>
                </c:pt>
                <c:pt idx="259">
                  <c:v>19.474393530997304</c:v>
                </c:pt>
                <c:pt idx="260">
                  <c:v>19.622641509433961</c:v>
                </c:pt>
                <c:pt idx="261">
                  <c:v>22.587601078167115</c:v>
                </c:pt>
                <c:pt idx="262">
                  <c:v>17.398921832884099</c:v>
                </c:pt>
                <c:pt idx="263">
                  <c:v>17.398921832884099</c:v>
                </c:pt>
                <c:pt idx="264">
                  <c:v>17.695417789757414</c:v>
                </c:pt>
                <c:pt idx="265">
                  <c:v>17.250673854447442</c:v>
                </c:pt>
                <c:pt idx="266">
                  <c:v>17.250673854447442</c:v>
                </c:pt>
                <c:pt idx="267">
                  <c:v>21.994609164420485</c:v>
                </c:pt>
                <c:pt idx="268">
                  <c:v>19.177897574123989</c:v>
                </c:pt>
                <c:pt idx="269">
                  <c:v>20.660377358490564</c:v>
                </c:pt>
                <c:pt idx="270">
                  <c:v>21.253369272237197</c:v>
                </c:pt>
                <c:pt idx="271">
                  <c:v>20.215633423180591</c:v>
                </c:pt>
                <c:pt idx="272">
                  <c:v>23.477088948787063</c:v>
                </c:pt>
                <c:pt idx="273">
                  <c:v>23.477088948787063</c:v>
                </c:pt>
                <c:pt idx="274">
                  <c:v>21.846361185983827</c:v>
                </c:pt>
                <c:pt idx="275">
                  <c:v>22.439353099730457</c:v>
                </c:pt>
                <c:pt idx="276">
                  <c:v>20.215633423180591</c:v>
                </c:pt>
                <c:pt idx="277">
                  <c:v>21.69811320754717</c:v>
                </c:pt>
                <c:pt idx="278">
                  <c:v>24.811320754716981</c:v>
                </c:pt>
                <c:pt idx="279">
                  <c:v>25.404312668463611</c:v>
                </c:pt>
                <c:pt idx="280">
                  <c:v>24.811320754716981</c:v>
                </c:pt>
                <c:pt idx="281">
                  <c:v>24.811320754716981</c:v>
                </c:pt>
                <c:pt idx="282">
                  <c:v>23.032345013477091</c:v>
                </c:pt>
                <c:pt idx="283">
                  <c:v>23.032345013477091</c:v>
                </c:pt>
                <c:pt idx="284">
                  <c:v>24.218328840970351</c:v>
                </c:pt>
                <c:pt idx="285">
                  <c:v>24.218328840970351</c:v>
                </c:pt>
                <c:pt idx="286">
                  <c:v>22.142857142857142</c:v>
                </c:pt>
                <c:pt idx="287">
                  <c:v>21.69811320754717</c:v>
                </c:pt>
                <c:pt idx="288">
                  <c:v>21.69811320754717</c:v>
                </c:pt>
                <c:pt idx="289">
                  <c:v>21.69811320754717</c:v>
                </c:pt>
                <c:pt idx="290">
                  <c:v>23.477088948787063</c:v>
                </c:pt>
                <c:pt idx="291">
                  <c:v>21.69811320754717</c:v>
                </c:pt>
                <c:pt idx="292">
                  <c:v>26.738544474393532</c:v>
                </c:pt>
                <c:pt idx="293">
                  <c:v>24.663072776280323</c:v>
                </c:pt>
                <c:pt idx="294">
                  <c:v>27.776280323450134</c:v>
                </c:pt>
                <c:pt idx="295">
                  <c:v>24.366576819407008</c:v>
                </c:pt>
                <c:pt idx="296">
                  <c:v>27.628032345013477</c:v>
                </c:pt>
                <c:pt idx="297">
                  <c:v>24.663072776280323</c:v>
                </c:pt>
                <c:pt idx="298">
                  <c:v>24.663072776280323</c:v>
                </c:pt>
                <c:pt idx="299">
                  <c:v>25.700808625336926</c:v>
                </c:pt>
                <c:pt idx="300">
                  <c:v>24.218328840970351</c:v>
                </c:pt>
                <c:pt idx="301">
                  <c:v>24.366576819407008</c:v>
                </c:pt>
                <c:pt idx="302">
                  <c:v>24.663072776280323</c:v>
                </c:pt>
                <c:pt idx="303">
                  <c:v>28.517520215633422</c:v>
                </c:pt>
                <c:pt idx="304">
                  <c:v>27.628032345013477</c:v>
                </c:pt>
                <c:pt idx="305">
                  <c:v>23.773584905660378</c:v>
                </c:pt>
                <c:pt idx="306">
                  <c:v>24.218328840970351</c:v>
                </c:pt>
                <c:pt idx="307">
                  <c:v>24.366576819407008</c:v>
                </c:pt>
                <c:pt idx="308">
                  <c:v>26.738544474393532</c:v>
                </c:pt>
                <c:pt idx="309">
                  <c:v>26.442049000000001</c:v>
                </c:pt>
                <c:pt idx="310">
                  <c:v>26.442049000000001</c:v>
                </c:pt>
                <c:pt idx="311">
                  <c:v>25.256065</c:v>
                </c:pt>
                <c:pt idx="312">
                  <c:v>25.552560646900268</c:v>
                </c:pt>
                <c:pt idx="313">
                  <c:v>24.959568733153638</c:v>
                </c:pt>
                <c:pt idx="314">
                  <c:v>24.959568999999998</c:v>
                </c:pt>
                <c:pt idx="315">
                  <c:v>27.924527999999999</c:v>
                </c:pt>
                <c:pt idx="316">
                  <c:v>27.776280323450134</c:v>
                </c:pt>
                <c:pt idx="317">
                  <c:v>26.886792452830189</c:v>
                </c:pt>
                <c:pt idx="318">
                  <c:v>27.035040431266847</c:v>
                </c:pt>
                <c:pt idx="319">
                  <c:v>26.590296495956874</c:v>
                </c:pt>
                <c:pt idx="320">
                  <c:v>24.959568733153638</c:v>
                </c:pt>
                <c:pt idx="321">
                  <c:v>27.035040431266847</c:v>
                </c:pt>
                <c:pt idx="322">
                  <c:v>25.552560646900268</c:v>
                </c:pt>
                <c:pt idx="323">
                  <c:v>25.849056603773583</c:v>
                </c:pt>
                <c:pt idx="324">
                  <c:v>25.997304582210241</c:v>
                </c:pt>
                <c:pt idx="325">
                  <c:v>25.997304582210241</c:v>
                </c:pt>
                <c:pt idx="326">
                  <c:v>27.776280323450134</c:v>
                </c:pt>
                <c:pt idx="327">
                  <c:v>27.331536388140162</c:v>
                </c:pt>
                <c:pt idx="328">
                  <c:v>24.663072776280323</c:v>
                </c:pt>
                <c:pt idx="329">
                  <c:v>27.331536388140162</c:v>
                </c:pt>
                <c:pt idx="330">
                  <c:v>25.552560646900268</c:v>
                </c:pt>
                <c:pt idx="331">
                  <c:v>24.959568733153638</c:v>
                </c:pt>
                <c:pt idx="332">
                  <c:v>26.738544474393532</c:v>
                </c:pt>
                <c:pt idx="333">
                  <c:v>24.959568733153638</c:v>
                </c:pt>
                <c:pt idx="334">
                  <c:v>27.479784366576819</c:v>
                </c:pt>
                <c:pt idx="335">
                  <c:v>23.180592991913748</c:v>
                </c:pt>
                <c:pt idx="336">
                  <c:v>21.253369272237197</c:v>
                </c:pt>
                <c:pt idx="337">
                  <c:v>19.622641509433961</c:v>
                </c:pt>
                <c:pt idx="338">
                  <c:v>19.622641509433961</c:v>
                </c:pt>
                <c:pt idx="339">
                  <c:v>20.215633423180591</c:v>
                </c:pt>
                <c:pt idx="340">
                  <c:v>19.622641509433961</c:v>
                </c:pt>
                <c:pt idx="341">
                  <c:v>16.657681940700808</c:v>
                </c:pt>
                <c:pt idx="342">
                  <c:v>16.954177897574127</c:v>
                </c:pt>
                <c:pt idx="343">
                  <c:v>16.509433962264151</c:v>
                </c:pt>
                <c:pt idx="344">
                  <c:v>15.175202156334231</c:v>
                </c:pt>
                <c:pt idx="345">
                  <c:v>15.323450134770889</c:v>
                </c:pt>
                <c:pt idx="346">
                  <c:v>15.471698113207546</c:v>
                </c:pt>
                <c:pt idx="347">
                  <c:v>21.69811320754717</c:v>
                </c:pt>
                <c:pt idx="348">
                  <c:v>20.660377</c:v>
                </c:pt>
                <c:pt idx="349">
                  <c:v>20.660377</c:v>
                </c:pt>
                <c:pt idx="350">
                  <c:v>21.253368999999999</c:v>
                </c:pt>
                <c:pt idx="351">
                  <c:v>21.253368999999999</c:v>
                </c:pt>
                <c:pt idx="352">
                  <c:v>18.584906</c:v>
                </c:pt>
                <c:pt idx="353">
                  <c:v>18.584906</c:v>
                </c:pt>
                <c:pt idx="354">
                  <c:v>18.881402000000001</c:v>
                </c:pt>
                <c:pt idx="355">
                  <c:v>18.881402000000001</c:v>
                </c:pt>
                <c:pt idx="356">
                  <c:v>20.808624999999999</c:v>
                </c:pt>
                <c:pt idx="357">
                  <c:v>20.808624999999999</c:v>
                </c:pt>
                <c:pt idx="358">
                  <c:v>17.695418</c:v>
                </c:pt>
                <c:pt idx="359">
                  <c:v>17.250674</c:v>
                </c:pt>
                <c:pt idx="360">
                  <c:v>18.436657681940702</c:v>
                </c:pt>
                <c:pt idx="361">
                  <c:v>18.436658000000001</c:v>
                </c:pt>
                <c:pt idx="362">
                  <c:v>18.140162</c:v>
                </c:pt>
                <c:pt idx="363">
                  <c:v>17.398921999999999</c:v>
                </c:pt>
                <c:pt idx="364">
                  <c:v>19.474393530997304</c:v>
                </c:pt>
                <c:pt idx="365">
                  <c:v>19.474394</c:v>
                </c:pt>
                <c:pt idx="366">
                  <c:v>17.250674</c:v>
                </c:pt>
                <c:pt idx="367">
                  <c:v>18.288409999999999</c:v>
                </c:pt>
                <c:pt idx="368">
                  <c:v>16.361185983827493</c:v>
                </c:pt>
                <c:pt idx="369">
                  <c:v>16.954177897574127</c:v>
                </c:pt>
                <c:pt idx="370">
                  <c:v>16.509433999999999</c:v>
                </c:pt>
                <c:pt idx="371">
                  <c:v>17.991914000000001</c:v>
                </c:pt>
                <c:pt idx="372">
                  <c:v>19.622641999999999</c:v>
                </c:pt>
                <c:pt idx="373">
                  <c:v>16.657682000000001</c:v>
                </c:pt>
                <c:pt idx="374">
                  <c:v>16.657682000000001</c:v>
                </c:pt>
                <c:pt idx="375">
                  <c:v>18.288409999999999</c:v>
                </c:pt>
                <c:pt idx="376">
                  <c:v>17.843665768194072</c:v>
                </c:pt>
                <c:pt idx="377">
                  <c:v>17.547169811320757</c:v>
                </c:pt>
                <c:pt idx="378">
                  <c:v>19.177897574123989</c:v>
                </c:pt>
                <c:pt idx="379">
                  <c:v>21.846361185983827</c:v>
                </c:pt>
                <c:pt idx="380">
                  <c:v>22.142857142857142</c:v>
                </c:pt>
                <c:pt idx="381">
                  <c:v>19.622641509433961</c:v>
                </c:pt>
                <c:pt idx="382">
                  <c:v>19.770889487870619</c:v>
                </c:pt>
                <c:pt idx="383">
                  <c:v>19.177897574123989</c:v>
                </c:pt>
                <c:pt idx="384">
                  <c:v>20.660377</c:v>
                </c:pt>
                <c:pt idx="385">
                  <c:v>21.105121</c:v>
                </c:pt>
                <c:pt idx="386">
                  <c:v>21.994609000000001</c:v>
                </c:pt>
                <c:pt idx="387">
                  <c:v>21.846361185983827</c:v>
                </c:pt>
                <c:pt idx="388">
                  <c:v>21.846361000000002</c:v>
                </c:pt>
                <c:pt idx="389">
                  <c:v>17.843665768194072</c:v>
                </c:pt>
                <c:pt idx="390">
                  <c:v>17.843665999999999</c:v>
                </c:pt>
                <c:pt idx="391">
                  <c:v>18.881402000000001</c:v>
                </c:pt>
                <c:pt idx="392">
                  <c:v>21.401617000000002</c:v>
                </c:pt>
                <c:pt idx="393">
                  <c:v>21.105121</c:v>
                </c:pt>
                <c:pt idx="394">
                  <c:v>17.843665999999999</c:v>
                </c:pt>
                <c:pt idx="395">
                  <c:v>17.547170000000001</c:v>
                </c:pt>
                <c:pt idx="396">
                  <c:v>20.215633423180591</c:v>
                </c:pt>
                <c:pt idx="397">
                  <c:v>20.215633</c:v>
                </c:pt>
                <c:pt idx="398">
                  <c:v>17.250673854447442</c:v>
                </c:pt>
                <c:pt idx="399">
                  <c:v>17.250674</c:v>
                </c:pt>
                <c:pt idx="400">
                  <c:v>19.622641999999999</c:v>
                </c:pt>
                <c:pt idx="401">
                  <c:v>21.994609000000001</c:v>
                </c:pt>
                <c:pt idx="402">
                  <c:v>23.180592991913748</c:v>
                </c:pt>
                <c:pt idx="403">
                  <c:v>23.180592999999998</c:v>
                </c:pt>
                <c:pt idx="404">
                  <c:v>23.032345013477091</c:v>
                </c:pt>
                <c:pt idx="405">
                  <c:v>20.363880999999999</c:v>
                </c:pt>
                <c:pt idx="406">
                  <c:v>24.070080999999998</c:v>
                </c:pt>
                <c:pt idx="407">
                  <c:v>23.180592999999998</c:v>
                </c:pt>
                <c:pt idx="408">
                  <c:v>21.253368999999999</c:v>
                </c:pt>
                <c:pt idx="409">
                  <c:v>20.808625336927221</c:v>
                </c:pt>
                <c:pt idx="410">
                  <c:v>19.622641509433961</c:v>
                </c:pt>
                <c:pt idx="411">
                  <c:v>20.956873315363879</c:v>
                </c:pt>
                <c:pt idx="412">
                  <c:v>20.363881401617249</c:v>
                </c:pt>
                <c:pt idx="413">
                  <c:v>18.584906</c:v>
                </c:pt>
                <c:pt idx="414">
                  <c:v>20.512129380053906</c:v>
                </c:pt>
                <c:pt idx="415">
                  <c:v>18.881401617250674</c:v>
                </c:pt>
                <c:pt idx="416">
                  <c:v>20.956873315363879</c:v>
                </c:pt>
                <c:pt idx="417">
                  <c:v>21.253369272237197</c:v>
                </c:pt>
                <c:pt idx="418">
                  <c:v>18.584906</c:v>
                </c:pt>
                <c:pt idx="419">
                  <c:v>18.436658000000001</c:v>
                </c:pt>
                <c:pt idx="420">
                  <c:v>17.843665768194072</c:v>
                </c:pt>
                <c:pt idx="421">
                  <c:v>17.843665768194072</c:v>
                </c:pt>
                <c:pt idx="422">
                  <c:v>20.215633423180591</c:v>
                </c:pt>
                <c:pt idx="423">
                  <c:v>20.215633</c:v>
                </c:pt>
                <c:pt idx="424">
                  <c:v>20.363880999999999</c:v>
                </c:pt>
                <c:pt idx="425">
                  <c:v>19.622641509433961</c:v>
                </c:pt>
                <c:pt idx="426">
                  <c:v>21.994609000000001</c:v>
                </c:pt>
                <c:pt idx="427">
                  <c:v>18.436657681940702</c:v>
                </c:pt>
                <c:pt idx="428">
                  <c:v>18.436657681940702</c:v>
                </c:pt>
                <c:pt idx="429">
                  <c:v>18.436657681940702</c:v>
                </c:pt>
                <c:pt idx="430">
                  <c:v>18.436658000000001</c:v>
                </c:pt>
                <c:pt idx="431">
                  <c:v>19.326146000000001</c:v>
                </c:pt>
                <c:pt idx="432">
                  <c:v>22.735849000000002</c:v>
                </c:pt>
                <c:pt idx="433">
                  <c:v>20.512129000000002</c:v>
                </c:pt>
                <c:pt idx="434">
                  <c:v>19.622641999999999</c:v>
                </c:pt>
                <c:pt idx="435">
                  <c:v>19.770889</c:v>
                </c:pt>
                <c:pt idx="436">
                  <c:v>23.032345013477091</c:v>
                </c:pt>
                <c:pt idx="437">
                  <c:v>23.032345013477091</c:v>
                </c:pt>
                <c:pt idx="438">
                  <c:v>19.177897574123989</c:v>
                </c:pt>
                <c:pt idx="439">
                  <c:v>21.401617250673855</c:v>
                </c:pt>
                <c:pt idx="440">
                  <c:v>19.622641509433961</c:v>
                </c:pt>
                <c:pt idx="441">
                  <c:v>18.436657681940702</c:v>
                </c:pt>
                <c:pt idx="442">
                  <c:v>18.436657681940702</c:v>
                </c:pt>
                <c:pt idx="443">
                  <c:v>21.698112999999999</c:v>
                </c:pt>
                <c:pt idx="444">
                  <c:v>22.142856999999999</c:v>
                </c:pt>
                <c:pt idx="445">
                  <c:v>20.512129000000002</c:v>
                </c:pt>
                <c:pt idx="446">
                  <c:v>22.735849000000002</c:v>
                </c:pt>
                <c:pt idx="447">
                  <c:v>23.180592991913748</c:v>
                </c:pt>
                <c:pt idx="448">
                  <c:v>23.180592999999998</c:v>
                </c:pt>
                <c:pt idx="449">
                  <c:v>20.660377358490564</c:v>
                </c:pt>
                <c:pt idx="450">
                  <c:v>20.808624999999999</c:v>
                </c:pt>
                <c:pt idx="451">
                  <c:v>22.142856999999999</c:v>
                </c:pt>
                <c:pt idx="452">
                  <c:v>21.549865</c:v>
                </c:pt>
                <c:pt idx="453">
                  <c:v>20.808624999999999</c:v>
                </c:pt>
                <c:pt idx="454">
                  <c:v>23.180592991913748</c:v>
                </c:pt>
                <c:pt idx="455">
                  <c:v>23.180592999999998</c:v>
                </c:pt>
                <c:pt idx="456">
                  <c:v>20.215633</c:v>
                </c:pt>
                <c:pt idx="457">
                  <c:v>22.142856999999999</c:v>
                </c:pt>
                <c:pt idx="458">
                  <c:v>19.326146000000001</c:v>
                </c:pt>
                <c:pt idx="459">
                  <c:v>19.622641509433961</c:v>
                </c:pt>
                <c:pt idx="460">
                  <c:v>19.029649595687331</c:v>
                </c:pt>
                <c:pt idx="461">
                  <c:v>23.032345013477091</c:v>
                </c:pt>
                <c:pt idx="462">
                  <c:v>21.846361185983827</c:v>
                </c:pt>
                <c:pt idx="463">
                  <c:v>24.366576819407008</c:v>
                </c:pt>
                <c:pt idx="464">
                  <c:v>21.401617250673855</c:v>
                </c:pt>
                <c:pt idx="465">
                  <c:v>20.660377358490564</c:v>
                </c:pt>
                <c:pt idx="466">
                  <c:v>23.625336927223721</c:v>
                </c:pt>
                <c:pt idx="467">
                  <c:v>22.587601078167115</c:v>
                </c:pt>
                <c:pt idx="468">
                  <c:v>20.363881401617249</c:v>
                </c:pt>
                <c:pt idx="469">
                  <c:v>19.029649595687331</c:v>
                </c:pt>
                <c:pt idx="470">
                  <c:v>19.622641509433961</c:v>
                </c:pt>
                <c:pt idx="471">
                  <c:v>19.029649595687331</c:v>
                </c:pt>
                <c:pt idx="472">
                  <c:v>20.215633423180591</c:v>
                </c:pt>
                <c:pt idx="473">
                  <c:v>18.881401617250674</c:v>
                </c:pt>
                <c:pt idx="474">
                  <c:v>17.250673854447442</c:v>
                </c:pt>
                <c:pt idx="475">
                  <c:v>18.140161725067387</c:v>
                </c:pt>
                <c:pt idx="476">
                  <c:v>15.175202156334231</c:v>
                </c:pt>
                <c:pt idx="477">
                  <c:v>19.029649595687331</c:v>
                </c:pt>
                <c:pt idx="478">
                  <c:v>20.956873315363879</c:v>
                </c:pt>
                <c:pt idx="479">
                  <c:v>20.660377358490564</c:v>
                </c:pt>
                <c:pt idx="480">
                  <c:v>18.733153638814017</c:v>
                </c:pt>
                <c:pt idx="481">
                  <c:v>17.547169811320757</c:v>
                </c:pt>
                <c:pt idx="482">
                  <c:v>19.177897574123989</c:v>
                </c:pt>
                <c:pt idx="483">
                  <c:v>17.250673854447442</c:v>
                </c:pt>
                <c:pt idx="484">
                  <c:v>17.250673854447442</c:v>
                </c:pt>
                <c:pt idx="485">
                  <c:v>18.140161725067387</c:v>
                </c:pt>
                <c:pt idx="486">
                  <c:v>21.401617250673855</c:v>
                </c:pt>
                <c:pt idx="487">
                  <c:v>20.215633423180591</c:v>
                </c:pt>
                <c:pt idx="488">
                  <c:v>20.215633</c:v>
                </c:pt>
                <c:pt idx="489">
                  <c:v>18.436657681940702</c:v>
                </c:pt>
                <c:pt idx="490">
                  <c:v>18.436657681940702</c:v>
                </c:pt>
                <c:pt idx="491">
                  <c:v>17.991913746630729</c:v>
                </c:pt>
                <c:pt idx="492">
                  <c:v>21.401617250673855</c:v>
                </c:pt>
                <c:pt idx="493">
                  <c:v>20.363881401617249</c:v>
                </c:pt>
                <c:pt idx="494">
                  <c:v>21.401617250673855</c:v>
                </c:pt>
                <c:pt idx="495">
                  <c:v>21.401617250673855</c:v>
                </c:pt>
                <c:pt idx="496">
                  <c:v>22.735849056603772</c:v>
                </c:pt>
                <c:pt idx="497">
                  <c:v>21.846361185983827</c:v>
                </c:pt>
                <c:pt idx="498">
                  <c:v>21.401617000000002</c:v>
                </c:pt>
                <c:pt idx="499">
                  <c:v>21.994609000000001</c:v>
                </c:pt>
                <c:pt idx="500">
                  <c:v>21.401617000000002</c:v>
                </c:pt>
                <c:pt idx="501">
                  <c:v>21.994609164420485</c:v>
                </c:pt>
                <c:pt idx="502">
                  <c:v>21.994609000000001</c:v>
                </c:pt>
                <c:pt idx="503">
                  <c:v>21.846361185983827</c:v>
                </c:pt>
                <c:pt idx="504">
                  <c:v>21.846361000000002</c:v>
                </c:pt>
                <c:pt idx="505">
                  <c:v>20.808625336927221</c:v>
                </c:pt>
                <c:pt idx="506">
                  <c:v>20.808625336927221</c:v>
                </c:pt>
                <c:pt idx="507">
                  <c:v>21.994609164420485</c:v>
                </c:pt>
                <c:pt idx="508">
                  <c:v>21.994609164420485</c:v>
                </c:pt>
                <c:pt idx="509">
                  <c:v>21.69811320754717</c:v>
                </c:pt>
                <c:pt idx="510">
                  <c:v>20.956873000000002</c:v>
                </c:pt>
                <c:pt idx="511">
                  <c:v>20.956873315363879</c:v>
                </c:pt>
                <c:pt idx="512">
                  <c:v>20.956873000000002</c:v>
                </c:pt>
                <c:pt idx="513">
                  <c:v>20.512129000000002</c:v>
                </c:pt>
                <c:pt idx="514">
                  <c:v>19.622641509433961</c:v>
                </c:pt>
                <c:pt idx="515">
                  <c:v>19.622641509433961</c:v>
                </c:pt>
                <c:pt idx="516">
                  <c:v>19.919137466307276</c:v>
                </c:pt>
                <c:pt idx="517">
                  <c:v>19.919137466307276</c:v>
                </c:pt>
                <c:pt idx="518">
                  <c:v>19.326145552560646</c:v>
                </c:pt>
                <c:pt idx="519">
                  <c:v>19.326145552560646</c:v>
                </c:pt>
                <c:pt idx="520">
                  <c:v>20.215633</c:v>
                </c:pt>
                <c:pt idx="521">
                  <c:v>20.512129000000002</c:v>
                </c:pt>
                <c:pt idx="522">
                  <c:v>20.067385000000002</c:v>
                </c:pt>
                <c:pt idx="523">
                  <c:v>19.622641999999999</c:v>
                </c:pt>
                <c:pt idx="524">
                  <c:v>20.660377</c:v>
                </c:pt>
                <c:pt idx="525">
                  <c:v>19.622641999999999</c:v>
                </c:pt>
                <c:pt idx="526">
                  <c:v>19.177897574123989</c:v>
                </c:pt>
                <c:pt idx="527">
                  <c:v>18.140161725067387</c:v>
                </c:pt>
                <c:pt idx="528">
                  <c:v>18.436657681940702</c:v>
                </c:pt>
                <c:pt idx="529">
                  <c:v>17.695417789757414</c:v>
                </c:pt>
                <c:pt idx="530">
                  <c:v>18.584905660377359</c:v>
                </c:pt>
                <c:pt idx="531">
                  <c:v>18.881401617250674</c:v>
                </c:pt>
                <c:pt idx="532">
                  <c:v>18.584905660377359</c:v>
                </c:pt>
                <c:pt idx="533">
                  <c:v>18.584905660377359</c:v>
                </c:pt>
                <c:pt idx="534">
                  <c:v>17.398921832884099</c:v>
                </c:pt>
                <c:pt idx="535">
                  <c:v>22.587601078167115</c:v>
                </c:pt>
                <c:pt idx="536">
                  <c:v>21.994609000000001</c:v>
                </c:pt>
                <c:pt idx="537">
                  <c:v>20.512129380053906</c:v>
                </c:pt>
                <c:pt idx="538">
                  <c:v>20.512129380053906</c:v>
                </c:pt>
                <c:pt idx="539">
                  <c:v>19.474393530997304</c:v>
                </c:pt>
                <c:pt idx="540">
                  <c:v>19.474393530997304</c:v>
                </c:pt>
                <c:pt idx="541">
                  <c:v>20.067385444743934</c:v>
                </c:pt>
                <c:pt idx="542">
                  <c:v>18.436657681940702</c:v>
                </c:pt>
                <c:pt idx="543">
                  <c:v>17.843665768194072</c:v>
                </c:pt>
                <c:pt idx="544">
                  <c:v>17.843665768194072</c:v>
                </c:pt>
                <c:pt idx="545">
                  <c:v>17.102425876010784</c:v>
                </c:pt>
                <c:pt idx="546">
                  <c:v>17.102425876010784</c:v>
                </c:pt>
                <c:pt idx="547">
                  <c:v>18.140161725067387</c:v>
                </c:pt>
                <c:pt idx="548">
                  <c:v>18.140161725067387</c:v>
                </c:pt>
                <c:pt idx="549">
                  <c:v>17.250673854447442</c:v>
                </c:pt>
                <c:pt idx="550">
                  <c:v>19.326145552560646</c:v>
                </c:pt>
                <c:pt idx="551">
                  <c:v>18.140161725067387</c:v>
                </c:pt>
                <c:pt idx="552">
                  <c:v>17.398921832884099</c:v>
                </c:pt>
                <c:pt idx="553">
                  <c:v>17.250673854447442</c:v>
                </c:pt>
                <c:pt idx="554">
                  <c:v>17.991913746630729</c:v>
                </c:pt>
                <c:pt idx="555">
                  <c:v>19.622641509433961</c:v>
                </c:pt>
                <c:pt idx="556">
                  <c:v>20.956873315363879</c:v>
                </c:pt>
                <c:pt idx="557">
                  <c:v>19.622641509433961</c:v>
                </c:pt>
                <c:pt idx="558">
                  <c:v>20.215633423180591</c:v>
                </c:pt>
                <c:pt idx="559">
                  <c:v>20.215633423180591</c:v>
                </c:pt>
                <c:pt idx="560">
                  <c:v>19.326146000000001</c:v>
                </c:pt>
                <c:pt idx="561">
                  <c:v>19.177897574123989</c:v>
                </c:pt>
                <c:pt idx="562">
                  <c:v>18.584905660377359</c:v>
                </c:pt>
                <c:pt idx="563">
                  <c:v>18.733153999999999</c:v>
                </c:pt>
                <c:pt idx="564">
                  <c:v>18.140161725067387</c:v>
                </c:pt>
                <c:pt idx="565">
                  <c:v>19.029649595687331</c:v>
                </c:pt>
                <c:pt idx="566">
                  <c:v>19.622641509433961</c:v>
                </c:pt>
                <c:pt idx="567">
                  <c:v>18.288409999999999</c:v>
                </c:pt>
                <c:pt idx="568">
                  <c:v>18.881402000000001</c:v>
                </c:pt>
                <c:pt idx="569">
                  <c:v>17.843665999999999</c:v>
                </c:pt>
                <c:pt idx="570">
                  <c:v>17.843665768194072</c:v>
                </c:pt>
                <c:pt idx="571">
                  <c:v>19.02965</c:v>
                </c:pt>
                <c:pt idx="572">
                  <c:v>19.029649595687331</c:v>
                </c:pt>
                <c:pt idx="573">
                  <c:v>19.02965</c:v>
                </c:pt>
                <c:pt idx="574">
                  <c:v>19.326145552560646</c:v>
                </c:pt>
                <c:pt idx="575">
                  <c:v>19.326145552560646</c:v>
                </c:pt>
                <c:pt idx="576">
                  <c:v>19.326145552560646</c:v>
                </c:pt>
                <c:pt idx="577">
                  <c:v>19.177897999999999</c:v>
                </c:pt>
                <c:pt idx="578">
                  <c:v>20.512129380053906</c:v>
                </c:pt>
                <c:pt idx="579">
                  <c:v>20.215633423180591</c:v>
                </c:pt>
                <c:pt idx="580">
                  <c:v>19.622641509433961</c:v>
                </c:pt>
                <c:pt idx="581">
                  <c:v>19.177897999999999</c:v>
                </c:pt>
                <c:pt idx="582">
                  <c:v>18.733153999999999</c:v>
                </c:pt>
                <c:pt idx="583">
                  <c:v>20.660377358490564</c:v>
                </c:pt>
                <c:pt idx="584">
                  <c:v>19.622641509433961</c:v>
                </c:pt>
                <c:pt idx="585">
                  <c:v>20.215633423180591</c:v>
                </c:pt>
                <c:pt idx="586">
                  <c:v>18.436657681940702</c:v>
                </c:pt>
                <c:pt idx="587">
                  <c:v>20.512129380053906</c:v>
                </c:pt>
                <c:pt idx="588">
                  <c:v>20.215633423180591</c:v>
                </c:pt>
                <c:pt idx="589">
                  <c:v>20.363881401617249</c:v>
                </c:pt>
                <c:pt idx="590">
                  <c:v>19.326145552560646</c:v>
                </c:pt>
                <c:pt idx="591">
                  <c:v>21.69811320754717</c:v>
                </c:pt>
                <c:pt idx="592">
                  <c:v>22.2911051212938</c:v>
                </c:pt>
                <c:pt idx="593">
                  <c:v>19.919137466307276</c:v>
                </c:pt>
                <c:pt idx="594">
                  <c:v>18.733153999999999</c:v>
                </c:pt>
                <c:pt idx="595">
                  <c:v>19.770889</c:v>
                </c:pt>
                <c:pt idx="596">
                  <c:v>18.436658000000001</c:v>
                </c:pt>
                <c:pt idx="597">
                  <c:v>19.02965</c:v>
                </c:pt>
                <c:pt idx="598">
                  <c:v>17.695418</c:v>
                </c:pt>
                <c:pt idx="599">
                  <c:v>19.02965</c:v>
                </c:pt>
                <c:pt idx="600">
                  <c:v>19.326146000000001</c:v>
                </c:pt>
                <c:pt idx="601">
                  <c:v>18.436658000000001</c:v>
                </c:pt>
                <c:pt idx="602">
                  <c:v>17.991914000000001</c:v>
                </c:pt>
                <c:pt idx="603">
                  <c:v>18.288409703504044</c:v>
                </c:pt>
                <c:pt idx="604">
                  <c:v>18.288409703504044</c:v>
                </c:pt>
                <c:pt idx="605">
                  <c:v>17.547169811320757</c:v>
                </c:pt>
                <c:pt idx="606">
                  <c:v>17.547169811320757</c:v>
                </c:pt>
                <c:pt idx="607">
                  <c:v>18.140161725067387</c:v>
                </c:pt>
                <c:pt idx="608">
                  <c:v>18.140161725067387</c:v>
                </c:pt>
                <c:pt idx="609">
                  <c:v>17.547169811320757</c:v>
                </c:pt>
                <c:pt idx="610">
                  <c:v>17.547169811320757</c:v>
                </c:pt>
                <c:pt idx="611">
                  <c:v>18.140161725067387</c:v>
                </c:pt>
                <c:pt idx="612">
                  <c:v>18.733153638814017</c:v>
                </c:pt>
                <c:pt idx="613">
                  <c:v>18.584905660377359</c:v>
                </c:pt>
                <c:pt idx="614">
                  <c:v>18.733153638814017</c:v>
                </c:pt>
                <c:pt idx="615">
                  <c:v>19.474394</c:v>
                </c:pt>
                <c:pt idx="616">
                  <c:v>18.436658000000001</c:v>
                </c:pt>
                <c:pt idx="617">
                  <c:v>17.991913746630729</c:v>
                </c:pt>
                <c:pt idx="618">
                  <c:v>19.326145552560646</c:v>
                </c:pt>
                <c:pt idx="619">
                  <c:v>18.140161725067387</c:v>
                </c:pt>
                <c:pt idx="620">
                  <c:v>19.474393530997304</c:v>
                </c:pt>
                <c:pt idx="621">
                  <c:v>19.177897574123989</c:v>
                </c:pt>
                <c:pt idx="622">
                  <c:v>19.177897574123989</c:v>
                </c:pt>
                <c:pt idx="623">
                  <c:v>19.029649595687331</c:v>
                </c:pt>
                <c:pt idx="624">
                  <c:v>19.029649595687331</c:v>
                </c:pt>
                <c:pt idx="625">
                  <c:v>19.474393530997304</c:v>
                </c:pt>
                <c:pt idx="626">
                  <c:v>18.881401617250674</c:v>
                </c:pt>
                <c:pt idx="627">
                  <c:v>18.140161725067387</c:v>
                </c:pt>
                <c:pt idx="628">
                  <c:v>17.991913746630729</c:v>
                </c:pt>
                <c:pt idx="629">
                  <c:v>17.843665768194072</c:v>
                </c:pt>
                <c:pt idx="630">
                  <c:v>18.140161725067387</c:v>
                </c:pt>
                <c:pt idx="631">
                  <c:v>17.547169811320757</c:v>
                </c:pt>
                <c:pt idx="632">
                  <c:v>20.067385444743934</c:v>
                </c:pt>
                <c:pt idx="633">
                  <c:v>19.177897574123989</c:v>
                </c:pt>
                <c:pt idx="634">
                  <c:v>19.177897999999999</c:v>
                </c:pt>
                <c:pt idx="635">
                  <c:v>20.067385000000002</c:v>
                </c:pt>
                <c:pt idx="636">
                  <c:v>18.881402000000001</c:v>
                </c:pt>
                <c:pt idx="637">
                  <c:v>19.326146000000001</c:v>
                </c:pt>
                <c:pt idx="638">
                  <c:v>19.02965</c:v>
                </c:pt>
                <c:pt idx="639">
                  <c:v>19.474394</c:v>
                </c:pt>
                <c:pt idx="640">
                  <c:v>21.253369272237197</c:v>
                </c:pt>
                <c:pt idx="641">
                  <c:v>21.105121</c:v>
                </c:pt>
                <c:pt idx="642">
                  <c:v>20.660377</c:v>
                </c:pt>
                <c:pt idx="643">
                  <c:v>20.067385000000002</c:v>
                </c:pt>
                <c:pt idx="644">
                  <c:v>20.660377</c:v>
                </c:pt>
                <c:pt idx="645">
                  <c:v>20.067385000000002</c:v>
                </c:pt>
                <c:pt idx="646">
                  <c:v>22.142856999999999</c:v>
                </c:pt>
                <c:pt idx="647">
                  <c:v>21.846361185983827</c:v>
                </c:pt>
                <c:pt idx="648">
                  <c:v>22.2911051212938</c:v>
                </c:pt>
                <c:pt idx="649">
                  <c:v>22.2911051212938</c:v>
                </c:pt>
                <c:pt idx="650">
                  <c:v>22.884097035040433</c:v>
                </c:pt>
                <c:pt idx="651">
                  <c:v>21.401617250673855</c:v>
                </c:pt>
                <c:pt idx="652">
                  <c:v>20.067385444743934</c:v>
                </c:pt>
                <c:pt idx="653">
                  <c:v>20.215633423180591</c:v>
                </c:pt>
                <c:pt idx="654">
                  <c:v>17.843665768194072</c:v>
                </c:pt>
                <c:pt idx="655">
                  <c:v>17.843665768194072</c:v>
                </c:pt>
                <c:pt idx="656">
                  <c:v>17.991914000000001</c:v>
                </c:pt>
                <c:pt idx="657">
                  <c:v>17.250674</c:v>
                </c:pt>
                <c:pt idx="658">
                  <c:v>16.954177897574127</c:v>
                </c:pt>
                <c:pt idx="659">
                  <c:v>16.954177999999999</c:v>
                </c:pt>
                <c:pt idx="660">
                  <c:v>17.991914000000001</c:v>
                </c:pt>
                <c:pt idx="661">
                  <c:v>17.547170000000001</c:v>
                </c:pt>
                <c:pt idx="662">
                  <c:v>17.547169811320757</c:v>
                </c:pt>
                <c:pt idx="663">
                  <c:v>17.695418</c:v>
                </c:pt>
                <c:pt idx="664">
                  <c:v>18.584906</c:v>
                </c:pt>
                <c:pt idx="665">
                  <c:v>18.140162</c:v>
                </c:pt>
                <c:pt idx="666">
                  <c:v>19.177897999999999</c:v>
                </c:pt>
                <c:pt idx="667">
                  <c:v>19.770889</c:v>
                </c:pt>
                <c:pt idx="668">
                  <c:v>18.140162</c:v>
                </c:pt>
                <c:pt idx="669">
                  <c:v>18.140162</c:v>
                </c:pt>
                <c:pt idx="670">
                  <c:v>18.584906</c:v>
                </c:pt>
                <c:pt idx="671">
                  <c:v>19.474394</c:v>
                </c:pt>
                <c:pt idx="672">
                  <c:v>19.177897999999999</c:v>
                </c:pt>
                <c:pt idx="673">
                  <c:v>19.326146000000001</c:v>
                </c:pt>
                <c:pt idx="674">
                  <c:v>18.436658000000001</c:v>
                </c:pt>
                <c:pt idx="675">
                  <c:v>18.140162</c:v>
                </c:pt>
                <c:pt idx="676">
                  <c:v>17.843665999999999</c:v>
                </c:pt>
                <c:pt idx="677">
                  <c:v>18.140162</c:v>
                </c:pt>
                <c:pt idx="678">
                  <c:v>18.140162</c:v>
                </c:pt>
                <c:pt idx="679">
                  <c:v>18.584906</c:v>
                </c:pt>
                <c:pt idx="680">
                  <c:v>18.881402000000001</c:v>
                </c:pt>
                <c:pt idx="681">
                  <c:v>18.140162</c:v>
                </c:pt>
                <c:pt idx="682">
                  <c:v>17.695418</c:v>
                </c:pt>
                <c:pt idx="683">
                  <c:v>17.991914000000001</c:v>
                </c:pt>
                <c:pt idx="684">
                  <c:v>17.250674</c:v>
                </c:pt>
                <c:pt idx="685">
                  <c:v>16.509433999999999</c:v>
                </c:pt>
                <c:pt idx="686">
                  <c:v>16.657682000000001</c:v>
                </c:pt>
                <c:pt idx="687">
                  <c:v>17.398921999999999</c:v>
                </c:pt>
                <c:pt idx="688">
                  <c:v>16.509433999999999</c:v>
                </c:pt>
                <c:pt idx="689">
                  <c:v>17.250674</c:v>
                </c:pt>
                <c:pt idx="690">
                  <c:v>17.250674</c:v>
                </c:pt>
                <c:pt idx="691">
                  <c:v>17.250674</c:v>
                </c:pt>
                <c:pt idx="692">
                  <c:v>19.326145552560646</c:v>
                </c:pt>
                <c:pt idx="693">
                  <c:v>19.919137466307276</c:v>
                </c:pt>
                <c:pt idx="694">
                  <c:v>20.215633</c:v>
                </c:pt>
                <c:pt idx="695">
                  <c:v>18.733153999999999</c:v>
                </c:pt>
                <c:pt idx="696">
                  <c:v>18.881402000000001</c:v>
                </c:pt>
                <c:pt idx="697">
                  <c:v>17.843665999999999</c:v>
                </c:pt>
                <c:pt idx="698">
                  <c:v>17.843665999999999</c:v>
                </c:pt>
                <c:pt idx="699">
                  <c:v>19.177897999999999</c:v>
                </c:pt>
                <c:pt idx="700">
                  <c:v>19.326146000000001</c:v>
                </c:pt>
                <c:pt idx="701">
                  <c:v>20.067385000000002</c:v>
                </c:pt>
                <c:pt idx="702">
                  <c:v>19.326146000000001</c:v>
                </c:pt>
                <c:pt idx="703">
                  <c:v>19.02965</c:v>
                </c:pt>
                <c:pt idx="704">
                  <c:v>19.622641999999999</c:v>
                </c:pt>
                <c:pt idx="705">
                  <c:v>18.288409999999999</c:v>
                </c:pt>
                <c:pt idx="706">
                  <c:v>19.02965</c:v>
                </c:pt>
                <c:pt idx="707">
                  <c:v>18.436658000000001</c:v>
                </c:pt>
                <c:pt idx="708">
                  <c:v>19.02965</c:v>
                </c:pt>
                <c:pt idx="709">
                  <c:v>18.881402000000001</c:v>
                </c:pt>
                <c:pt idx="710">
                  <c:v>19.770889</c:v>
                </c:pt>
                <c:pt idx="711">
                  <c:v>19.919136999999999</c:v>
                </c:pt>
                <c:pt idx="712">
                  <c:v>19.326146000000001</c:v>
                </c:pt>
                <c:pt idx="713">
                  <c:v>21.105121</c:v>
                </c:pt>
                <c:pt idx="714">
                  <c:v>21.253368999999999</c:v>
                </c:pt>
                <c:pt idx="715">
                  <c:v>20.215633</c:v>
                </c:pt>
                <c:pt idx="716">
                  <c:v>19.622641509433961</c:v>
                </c:pt>
                <c:pt idx="717">
                  <c:v>19.622641999999999</c:v>
                </c:pt>
                <c:pt idx="718">
                  <c:v>19.474394</c:v>
                </c:pt>
                <c:pt idx="719">
                  <c:v>19.919136999999999</c:v>
                </c:pt>
                <c:pt idx="720">
                  <c:v>21.105121</c:v>
                </c:pt>
                <c:pt idx="721">
                  <c:v>20.512129000000002</c:v>
                </c:pt>
                <c:pt idx="722">
                  <c:v>20.067385000000002</c:v>
                </c:pt>
                <c:pt idx="723">
                  <c:v>20.512129000000002</c:v>
                </c:pt>
                <c:pt idx="724">
                  <c:v>20.215633</c:v>
                </c:pt>
                <c:pt idx="725">
                  <c:v>20.215633</c:v>
                </c:pt>
                <c:pt idx="726">
                  <c:v>20.512129000000002</c:v>
                </c:pt>
                <c:pt idx="727">
                  <c:v>20.956873000000002</c:v>
                </c:pt>
                <c:pt idx="728">
                  <c:v>20.215633</c:v>
                </c:pt>
                <c:pt idx="729">
                  <c:v>19.177897999999999</c:v>
                </c:pt>
                <c:pt idx="730">
                  <c:v>19.474394</c:v>
                </c:pt>
                <c:pt idx="731">
                  <c:v>18.436658000000001</c:v>
                </c:pt>
                <c:pt idx="732">
                  <c:v>18.288409999999999</c:v>
                </c:pt>
                <c:pt idx="733">
                  <c:v>17.250674</c:v>
                </c:pt>
                <c:pt idx="734">
                  <c:v>21.105121</c:v>
                </c:pt>
                <c:pt idx="735">
                  <c:v>19.622641999999999</c:v>
                </c:pt>
                <c:pt idx="736">
                  <c:v>20.512129000000002</c:v>
                </c:pt>
                <c:pt idx="737">
                  <c:v>20.363880999999999</c:v>
                </c:pt>
                <c:pt idx="738">
                  <c:v>19.474394</c:v>
                </c:pt>
                <c:pt idx="739">
                  <c:v>19.474393530997304</c:v>
                </c:pt>
                <c:pt idx="740">
                  <c:v>19.02965</c:v>
                </c:pt>
                <c:pt idx="741">
                  <c:v>20.067385000000002</c:v>
                </c:pt>
                <c:pt idx="742">
                  <c:v>21.253368999999999</c:v>
                </c:pt>
                <c:pt idx="743">
                  <c:v>21.549865</c:v>
                </c:pt>
                <c:pt idx="744">
                  <c:v>20.808624999999999</c:v>
                </c:pt>
                <c:pt idx="745">
                  <c:v>20.956873000000002</c:v>
                </c:pt>
                <c:pt idx="746">
                  <c:v>19.622641999999999</c:v>
                </c:pt>
                <c:pt idx="747">
                  <c:v>20.215633</c:v>
                </c:pt>
                <c:pt idx="748">
                  <c:v>19.622641999999999</c:v>
                </c:pt>
                <c:pt idx="749">
                  <c:v>20.808624999999999</c:v>
                </c:pt>
                <c:pt idx="750">
                  <c:v>19.919137466307276</c:v>
                </c:pt>
                <c:pt idx="751">
                  <c:v>18.881402000000001</c:v>
                </c:pt>
                <c:pt idx="752">
                  <c:v>18.288409999999999</c:v>
                </c:pt>
                <c:pt idx="753">
                  <c:v>17.991914000000001</c:v>
                </c:pt>
                <c:pt idx="754">
                  <c:v>18.436658000000001</c:v>
                </c:pt>
                <c:pt idx="755">
                  <c:v>19.474394</c:v>
                </c:pt>
                <c:pt idx="756">
                  <c:v>18.584906</c:v>
                </c:pt>
                <c:pt idx="757">
                  <c:v>19.02965</c:v>
                </c:pt>
                <c:pt idx="758">
                  <c:v>17.991914000000001</c:v>
                </c:pt>
                <c:pt idx="759">
                  <c:v>18.436657681940702</c:v>
                </c:pt>
                <c:pt idx="760">
                  <c:v>23.773584905660378</c:v>
                </c:pt>
                <c:pt idx="761">
                  <c:v>20.363881401617249</c:v>
                </c:pt>
                <c:pt idx="762">
                  <c:v>19.622641509433961</c:v>
                </c:pt>
                <c:pt idx="763">
                  <c:v>19.622641509433961</c:v>
                </c:pt>
                <c:pt idx="764">
                  <c:v>19.622641999999999</c:v>
                </c:pt>
                <c:pt idx="765">
                  <c:v>16.954177999999999</c:v>
                </c:pt>
                <c:pt idx="766">
                  <c:v>16.657682000000001</c:v>
                </c:pt>
                <c:pt idx="767">
                  <c:v>16.954177999999999</c:v>
                </c:pt>
                <c:pt idx="768">
                  <c:v>18.288409999999999</c:v>
                </c:pt>
                <c:pt idx="769">
                  <c:v>18.584906</c:v>
                </c:pt>
                <c:pt idx="770">
                  <c:v>18.733153999999999</c:v>
                </c:pt>
                <c:pt idx="771">
                  <c:v>19.622641509433961</c:v>
                </c:pt>
                <c:pt idx="772">
                  <c:v>18.584906</c:v>
                </c:pt>
                <c:pt idx="773">
                  <c:v>17.991914000000001</c:v>
                </c:pt>
                <c:pt idx="774">
                  <c:v>19.474394</c:v>
                </c:pt>
                <c:pt idx="775">
                  <c:v>19.326146000000001</c:v>
                </c:pt>
                <c:pt idx="776">
                  <c:v>18.881402000000001</c:v>
                </c:pt>
                <c:pt idx="777">
                  <c:v>18.733153999999999</c:v>
                </c:pt>
                <c:pt idx="778">
                  <c:v>19.029649595687331</c:v>
                </c:pt>
                <c:pt idx="779">
                  <c:v>19.02965</c:v>
                </c:pt>
                <c:pt idx="780">
                  <c:v>19.474394</c:v>
                </c:pt>
                <c:pt idx="781">
                  <c:v>19.622641509433961</c:v>
                </c:pt>
                <c:pt idx="782">
                  <c:v>20.512129000000002</c:v>
                </c:pt>
                <c:pt idx="783">
                  <c:v>20.215633</c:v>
                </c:pt>
                <c:pt idx="784">
                  <c:v>19.326146000000001</c:v>
                </c:pt>
                <c:pt idx="785">
                  <c:v>19.622641999999999</c:v>
                </c:pt>
                <c:pt idx="786">
                  <c:v>20.067385000000002</c:v>
                </c:pt>
                <c:pt idx="787">
                  <c:v>19.474394</c:v>
                </c:pt>
                <c:pt idx="788">
                  <c:v>19.02965</c:v>
                </c:pt>
                <c:pt idx="789">
                  <c:v>18.881401617250674</c:v>
                </c:pt>
                <c:pt idx="790">
                  <c:v>18.881402000000001</c:v>
                </c:pt>
                <c:pt idx="791">
                  <c:v>19.622641999999999</c:v>
                </c:pt>
                <c:pt idx="792">
                  <c:v>18.288409703504044</c:v>
                </c:pt>
                <c:pt idx="793">
                  <c:v>18.436658000000001</c:v>
                </c:pt>
                <c:pt idx="794">
                  <c:v>18.881402000000001</c:v>
                </c:pt>
                <c:pt idx="795">
                  <c:v>17.250674</c:v>
                </c:pt>
                <c:pt idx="796">
                  <c:v>17.547169811320757</c:v>
                </c:pt>
                <c:pt idx="797">
                  <c:v>17.547170000000001</c:v>
                </c:pt>
                <c:pt idx="798">
                  <c:v>17.843665999999999</c:v>
                </c:pt>
                <c:pt idx="799">
                  <c:v>19.474394</c:v>
                </c:pt>
                <c:pt idx="800">
                  <c:v>17.991914000000001</c:v>
                </c:pt>
                <c:pt idx="801">
                  <c:v>17.398921999999999</c:v>
                </c:pt>
                <c:pt idx="802">
                  <c:v>22.884097000000001</c:v>
                </c:pt>
                <c:pt idx="803">
                  <c:v>22.291105000000002</c:v>
                </c:pt>
                <c:pt idx="804">
                  <c:v>22.439353000000001</c:v>
                </c:pt>
                <c:pt idx="805">
                  <c:v>20.956873000000002</c:v>
                </c:pt>
                <c:pt idx="806">
                  <c:v>22.291105000000002</c:v>
                </c:pt>
                <c:pt idx="807">
                  <c:v>21.253368999999999</c:v>
                </c:pt>
                <c:pt idx="808">
                  <c:v>20.660377</c:v>
                </c:pt>
                <c:pt idx="809">
                  <c:v>20.808624999999999</c:v>
                </c:pt>
                <c:pt idx="810">
                  <c:v>20.215633</c:v>
                </c:pt>
                <c:pt idx="811">
                  <c:v>19.177897999999999</c:v>
                </c:pt>
                <c:pt idx="812">
                  <c:v>23.625336999999998</c:v>
                </c:pt>
                <c:pt idx="813">
                  <c:v>24.366576819407008</c:v>
                </c:pt>
                <c:pt idx="814">
                  <c:v>24.366576999999999</c:v>
                </c:pt>
                <c:pt idx="815">
                  <c:v>24.959568999999998</c:v>
                </c:pt>
                <c:pt idx="816">
                  <c:v>23.032345013477091</c:v>
                </c:pt>
                <c:pt idx="817">
                  <c:v>23.180592991913748</c:v>
                </c:pt>
                <c:pt idx="818">
                  <c:v>24.366576819407008</c:v>
                </c:pt>
                <c:pt idx="819">
                  <c:v>23.477088948787063</c:v>
                </c:pt>
                <c:pt idx="820">
                  <c:v>23.921832884097036</c:v>
                </c:pt>
                <c:pt idx="821">
                  <c:v>23.921832999999999</c:v>
                </c:pt>
                <c:pt idx="822">
                  <c:v>22.439353000000001</c:v>
                </c:pt>
                <c:pt idx="823">
                  <c:v>21.994609000000001</c:v>
                </c:pt>
                <c:pt idx="824">
                  <c:v>20.215633</c:v>
                </c:pt>
                <c:pt idx="825">
                  <c:v>20.512129000000002</c:v>
                </c:pt>
                <c:pt idx="826">
                  <c:v>20.215633</c:v>
                </c:pt>
                <c:pt idx="827">
                  <c:v>20.215633</c:v>
                </c:pt>
                <c:pt idx="828">
                  <c:v>19.02965</c:v>
                </c:pt>
                <c:pt idx="829">
                  <c:v>18.584906</c:v>
                </c:pt>
                <c:pt idx="830">
                  <c:v>19.474393530997304</c:v>
                </c:pt>
                <c:pt idx="831">
                  <c:v>17.695417789757414</c:v>
                </c:pt>
                <c:pt idx="832">
                  <c:v>17.102426000000001</c:v>
                </c:pt>
                <c:pt idx="833">
                  <c:v>18.288409999999999</c:v>
                </c:pt>
                <c:pt idx="834">
                  <c:v>18.733153999999999</c:v>
                </c:pt>
                <c:pt idx="835">
                  <c:v>17.843665999999999</c:v>
                </c:pt>
                <c:pt idx="836">
                  <c:v>15.175202156334231</c:v>
                </c:pt>
                <c:pt idx="837">
                  <c:v>16.361186</c:v>
                </c:pt>
                <c:pt idx="838">
                  <c:v>19.474394</c:v>
                </c:pt>
                <c:pt idx="839">
                  <c:v>18.881402000000001</c:v>
                </c:pt>
                <c:pt idx="840">
                  <c:v>19.474394</c:v>
                </c:pt>
                <c:pt idx="841">
                  <c:v>19.622641509433961</c:v>
                </c:pt>
                <c:pt idx="842">
                  <c:v>22.291105000000002</c:v>
                </c:pt>
                <c:pt idx="843">
                  <c:v>21.10512129380054</c:v>
                </c:pt>
                <c:pt idx="844">
                  <c:v>21.105121</c:v>
                </c:pt>
                <c:pt idx="845">
                  <c:v>21.846361000000002</c:v>
                </c:pt>
                <c:pt idx="846">
                  <c:v>20.956873000000002</c:v>
                </c:pt>
                <c:pt idx="847">
                  <c:v>20.956873000000002</c:v>
                </c:pt>
                <c:pt idx="848">
                  <c:v>22.439353000000001</c:v>
                </c:pt>
                <c:pt idx="849">
                  <c:v>21.401617000000002</c:v>
                </c:pt>
                <c:pt idx="850">
                  <c:v>19.919137466307276</c:v>
                </c:pt>
                <c:pt idx="851">
                  <c:v>20.956873000000002</c:v>
                </c:pt>
                <c:pt idx="852">
                  <c:v>20.215633</c:v>
                </c:pt>
                <c:pt idx="853">
                  <c:v>20.512129000000002</c:v>
                </c:pt>
                <c:pt idx="854">
                  <c:v>20.215633</c:v>
                </c:pt>
                <c:pt idx="855">
                  <c:v>20.215633</c:v>
                </c:pt>
                <c:pt idx="856">
                  <c:v>21.253368999999999</c:v>
                </c:pt>
                <c:pt idx="857">
                  <c:v>20.067385000000002</c:v>
                </c:pt>
                <c:pt idx="858">
                  <c:v>19.326146000000001</c:v>
                </c:pt>
                <c:pt idx="859">
                  <c:v>19.622641999999999</c:v>
                </c:pt>
                <c:pt idx="860">
                  <c:v>20.808624999999999</c:v>
                </c:pt>
                <c:pt idx="861">
                  <c:v>16.80593</c:v>
                </c:pt>
                <c:pt idx="862">
                  <c:v>15.768194070080863</c:v>
                </c:pt>
                <c:pt idx="863">
                  <c:v>17.843665999999999</c:v>
                </c:pt>
                <c:pt idx="864">
                  <c:v>18.288409999999999</c:v>
                </c:pt>
                <c:pt idx="865">
                  <c:v>16.954177999999999</c:v>
                </c:pt>
                <c:pt idx="866">
                  <c:v>16.657682000000001</c:v>
                </c:pt>
                <c:pt idx="867">
                  <c:v>17.843665999999999</c:v>
                </c:pt>
                <c:pt idx="868">
                  <c:v>17.250674</c:v>
                </c:pt>
                <c:pt idx="869">
                  <c:v>16.657682000000001</c:v>
                </c:pt>
                <c:pt idx="870">
                  <c:v>19.177897999999999</c:v>
                </c:pt>
                <c:pt idx="871">
                  <c:v>19.326146000000001</c:v>
                </c:pt>
                <c:pt idx="872">
                  <c:v>17.250674</c:v>
                </c:pt>
                <c:pt idx="873">
                  <c:v>18.584906</c:v>
                </c:pt>
                <c:pt idx="874">
                  <c:v>18.288409999999999</c:v>
                </c:pt>
                <c:pt idx="875">
                  <c:v>17.398921832884099</c:v>
                </c:pt>
                <c:pt idx="876">
                  <c:v>17.398921999999999</c:v>
                </c:pt>
                <c:pt idx="877">
                  <c:v>17.102426000000001</c:v>
                </c:pt>
                <c:pt idx="878">
                  <c:v>17.250673854447442</c:v>
                </c:pt>
                <c:pt idx="879">
                  <c:v>17.398921832884099</c:v>
                </c:pt>
                <c:pt idx="880">
                  <c:v>17.398921999999999</c:v>
                </c:pt>
                <c:pt idx="881">
                  <c:v>16.657682000000001</c:v>
                </c:pt>
                <c:pt idx="882">
                  <c:v>17.991914000000001</c:v>
                </c:pt>
                <c:pt idx="883">
                  <c:v>17.695418</c:v>
                </c:pt>
                <c:pt idx="884">
                  <c:v>19.02965</c:v>
                </c:pt>
                <c:pt idx="885">
                  <c:v>17.991914000000001</c:v>
                </c:pt>
                <c:pt idx="886">
                  <c:v>20.808624999999999</c:v>
                </c:pt>
                <c:pt idx="887">
                  <c:v>19.622641999999999</c:v>
                </c:pt>
                <c:pt idx="888">
                  <c:v>20.808625336927221</c:v>
                </c:pt>
                <c:pt idx="889">
                  <c:v>20.808624999999999</c:v>
                </c:pt>
                <c:pt idx="890">
                  <c:v>19.326146000000001</c:v>
                </c:pt>
                <c:pt idx="891">
                  <c:v>19.02965</c:v>
                </c:pt>
                <c:pt idx="892">
                  <c:v>20.215633</c:v>
                </c:pt>
                <c:pt idx="893">
                  <c:v>17.547169811320757</c:v>
                </c:pt>
                <c:pt idx="894">
                  <c:v>19.622641999999999</c:v>
                </c:pt>
                <c:pt idx="895">
                  <c:v>20.512129000000002</c:v>
                </c:pt>
                <c:pt idx="896">
                  <c:v>19.177897999999999</c:v>
                </c:pt>
                <c:pt idx="897">
                  <c:v>20.808625336927221</c:v>
                </c:pt>
                <c:pt idx="898">
                  <c:v>20.808624999999999</c:v>
                </c:pt>
                <c:pt idx="899">
                  <c:v>20.215633</c:v>
                </c:pt>
                <c:pt idx="900">
                  <c:v>18.584906</c:v>
                </c:pt>
                <c:pt idx="901">
                  <c:v>19.919136999999999</c:v>
                </c:pt>
                <c:pt idx="902">
                  <c:v>18.881401617250674</c:v>
                </c:pt>
                <c:pt idx="903">
                  <c:v>18.881401617250674</c:v>
                </c:pt>
                <c:pt idx="904">
                  <c:v>18.881402000000001</c:v>
                </c:pt>
                <c:pt idx="905">
                  <c:v>18.584905660377359</c:v>
                </c:pt>
                <c:pt idx="906">
                  <c:v>18.584905660377359</c:v>
                </c:pt>
                <c:pt idx="907">
                  <c:v>20.067385444743934</c:v>
                </c:pt>
                <c:pt idx="908">
                  <c:v>19.326145552560646</c:v>
                </c:pt>
                <c:pt idx="909">
                  <c:v>19.02965</c:v>
                </c:pt>
                <c:pt idx="910">
                  <c:v>19.474394</c:v>
                </c:pt>
                <c:pt idx="911">
                  <c:v>19.474393530997304</c:v>
                </c:pt>
                <c:pt idx="912">
                  <c:v>20.067385444743934</c:v>
                </c:pt>
                <c:pt idx="913">
                  <c:v>20.512129380053906</c:v>
                </c:pt>
                <c:pt idx="914">
                  <c:v>19.622641509433961</c:v>
                </c:pt>
                <c:pt idx="915">
                  <c:v>19.029649595687331</c:v>
                </c:pt>
                <c:pt idx="916">
                  <c:v>19.919137466307276</c:v>
                </c:pt>
                <c:pt idx="917">
                  <c:v>20.067385444743934</c:v>
                </c:pt>
                <c:pt idx="918">
                  <c:v>19.177897574123989</c:v>
                </c:pt>
                <c:pt idx="919">
                  <c:v>18.436657681940702</c:v>
                </c:pt>
                <c:pt idx="920">
                  <c:v>16.509433999999999</c:v>
                </c:pt>
                <c:pt idx="921">
                  <c:v>16.212938000000001</c:v>
                </c:pt>
                <c:pt idx="922">
                  <c:v>17.250674</c:v>
                </c:pt>
                <c:pt idx="923">
                  <c:v>16.954177999999999</c:v>
                </c:pt>
                <c:pt idx="924">
                  <c:v>17.398921999999999</c:v>
                </c:pt>
                <c:pt idx="925">
                  <c:v>16.657681940700808</c:v>
                </c:pt>
                <c:pt idx="926">
                  <c:v>15.768194070080863</c:v>
                </c:pt>
                <c:pt idx="927">
                  <c:v>16.509433962264151</c:v>
                </c:pt>
                <c:pt idx="928">
                  <c:v>17.843665768194072</c:v>
                </c:pt>
                <c:pt idx="929">
                  <c:v>17.398921832884099</c:v>
                </c:pt>
                <c:pt idx="930">
                  <c:v>16.657681940700808</c:v>
                </c:pt>
                <c:pt idx="931">
                  <c:v>18.584906</c:v>
                </c:pt>
                <c:pt idx="932">
                  <c:v>18.436657681940702</c:v>
                </c:pt>
                <c:pt idx="933">
                  <c:v>18.436658000000001</c:v>
                </c:pt>
                <c:pt idx="934">
                  <c:v>17.398921999999999</c:v>
                </c:pt>
                <c:pt idx="935">
                  <c:v>17.843665999999999</c:v>
                </c:pt>
                <c:pt idx="936">
                  <c:v>18.584905660377359</c:v>
                </c:pt>
                <c:pt idx="937">
                  <c:v>17.843665768194072</c:v>
                </c:pt>
                <c:pt idx="938">
                  <c:v>17.843665768194072</c:v>
                </c:pt>
                <c:pt idx="939">
                  <c:v>18.436657681940702</c:v>
                </c:pt>
                <c:pt idx="940">
                  <c:v>19.474393530997304</c:v>
                </c:pt>
                <c:pt idx="941">
                  <c:v>18.584905660377359</c:v>
                </c:pt>
                <c:pt idx="942">
                  <c:v>18.584906</c:v>
                </c:pt>
                <c:pt idx="943">
                  <c:v>18.881402000000001</c:v>
                </c:pt>
                <c:pt idx="944">
                  <c:v>17.991914000000001</c:v>
                </c:pt>
                <c:pt idx="945">
                  <c:v>19.474393530997304</c:v>
                </c:pt>
                <c:pt idx="946">
                  <c:v>20.660377358490564</c:v>
                </c:pt>
                <c:pt idx="947">
                  <c:v>20.956873315363879</c:v>
                </c:pt>
                <c:pt idx="948">
                  <c:v>19.622641509433961</c:v>
                </c:pt>
                <c:pt idx="949">
                  <c:v>20.512129380053906</c:v>
                </c:pt>
                <c:pt idx="950">
                  <c:v>20.808625336927221</c:v>
                </c:pt>
                <c:pt idx="951">
                  <c:v>21.10512129380054</c:v>
                </c:pt>
                <c:pt idx="952">
                  <c:v>20.808625336927221</c:v>
                </c:pt>
                <c:pt idx="953">
                  <c:v>20.512129380053906</c:v>
                </c:pt>
                <c:pt idx="954">
                  <c:v>18.733153638814017</c:v>
                </c:pt>
                <c:pt idx="955">
                  <c:v>19.622641509433961</c:v>
                </c:pt>
                <c:pt idx="956">
                  <c:v>19.177897999999999</c:v>
                </c:pt>
                <c:pt idx="957">
                  <c:v>19.622641509433961</c:v>
                </c:pt>
                <c:pt idx="958">
                  <c:v>19.622641999999999</c:v>
                </c:pt>
                <c:pt idx="959">
                  <c:v>18.288409999999999</c:v>
                </c:pt>
                <c:pt idx="960">
                  <c:v>19.474393530997304</c:v>
                </c:pt>
                <c:pt idx="961">
                  <c:v>16.657682000000001</c:v>
                </c:pt>
                <c:pt idx="962">
                  <c:v>16.361186</c:v>
                </c:pt>
                <c:pt idx="963">
                  <c:v>16.954177999999999</c:v>
                </c:pt>
                <c:pt idx="964">
                  <c:v>17.102426000000001</c:v>
                </c:pt>
                <c:pt idx="965">
                  <c:v>16.954177999999999</c:v>
                </c:pt>
                <c:pt idx="966">
                  <c:v>16.509433999999999</c:v>
                </c:pt>
                <c:pt idx="967">
                  <c:v>16.657681940700808</c:v>
                </c:pt>
                <c:pt idx="968">
                  <c:v>17.695418</c:v>
                </c:pt>
                <c:pt idx="969">
                  <c:v>17.695418</c:v>
                </c:pt>
                <c:pt idx="970">
                  <c:v>17.695418</c:v>
                </c:pt>
                <c:pt idx="971">
                  <c:v>19.474394</c:v>
                </c:pt>
                <c:pt idx="972">
                  <c:v>21.105121</c:v>
                </c:pt>
                <c:pt idx="973">
                  <c:v>18.584906</c:v>
                </c:pt>
                <c:pt idx="974">
                  <c:v>20.215633</c:v>
                </c:pt>
                <c:pt idx="975">
                  <c:v>19.326146000000001</c:v>
                </c:pt>
                <c:pt idx="976">
                  <c:v>17.398921999999999</c:v>
                </c:pt>
                <c:pt idx="977">
                  <c:v>16.657682000000001</c:v>
                </c:pt>
                <c:pt idx="978">
                  <c:v>17.398921999999999</c:v>
                </c:pt>
                <c:pt idx="979">
                  <c:v>17.398921999999999</c:v>
                </c:pt>
                <c:pt idx="980">
                  <c:v>17.250674</c:v>
                </c:pt>
                <c:pt idx="981">
                  <c:v>16.212938000000001</c:v>
                </c:pt>
                <c:pt idx="982">
                  <c:v>16.80593</c:v>
                </c:pt>
                <c:pt idx="983">
                  <c:v>18.584906</c:v>
                </c:pt>
                <c:pt idx="984">
                  <c:v>17.843665999999999</c:v>
                </c:pt>
                <c:pt idx="985">
                  <c:v>17.991914000000001</c:v>
                </c:pt>
                <c:pt idx="986">
                  <c:v>18.288409999999999</c:v>
                </c:pt>
                <c:pt idx="987">
                  <c:v>18.584905660377359</c:v>
                </c:pt>
                <c:pt idx="988">
                  <c:v>18.584906</c:v>
                </c:pt>
                <c:pt idx="989">
                  <c:v>16.80593</c:v>
                </c:pt>
                <c:pt idx="990">
                  <c:v>17.250673854447442</c:v>
                </c:pt>
                <c:pt idx="991">
                  <c:v>17.250674</c:v>
                </c:pt>
                <c:pt idx="992">
                  <c:v>17.695418</c:v>
                </c:pt>
                <c:pt idx="993">
                  <c:v>18.733153638814017</c:v>
                </c:pt>
                <c:pt idx="994">
                  <c:v>18.733153999999999</c:v>
                </c:pt>
                <c:pt idx="995">
                  <c:v>18.881402000000001</c:v>
                </c:pt>
                <c:pt idx="996">
                  <c:v>18.436657681940702</c:v>
                </c:pt>
                <c:pt idx="997">
                  <c:v>17.843665999999999</c:v>
                </c:pt>
                <c:pt idx="998">
                  <c:v>18.733153999999999</c:v>
                </c:pt>
                <c:pt idx="999">
                  <c:v>18.288409999999999</c:v>
                </c:pt>
                <c:pt idx="1000">
                  <c:v>17.991914000000001</c:v>
                </c:pt>
                <c:pt idx="1001">
                  <c:v>19.177897999999999</c:v>
                </c:pt>
                <c:pt idx="1002">
                  <c:v>17.695418</c:v>
                </c:pt>
                <c:pt idx="1003">
                  <c:v>17.695418</c:v>
                </c:pt>
                <c:pt idx="1004">
                  <c:v>16.954177999999999</c:v>
                </c:pt>
                <c:pt idx="1005">
                  <c:v>16.805929919137466</c:v>
                </c:pt>
                <c:pt idx="1006">
                  <c:v>16.509433999999999</c:v>
                </c:pt>
                <c:pt idx="1007">
                  <c:v>16.657682000000001</c:v>
                </c:pt>
                <c:pt idx="1008">
                  <c:v>15.026954</c:v>
                </c:pt>
                <c:pt idx="1009">
                  <c:v>14.878705999999999</c:v>
                </c:pt>
                <c:pt idx="1010">
                  <c:v>15.916442</c:v>
                </c:pt>
                <c:pt idx="1011">
                  <c:v>16.064689999999999</c:v>
                </c:pt>
                <c:pt idx="1012">
                  <c:v>16.212938000000001</c:v>
                </c:pt>
                <c:pt idx="1013">
                  <c:v>16.212938005390836</c:v>
                </c:pt>
                <c:pt idx="1014">
                  <c:v>15.323449999999999</c:v>
                </c:pt>
                <c:pt idx="1015">
                  <c:v>20.808625336927221</c:v>
                </c:pt>
                <c:pt idx="1016">
                  <c:v>19.474394</c:v>
                </c:pt>
                <c:pt idx="1017">
                  <c:v>19.770889</c:v>
                </c:pt>
                <c:pt idx="1018">
                  <c:v>17.250673854447442</c:v>
                </c:pt>
                <c:pt idx="1019">
                  <c:v>18.288409703504044</c:v>
                </c:pt>
                <c:pt idx="1020">
                  <c:v>17.250673854447442</c:v>
                </c:pt>
                <c:pt idx="1021">
                  <c:v>15.619946091644206</c:v>
                </c:pt>
                <c:pt idx="1022">
                  <c:v>17.102425876010784</c:v>
                </c:pt>
                <c:pt idx="1023">
                  <c:v>19.177897574123989</c:v>
                </c:pt>
                <c:pt idx="1024">
                  <c:v>19.177897574123989</c:v>
                </c:pt>
                <c:pt idx="1025">
                  <c:v>15.471698</c:v>
                </c:pt>
                <c:pt idx="1026">
                  <c:v>15.471698</c:v>
                </c:pt>
                <c:pt idx="1027">
                  <c:v>15.026954</c:v>
                </c:pt>
                <c:pt idx="1028">
                  <c:v>15.323449999999999</c:v>
                </c:pt>
                <c:pt idx="1029">
                  <c:v>14.878705999999999</c:v>
                </c:pt>
                <c:pt idx="1030">
                  <c:v>15.619946000000001</c:v>
                </c:pt>
                <c:pt idx="1031">
                  <c:v>15.619946091644206</c:v>
                </c:pt>
                <c:pt idx="1032">
                  <c:v>16.657682000000001</c:v>
                </c:pt>
                <c:pt idx="1033">
                  <c:v>16.064689999999999</c:v>
                </c:pt>
                <c:pt idx="1034">
                  <c:v>16.064690026954178</c:v>
                </c:pt>
                <c:pt idx="1035">
                  <c:v>16.064689999999999</c:v>
                </c:pt>
                <c:pt idx="1036">
                  <c:v>15.471698</c:v>
                </c:pt>
                <c:pt idx="1037">
                  <c:v>15.471698</c:v>
                </c:pt>
                <c:pt idx="1038">
                  <c:v>16.954177999999999</c:v>
                </c:pt>
                <c:pt idx="1039">
                  <c:v>15.768194070080863</c:v>
                </c:pt>
                <c:pt idx="1040">
                  <c:v>15.175202000000001</c:v>
                </c:pt>
                <c:pt idx="1041">
                  <c:v>16.80593</c:v>
                </c:pt>
                <c:pt idx="1042">
                  <c:v>15.471698</c:v>
                </c:pt>
                <c:pt idx="1043">
                  <c:v>16.657682000000001</c:v>
                </c:pt>
                <c:pt idx="1044">
                  <c:v>19.029649595687331</c:v>
                </c:pt>
                <c:pt idx="1045">
                  <c:v>17.991914000000001</c:v>
                </c:pt>
                <c:pt idx="1046">
                  <c:v>18.881402000000001</c:v>
                </c:pt>
                <c:pt idx="1047">
                  <c:v>18.288409999999999</c:v>
                </c:pt>
                <c:pt idx="1048">
                  <c:v>16.212938000000001</c:v>
                </c:pt>
                <c:pt idx="1049">
                  <c:v>17.250674</c:v>
                </c:pt>
                <c:pt idx="1050">
                  <c:v>17.102426000000001</c:v>
                </c:pt>
                <c:pt idx="1051">
                  <c:v>17.250674</c:v>
                </c:pt>
                <c:pt idx="1052">
                  <c:v>17.102426000000001</c:v>
                </c:pt>
                <c:pt idx="1053">
                  <c:v>18.288409999999999</c:v>
                </c:pt>
                <c:pt idx="1054">
                  <c:v>19.02965</c:v>
                </c:pt>
                <c:pt idx="1055">
                  <c:v>19.02965</c:v>
                </c:pt>
                <c:pt idx="1056">
                  <c:v>18.288409999999999</c:v>
                </c:pt>
                <c:pt idx="1057">
                  <c:v>18.288409999999999</c:v>
                </c:pt>
                <c:pt idx="1058">
                  <c:v>17.695418</c:v>
                </c:pt>
                <c:pt idx="1059">
                  <c:v>17.991914000000001</c:v>
                </c:pt>
                <c:pt idx="1060">
                  <c:v>18.584906</c:v>
                </c:pt>
                <c:pt idx="1061">
                  <c:v>19.177897999999999</c:v>
                </c:pt>
                <c:pt idx="1062">
                  <c:v>19.326146000000001</c:v>
                </c:pt>
                <c:pt idx="1063">
                  <c:v>19.622641999999999</c:v>
                </c:pt>
                <c:pt idx="1064">
                  <c:v>19.326146000000001</c:v>
                </c:pt>
                <c:pt idx="1065">
                  <c:v>18.584906</c:v>
                </c:pt>
                <c:pt idx="1066">
                  <c:v>19.177897999999999</c:v>
                </c:pt>
                <c:pt idx="1067">
                  <c:v>19.474394</c:v>
                </c:pt>
                <c:pt idx="1068">
                  <c:v>16.064690026954178</c:v>
                </c:pt>
                <c:pt idx="1069">
                  <c:v>20.956873315363879</c:v>
                </c:pt>
                <c:pt idx="1070">
                  <c:v>20.808625336927221</c:v>
                </c:pt>
                <c:pt idx="1071">
                  <c:v>19.622641509433961</c:v>
                </c:pt>
                <c:pt idx="1072">
                  <c:v>17.843665768194072</c:v>
                </c:pt>
                <c:pt idx="1073">
                  <c:v>18.288409703504044</c:v>
                </c:pt>
                <c:pt idx="1074">
                  <c:v>18.288409703504044</c:v>
                </c:pt>
                <c:pt idx="1075">
                  <c:v>18.584906</c:v>
                </c:pt>
                <c:pt idx="1076">
                  <c:v>18.140161725067387</c:v>
                </c:pt>
                <c:pt idx="1077">
                  <c:v>17.695417789757414</c:v>
                </c:pt>
                <c:pt idx="1078">
                  <c:v>18.881401617250674</c:v>
                </c:pt>
                <c:pt idx="1079">
                  <c:v>17.695417789757414</c:v>
                </c:pt>
                <c:pt idx="1080">
                  <c:v>17.547169811320757</c:v>
                </c:pt>
                <c:pt idx="1081">
                  <c:v>17.547169811320757</c:v>
                </c:pt>
                <c:pt idx="1082">
                  <c:v>17.547170000000001</c:v>
                </c:pt>
                <c:pt idx="1083">
                  <c:v>19.029649595687331</c:v>
                </c:pt>
                <c:pt idx="1084">
                  <c:v>18.881401617250674</c:v>
                </c:pt>
                <c:pt idx="1085">
                  <c:v>17.102425876010784</c:v>
                </c:pt>
                <c:pt idx="1086">
                  <c:v>17.250674</c:v>
                </c:pt>
                <c:pt idx="1087">
                  <c:v>17.250673854447442</c:v>
                </c:pt>
                <c:pt idx="1088">
                  <c:v>17.547169811320757</c:v>
                </c:pt>
                <c:pt idx="1089">
                  <c:v>16.954177897574127</c:v>
                </c:pt>
                <c:pt idx="1090">
                  <c:v>19.326145552560646</c:v>
                </c:pt>
                <c:pt idx="1091">
                  <c:v>19.326146000000001</c:v>
                </c:pt>
                <c:pt idx="1092">
                  <c:v>20.363881401617249</c:v>
                </c:pt>
                <c:pt idx="1093">
                  <c:v>20.363880999999999</c:v>
                </c:pt>
                <c:pt idx="1094">
                  <c:v>21.253369272237197</c:v>
                </c:pt>
                <c:pt idx="1095">
                  <c:v>21.253368999999999</c:v>
                </c:pt>
                <c:pt idx="1096">
                  <c:v>21.253369272237197</c:v>
                </c:pt>
                <c:pt idx="1097">
                  <c:v>21.253368999999999</c:v>
                </c:pt>
                <c:pt idx="1098">
                  <c:v>21.10512129380054</c:v>
                </c:pt>
                <c:pt idx="1099">
                  <c:v>21.105121</c:v>
                </c:pt>
                <c:pt idx="1100">
                  <c:v>19.326145552560646</c:v>
                </c:pt>
                <c:pt idx="1101">
                  <c:v>19.326146000000001</c:v>
                </c:pt>
                <c:pt idx="1102">
                  <c:v>19.770889487870619</c:v>
                </c:pt>
                <c:pt idx="1103">
                  <c:v>19.770889</c:v>
                </c:pt>
                <c:pt idx="1104">
                  <c:v>19.770889487870619</c:v>
                </c:pt>
                <c:pt idx="1105">
                  <c:v>18.584905660377359</c:v>
                </c:pt>
                <c:pt idx="1106">
                  <c:v>18.436658000000001</c:v>
                </c:pt>
                <c:pt idx="1107">
                  <c:v>19.622641999999999</c:v>
                </c:pt>
                <c:pt idx="1108">
                  <c:v>20.956873315363879</c:v>
                </c:pt>
                <c:pt idx="1109">
                  <c:v>19.474393530997304</c:v>
                </c:pt>
                <c:pt idx="1110">
                  <c:v>17.991914000000001</c:v>
                </c:pt>
                <c:pt idx="1111">
                  <c:v>18.881402000000001</c:v>
                </c:pt>
                <c:pt idx="1112">
                  <c:v>19.177897999999999</c:v>
                </c:pt>
                <c:pt idx="1113">
                  <c:v>16.954177999999999</c:v>
                </c:pt>
                <c:pt idx="1114">
                  <c:v>16.509433999999999</c:v>
                </c:pt>
                <c:pt idx="1115">
                  <c:v>19.177897999999999</c:v>
                </c:pt>
                <c:pt idx="1116">
                  <c:v>18.584906</c:v>
                </c:pt>
                <c:pt idx="1117">
                  <c:v>19.02965</c:v>
                </c:pt>
                <c:pt idx="1118">
                  <c:v>19.02965</c:v>
                </c:pt>
                <c:pt idx="1119">
                  <c:v>19.919137466307276</c:v>
                </c:pt>
                <c:pt idx="1120">
                  <c:v>19.622641999999999</c:v>
                </c:pt>
                <c:pt idx="1121">
                  <c:v>18.436658000000001</c:v>
                </c:pt>
                <c:pt idx="1122">
                  <c:v>20.215633</c:v>
                </c:pt>
                <c:pt idx="1123">
                  <c:v>17.250674</c:v>
                </c:pt>
                <c:pt idx="1124">
                  <c:v>21.401617250673855</c:v>
                </c:pt>
                <c:pt idx="1125">
                  <c:v>21.253369272237197</c:v>
                </c:pt>
                <c:pt idx="1126">
                  <c:v>20.215633423180591</c:v>
                </c:pt>
                <c:pt idx="1127">
                  <c:v>20.215633423180591</c:v>
                </c:pt>
                <c:pt idx="1128">
                  <c:v>19.919137466307276</c:v>
                </c:pt>
                <c:pt idx="1129">
                  <c:v>19.326146000000001</c:v>
                </c:pt>
                <c:pt idx="1130">
                  <c:v>18.733153999999999</c:v>
                </c:pt>
                <c:pt idx="1131">
                  <c:v>20.067385444743934</c:v>
                </c:pt>
                <c:pt idx="1132">
                  <c:v>20.067385000000002</c:v>
                </c:pt>
                <c:pt idx="1133">
                  <c:v>20.363880999999999</c:v>
                </c:pt>
                <c:pt idx="1134">
                  <c:v>21.253368999999999</c:v>
                </c:pt>
                <c:pt idx="1135">
                  <c:v>21.846361185983827</c:v>
                </c:pt>
                <c:pt idx="1136">
                  <c:v>21.253368999999999</c:v>
                </c:pt>
                <c:pt idx="1137">
                  <c:v>21.698112999999999</c:v>
                </c:pt>
                <c:pt idx="1138">
                  <c:v>21.698112999999999</c:v>
                </c:pt>
                <c:pt idx="1139">
                  <c:v>21.401617000000002</c:v>
                </c:pt>
                <c:pt idx="1140">
                  <c:v>21.994609000000001</c:v>
                </c:pt>
                <c:pt idx="1141">
                  <c:v>20.956873000000002</c:v>
                </c:pt>
                <c:pt idx="1142">
                  <c:v>20.956873315363879</c:v>
                </c:pt>
                <c:pt idx="1143">
                  <c:v>20.956873315363879</c:v>
                </c:pt>
                <c:pt idx="1144">
                  <c:v>20.956873315363879</c:v>
                </c:pt>
                <c:pt idx="1145">
                  <c:v>20.956873315363879</c:v>
                </c:pt>
                <c:pt idx="1146">
                  <c:v>20.956873000000002</c:v>
                </c:pt>
                <c:pt idx="1147">
                  <c:v>20.808624999999999</c:v>
                </c:pt>
                <c:pt idx="1148">
                  <c:v>18.584906</c:v>
                </c:pt>
                <c:pt idx="1149">
                  <c:v>18.733153999999999</c:v>
                </c:pt>
                <c:pt idx="1150">
                  <c:v>19.622641999999999</c:v>
                </c:pt>
                <c:pt idx="1151">
                  <c:v>19.919136999999999</c:v>
                </c:pt>
                <c:pt idx="1152">
                  <c:v>21.401617000000002</c:v>
                </c:pt>
                <c:pt idx="1153">
                  <c:v>19.622641999999999</c:v>
                </c:pt>
                <c:pt idx="1154">
                  <c:v>20.067385000000002</c:v>
                </c:pt>
                <c:pt idx="1155">
                  <c:v>24.218328840970351</c:v>
                </c:pt>
                <c:pt idx="1156">
                  <c:v>24.959568999999998</c:v>
                </c:pt>
                <c:pt idx="1157">
                  <c:v>26.738544000000001</c:v>
                </c:pt>
                <c:pt idx="1158">
                  <c:v>25.700809</c:v>
                </c:pt>
                <c:pt idx="1159">
                  <c:v>27.183288000000001</c:v>
                </c:pt>
                <c:pt idx="1160">
                  <c:v>26.738544474393532</c:v>
                </c:pt>
                <c:pt idx="1161">
                  <c:v>26.738544000000001</c:v>
                </c:pt>
                <c:pt idx="1162">
                  <c:v>27.035040431266847</c:v>
                </c:pt>
                <c:pt idx="1163">
                  <c:v>27.331536</c:v>
                </c:pt>
                <c:pt idx="1164">
                  <c:v>25.849056999999998</c:v>
                </c:pt>
                <c:pt idx="1165">
                  <c:v>27.628032000000001</c:v>
                </c:pt>
                <c:pt idx="1166">
                  <c:v>26.590295999999999</c:v>
                </c:pt>
                <c:pt idx="1167">
                  <c:v>25.107817000000001</c:v>
                </c:pt>
                <c:pt idx="1168">
                  <c:v>26.293800539083559</c:v>
                </c:pt>
                <c:pt idx="1169">
                  <c:v>25.849056999999998</c:v>
                </c:pt>
                <c:pt idx="1170">
                  <c:v>26.738544000000001</c:v>
                </c:pt>
                <c:pt idx="1171">
                  <c:v>25.849056999999998</c:v>
                </c:pt>
                <c:pt idx="1172">
                  <c:v>26.590296495956874</c:v>
                </c:pt>
                <c:pt idx="1173">
                  <c:v>26.590295999999999</c:v>
                </c:pt>
                <c:pt idx="1174">
                  <c:v>27.628032000000001</c:v>
                </c:pt>
                <c:pt idx="1175">
                  <c:v>27.331536</c:v>
                </c:pt>
                <c:pt idx="1176">
                  <c:v>28.221024</c:v>
                </c:pt>
                <c:pt idx="1177">
                  <c:v>26.145553</c:v>
                </c:pt>
                <c:pt idx="1178">
                  <c:v>25.997305000000001</c:v>
                </c:pt>
                <c:pt idx="1179">
                  <c:v>27.035040431266847</c:v>
                </c:pt>
                <c:pt idx="1180">
                  <c:v>27.035039999999999</c:v>
                </c:pt>
                <c:pt idx="1181">
                  <c:v>27.183288409703504</c:v>
                </c:pt>
                <c:pt idx="1182">
                  <c:v>28.814015999999999</c:v>
                </c:pt>
                <c:pt idx="1183">
                  <c:v>29.110512</c:v>
                </c:pt>
                <c:pt idx="1184">
                  <c:v>30.296495956873315</c:v>
                </c:pt>
                <c:pt idx="1185">
                  <c:v>28.814015999999999</c:v>
                </c:pt>
                <c:pt idx="1186">
                  <c:v>30</c:v>
                </c:pt>
                <c:pt idx="1187">
                  <c:v>30</c:v>
                </c:pt>
                <c:pt idx="1188">
                  <c:v>31.185984000000001</c:v>
                </c:pt>
                <c:pt idx="1189">
                  <c:v>32.223719676549862</c:v>
                </c:pt>
                <c:pt idx="1190">
                  <c:v>32.223719676549862</c:v>
                </c:pt>
                <c:pt idx="1191">
                  <c:v>32.223719676549862</c:v>
                </c:pt>
                <c:pt idx="1192">
                  <c:v>32.22372</c:v>
                </c:pt>
                <c:pt idx="1193">
                  <c:v>32.075471999999998</c:v>
                </c:pt>
                <c:pt idx="1194">
                  <c:v>30.741240000000001</c:v>
                </c:pt>
                <c:pt idx="1195">
                  <c:v>31.334232</c:v>
                </c:pt>
                <c:pt idx="1196">
                  <c:v>31.778976</c:v>
                </c:pt>
                <c:pt idx="1197">
                  <c:v>33.113207547169814</c:v>
                </c:pt>
                <c:pt idx="1198">
                  <c:v>33.113207547169814</c:v>
                </c:pt>
                <c:pt idx="1199">
                  <c:v>33.113208</c:v>
                </c:pt>
                <c:pt idx="1200">
                  <c:v>30.889488</c:v>
                </c:pt>
                <c:pt idx="1201">
                  <c:v>31.037735999999999</c:v>
                </c:pt>
                <c:pt idx="1202">
                  <c:v>35.485174999999998</c:v>
                </c:pt>
                <c:pt idx="1203">
                  <c:v>35.040430999999998</c:v>
                </c:pt>
                <c:pt idx="1204">
                  <c:v>35.633423000000001</c:v>
                </c:pt>
                <c:pt idx="1205">
                  <c:v>37.560647000000003</c:v>
                </c:pt>
                <c:pt idx="1206">
                  <c:v>37.560647000000003</c:v>
                </c:pt>
                <c:pt idx="1207">
                  <c:v>38.153638814016176</c:v>
                </c:pt>
                <c:pt idx="1208">
                  <c:v>38.153638999999998</c:v>
                </c:pt>
                <c:pt idx="1209">
                  <c:v>37.264150999999998</c:v>
                </c:pt>
                <c:pt idx="1210">
                  <c:v>37.412399000000001</c:v>
                </c:pt>
                <c:pt idx="1211">
                  <c:v>38.450135000000003</c:v>
                </c:pt>
                <c:pt idx="1212">
                  <c:v>37.560647000000003</c:v>
                </c:pt>
                <c:pt idx="1213">
                  <c:v>36.671159000000003</c:v>
                </c:pt>
                <c:pt idx="1214">
                  <c:v>35.336927000000003</c:v>
                </c:pt>
                <c:pt idx="1215">
                  <c:v>34.743935309973047</c:v>
                </c:pt>
                <c:pt idx="1216">
                  <c:v>34.743935</c:v>
                </c:pt>
                <c:pt idx="1217">
                  <c:v>34.595687331536389</c:v>
                </c:pt>
                <c:pt idx="1218">
                  <c:v>34.595686999999998</c:v>
                </c:pt>
                <c:pt idx="1219">
                  <c:v>34.595686999999998</c:v>
                </c:pt>
                <c:pt idx="1220">
                  <c:v>35.040430999999998</c:v>
                </c:pt>
                <c:pt idx="1221">
                  <c:v>35.781671159029649</c:v>
                </c:pt>
                <c:pt idx="1222">
                  <c:v>35.781671000000003</c:v>
                </c:pt>
                <c:pt idx="1223">
                  <c:v>34.447439000000003</c:v>
                </c:pt>
                <c:pt idx="1224">
                  <c:v>34.002695417789759</c:v>
                </c:pt>
                <c:pt idx="1225">
                  <c:v>34.447439353099732</c:v>
                </c:pt>
                <c:pt idx="1226">
                  <c:v>35.040431266846362</c:v>
                </c:pt>
                <c:pt idx="1227">
                  <c:v>36.967654986522909</c:v>
                </c:pt>
                <c:pt idx="1228">
                  <c:v>36.374663072776279</c:v>
                </c:pt>
                <c:pt idx="1229">
                  <c:v>41.415094000000003</c:v>
                </c:pt>
                <c:pt idx="1230">
                  <c:v>39.191375000000001</c:v>
                </c:pt>
                <c:pt idx="1231">
                  <c:v>38.005391000000003</c:v>
                </c:pt>
                <c:pt idx="1232">
                  <c:v>38.598382999999998</c:v>
                </c:pt>
                <c:pt idx="1233">
                  <c:v>40.970350404312669</c:v>
                </c:pt>
                <c:pt idx="1234">
                  <c:v>40.822102000000001</c:v>
                </c:pt>
                <c:pt idx="1235">
                  <c:v>41.266846000000001</c:v>
                </c:pt>
                <c:pt idx="1236">
                  <c:v>39.636119000000001</c:v>
                </c:pt>
                <c:pt idx="1237">
                  <c:v>40.525606469002696</c:v>
                </c:pt>
                <c:pt idx="1238">
                  <c:v>42.008086253369271</c:v>
                </c:pt>
                <c:pt idx="1239">
                  <c:v>40.673854447439354</c:v>
                </c:pt>
                <c:pt idx="1240">
                  <c:v>41.266846361185983</c:v>
                </c:pt>
                <c:pt idx="1241">
                  <c:v>40.525606469002696</c:v>
                </c:pt>
                <c:pt idx="1242">
                  <c:v>41.415094339622641</c:v>
                </c:pt>
                <c:pt idx="1243">
                  <c:v>41.118597999999999</c:v>
                </c:pt>
                <c:pt idx="1244">
                  <c:v>43.935310000000001</c:v>
                </c:pt>
                <c:pt idx="1245">
                  <c:v>40.970350000000003</c:v>
                </c:pt>
                <c:pt idx="1246">
                  <c:v>42.008086253369271</c:v>
                </c:pt>
                <c:pt idx="1247">
                  <c:v>41.266846361185983</c:v>
                </c:pt>
                <c:pt idx="1248">
                  <c:v>41.415094339622641</c:v>
                </c:pt>
                <c:pt idx="1249">
                  <c:v>41.415094339622641</c:v>
                </c:pt>
                <c:pt idx="1250">
                  <c:v>44.083557999999996</c:v>
                </c:pt>
                <c:pt idx="1251">
                  <c:v>44.231805999999999</c:v>
                </c:pt>
                <c:pt idx="1252">
                  <c:v>42.897573999999999</c:v>
                </c:pt>
                <c:pt idx="1253">
                  <c:v>42.008085999999999</c:v>
                </c:pt>
                <c:pt idx="1254">
                  <c:v>41.563342318059298</c:v>
                </c:pt>
                <c:pt idx="1255">
                  <c:v>43.787061999999999</c:v>
                </c:pt>
                <c:pt idx="1256">
                  <c:v>40.970350000000003</c:v>
                </c:pt>
                <c:pt idx="1257">
                  <c:v>42.156334000000001</c:v>
                </c:pt>
                <c:pt idx="1258">
                  <c:v>43.194070080862531</c:v>
                </c:pt>
                <c:pt idx="1259">
                  <c:v>44.676549865229113</c:v>
                </c:pt>
                <c:pt idx="1260">
                  <c:v>42.008086253369271</c:v>
                </c:pt>
                <c:pt idx="1261">
                  <c:v>45.714285714285715</c:v>
                </c:pt>
                <c:pt idx="1262">
                  <c:v>44.528301886792455</c:v>
                </c:pt>
                <c:pt idx="1263">
                  <c:v>44.528301886792455</c:v>
                </c:pt>
                <c:pt idx="1264">
                  <c:v>43.935309973045818</c:v>
                </c:pt>
                <c:pt idx="1265">
                  <c:v>40.970350404312669</c:v>
                </c:pt>
                <c:pt idx="1266">
                  <c:v>40.970350404312669</c:v>
                </c:pt>
                <c:pt idx="1267">
                  <c:v>37.412399000000001</c:v>
                </c:pt>
                <c:pt idx="1268">
                  <c:v>39.487870999999998</c:v>
                </c:pt>
                <c:pt idx="1269">
                  <c:v>37.412399000000001</c:v>
                </c:pt>
                <c:pt idx="1270">
                  <c:v>37.412399000000001</c:v>
                </c:pt>
                <c:pt idx="1271">
                  <c:v>37.412399000000001</c:v>
                </c:pt>
                <c:pt idx="1272">
                  <c:v>39.636119000000001</c:v>
                </c:pt>
                <c:pt idx="1273">
                  <c:v>37.708894878706197</c:v>
                </c:pt>
                <c:pt idx="1274">
                  <c:v>37.708894999999998</c:v>
                </c:pt>
                <c:pt idx="1275">
                  <c:v>39.487870619946094</c:v>
                </c:pt>
                <c:pt idx="1276">
                  <c:v>39.487870619946094</c:v>
                </c:pt>
                <c:pt idx="1277">
                  <c:v>39.784367000000003</c:v>
                </c:pt>
                <c:pt idx="1278">
                  <c:v>40.229110512129381</c:v>
                </c:pt>
                <c:pt idx="1279">
                  <c:v>38.153638999999998</c:v>
                </c:pt>
                <c:pt idx="1280">
                  <c:v>39.191374663072779</c:v>
                </c:pt>
                <c:pt idx="1281">
                  <c:v>39.191375000000001</c:v>
                </c:pt>
                <c:pt idx="1282">
                  <c:v>41.563342318059298</c:v>
                </c:pt>
                <c:pt idx="1283">
                  <c:v>38.746630727762806</c:v>
                </c:pt>
                <c:pt idx="1284">
                  <c:v>39.191374663072779</c:v>
                </c:pt>
                <c:pt idx="1285">
                  <c:v>40.229110512129381</c:v>
                </c:pt>
                <c:pt idx="1286">
                  <c:v>40.673853999999999</c:v>
                </c:pt>
                <c:pt idx="1287">
                  <c:v>38.450135000000003</c:v>
                </c:pt>
                <c:pt idx="1288">
                  <c:v>38.598382999999998</c:v>
                </c:pt>
                <c:pt idx="1289">
                  <c:v>38.746631000000001</c:v>
                </c:pt>
                <c:pt idx="1290">
                  <c:v>38.746630727762806</c:v>
                </c:pt>
                <c:pt idx="1291">
                  <c:v>40.080863000000001</c:v>
                </c:pt>
                <c:pt idx="1292">
                  <c:v>37.857143000000001</c:v>
                </c:pt>
                <c:pt idx="1293">
                  <c:v>36.967655000000001</c:v>
                </c:pt>
                <c:pt idx="1294">
                  <c:v>38.450135000000003</c:v>
                </c:pt>
                <c:pt idx="1295">
                  <c:v>35.781671000000003</c:v>
                </c:pt>
                <c:pt idx="1296">
                  <c:v>38.598382999999998</c:v>
                </c:pt>
                <c:pt idx="1297">
                  <c:v>35.781671000000003</c:v>
                </c:pt>
                <c:pt idx="1298">
                  <c:v>29.703503999999999</c:v>
                </c:pt>
                <c:pt idx="1299">
                  <c:v>29.703503999999999</c:v>
                </c:pt>
                <c:pt idx="1300">
                  <c:v>29.851752000000001</c:v>
                </c:pt>
                <c:pt idx="1301">
                  <c:v>29.851752000000001</c:v>
                </c:pt>
                <c:pt idx="1302">
                  <c:v>30</c:v>
                </c:pt>
                <c:pt idx="1303">
                  <c:v>30</c:v>
                </c:pt>
                <c:pt idx="1304">
                  <c:v>31.927223999999999</c:v>
                </c:pt>
                <c:pt idx="1305">
                  <c:v>31.927223999999999</c:v>
                </c:pt>
                <c:pt idx="1306">
                  <c:v>29.110512</c:v>
                </c:pt>
                <c:pt idx="1307">
                  <c:v>29.110512</c:v>
                </c:pt>
                <c:pt idx="1308">
                  <c:v>29.851752000000001</c:v>
                </c:pt>
                <c:pt idx="1309">
                  <c:v>29.851752000000001</c:v>
                </c:pt>
                <c:pt idx="1310">
                  <c:v>30.296496000000001</c:v>
                </c:pt>
                <c:pt idx="1311">
                  <c:v>30.296496000000001</c:v>
                </c:pt>
                <c:pt idx="1312">
                  <c:v>28.962264000000001</c:v>
                </c:pt>
                <c:pt idx="1313">
                  <c:v>28.962264000000001</c:v>
                </c:pt>
                <c:pt idx="1314">
                  <c:v>31.927223999999999</c:v>
                </c:pt>
                <c:pt idx="1315">
                  <c:v>31.927223999999999</c:v>
                </c:pt>
                <c:pt idx="1316">
                  <c:v>28.81401617250674</c:v>
                </c:pt>
                <c:pt idx="1317">
                  <c:v>30.889488</c:v>
                </c:pt>
                <c:pt idx="1318">
                  <c:v>30.889488</c:v>
                </c:pt>
                <c:pt idx="1319">
                  <c:v>27.331536</c:v>
                </c:pt>
                <c:pt idx="1320">
                  <c:v>27.331536</c:v>
                </c:pt>
                <c:pt idx="1321">
                  <c:v>27.331536</c:v>
                </c:pt>
                <c:pt idx="1322">
                  <c:v>27.331536</c:v>
                </c:pt>
                <c:pt idx="1323">
                  <c:v>29.555256</c:v>
                </c:pt>
                <c:pt idx="1324">
                  <c:v>29.555256</c:v>
                </c:pt>
                <c:pt idx="1325">
                  <c:v>29.555256064690028</c:v>
                </c:pt>
                <c:pt idx="1326">
                  <c:v>27.479784366576819</c:v>
                </c:pt>
                <c:pt idx="1327">
                  <c:v>30.741239892183287</c:v>
                </c:pt>
                <c:pt idx="1328">
                  <c:v>27.628032000000001</c:v>
                </c:pt>
                <c:pt idx="1329">
                  <c:v>27.628032000000001</c:v>
                </c:pt>
                <c:pt idx="1330">
                  <c:v>29.703503999999999</c:v>
                </c:pt>
                <c:pt idx="1331">
                  <c:v>29.703503999999999</c:v>
                </c:pt>
                <c:pt idx="1332">
                  <c:v>27.924527999999999</c:v>
                </c:pt>
                <c:pt idx="1333">
                  <c:v>27.924527999999999</c:v>
                </c:pt>
                <c:pt idx="1334">
                  <c:v>29.703504043126685</c:v>
                </c:pt>
                <c:pt idx="1335">
                  <c:v>27.331536388140162</c:v>
                </c:pt>
                <c:pt idx="1336">
                  <c:v>29.555256064690028</c:v>
                </c:pt>
                <c:pt idx="1337">
                  <c:v>25.404312999999998</c:v>
                </c:pt>
                <c:pt idx="1338">
                  <c:v>27.924527999999999</c:v>
                </c:pt>
                <c:pt idx="1339">
                  <c:v>25.552561000000001</c:v>
                </c:pt>
                <c:pt idx="1340">
                  <c:v>26.293800999999998</c:v>
                </c:pt>
                <c:pt idx="1341">
                  <c:v>26.886792</c:v>
                </c:pt>
                <c:pt idx="1342">
                  <c:v>28.221024</c:v>
                </c:pt>
                <c:pt idx="1343">
                  <c:v>27.183288000000001</c:v>
                </c:pt>
                <c:pt idx="1344">
                  <c:v>27.331536388140162</c:v>
                </c:pt>
                <c:pt idx="1345">
                  <c:v>27.331536388140162</c:v>
                </c:pt>
                <c:pt idx="1346">
                  <c:v>27.331536</c:v>
                </c:pt>
                <c:pt idx="1347">
                  <c:v>26.145552560646902</c:v>
                </c:pt>
                <c:pt idx="1348">
                  <c:v>26.145552560646902</c:v>
                </c:pt>
                <c:pt idx="1349">
                  <c:v>26.145553</c:v>
                </c:pt>
                <c:pt idx="1350">
                  <c:v>28.369271999999999</c:v>
                </c:pt>
                <c:pt idx="1351">
                  <c:v>27.479783999999999</c:v>
                </c:pt>
                <c:pt idx="1352">
                  <c:v>29.110512</c:v>
                </c:pt>
                <c:pt idx="1353">
                  <c:v>27.479784366576819</c:v>
                </c:pt>
                <c:pt idx="1354">
                  <c:v>29.110512</c:v>
                </c:pt>
                <c:pt idx="1355">
                  <c:v>25.700809</c:v>
                </c:pt>
                <c:pt idx="1356">
                  <c:v>27.628032345013477</c:v>
                </c:pt>
                <c:pt idx="1357">
                  <c:v>25.849056603773583</c:v>
                </c:pt>
                <c:pt idx="1358">
                  <c:v>27.924527999999999</c:v>
                </c:pt>
                <c:pt idx="1359">
                  <c:v>27.183288000000001</c:v>
                </c:pt>
                <c:pt idx="1360">
                  <c:v>29.703503999999999</c:v>
                </c:pt>
                <c:pt idx="1361">
                  <c:v>29.110512</c:v>
                </c:pt>
                <c:pt idx="1362">
                  <c:v>27.77628</c:v>
                </c:pt>
                <c:pt idx="1363">
                  <c:v>26.886792</c:v>
                </c:pt>
                <c:pt idx="1364">
                  <c:v>28.665768</c:v>
                </c:pt>
                <c:pt idx="1365">
                  <c:v>26.442048517520217</c:v>
                </c:pt>
                <c:pt idx="1366">
                  <c:v>26.442049000000001</c:v>
                </c:pt>
                <c:pt idx="1367">
                  <c:v>28.369271999999999</c:v>
                </c:pt>
                <c:pt idx="1368">
                  <c:v>27.924527999999999</c:v>
                </c:pt>
                <c:pt idx="1369">
                  <c:v>27.628032000000001</c:v>
                </c:pt>
                <c:pt idx="1370">
                  <c:v>26.886792</c:v>
                </c:pt>
                <c:pt idx="1371">
                  <c:v>28.072776000000001</c:v>
                </c:pt>
                <c:pt idx="1372">
                  <c:v>27.479783999999999</c:v>
                </c:pt>
                <c:pt idx="1373">
                  <c:v>26.738544000000001</c:v>
                </c:pt>
                <c:pt idx="1374">
                  <c:v>27.035039999999999</c:v>
                </c:pt>
                <c:pt idx="1375">
                  <c:v>27.77628</c:v>
                </c:pt>
                <c:pt idx="1376">
                  <c:v>26.590296495956874</c:v>
                </c:pt>
                <c:pt idx="1377">
                  <c:v>27.183288409703504</c:v>
                </c:pt>
                <c:pt idx="1378">
                  <c:v>29.110512129380055</c:v>
                </c:pt>
                <c:pt idx="1379">
                  <c:v>26.886792452830189</c:v>
                </c:pt>
                <c:pt idx="1380">
                  <c:v>26.145552560646902</c:v>
                </c:pt>
                <c:pt idx="1381">
                  <c:v>25.552560646900268</c:v>
                </c:pt>
                <c:pt idx="1382">
                  <c:v>26.145552560646902</c:v>
                </c:pt>
                <c:pt idx="1383">
                  <c:v>23.180592991913748</c:v>
                </c:pt>
                <c:pt idx="1384">
                  <c:v>24.514824999999998</c:v>
                </c:pt>
                <c:pt idx="1385">
                  <c:v>24.514824999999998</c:v>
                </c:pt>
                <c:pt idx="1386">
                  <c:v>25.256065</c:v>
                </c:pt>
                <c:pt idx="1387">
                  <c:v>22.587600999999999</c:v>
                </c:pt>
                <c:pt idx="1388">
                  <c:v>22.884097000000001</c:v>
                </c:pt>
                <c:pt idx="1389">
                  <c:v>25.849056603773583</c:v>
                </c:pt>
                <c:pt idx="1390">
                  <c:v>26.293800539083559</c:v>
                </c:pt>
                <c:pt idx="1391">
                  <c:v>27.035040431266847</c:v>
                </c:pt>
                <c:pt idx="1392">
                  <c:v>25.849056603773583</c:v>
                </c:pt>
                <c:pt idx="1393">
                  <c:v>23.032345013477091</c:v>
                </c:pt>
                <c:pt idx="1394">
                  <c:v>23.032345013477091</c:v>
                </c:pt>
                <c:pt idx="1395">
                  <c:v>25.849056603773583</c:v>
                </c:pt>
                <c:pt idx="1396">
                  <c:v>25.256065</c:v>
                </c:pt>
                <c:pt idx="1397">
                  <c:v>25.256065</c:v>
                </c:pt>
                <c:pt idx="1398">
                  <c:v>26.442049000000001</c:v>
                </c:pt>
                <c:pt idx="1399">
                  <c:v>26.442049000000001</c:v>
                </c:pt>
                <c:pt idx="1400">
                  <c:v>23.921832884097036</c:v>
                </c:pt>
                <c:pt idx="1401">
                  <c:v>24.811321</c:v>
                </c:pt>
                <c:pt idx="1402">
                  <c:v>23.477088948787063</c:v>
                </c:pt>
                <c:pt idx="1403">
                  <c:v>25.552560646900268</c:v>
                </c:pt>
                <c:pt idx="1404">
                  <c:v>26.442048517520217</c:v>
                </c:pt>
                <c:pt idx="1405">
                  <c:v>23.625336927223721</c:v>
                </c:pt>
                <c:pt idx="1406">
                  <c:v>24.959568999999998</c:v>
                </c:pt>
                <c:pt idx="1407">
                  <c:v>24.959568999999998</c:v>
                </c:pt>
                <c:pt idx="1408">
                  <c:v>24.663072776280323</c:v>
                </c:pt>
                <c:pt idx="1409">
                  <c:v>23.773584905660378</c:v>
                </c:pt>
                <c:pt idx="1410">
                  <c:v>24.959568999999998</c:v>
                </c:pt>
                <c:pt idx="1411">
                  <c:v>24.959568999999998</c:v>
                </c:pt>
                <c:pt idx="1412">
                  <c:v>24.366576999999999</c:v>
                </c:pt>
                <c:pt idx="1413">
                  <c:v>24.366576999999999</c:v>
                </c:pt>
                <c:pt idx="1414">
                  <c:v>24.959568999999998</c:v>
                </c:pt>
                <c:pt idx="1415">
                  <c:v>24.959568999999998</c:v>
                </c:pt>
                <c:pt idx="1416">
                  <c:v>24.070080999999998</c:v>
                </c:pt>
                <c:pt idx="1417">
                  <c:v>24.070080999999998</c:v>
                </c:pt>
                <c:pt idx="1418">
                  <c:v>23.921832884097036</c:v>
                </c:pt>
                <c:pt idx="1419">
                  <c:v>24.070080862533693</c:v>
                </c:pt>
                <c:pt idx="1420">
                  <c:v>23.328840970350406</c:v>
                </c:pt>
                <c:pt idx="1421">
                  <c:v>24.959568733153638</c:v>
                </c:pt>
                <c:pt idx="1422">
                  <c:v>21.994609164420485</c:v>
                </c:pt>
                <c:pt idx="1423">
                  <c:v>25.256064690026953</c:v>
                </c:pt>
                <c:pt idx="1424">
                  <c:v>22.142857142857142</c:v>
                </c:pt>
                <c:pt idx="1425">
                  <c:v>20.067385000000002</c:v>
                </c:pt>
                <c:pt idx="1426">
                  <c:v>22.439353000000001</c:v>
                </c:pt>
                <c:pt idx="1427">
                  <c:v>21.253368999999999</c:v>
                </c:pt>
                <c:pt idx="1428">
                  <c:v>23.032345013477091</c:v>
                </c:pt>
                <c:pt idx="1429">
                  <c:v>24.070080862533693</c:v>
                </c:pt>
                <c:pt idx="1430">
                  <c:v>21.994609000000001</c:v>
                </c:pt>
                <c:pt idx="1431">
                  <c:v>21.994609164420485</c:v>
                </c:pt>
                <c:pt idx="1432">
                  <c:v>20.215633423180591</c:v>
                </c:pt>
                <c:pt idx="1433">
                  <c:v>20.215633</c:v>
                </c:pt>
                <c:pt idx="1434">
                  <c:v>20.215633</c:v>
                </c:pt>
                <c:pt idx="1435">
                  <c:v>20.956873000000002</c:v>
                </c:pt>
                <c:pt idx="1436">
                  <c:v>21.253368999999999</c:v>
                </c:pt>
                <c:pt idx="1437">
                  <c:v>21.10512129380054</c:v>
                </c:pt>
                <c:pt idx="1438">
                  <c:v>23.180592991913748</c:v>
                </c:pt>
                <c:pt idx="1439">
                  <c:v>22.142857142857142</c:v>
                </c:pt>
                <c:pt idx="1440">
                  <c:v>21.401617000000002</c:v>
                </c:pt>
                <c:pt idx="1441">
                  <c:v>21.401617250673855</c:v>
                </c:pt>
                <c:pt idx="1442">
                  <c:v>24.366576999999999</c:v>
                </c:pt>
                <c:pt idx="1443">
                  <c:v>24.663072776280323</c:v>
                </c:pt>
                <c:pt idx="1444">
                  <c:v>23.477088948787063</c:v>
                </c:pt>
                <c:pt idx="1445">
                  <c:v>23.180592991913748</c:v>
                </c:pt>
                <c:pt idx="1446">
                  <c:v>23.032345013477091</c:v>
                </c:pt>
                <c:pt idx="1447">
                  <c:v>23.477088999999999</c:v>
                </c:pt>
                <c:pt idx="1448">
                  <c:v>21.401617250673855</c:v>
                </c:pt>
                <c:pt idx="1449">
                  <c:v>21.401617250673855</c:v>
                </c:pt>
                <c:pt idx="1450">
                  <c:v>21.401617250673855</c:v>
                </c:pt>
                <c:pt idx="1451">
                  <c:v>21.401617000000002</c:v>
                </c:pt>
                <c:pt idx="1452">
                  <c:v>20.215633423180591</c:v>
                </c:pt>
                <c:pt idx="1453">
                  <c:v>20.215633</c:v>
                </c:pt>
                <c:pt idx="1454">
                  <c:v>22.735849000000002</c:v>
                </c:pt>
                <c:pt idx="1455">
                  <c:v>24.811320754716981</c:v>
                </c:pt>
                <c:pt idx="1456">
                  <c:v>21.401617250673855</c:v>
                </c:pt>
                <c:pt idx="1457">
                  <c:v>24.366576819407008</c:v>
                </c:pt>
                <c:pt idx="1458">
                  <c:v>22.2911051212938</c:v>
                </c:pt>
                <c:pt idx="1459">
                  <c:v>21.401617250673855</c:v>
                </c:pt>
                <c:pt idx="1460">
                  <c:v>23.921832884097036</c:v>
                </c:pt>
                <c:pt idx="1461">
                  <c:v>25.256064690026953</c:v>
                </c:pt>
                <c:pt idx="1462">
                  <c:v>20.808625336927221</c:v>
                </c:pt>
                <c:pt idx="1463">
                  <c:v>21.10512129380054</c:v>
                </c:pt>
                <c:pt idx="1464">
                  <c:v>23.921832999999999</c:v>
                </c:pt>
                <c:pt idx="1465">
                  <c:v>24.218329000000001</c:v>
                </c:pt>
                <c:pt idx="1466">
                  <c:v>24.070080999999998</c:v>
                </c:pt>
                <c:pt idx="1467">
                  <c:v>22.735849000000002</c:v>
                </c:pt>
                <c:pt idx="1468">
                  <c:v>24.070080999999998</c:v>
                </c:pt>
                <c:pt idx="1469">
                  <c:v>22.291105000000002</c:v>
                </c:pt>
                <c:pt idx="1470">
                  <c:v>21.549865229110512</c:v>
                </c:pt>
                <c:pt idx="1471">
                  <c:v>23.773584905660378</c:v>
                </c:pt>
                <c:pt idx="1472">
                  <c:v>20.215633423180591</c:v>
                </c:pt>
                <c:pt idx="1473">
                  <c:v>17.398921999999999</c:v>
                </c:pt>
                <c:pt idx="1474">
                  <c:v>18.288409999999999</c:v>
                </c:pt>
                <c:pt idx="1475">
                  <c:v>16.954177897574127</c:v>
                </c:pt>
                <c:pt idx="1476">
                  <c:v>17.991914000000001</c:v>
                </c:pt>
                <c:pt idx="1477">
                  <c:v>17.843665768194072</c:v>
                </c:pt>
                <c:pt idx="1478">
                  <c:v>17.250673854447442</c:v>
                </c:pt>
                <c:pt idx="1479">
                  <c:v>17.250673854447442</c:v>
                </c:pt>
                <c:pt idx="1480">
                  <c:v>17.398921832884099</c:v>
                </c:pt>
                <c:pt idx="1481">
                  <c:v>16.657681940700808</c:v>
                </c:pt>
                <c:pt idx="1482">
                  <c:v>18.436658000000001</c:v>
                </c:pt>
                <c:pt idx="1483">
                  <c:v>20.067385444743934</c:v>
                </c:pt>
                <c:pt idx="1484">
                  <c:v>17.843665768194072</c:v>
                </c:pt>
                <c:pt idx="1485">
                  <c:v>18.584905660377359</c:v>
                </c:pt>
                <c:pt idx="1486">
                  <c:v>18.288409999999999</c:v>
                </c:pt>
                <c:pt idx="1487">
                  <c:v>20.660377</c:v>
                </c:pt>
                <c:pt idx="1488">
                  <c:v>21.994609000000001</c:v>
                </c:pt>
                <c:pt idx="1489">
                  <c:v>19.770889487870619</c:v>
                </c:pt>
                <c:pt idx="1490">
                  <c:v>19.029649595687331</c:v>
                </c:pt>
                <c:pt idx="1491">
                  <c:v>22.142856999999999</c:v>
                </c:pt>
                <c:pt idx="1492">
                  <c:v>23.180592999999998</c:v>
                </c:pt>
                <c:pt idx="1493">
                  <c:v>23.625336927223721</c:v>
                </c:pt>
                <c:pt idx="1494">
                  <c:v>22.884097035040433</c:v>
                </c:pt>
                <c:pt idx="1495">
                  <c:v>21.10512129380054</c:v>
                </c:pt>
                <c:pt idx="1496">
                  <c:v>22.2911051212938</c:v>
                </c:pt>
                <c:pt idx="1497">
                  <c:v>21.253369272237197</c:v>
                </c:pt>
                <c:pt idx="1498">
                  <c:v>20.215633</c:v>
                </c:pt>
                <c:pt idx="1499">
                  <c:v>20.215633</c:v>
                </c:pt>
                <c:pt idx="1500">
                  <c:v>20.808624999999999</c:v>
                </c:pt>
                <c:pt idx="1501">
                  <c:v>20.808624999999999</c:v>
                </c:pt>
                <c:pt idx="1502">
                  <c:v>21.698112999999999</c:v>
                </c:pt>
                <c:pt idx="1503">
                  <c:v>21.698112999999999</c:v>
                </c:pt>
                <c:pt idx="1504">
                  <c:v>20.660377</c:v>
                </c:pt>
                <c:pt idx="1505">
                  <c:v>20.660377</c:v>
                </c:pt>
                <c:pt idx="1506">
                  <c:v>21.846361185983827</c:v>
                </c:pt>
                <c:pt idx="1507">
                  <c:v>21.846361000000002</c:v>
                </c:pt>
                <c:pt idx="1508">
                  <c:v>19.326146000000001</c:v>
                </c:pt>
                <c:pt idx="1509">
                  <c:v>19.770889</c:v>
                </c:pt>
                <c:pt idx="1510">
                  <c:v>24.366576999999999</c:v>
                </c:pt>
                <c:pt idx="1511">
                  <c:v>20.512129000000002</c:v>
                </c:pt>
                <c:pt idx="1512">
                  <c:v>20.808624999999999</c:v>
                </c:pt>
                <c:pt idx="1513">
                  <c:v>21.105121</c:v>
                </c:pt>
                <c:pt idx="1514">
                  <c:v>21.549865</c:v>
                </c:pt>
                <c:pt idx="1515">
                  <c:v>22.2911051212938</c:v>
                </c:pt>
                <c:pt idx="1516">
                  <c:v>22.291105000000002</c:v>
                </c:pt>
                <c:pt idx="1517">
                  <c:v>22.735849000000002</c:v>
                </c:pt>
                <c:pt idx="1518">
                  <c:v>23.625336999999998</c:v>
                </c:pt>
                <c:pt idx="1519">
                  <c:v>20.512129000000002</c:v>
                </c:pt>
                <c:pt idx="1520">
                  <c:v>21.105121</c:v>
                </c:pt>
                <c:pt idx="1521">
                  <c:v>21.846361185983827</c:v>
                </c:pt>
                <c:pt idx="1522">
                  <c:v>20.660377</c:v>
                </c:pt>
                <c:pt idx="1523">
                  <c:v>24.070080862533693</c:v>
                </c:pt>
                <c:pt idx="1524">
                  <c:v>24.218328840970351</c:v>
                </c:pt>
                <c:pt idx="1525">
                  <c:v>18.288409703504044</c:v>
                </c:pt>
                <c:pt idx="1526">
                  <c:v>21.994609164420485</c:v>
                </c:pt>
                <c:pt idx="1527">
                  <c:v>18.288409999999999</c:v>
                </c:pt>
                <c:pt idx="1528">
                  <c:v>20.215633</c:v>
                </c:pt>
                <c:pt idx="1529">
                  <c:v>17.991914000000001</c:v>
                </c:pt>
                <c:pt idx="1530">
                  <c:v>18.140162</c:v>
                </c:pt>
                <c:pt idx="1531">
                  <c:v>17.695418</c:v>
                </c:pt>
                <c:pt idx="1532">
                  <c:v>20.808624999999999</c:v>
                </c:pt>
                <c:pt idx="1533">
                  <c:v>19.474394</c:v>
                </c:pt>
                <c:pt idx="1534">
                  <c:v>18.288409999999999</c:v>
                </c:pt>
                <c:pt idx="1535">
                  <c:v>17.991914000000001</c:v>
                </c:pt>
                <c:pt idx="1536">
                  <c:v>17.250674</c:v>
                </c:pt>
                <c:pt idx="1537">
                  <c:v>19.474394</c:v>
                </c:pt>
                <c:pt idx="1538">
                  <c:v>17.250674</c:v>
                </c:pt>
                <c:pt idx="1539">
                  <c:v>17.991914000000001</c:v>
                </c:pt>
                <c:pt idx="1540">
                  <c:v>21.401617000000002</c:v>
                </c:pt>
                <c:pt idx="1541">
                  <c:v>21.549865</c:v>
                </c:pt>
                <c:pt idx="1542">
                  <c:v>20.215633</c:v>
                </c:pt>
                <c:pt idx="1543">
                  <c:v>19.326146000000001</c:v>
                </c:pt>
                <c:pt idx="1544">
                  <c:v>17.695418</c:v>
                </c:pt>
                <c:pt idx="1545">
                  <c:v>21.253369272237197</c:v>
                </c:pt>
                <c:pt idx="1546">
                  <c:v>19.474393530997304</c:v>
                </c:pt>
                <c:pt idx="1547">
                  <c:v>19.770889487870619</c:v>
                </c:pt>
                <c:pt idx="1548">
                  <c:v>18.881401617250674</c:v>
                </c:pt>
                <c:pt idx="1549">
                  <c:v>19.029649595687331</c:v>
                </c:pt>
                <c:pt idx="1550">
                  <c:v>19.326145552560646</c:v>
                </c:pt>
                <c:pt idx="1551">
                  <c:v>19.622641509433961</c:v>
                </c:pt>
                <c:pt idx="1552">
                  <c:v>19.474393530997304</c:v>
                </c:pt>
                <c:pt idx="1553">
                  <c:v>20.956873315363879</c:v>
                </c:pt>
                <c:pt idx="1554">
                  <c:v>18.881401617250674</c:v>
                </c:pt>
                <c:pt idx="1555">
                  <c:v>20.956873315363879</c:v>
                </c:pt>
                <c:pt idx="1556">
                  <c:v>16.361186</c:v>
                </c:pt>
                <c:pt idx="1557">
                  <c:v>16.064689999999999</c:v>
                </c:pt>
                <c:pt idx="1558">
                  <c:v>17.695418</c:v>
                </c:pt>
                <c:pt idx="1559">
                  <c:v>17.695417789757414</c:v>
                </c:pt>
                <c:pt idx="1560">
                  <c:v>17.250674</c:v>
                </c:pt>
                <c:pt idx="1561">
                  <c:v>19.177897574123989</c:v>
                </c:pt>
                <c:pt idx="1562">
                  <c:v>18.881401617250674</c:v>
                </c:pt>
                <c:pt idx="1563">
                  <c:v>19.029649595687331</c:v>
                </c:pt>
                <c:pt idx="1564">
                  <c:v>18.733153638814017</c:v>
                </c:pt>
                <c:pt idx="1565">
                  <c:v>16.361186</c:v>
                </c:pt>
                <c:pt idx="1566">
                  <c:v>16.212938000000001</c:v>
                </c:pt>
                <c:pt idx="1567">
                  <c:v>16.212938000000001</c:v>
                </c:pt>
                <c:pt idx="1568">
                  <c:v>17.250674</c:v>
                </c:pt>
                <c:pt idx="1569">
                  <c:v>14.878705999999999</c:v>
                </c:pt>
                <c:pt idx="1570">
                  <c:v>18.436657681940702</c:v>
                </c:pt>
                <c:pt idx="1571">
                  <c:v>16.064690026954178</c:v>
                </c:pt>
                <c:pt idx="1572">
                  <c:v>17.102425876010784</c:v>
                </c:pt>
                <c:pt idx="1573">
                  <c:v>15.768193999999999</c:v>
                </c:pt>
                <c:pt idx="1574">
                  <c:v>16.805929919137466</c:v>
                </c:pt>
                <c:pt idx="1575">
                  <c:v>16.80593</c:v>
                </c:pt>
                <c:pt idx="1576">
                  <c:v>15.026954177897574</c:v>
                </c:pt>
                <c:pt idx="1577">
                  <c:v>16.064689999999999</c:v>
                </c:pt>
                <c:pt idx="1578">
                  <c:v>16.954177897574127</c:v>
                </c:pt>
                <c:pt idx="1579">
                  <c:v>17.843665768194072</c:v>
                </c:pt>
                <c:pt idx="1580">
                  <c:v>14.878705999999999</c:v>
                </c:pt>
                <c:pt idx="1581">
                  <c:v>14.58221</c:v>
                </c:pt>
                <c:pt idx="1582">
                  <c:v>14.58221</c:v>
                </c:pt>
                <c:pt idx="1583">
                  <c:v>13.84097</c:v>
                </c:pt>
                <c:pt idx="1584">
                  <c:v>13.692722</c:v>
                </c:pt>
                <c:pt idx="1585">
                  <c:v>13.692722</c:v>
                </c:pt>
                <c:pt idx="1586">
                  <c:v>13.099729999999999</c:v>
                </c:pt>
                <c:pt idx="1587">
                  <c:v>13.396226</c:v>
                </c:pt>
                <c:pt idx="1588">
                  <c:v>20.067385000000002</c:v>
                </c:pt>
                <c:pt idx="1589">
                  <c:v>20.215633</c:v>
                </c:pt>
                <c:pt idx="1590">
                  <c:v>19.177897999999999</c:v>
                </c:pt>
                <c:pt idx="1591">
                  <c:v>20.067385444743934</c:v>
                </c:pt>
                <c:pt idx="1592">
                  <c:v>17.991914000000001</c:v>
                </c:pt>
                <c:pt idx="1593">
                  <c:v>18.436657681940702</c:v>
                </c:pt>
                <c:pt idx="1594">
                  <c:v>17.547169811320757</c:v>
                </c:pt>
                <c:pt idx="1595">
                  <c:v>17.695417789757414</c:v>
                </c:pt>
                <c:pt idx="1596">
                  <c:v>17.250673854447442</c:v>
                </c:pt>
                <c:pt idx="1597">
                  <c:v>17.695418</c:v>
                </c:pt>
                <c:pt idx="1598">
                  <c:v>16.361186</c:v>
                </c:pt>
                <c:pt idx="1599">
                  <c:v>16.509433999999999</c:v>
                </c:pt>
                <c:pt idx="1600">
                  <c:v>17.843665768194072</c:v>
                </c:pt>
                <c:pt idx="1601">
                  <c:v>17.250673854447442</c:v>
                </c:pt>
                <c:pt idx="1602">
                  <c:v>16.064689999999999</c:v>
                </c:pt>
                <c:pt idx="1603">
                  <c:v>15.916442</c:v>
                </c:pt>
                <c:pt idx="1604">
                  <c:v>17.102425876010784</c:v>
                </c:pt>
                <c:pt idx="1605">
                  <c:v>17.102425876010784</c:v>
                </c:pt>
                <c:pt idx="1606">
                  <c:v>17.102425876010784</c:v>
                </c:pt>
                <c:pt idx="1607">
                  <c:v>18.733153638814017</c:v>
                </c:pt>
                <c:pt idx="1608">
                  <c:v>17.991913746630729</c:v>
                </c:pt>
                <c:pt idx="1609">
                  <c:v>17.547169811320757</c:v>
                </c:pt>
                <c:pt idx="1610">
                  <c:v>16.657681940700808</c:v>
                </c:pt>
                <c:pt idx="1611">
                  <c:v>16.657681940700808</c:v>
                </c:pt>
                <c:pt idx="1612">
                  <c:v>17.843665768194072</c:v>
                </c:pt>
                <c:pt idx="1613">
                  <c:v>17.991913746630729</c:v>
                </c:pt>
                <c:pt idx="1614">
                  <c:v>16.805929919137466</c:v>
                </c:pt>
                <c:pt idx="1615">
                  <c:v>16.212938005390836</c:v>
                </c:pt>
                <c:pt idx="1616">
                  <c:v>17.250673854447442</c:v>
                </c:pt>
                <c:pt idx="1617">
                  <c:v>20.067385444743934</c:v>
                </c:pt>
                <c:pt idx="1618">
                  <c:v>17.398921999999999</c:v>
                </c:pt>
                <c:pt idx="1619">
                  <c:v>17.843665999999999</c:v>
                </c:pt>
                <c:pt idx="1620">
                  <c:v>17.250673854447442</c:v>
                </c:pt>
                <c:pt idx="1621">
                  <c:v>18.733153638814017</c:v>
                </c:pt>
                <c:pt idx="1622">
                  <c:v>18.288409703504044</c:v>
                </c:pt>
                <c:pt idx="1623">
                  <c:v>18.288409703504044</c:v>
                </c:pt>
                <c:pt idx="1624">
                  <c:v>18.140161725067387</c:v>
                </c:pt>
                <c:pt idx="1625">
                  <c:v>16.509433962264151</c:v>
                </c:pt>
                <c:pt idx="1626">
                  <c:v>17.547169811320757</c:v>
                </c:pt>
                <c:pt idx="1627">
                  <c:v>16.064690026954178</c:v>
                </c:pt>
                <c:pt idx="1628">
                  <c:v>16.361185983827493</c:v>
                </c:pt>
                <c:pt idx="1629">
                  <c:v>17.102425876010784</c:v>
                </c:pt>
                <c:pt idx="1630">
                  <c:v>16.212938005390836</c:v>
                </c:pt>
                <c:pt idx="1631">
                  <c:v>17.991913746630729</c:v>
                </c:pt>
                <c:pt idx="1632">
                  <c:v>17.250673854447442</c:v>
                </c:pt>
                <c:pt idx="1633">
                  <c:v>16.064690026954178</c:v>
                </c:pt>
                <c:pt idx="1634">
                  <c:v>15.471698113207546</c:v>
                </c:pt>
                <c:pt idx="1635">
                  <c:v>15.323450134770889</c:v>
                </c:pt>
                <c:pt idx="1636">
                  <c:v>16.954177897574127</c:v>
                </c:pt>
                <c:pt idx="1637">
                  <c:v>16.361185983827493</c:v>
                </c:pt>
                <c:pt idx="1638">
                  <c:v>15.471698113207546</c:v>
                </c:pt>
                <c:pt idx="1639">
                  <c:v>15.768194070080863</c:v>
                </c:pt>
                <c:pt idx="1640">
                  <c:v>15.323450134770889</c:v>
                </c:pt>
                <c:pt idx="1641">
                  <c:v>15.471698113207546</c:v>
                </c:pt>
                <c:pt idx="1642">
                  <c:v>14.285714285714286</c:v>
                </c:pt>
                <c:pt idx="1643">
                  <c:v>18.140162</c:v>
                </c:pt>
                <c:pt idx="1644">
                  <c:v>17.398921999999999</c:v>
                </c:pt>
                <c:pt idx="1645">
                  <c:v>17.547170000000001</c:v>
                </c:pt>
                <c:pt idx="1646">
                  <c:v>17.695418</c:v>
                </c:pt>
                <c:pt idx="1647">
                  <c:v>16.80593</c:v>
                </c:pt>
                <c:pt idx="1648">
                  <c:v>18.288409999999999</c:v>
                </c:pt>
                <c:pt idx="1649">
                  <c:v>18.140162</c:v>
                </c:pt>
                <c:pt idx="1650">
                  <c:v>17.991914000000001</c:v>
                </c:pt>
                <c:pt idx="1651">
                  <c:v>17.991914000000001</c:v>
                </c:pt>
                <c:pt idx="1652">
                  <c:v>18.288409999999999</c:v>
                </c:pt>
                <c:pt idx="1653">
                  <c:v>17.547170000000001</c:v>
                </c:pt>
                <c:pt idx="1654">
                  <c:v>17.250674</c:v>
                </c:pt>
                <c:pt idx="1655">
                  <c:v>18.140162</c:v>
                </c:pt>
                <c:pt idx="1656">
                  <c:v>16.064689999999999</c:v>
                </c:pt>
                <c:pt idx="1657">
                  <c:v>16.064689999999999</c:v>
                </c:pt>
                <c:pt idx="1658">
                  <c:v>17.250674</c:v>
                </c:pt>
                <c:pt idx="1659">
                  <c:v>16.80593</c:v>
                </c:pt>
                <c:pt idx="1660">
                  <c:v>16.064689999999999</c:v>
                </c:pt>
                <c:pt idx="1661">
                  <c:v>17.102426000000001</c:v>
                </c:pt>
                <c:pt idx="1662">
                  <c:v>16.509433999999999</c:v>
                </c:pt>
                <c:pt idx="1663">
                  <c:v>16.212938000000001</c:v>
                </c:pt>
                <c:pt idx="1664">
                  <c:v>15.916442</c:v>
                </c:pt>
                <c:pt idx="1665">
                  <c:v>15.175202000000001</c:v>
                </c:pt>
                <c:pt idx="1666">
                  <c:v>15.916442048517521</c:v>
                </c:pt>
                <c:pt idx="1667">
                  <c:v>15.916442</c:v>
                </c:pt>
                <c:pt idx="1668">
                  <c:v>15.471698</c:v>
                </c:pt>
                <c:pt idx="1669">
                  <c:v>21.698112999999999</c:v>
                </c:pt>
                <c:pt idx="1670">
                  <c:v>21.401617000000002</c:v>
                </c:pt>
                <c:pt idx="1671">
                  <c:v>21.549865</c:v>
                </c:pt>
                <c:pt idx="1672">
                  <c:v>21.846361185983827</c:v>
                </c:pt>
                <c:pt idx="1673">
                  <c:v>22.735849056603772</c:v>
                </c:pt>
                <c:pt idx="1674">
                  <c:v>23.180592991913748</c:v>
                </c:pt>
                <c:pt idx="1675">
                  <c:v>22.439353000000001</c:v>
                </c:pt>
                <c:pt idx="1676">
                  <c:v>22.587601078167115</c:v>
                </c:pt>
                <c:pt idx="1677">
                  <c:v>22.2911051212938</c:v>
                </c:pt>
                <c:pt idx="1678">
                  <c:v>22.2911051212938</c:v>
                </c:pt>
                <c:pt idx="1679">
                  <c:v>20.215633</c:v>
                </c:pt>
                <c:pt idx="1680">
                  <c:v>20.067385000000002</c:v>
                </c:pt>
                <c:pt idx="1681">
                  <c:v>20.215633</c:v>
                </c:pt>
                <c:pt idx="1682">
                  <c:v>20.956873315363879</c:v>
                </c:pt>
                <c:pt idx="1683">
                  <c:v>20.956873315363879</c:v>
                </c:pt>
                <c:pt idx="1684">
                  <c:v>18.584905660377359</c:v>
                </c:pt>
                <c:pt idx="1685">
                  <c:v>18.733153638814017</c:v>
                </c:pt>
                <c:pt idx="1686">
                  <c:v>16.509433962264151</c:v>
                </c:pt>
                <c:pt idx="1687">
                  <c:v>16.657681940700808</c:v>
                </c:pt>
                <c:pt idx="1688">
                  <c:v>17.695417789757414</c:v>
                </c:pt>
                <c:pt idx="1689">
                  <c:v>16.657681940700808</c:v>
                </c:pt>
                <c:pt idx="1690">
                  <c:v>16.361185983827493</c:v>
                </c:pt>
                <c:pt idx="1691">
                  <c:v>17.991913746630729</c:v>
                </c:pt>
                <c:pt idx="1692">
                  <c:v>17.991913746630729</c:v>
                </c:pt>
                <c:pt idx="1693">
                  <c:v>17.250673854447442</c:v>
                </c:pt>
                <c:pt idx="1694">
                  <c:v>17.250673854447442</c:v>
                </c:pt>
                <c:pt idx="1695">
                  <c:v>16.657681940700808</c:v>
                </c:pt>
                <c:pt idx="1696">
                  <c:v>18.584906</c:v>
                </c:pt>
                <c:pt idx="1697">
                  <c:v>19.770889</c:v>
                </c:pt>
                <c:pt idx="1698">
                  <c:v>18.733153999999999</c:v>
                </c:pt>
                <c:pt idx="1699">
                  <c:v>20.808625336927221</c:v>
                </c:pt>
                <c:pt idx="1700">
                  <c:v>20.067385444743934</c:v>
                </c:pt>
                <c:pt idx="1701">
                  <c:v>19.326146000000001</c:v>
                </c:pt>
                <c:pt idx="1702">
                  <c:v>18.881402000000001</c:v>
                </c:pt>
                <c:pt idx="1703">
                  <c:v>20.512129380053906</c:v>
                </c:pt>
                <c:pt idx="1704">
                  <c:v>20.808625336927221</c:v>
                </c:pt>
                <c:pt idx="1705">
                  <c:v>20.067385444743934</c:v>
                </c:pt>
                <c:pt idx="1706">
                  <c:v>19.326146000000001</c:v>
                </c:pt>
                <c:pt idx="1707">
                  <c:v>19.622641999999999</c:v>
                </c:pt>
                <c:pt idx="1708">
                  <c:v>20.215633</c:v>
                </c:pt>
                <c:pt idx="1709">
                  <c:v>20.808624999999999</c:v>
                </c:pt>
                <c:pt idx="1710">
                  <c:v>21.401617250673855</c:v>
                </c:pt>
                <c:pt idx="1711">
                  <c:v>21.549865229110512</c:v>
                </c:pt>
                <c:pt idx="1712">
                  <c:v>19.474394</c:v>
                </c:pt>
                <c:pt idx="1713">
                  <c:v>19.326146000000001</c:v>
                </c:pt>
                <c:pt idx="1714">
                  <c:v>22.439353099730457</c:v>
                </c:pt>
                <c:pt idx="1715">
                  <c:v>21.69811320754717</c:v>
                </c:pt>
                <c:pt idx="1716">
                  <c:v>22.291105000000002</c:v>
                </c:pt>
                <c:pt idx="1717">
                  <c:v>22.735849000000002</c:v>
                </c:pt>
                <c:pt idx="1718">
                  <c:v>21.994609000000001</c:v>
                </c:pt>
                <c:pt idx="1719">
                  <c:v>23.032344999999999</c:v>
                </c:pt>
                <c:pt idx="1720">
                  <c:v>23.921832884097036</c:v>
                </c:pt>
                <c:pt idx="1721">
                  <c:v>23.625336927223721</c:v>
                </c:pt>
                <c:pt idx="1722">
                  <c:v>21.846361000000002</c:v>
                </c:pt>
                <c:pt idx="1723">
                  <c:v>22.2911051212938</c:v>
                </c:pt>
                <c:pt idx="1724">
                  <c:v>23.328840970350406</c:v>
                </c:pt>
                <c:pt idx="1725">
                  <c:v>21.994609164420485</c:v>
                </c:pt>
                <c:pt idx="1726">
                  <c:v>23.477088948787063</c:v>
                </c:pt>
                <c:pt idx="1727">
                  <c:v>23.477088948787063</c:v>
                </c:pt>
                <c:pt idx="1728">
                  <c:v>21.253369272237197</c:v>
                </c:pt>
                <c:pt idx="1729">
                  <c:v>20.808625336927221</c:v>
                </c:pt>
                <c:pt idx="1730">
                  <c:v>22.142857142857142</c:v>
                </c:pt>
                <c:pt idx="1731">
                  <c:v>20.363881401617249</c:v>
                </c:pt>
                <c:pt idx="1732">
                  <c:v>16.657682000000001</c:v>
                </c:pt>
                <c:pt idx="1733">
                  <c:v>16.80593</c:v>
                </c:pt>
                <c:pt idx="1734">
                  <c:v>17.695418</c:v>
                </c:pt>
                <c:pt idx="1735">
                  <c:v>16.509433999999999</c:v>
                </c:pt>
                <c:pt idx="1736">
                  <c:v>19.326145552560646</c:v>
                </c:pt>
                <c:pt idx="1737">
                  <c:v>18.733153638814017</c:v>
                </c:pt>
                <c:pt idx="1738">
                  <c:v>19.326145552560646</c:v>
                </c:pt>
                <c:pt idx="1739">
                  <c:v>17.695417789757414</c:v>
                </c:pt>
                <c:pt idx="1740">
                  <c:v>19.622641509433961</c:v>
                </c:pt>
                <c:pt idx="1741">
                  <c:v>18.288409703504044</c:v>
                </c:pt>
                <c:pt idx="1742">
                  <c:v>17.843665768194072</c:v>
                </c:pt>
                <c:pt idx="1743">
                  <c:v>17.991913746630729</c:v>
                </c:pt>
                <c:pt idx="1744">
                  <c:v>17.250674</c:v>
                </c:pt>
                <c:pt idx="1745">
                  <c:v>16.80593</c:v>
                </c:pt>
                <c:pt idx="1746">
                  <c:v>16.212938000000001</c:v>
                </c:pt>
                <c:pt idx="1747">
                  <c:v>15.768193999999999</c:v>
                </c:pt>
                <c:pt idx="1748">
                  <c:v>18.140161725067387</c:v>
                </c:pt>
                <c:pt idx="1749">
                  <c:v>17.250673854447442</c:v>
                </c:pt>
                <c:pt idx="1750">
                  <c:v>16.064690026954178</c:v>
                </c:pt>
                <c:pt idx="1751">
                  <c:v>16.064690026954178</c:v>
                </c:pt>
                <c:pt idx="1752">
                  <c:v>17.102425876010784</c:v>
                </c:pt>
                <c:pt idx="1753">
                  <c:v>15.323450134770889</c:v>
                </c:pt>
                <c:pt idx="1754">
                  <c:v>16.361185983827493</c:v>
                </c:pt>
                <c:pt idx="1755">
                  <c:v>15.471698113207546</c:v>
                </c:pt>
                <c:pt idx="1756">
                  <c:v>14.878706199460916</c:v>
                </c:pt>
                <c:pt idx="1757">
                  <c:v>17.547170000000001</c:v>
                </c:pt>
                <c:pt idx="1758">
                  <c:v>17.102426000000001</c:v>
                </c:pt>
                <c:pt idx="1759">
                  <c:v>18.288409999999999</c:v>
                </c:pt>
                <c:pt idx="1760">
                  <c:v>16.657682000000001</c:v>
                </c:pt>
                <c:pt idx="1761">
                  <c:v>17.843665999999999</c:v>
                </c:pt>
                <c:pt idx="1762">
                  <c:v>16.657681940700808</c:v>
                </c:pt>
                <c:pt idx="1763">
                  <c:v>16.657682000000001</c:v>
                </c:pt>
                <c:pt idx="1764">
                  <c:v>17.250673854447442</c:v>
                </c:pt>
                <c:pt idx="1765">
                  <c:v>18.436657681940702</c:v>
                </c:pt>
                <c:pt idx="1766">
                  <c:v>16.064690026954178</c:v>
                </c:pt>
                <c:pt idx="1767">
                  <c:v>16.064689999999999</c:v>
                </c:pt>
                <c:pt idx="1768">
                  <c:v>16.954177999999999</c:v>
                </c:pt>
                <c:pt idx="1769">
                  <c:v>17.250673854447442</c:v>
                </c:pt>
                <c:pt idx="1770">
                  <c:v>17.547169811320757</c:v>
                </c:pt>
                <c:pt idx="1771">
                  <c:v>18.584905660377359</c:v>
                </c:pt>
                <c:pt idx="1772">
                  <c:v>16.657682000000001</c:v>
                </c:pt>
                <c:pt idx="1773">
                  <c:v>16.064689999999999</c:v>
                </c:pt>
                <c:pt idx="1774">
                  <c:v>17.991914000000001</c:v>
                </c:pt>
                <c:pt idx="1775">
                  <c:v>18.733153638814017</c:v>
                </c:pt>
                <c:pt idx="1776">
                  <c:v>18.733153638814017</c:v>
                </c:pt>
                <c:pt idx="1777">
                  <c:v>18.140162</c:v>
                </c:pt>
                <c:pt idx="1778">
                  <c:v>18.436658000000001</c:v>
                </c:pt>
                <c:pt idx="1779">
                  <c:v>17.843665999999999</c:v>
                </c:pt>
                <c:pt idx="1780">
                  <c:v>17.991913746630729</c:v>
                </c:pt>
                <c:pt idx="1781">
                  <c:v>19.770889487870619</c:v>
                </c:pt>
                <c:pt idx="1782">
                  <c:v>19.919137466307276</c:v>
                </c:pt>
                <c:pt idx="1783">
                  <c:v>19.622641999999999</c:v>
                </c:pt>
                <c:pt idx="1784">
                  <c:v>19.474394</c:v>
                </c:pt>
                <c:pt idx="1785">
                  <c:v>20.660377358490564</c:v>
                </c:pt>
                <c:pt idx="1786">
                  <c:v>21.253369272237197</c:v>
                </c:pt>
                <c:pt idx="1787">
                  <c:v>19.622641509433961</c:v>
                </c:pt>
                <c:pt idx="1788">
                  <c:v>21.10512129380054</c:v>
                </c:pt>
                <c:pt idx="1789">
                  <c:v>19.622641509433961</c:v>
                </c:pt>
                <c:pt idx="1790">
                  <c:v>18.436657681940702</c:v>
                </c:pt>
                <c:pt idx="1791">
                  <c:v>17.102426000000001</c:v>
                </c:pt>
                <c:pt idx="1792">
                  <c:v>16.361186</c:v>
                </c:pt>
                <c:pt idx="1793">
                  <c:v>15.768193999999999</c:v>
                </c:pt>
                <c:pt idx="1794">
                  <c:v>15.471698</c:v>
                </c:pt>
                <c:pt idx="1795">
                  <c:v>15.471698</c:v>
                </c:pt>
                <c:pt idx="1796">
                  <c:v>16.064689999999999</c:v>
                </c:pt>
                <c:pt idx="1797">
                  <c:v>17.398921999999999</c:v>
                </c:pt>
                <c:pt idx="1798">
                  <c:v>17.250674</c:v>
                </c:pt>
                <c:pt idx="1799">
                  <c:v>17.843665999999999</c:v>
                </c:pt>
                <c:pt idx="1800">
                  <c:v>17.547170000000001</c:v>
                </c:pt>
                <c:pt idx="1801">
                  <c:v>20.215633423180591</c:v>
                </c:pt>
                <c:pt idx="1802">
                  <c:v>22.735849056603772</c:v>
                </c:pt>
                <c:pt idx="1803">
                  <c:v>21.549865</c:v>
                </c:pt>
                <c:pt idx="1804">
                  <c:v>22.587600999999999</c:v>
                </c:pt>
                <c:pt idx="1805">
                  <c:v>22.587600999999999</c:v>
                </c:pt>
                <c:pt idx="1806">
                  <c:v>23.477088999999999</c:v>
                </c:pt>
                <c:pt idx="1807">
                  <c:v>21.846361000000002</c:v>
                </c:pt>
                <c:pt idx="1808">
                  <c:v>22.142856999999999</c:v>
                </c:pt>
                <c:pt idx="1809">
                  <c:v>22.142857142857142</c:v>
                </c:pt>
                <c:pt idx="1810">
                  <c:v>21.549865229110512</c:v>
                </c:pt>
                <c:pt idx="1811">
                  <c:v>21.401617000000002</c:v>
                </c:pt>
                <c:pt idx="1812">
                  <c:v>21.105121</c:v>
                </c:pt>
                <c:pt idx="1813">
                  <c:v>21.253368999999999</c:v>
                </c:pt>
                <c:pt idx="1814">
                  <c:v>21.401617000000002</c:v>
                </c:pt>
                <c:pt idx="1815">
                  <c:v>21.253368999999999</c:v>
                </c:pt>
                <c:pt idx="1816">
                  <c:v>20.512129380053906</c:v>
                </c:pt>
                <c:pt idx="1817">
                  <c:v>20.067385444743934</c:v>
                </c:pt>
                <c:pt idx="1818">
                  <c:v>19.622641509433961</c:v>
                </c:pt>
                <c:pt idx="1819">
                  <c:v>19.919137466307276</c:v>
                </c:pt>
                <c:pt idx="1820">
                  <c:v>20.215633423180591</c:v>
                </c:pt>
                <c:pt idx="1821">
                  <c:v>17.250674</c:v>
                </c:pt>
                <c:pt idx="1822">
                  <c:v>18.288409999999999</c:v>
                </c:pt>
                <c:pt idx="1823">
                  <c:v>17.843665999999999</c:v>
                </c:pt>
                <c:pt idx="1824">
                  <c:v>17.102426000000001</c:v>
                </c:pt>
                <c:pt idx="1825">
                  <c:v>19.029649595687331</c:v>
                </c:pt>
                <c:pt idx="1826">
                  <c:v>19.02965</c:v>
                </c:pt>
                <c:pt idx="1827">
                  <c:v>17.250674</c:v>
                </c:pt>
                <c:pt idx="1828">
                  <c:v>18.288409703504044</c:v>
                </c:pt>
                <c:pt idx="1829">
                  <c:v>18.881402000000001</c:v>
                </c:pt>
                <c:pt idx="1830">
                  <c:v>19.02965</c:v>
                </c:pt>
                <c:pt idx="1831">
                  <c:v>19.326146000000001</c:v>
                </c:pt>
                <c:pt idx="1832">
                  <c:v>19.622641999999999</c:v>
                </c:pt>
                <c:pt idx="1833">
                  <c:v>19.177897574123989</c:v>
                </c:pt>
                <c:pt idx="1834">
                  <c:v>20.660377</c:v>
                </c:pt>
                <c:pt idx="1835">
                  <c:v>19.02965</c:v>
                </c:pt>
                <c:pt idx="1836">
                  <c:v>18.881401617250674</c:v>
                </c:pt>
                <c:pt idx="1837">
                  <c:v>18.881402000000001</c:v>
                </c:pt>
                <c:pt idx="1838">
                  <c:v>19.02965</c:v>
                </c:pt>
                <c:pt idx="1839">
                  <c:v>18.436658000000001</c:v>
                </c:pt>
                <c:pt idx="1840">
                  <c:v>19.326145552560646</c:v>
                </c:pt>
                <c:pt idx="1841">
                  <c:v>19.622641509433961</c:v>
                </c:pt>
                <c:pt idx="1842">
                  <c:v>20.215633</c:v>
                </c:pt>
                <c:pt idx="1843">
                  <c:v>19.177897999999999</c:v>
                </c:pt>
                <c:pt idx="1844">
                  <c:v>19.177897574123989</c:v>
                </c:pt>
                <c:pt idx="1845">
                  <c:v>19.474394</c:v>
                </c:pt>
                <c:pt idx="1846">
                  <c:v>18.881402000000001</c:v>
                </c:pt>
                <c:pt idx="1847">
                  <c:v>17.398921832884099</c:v>
                </c:pt>
                <c:pt idx="1848">
                  <c:v>18.140162</c:v>
                </c:pt>
                <c:pt idx="1849">
                  <c:v>17.843665999999999</c:v>
                </c:pt>
                <c:pt idx="1850">
                  <c:v>17.843665768194072</c:v>
                </c:pt>
                <c:pt idx="1851">
                  <c:v>17.991913746630729</c:v>
                </c:pt>
                <c:pt idx="1852">
                  <c:v>17.991914000000001</c:v>
                </c:pt>
                <c:pt idx="1853">
                  <c:v>18.733153999999999</c:v>
                </c:pt>
                <c:pt idx="1854">
                  <c:v>17.843665999999999</c:v>
                </c:pt>
                <c:pt idx="1855">
                  <c:v>18.140161725067387</c:v>
                </c:pt>
                <c:pt idx="1856">
                  <c:v>19.02965</c:v>
                </c:pt>
                <c:pt idx="1857">
                  <c:v>20.363880999999999</c:v>
                </c:pt>
                <c:pt idx="1858">
                  <c:v>19.622641509433961</c:v>
                </c:pt>
                <c:pt idx="1859">
                  <c:v>19.622641509433961</c:v>
                </c:pt>
                <c:pt idx="1860">
                  <c:v>20.215633423180591</c:v>
                </c:pt>
                <c:pt idx="1861">
                  <c:v>18.733153999999999</c:v>
                </c:pt>
                <c:pt idx="1862">
                  <c:v>19.177897999999999</c:v>
                </c:pt>
                <c:pt idx="1863">
                  <c:v>18.436658000000001</c:v>
                </c:pt>
                <c:pt idx="1864">
                  <c:v>18.288409999999999</c:v>
                </c:pt>
                <c:pt idx="1865">
                  <c:v>19.326145552560646</c:v>
                </c:pt>
                <c:pt idx="1866">
                  <c:v>19.919137466307276</c:v>
                </c:pt>
                <c:pt idx="1867">
                  <c:v>19.919137466307276</c:v>
                </c:pt>
                <c:pt idx="1868">
                  <c:v>19.622641509433961</c:v>
                </c:pt>
                <c:pt idx="1869">
                  <c:v>19.622641509433961</c:v>
                </c:pt>
                <c:pt idx="1870">
                  <c:v>19.474393530997304</c:v>
                </c:pt>
                <c:pt idx="1871">
                  <c:v>18.436658000000001</c:v>
                </c:pt>
                <c:pt idx="1872">
                  <c:v>18.436658000000001</c:v>
                </c:pt>
                <c:pt idx="1873">
                  <c:v>19.919137466307276</c:v>
                </c:pt>
                <c:pt idx="1874">
                  <c:v>20.512129380053906</c:v>
                </c:pt>
                <c:pt idx="1875">
                  <c:v>19.770889487870619</c:v>
                </c:pt>
                <c:pt idx="1876">
                  <c:v>20.660377358490564</c:v>
                </c:pt>
                <c:pt idx="1877">
                  <c:v>20.067385444743934</c:v>
                </c:pt>
                <c:pt idx="1878">
                  <c:v>19.326145552560646</c:v>
                </c:pt>
                <c:pt idx="1879">
                  <c:v>20.512129000000002</c:v>
                </c:pt>
                <c:pt idx="1880">
                  <c:v>19.177897999999999</c:v>
                </c:pt>
                <c:pt idx="1881">
                  <c:v>20.956873315363879</c:v>
                </c:pt>
                <c:pt idx="1882">
                  <c:v>22.735849056603772</c:v>
                </c:pt>
                <c:pt idx="1883">
                  <c:v>21.69811320754717</c:v>
                </c:pt>
                <c:pt idx="1884">
                  <c:v>22.142857142857142</c:v>
                </c:pt>
                <c:pt idx="1885">
                  <c:v>21.994609164420485</c:v>
                </c:pt>
                <c:pt idx="1886">
                  <c:v>22.587601078167115</c:v>
                </c:pt>
                <c:pt idx="1887">
                  <c:v>21.401617250673855</c:v>
                </c:pt>
                <c:pt idx="1888">
                  <c:v>25.552561000000001</c:v>
                </c:pt>
                <c:pt idx="1889">
                  <c:v>25.849056999999998</c:v>
                </c:pt>
                <c:pt idx="1890">
                  <c:v>25.256065</c:v>
                </c:pt>
                <c:pt idx="1891">
                  <c:v>24.811321</c:v>
                </c:pt>
                <c:pt idx="1892">
                  <c:v>25.107817000000001</c:v>
                </c:pt>
                <c:pt idx="1893">
                  <c:v>25.849056603773583</c:v>
                </c:pt>
                <c:pt idx="1894">
                  <c:v>27.183288409703504</c:v>
                </c:pt>
                <c:pt idx="1895">
                  <c:v>27.035040431266847</c:v>
                </c:pt>
                <c:pt idx="1896">
                  <c:v>25.552561000000001</c:v>
                </c:pt>
                <c:pt idx="1897">
                  <c:v>25.256065</c:v>
                </c:pt>
                <c:pt idx="1898">
                  <c:v>26.145552560646902</c:v>
                </c:pt>
                <c:pt idx="1899">
                  <c:v>26.145552560646902</c:v>
                </c:pt>
                <c:pt idx="1900">
                  <c:v>25.552561000000001</c:v>
                </c:pt>
                <c:pt idx="1901">
                  <c:v>27.924528301886792</c:v>
                </c:pt>
                <c:pt idx="1902">
                  <c:v>27.183288409703504</c:v>
                </c:pt>
                <c:pt idx="1903">
                  <c:v>26.886792452830189</c:v>
                </c:pt>
                <c:pt idx="1904">
                  <c:v>27.331536388140162</c:v>
                </c:pt>
                <c:pt idx="1905">
                  <c:v>26.293800999999998</c:v>
                </c:pt>
                <c:pt idx="1906">
                  <c:v>24.959568999999998</c:v>
                </c:pt>
                <c:pt idx="1907">
                  <c:v>26.145553</c:v>
                </c:pt>
                <c:pt idx="1908">
                  <c:v>27.035040431266847</c:v>
                </c:pt>
                <c:pt idx="1909">
                  <c:v>24.959568999999998</c:v>
                </c:pt>
                <c:pt idx="1910">
                  <c:v>26.886792452830189</c:v>
                </c:pt>
                <c:pt idx="1911">
                  <c:v>26.738544474393532</c:v>
                </c:pt>
                <c:pt idx="1912">
                  <c:v>23.921832999999999</c:v>
                </c:pt>
                <c:pt idx="1913">
                  <c:v>24.959568999999998</c:v>
                </c:pt>
                <c:pt idx="1914">
                  <c:v>23.921832999999999</c:v>
                </c:pt>
                <c:pt idx="1915">
                  <c:v>25.849056603773583</c:v>
                </c:pt>
                <c:pt idx="1916">
                  <c:v>25.997304582210241</c:v>
                </c:pt>
                <c:pt idx="1917">
                  <c:v>26.738544474393532</c:v>
                </c:pt>
                <c:pt idx="1918">
                  <c:v>23.773585000000001</c:v>
                </c:pt>
                <c:pt idx="1919">
                  <c:v>23.180592999999998</c:v>
                </c:pt>
                <c:pt idx="1920">
                  <c:v>24.366576999999999</c:v>
                </c:pt>
                <c:pt idx="1921">
                  <c:v>24.811320754716981</c:v>
                </c:pt>
                <c:pt idx="1922">
                  <c:v>25.256064690026953</c:v>
                </c:pt>
                <c:pt idx="1923">
                  <c:v>24.959568733153638</c:v>
                </c:pt>
                <c:pt idx="1924">
                  <c:v>24.811320754716981</c:v>
                </c:pt>
                <c:pt idx="1925">
                  <c:v>24.366576819407008</c:v>
                </c:pt>
                <c:pt idx="1926">
                  <c:v>25.849056603773583</c:v>
                </c:pt>
                <c:pt idx="1927">
                  <c:v>25.552560646900268</c:v>
                </c:pt>
                <c:pt idx="1928">
                  <c:v>23.032345013477091</c:v>
                </c:pt>
                <c:pt idx="1929">
                  <c:v>23.625336927223721</c:v>
                </c:pt>
                <c:pt idx="1930">
                  <c:v>19.326146000000001</c:v>
                </c:pt>
                <c:pt idx="1931">
                  <c:v>18.584906</c:v>
                </c:pt>
                <c:pt idx="1932">
                  <c:v>17.843665999999999</c:v>
                </c:pt>
                <c:pt idx="1933">
                  <c:v>18.288409999999999</c:v>
                </c:pt>
                <c:pt idx="1934">
                  <c:v>18.733153638814017</c:v>
                </c:pt>
                <c:pt idx="1935">
                  <c:v>18.584905660377359</c:v>
                </c:pt>
                <c:pt idx="1936">
                  <c:v>19.326145552560646</c:v>
                </c:pt>
                <c:pt idx="1937">
                  <c:v>17.102426000000001</c:v>
                </c:pt>
                <c:pt idx="1938">
                  <c:v>16.657682000000001</c:v>
                </c:pt>
                <c:pt idx="1939">
                  <c:v>17.398921999999999</c:v>
                </c:pt>
                <c:pt idx="1940">
                  <c:v>17.250674</c:v>
                </c:pt>
                <c:pt idx="1941">
                  <c:v>19.177897574123989</c:v>
                </c:pt>
                <c:pt idx="1942">
                  <c:v>17.991914000000001</c:v>
                </c:pt>
                <c:pt idx="1943">
                  <c:v>17.991914000000001</c:v>
                </c:pt>
                <c:pt idx="1944">
                  <c:v>17.547170000000001</c:v>
                </c:pt>
                <c:pt idx="1945">
                  <c:v>17.991913746630729</c:v>
                </c:pt>
                <c:pt idx="1946">
                  <c:v>18.436657681940702</c:v>
                </c:pt>
                <c:pt idx="1947">
                  <c:v>17.102426000000001</c:v>
                </c:pt>
                <c:pt idx="1948">
                  <c:v>16.064690026954178</c:v>
                </c:pt>
                <c:pt idx="1949">
                  <c:v>16.064689999999999</c:v>
                </c:pt>
                <c:pt idx="1950">
                  <c:v>17.250674</c:v>
                </c:pt>
                <c:pt idx="1951">
                  <c:v>18.881401617250674</c:v>
                </c:pt>
                <c:pt idx="1952">
                  <c:v>19.177897574123989</c:v>
                </c:pt>
                <c:pt idx="1953">
                  <c:v>17.991914000000001</c:v>
                </c:pt>
                <c:pt idx="1954">
                  <c:v>17.695418</c:v>
                </c:pt>
                <c:pt idx="1955">
                  <c:v>18.436657681940702</c:v>
                </c:pt>
                <c:pt idx="1956">
                  <c:v>18.584905660377359</c:v>
                </c:pt>
                <c:pt idx="1957">
                  <c:v>18.140161725067387</c:v>
                </c:pt>
                <c:pt idx="1958">
                  <c:v>17.843665768194072</c:v>
                </c:pt>
                <c:pt idx="1959">
                  <c:v>18.140161725067387</c:v>
                </c:pt>
                <c:pt idx="1960">
                  <c:v>19.474393530997304</c:v>
                </c:pt>
                <c:pt idx="1961">
                  <c:v>16.657681940700808</c:v>
                </c:pt>
                <c:pt idx="1962">
                  <c:v>16.657681940700808</c:v>
                </c:pt>
                <c:pt idx="1963">
                  <c:v>19.474393530997304</c:v>
                </c:pt>
                <c:pt idx="1964">
                  <c:v>20.808624999999999</c:v>
                </c:pt>
                <c:pt idx="1965">
                  <c:v>19.474394</c:v>
                </c:pt>
                <c:pt idx="1966">
                  <c:v>19.770889</c:v>
                </c:pt>
                <c:pt idx="1967">
                  <c:v>19.326145552560646</c:v>
                </c:pt>
                <c:pt idx="1968">
                  <c:v>19.326145552560646</c:v>
                </c:pt>
                <c:pt idx="1969">
                  <c:v>18.140162</c:v>
                </c:pt>
                <c:pt idx="1970">
                  <c:v>18.881402000000001</c:v>
                </c:pt>
                <c:pt idx="1971">
                  <c:v>17.843665999999999</c:v>
                </c:pt>
                <c:pt idx="1972">
                  <c:v>17.398921999999999</c:v>
                </c:pt>
                <c:pt idx="1973">
                  <c:v>17.695418</c:v>
                </c:pt>
                <c:pt idx="1974">
                  <c:v>17.102425876010784</c:v>
                </c:pt>
                <c:pt idx="1975">
                  <c:v>17.102425876010784</c:v>
                </c:pt>
                <c:pt idx="1976">
                  <c:v>16.954177999999999</c:v>
                </c:pt>
                <c:pt idx="1977">
                  <c:v>16.954177999999999</c:v>
                </c:pt>
                <c:pt idx="1978">
                  <c:v>15.471698</c:v>
                </c:pt>
                <c:pt idx="1979">
                  <c:v>16.064689999999999</c:v>
                </c:pt>
                <c:pt idx="1980">
                  <c:v>17.991913746630729</c:v>
                </c:pt>
                <c:pt idx="1981">
                  <c:v>17.843665768194072</c:v>
                </c:pt>
                <c:pt idx="1982">
                  <c:v>17.695417789757414</c:v>
                </c:pt>
                <c:pt idx="1983">
                  <c:v>18.436657681940702</c:v>
                </c:pt>
                <c:pt idx="1984">
                  <c:v>18.436657681940702</c:v>
                </c:pt>
                <c:pt idx="1985">
                  <c:v>19.02965</c:v>
                </c:pt>
                <c:pt idx="1986">
                  <c:v>18.436658000000001</c:v>
                </c:pt>
                <c:pt idx="1987">
                  <c:v>19.02965</c:v>
                </c:pt>
                <c:pt idx="1988">
                  <c:v>19.622641999999999</c:v>
                </c:pt>
                <c:pt idx="1989">
                  <c:v>19.177897574123989</c:v>
                </c:pt>
                <c:pt idx="1990">
                  <c:v>19.770889</c:v>
                </c:pt>
                <c:pt idx="1991">
                  <c:v>20.956873000000002</c:v>
                </c:pt>
                <c:pt idx="1992">
                  <c:v>19.919136999999999</c:v>
                </c:pt>
                <c:pt idx="1993">
                  <c:v>21.253368999999999</c:v>
                </c:pt>
                <c:pt idx="1994">
                  <c:v>20.956873000000002</c:v>
                </c:pt>
                <c:pt idx="1995">
                  <c:v>20.363880999999999</c:v>
                </c:pt>
                <c:pt idx="1996">
                  <c:v>19.622641509433961</c:v>
                </c:pt>
                <c:pt idx="1997">
                  <c:v>19.622641999999999</c:v>
                </c:pt>
                <c:pt idx="1998">
                  <c:v>18.436658000000001</c:v>
                </c:pt>
                <c:pt idx="1999">
                  <c:v>19.919137466307276</c:v>
                </c:pt>
                <c:pt idx="2000">
                  <c:v>19.919137466307276</c:v>
                </c:pt>
                <c:pt idx="2001">
                  <c:v>19.02965</c:v>
                </c:pt>
                <c:pt idx="2002">
                  <c:v>19.02965</c:v>
                </c:pt>
                <c:pt idx="2003">
                  <c:v>18.881401617250674</c:v>
                </c:pt>
                <c:pt idx="2004">
                  <c:v>18.881401617250674</c:v>
                </c:pt>
                <c:pt idx="2005">
                  <c:v>18.584906</c:v>
                </c:pt>
                <c:pt idx="2006">
                  <c:v>18.881402000000001</c:v>
                </c:pt>
                <c:pt idx="2007">
                  <c:v>23.032344999999999</c:v>
                </c:pt>
                <c:pt idx="2008">
                  <c:v>22.291105000000002</c:v>
                </c:pt>
                <c:pt idx="2009">
                  <c:v>22.439353000000001</c:v>
                </c:pt>
                <c:pt idx="2010">
                  <c:v>22.439353000000001</c:v>
                </c:pt>
                <c:pt idx="2011">
                  <c:v>22.291105000000002</c:v>
                </c:pt>
                <c:pt idx="2012">
                  <c:v>22.142857142857142</c:v>
                </c:pt>
                <c:pt idx="2013">
                  <c:v>22.142856999999999</c:v>
                </c:pt>
                <c:pt idx="2014">
                  <c:v>21.253369272237197</c:v>
                </c:pt>
                <c:pt idx="2015">
                  <c:v>21.401617250673855</c:v>
                </c:pt>
                <c:pt idx="2016">
                  <c:v>22.439353099730457</c:v>
                </c:pt>
                <c:pt idx="2017">
                  <c:v>21.105121</c:v>
                </c:pt>
                <c:pt idx="2018">
                  <c:v>21.994609164420485</c:v>
                </c:pt>
                <c:pt idx="2019">
                  <c:v>21.994609000000001</c:v>
                </c:pt>
                <c:pt idx="2020">
                  <c:v>20.808625336927221</c:v>
                </c:pt>
                <c:pt idx="2021">
                  <c:v>21.698112999999999</c:v>
                </c:pt>
                <c:pt idx="2022">
                  <c:v>21.549865</c:v>
                </c:pt>
                <c:pt idx="2023">
                  <c:v>21.10512129380054</c:v>
                </c:pt>
                <c:pt idx="2024">
                  <c:v>23.180592991913748</c:v>
                </c:pt>
                <c:pt idx="2025">
                  <c:v>21.549865229110512</c:v>
                </c:pt>
                <c:pt idx="2026">
                  <c:v>21.994609000000001</c:v>
                </c:pt>
                <c:pt idx="2027">
                  <c:v>21.698112999999999</c:v>
                </c:pt>
                <c:pt idx="2028">
                  <c:v>21.69811320754717</c:v>
                </c:pt>
                <c:pt idx="2029">
                  <c:v>21.69811320754717</c:v>
                </c:pt>
                <c:pt idx="2030">
                  <c:v>21.69811320754717</c:v>
                </c:pt>
                <c:pt idx="2031">
                  <c:v>21.846361185983827</c:v>
                </c:pt>
                <c:pt idx="2032">
                  <c:v>22.142856999999999</c:v>
                </c:pt>
                <c:pt idx="2033">
                  <c:v>22.142856999999999</c:v>
                </c:pt>
                <c:pt idx="2034">
                  <c:v>22.439353099730457</c:v>
                </c:pt>
                <c:pt idx="2035">
                  <c:v>22.439353099730457</c:v>
                </c:pt>
                <c:pt idx="2036">
                  <c:v>22.2911051212938</c:v>
                </c:pt>
                <c:pt idx="2037">
                  <c:v>21.253368999999999</c:v>
                </c:pt>
                <c:pt idx="2038">
                  <c:v>20.956873315363879</c:v>
                </c:pt>
                <c:pt idx="2039">
                  <c:v>20.956873000000002</c:v>
                </c:pt>
                <c:pt idx="2040">
                  <c:v>20.215633</c:v>
                </c:pt>
                <c:pt idx="2041">
                  <c:v>19.622641509433961</c:v>
                </c:pt>
                <c:pt idx="2042">
                  <c:v>21.846361185983827</c:v>
                </c:pt>
                <c:pt idx="2043">
                  <c:v>20.808625336927221</c:v>
                </c:pt>
                <c:pt idx="2044">
                  <c:v>20.363880999999999</c:v>
                </c:pt>
                <c:pt idx="2045">
                  <c:v>20.512129000000002</c:v>
                </c:pt>
                <c:pt idx="2046">
                  <c:v>20.660377</c:v>
                </c:pt>
                <c:pt idx="2047">
                  <c:v>20.956873000000002</c:v>
                </c:pt>
                <c:pt idx="2048">
                  <c:v>20.956873315363879</c:v>
                </c:pt>
                <c:pt idx="2049">
                  <c:v>21.69811320754717</c:v>
                </c:pt>
                <c:pt idx="2050">
                  <c:v>21.994609164420485</c:v>
                </c:pt>
                <c:pt idx="2051">
                  <c:v>20.956873315363879</c:v>
                </c:pt>
                <c:pt idx="2052">
                  <c:v>20.067385000000002</c:v>
                </c:pt>
                <c:pt idx="2053">
                  <c:v>19.919136999999999</c:v>
                </c:pt>
                <c:pt idx="2054">
                  <c:v>19.474394</c:v>
                </c:pt>
                <c:pt idx="2055">
                  <c:v>18.733153638814017</c:v>
                </c:pt>
                <c:pt idx="2056">
                  <c:v>19.919137466307276</c:v>
                </c:pt>
                <c:pt idx="2057">
                  <c:v>19.919136999999999</c:v>
                </c:pt>
                <c:pt idx="2058">
                  <c:v>19.326145552560646</c:v>
                </c:pt>
                <c:pt idx="2059">
                  <c:v>19.326146000000001</c:v>
                </c:pt>
                <c:pt idx="2060">
                  <c:v>18.584905660377359</c:v>
                </c:pt>
                <c:pt idx="2061">
                  <c:v>18.584906</c:v>
                </c:pt>
                <c:pt idx="2062">
                  <c:v>19.770889487870619</c:v>
                </c:pt>
                <c:pt idx="2063">
                  <c:v>19.770889</c:v>
                </c:pt>
                <c:pt idx="2064">
                  <c:v>18.881401617250674</c:v>
                </c:pt>
                <c:pt idx="2065">
                  <c:v>19.326145552560646</c:v>
                </c:pt>
                <c:pt idx="2066">
                  <c:v>17.695418</c:v>
                </c:pt>
                <c:pt idx="2067">
                  <c:v>17.695418</c:v>
                </c:pt>
                <c:pt idx="2068">
                  <c:v>18.436658000000001</c:v>
                </c:pt>
                <c:pt idx="2069">
                  <c:v>17.250674</c:v>
                </c:pt>
                <c:pt idx="2070">
                  <c:v>17.250673854447442</c:v>
                </c:pt>
                <c:pt idx="2071">
                  <c:v>18.140161725067387</c:v>
                </c:pt>
                <c:pt idx="2072">
                  <c:v>19.622641509433961</c:v>
                </c:pt>
                <c:pt idx="2073">
                  <c:v>17.843665768194072</c:v>
                </c:pt>
                <c:pt idx="2074">
                  <c:v>18.140161725067387</c:v>
                </c:pt>
                <c:pt idx="2075">
                  <c:v>18.140162</c:v>
                </c:pt>
                <c:pt idx="2076">
                  <c:v>18.733153999999999</c:v>
                </c:pt>
                <c:pt idx="2077">
                  <c:v>17.991914000000001</c:v>
                </c:pt>
                <c:pt idx="2078">
                  <c:v>21.401617250673855</c:v>
                </c:pt>
                <c:pt idx="2079">
                  <c:v>19.177897574123989</c:v>
                </c:pt>
                <c:pt idx="2080">
                  <c:v>20.215633423180591</c:v>
                </c:pt>
                <c:pt idx="2081">
                  <c:v>19.474393530997304</c:v>
                </c:pt>
                <c:pt idx="2082">
                  <c:v>20.215633423180591</c:v>
                </c:pt>
                <c:pt idx="2083">
                  <c:v>18.436657681940702</c:v>
                </c:pt>
                <c:pt idx="2084">
                  <c:v>20.956873315363879</c:v>
                </c:pt>
                <c:pt idx="2085">
                  <c:v>20.956873315363879</c:v>
                </c:pt>
                <c:pt idx="2086">
                  <c:v>18.881402000000001</c:v>
                </c:pt>
                <c:pt idx="2087">
                  <c:v>18.881402000000001</c:v>
                </c:pt>
                <c:pt idx="2088">
                  <c:v>20.067385000000002</c:v>
                </c:pt>
                <c:pt idx="2089">
                  <c:v>19.326146000000001</c:v>
                </c:pt>
                <c:pt idx="2090">
                  <c:v>20.067385444743934</c:v>
                </c:pt>
                <c:pt idx="2091">
                  <c:v>19.029649595687331</c:v>
                </c:pt>
                <c:pt idx="2092">
                  <c:v>18.436658000000001</c:v>
                </c:pt>
                <c:pt idx="2093">
                  <c:v>18.288409999999999</c:v>
                </c:pt>
                <c:pt idx="2094">
                  <c:v>17.398921999999999</c:v>
                </c:pt>
                <c:pt idx="2095">
                  <c:v>17.695418</c:v>
                </c:pt>
                <c:pt idx="2096">
                  <c:v>19.919137466307276</c:v>
                </c:pt>
                <c:pt idx="2097">
                  <c:v>18.733153638814017</c:v>
                </c:pt>
                <c:pt idx="2098">
                  <c:v>20.808625336927221</c:v>
                </c:pt>
                <c:pt idx="2099">
                  <c:v>22.587601078167115</c:v>
                </c:pt>
                <c:pt idx="2100">
                  <c:v>22.884097035040433</c:v>
                </c:pt>
                <c:pt idx="2101">
                  <c:v>21.994609164420485</c:v>
                </c:pt>
                <c:pt idx="2102">
                  <c:v>21.253369272237197</c:v>
                </c:pt>
                <c:pt idx="2103">
                  <c:v>21.10512129380054</c:v>
                </c:pt>
                <c:pt idx="2104">
                  <c:v>21.994609164420485</c:v>
                </c:pt>
                <c:pt idx="2105">
                  <c:v>22.735849056603772</c:v>
                </c:pt>
                <c:pt idx="2106">
                  <c:v>21.549865229110512</c:v>
                </c:pt>
                <c:pt idx="2107">
                  <c:v>19.029649595687331</c:v>
                </c:pt>
                <c:pt idx="2108">
                  <c:v>19.029649595687331</c:v>
                </c:pt>
                <c:pt idx="2109">
                  <c:v>20.067385000000002</c:v>
                </c:pt>
                <c:pt idx="2110">
                  <c:v>20.215633</c:v>
                </c:pt>
                <c:pt idx="2111">
                  <c:v>19.622641999999999</c:v>
                </c:pt>
                <c:pt idx="2112">
                  <c:v>19.326146000000001</c:v>
                </c:pt>
                <c:pt idx="2113">
                  <c:v>19.177897999999999</c:v>
                </c:pt>
                <c:pt idx="2114">
                  <c:v>19.622641999999999</c:v>
                </c:pt>
                <c:pt idx="2115">
                  <c:v>20.215633423180591</c:v>
                </c:pt>
                <c:pt idx="2116">
                  <c:v>20.215633423180591</c:v>
                </c:pt>
                <c:pt idx="2117">
                  <c:v>21.253369272237197</c:v>
                </c:pt>
                <c:pt idx="2118">
                  <c:v>20.660377358490564</c:v>
                </c:pt>
                <c:pt idx="2119">
                  <c:v>20.808625336927221</c:v>
                </c:pt>
                <c:pt idx="2120">
                  <c:v>20.808624999999999</c:v>
                </c:pt>
                <c:pt idx="2121">
                  <c:v>22.142856999999999</c:v>
                </c:pt>
                <c:pt idx="2122">
                  <c:v>21.253368999999999</c:v>
                </c:pt>
                <c:pt idx="2123">
                  <c:v>22.587601078167115</c:v>
                </c:pt>
                <c:pt idx="2124">
                  <c:v>21.994609164420485</c:v>
                </c:pt>
                <c:pt idx="2125">
                  <c:v>21.549865229110512</c:v>
                </c:pt>
                <c:pt idx="2126">
                  <c:v>20.512129380053906</c:v>
                </c:pt>
                <c:pt idx="2127">
                  <c:v>20.512129000000002</c:v>
                </c:pt>
                <c:pt idx="2128">
                  <c:v>20.512129380053906</c:v>
                </c:pt>
                <c:pt idx="2129">
                  <c:v>20.512129000000002</c:v>
                </c:pt>
                <c:pt idx="2130">
                  <c:v>20.956873315363879</c:v>
                </c:pt>
                <c:pt idx="2131">
                  <c:v>20.956873000000002</c:v>
                </c:pt>
                <c:pt idx="2132">
                  <c:v>21.401617250673855</c:v>
                </c:pt>
                <c:pt idx="2133">
                  <c:v>20.956873315363879</c:v>
                </c:pt>
                <c:pt idx="2134">
                  <c:v>19.177897999999999</c:v>
                </c:pt>
                <c:pt idx="2135">
                  <c:v>19.177897999999999</c:v>
                </c:pt>
                <c:pt idx="2136">
                  <c:v>19.770889</c:v>
                </c:pt>
                <c:pt idx="2137">
                  <c:v>20.512129380053906</c:v>
                </c:pt>
                <c:pt idx="2138">
                  <c:v>20.067385444743934</c:v>
                </c:pt>
                <c:pt idx="2139">
                  <c:v>20.956873315363879</c:v>
                </c:pt>
                <c:pt idx="2140">
                  <c:v>19.029649595687331</c:v>
                </c:pt>
                <c:pt idx="2141">
                  <c:v>20.512129380053906</c:v>
                </c:pt>
                <c:pt idx="2142">
                  <c:v>19.622641509433961</c:v>
                </c:pt>
                <c:pt idx="2143">
                  <c:v>20.363881401617249</c:v>
                </c:pt>
                <c:pt idx="2144">
                  <c:v>19.029649595687331</c:v>
                </c:pt>
                <c:pt idx="2145">
                  <c:v>19.177897574123989</c:v>
                </c:pt>
                <c:pt idx="2146">
                  <c:v>20.808625336927221</c:v>
                </c:pt>
                <c:pt idx="2147">
                  <c:v>17.991913746630729</c:v>
                </c:pt>
                <c:pt idx="2148">
                  <c:v>19.326146000000001</c:v>
                </c:pt>
                <c:pt idx="2149">
                  <c:v>19.474394</c:v>
                </c:pt>
                <c:pt idx="2150">
                  <c:v>19.326146000000001</c:v>
                </c:pt>
                <c:pt idx="2151">
                  <c:v>18.881402000000001</c:v>
                </c:pt>
                <c:pt idx="2152">
                  <c:v>20.512129380053906</c:v>
                </c:pt>
                <c:pt idx="2153">
                  <c:v>19.770889487870619</c:v>
                </c:pt>
                <c:pt idx="2154">
                  <c:v>21.105121</c:v>
                </c:pt>
                <c:pt idx="2155">
                  <c:v>21.253369272237197</c:v>
                </c:pt>
                <c:pt idx="2156">
                  <c:v>21.401617250673855</c:v>
                </c:pt>
                <c:pt idx="2157">
                  <c:v>20.512129380053906</c:v>
                </c:pt>
                <c:pt idx="2158">
                  <c:v>20.956873000000002</c:v>
                </c:pt>
                <c:pt idx="2159">
                  <c:v>20.956873000000002</c:v>
                </c:pt>
                <c:pt idx="2160">
                  <c:v>20.956873000000002</c:v>
                </c:pt>
                <c:pt idx="2161">
                  <c:v>20.660377</c:v>
                </c:pt>
                <c:pt idx="2162">
                  <c:v>21.401617000000002</c:v>
                </c:pt>
                <c:pt idx="2163">
                  <c:v>21.401617250673855</c:v>
                </c:pt>
                <c:pt idx="2164">
                  <c:v>21.10512129380054</c:v>
                </c:pt>
                <c:pt idx="2165">
                  <c:v>21.253368999999999</c:v>
                </c:pt>
                <c:pt idx="2166">
                  <c:v>20.512129000000002</c:v>
                </c:pt>
                <c:pt idx="2167">
                  <c:v>22.291105000000002</c:v>
                </c:pt>
                <c:pt idx="2168">
                  <c:v>21.401617250673855</c:v>
                </c:pt>
                <c:pt idx="2169">
                  <c:v>22.142857142857142</c:v>
                </c:pt>
                <c:pt idx="2170">
                  <c:v>21.253369272237197</c:v>
                </c:pt>
                <c:pt idx="2171">
                  <c:v>21.549865</c:v>
                </c:pt>
                <c:pt idx="2172">
                  <c:v>20.956873000000002</c:v>
                </c:pt>
                <c:pt idx="2173">
                  <c:v>20.808624999999999</c:v>
                </c:pt>
                <c:pt idx="2174">
                  <c:v>21.105121</c:v>
                </c:pt>
                <c:pt idx="2175">
                  <c:v>21.69811320754717</c:v>
                </c:pt>
                <c:pt idx="2176">
                  <c:v>18.436657681940702</c:v>
                </c:pt>
                <c:pt idx="2177">
                  <c:v>18.288409703504044</c:v>
                </c:pt>
                <c:pt idx="2178">
                  <c:v>17.250673854447442</c:v>
                </c:pt>
                <c:pt idx="2179">
                  <c:v>15.916442048517521</c:v>
                </c:pt>
                <c:pt idx="2180">
                  <c:v>17.991913746630729</c:v>
                </c:pt>
                <c:pt idx="2181">
                  <c:v>19.326145552560646</c:v>
                </c:pt>
                <c:pt idx="2182">
                  <c:v>19.326145552560646</c:v>
                </c:pt>
                <c:pt idx="2183">
                  <c:v>19.770889487870619</c:v>
                </c:pt>
                <c:pt idx="2184">
                  <c:v>18.436657681940702</c:v>
                </c:pt>
                <c:pt idx="2185">
                  <c:v>19.326145552560646</c:v>
                </c:pt>
                <c:pt idx="2186">
                  <c:v>18.436658000000001</c:v>
                </c:pt>
                <c:pt idx="2187">
                  <c:v>19.474393530997304</c:v>
                </c:pt>
                <c:pt idx="2188">
                  <c:v>20.956873315363879</c:v>
                </c:pt>
                <c:pt idx="2189">
                  <c:v>21.846361185983827</c:v>
                </c:pt>
                <c:pt idx="2190">
                  <c:v>21.69811320754717</c:v>
                </c:pt>
                <c:pt idx="2191">
                  <c:v>19.622641999999999</c:v>
                </c:pt>
                <c:pt idx="2192">
                  <c:v>19.919137466307276</c:v>
                </c:pt>
                <c:pt idx="2193">
                  <c:v>20.215633423180591</c:v>
                </c:pt>
                <c:pt idx="2194">
                  <c:v>19.622641509433961</c:v>
                </c:pt>
                <c:pt idx="2195">
                  <c:v>19.919137466307276</c:v>
                </c:pt>
                <c:pt idx="2196">
                  <c:v>20.067385000000002</c:v>
                </c:pt>
                <c:pt idx="2197">
                  <c:v>20.215633423180591</c:v>
                </c:pt>
                <c:pt idx="2198">
                  <c:v>19.770889487870619</c:v>
                </c:pt>
                <c:pt idx="2199">
                  <c:v>19.029649595687331</c:v>
                </c:pt>
                <c:pt idx="2200">
                  <c:v>17.695418</c:v>
                </c:pt>
                <c:pt idx="2201">
                  <c:v>17.695417789757414</c:v>
                </c:pt>
                <c:pt idx="2202">
                  <c:v>17.991913746630729</c:v>
                </c:pt>
                <c:pt idx="2203">
                  <c:v>17.991913746630729</c:v>
                </c:pt>
                <c:pt idx="2204">
                  <c:v>17.695417789757414</c:v>
                </c:pt>
                <c:pt idx="2205">
                  <c:v>16.805929919137466</c:v>
                </c:pt>
                <c:pt idx="2206">
                  <c:v>17.250673854447442</c:v>
                </c:pt>
                <c:pt idx="2207">
                  <c:v>18.584905660377359</c:v>
                </c:pt>
                <c:pt idx="2208">
                  <c:v>18.288409999999999</c:v>
                </c:pt>
                <c:pt idx="2209">
                  <c:v>18.436658000000001</c:v>
                </c:pt>
                <c:pt idx="2210">
                  <c:v>18.584905660377359</c:v>
                </c:pt>
                <c:pt idx="2211">
                  <c:v>18.584905660377359</c:v>
                </c:pt>
                <c:pt idx="2212">
                  <c:v>17.991913746630729</c:v>
                </c:pt>
                <c:pt idx="2213">
                  <c:v>17.991913746630729</c:v>
                </c:pt>
                <c:pt idx="2214">
                  <c:v>18.288409703504044</c:v>
                </c:pt>
                <c:pt idx="2215">
                  <c:v>18.288409999999999</c:v>
                </c:pt>
                <c:pt idx="2216">
                  <c:v>17.547170000000001</c:v>
                </c:pt>
                <c:pt idx="2217">
                  <c:v>17.250673854447442</c:v>
                </c:pt>
                <c:pt idx="2218">
                  <c:v>16.361185983827493</c:v>
                </c:pt>
                <c:pt idx="2219">
                  <c:v>16.509433962264151</c:v>
                </c:pt>
                <c:pt idx="2220">
                  <c:v>14.433961999999999</c:v>
                </c:pt>
                <c:pt idx="2221">
                  <c:v>14.433961999999999</c:v>
                </c:pt>
                <c:pt idx="2222">
                  <c:v>15.916442048517521</c:v>
                </c:pt>
                <c:pt idx="2223">
                  <c:v>16.657681940700808</c:v>
                </c:pt>
                <c:pt idx="2224">
                  <c:v>17.991913746630729</c:v>
                </c:pt>
                <c:pt idx="2225">
                  <c:v>16.509433962264151</c:v>
                </c:pt>
                <c:pt idx="2226">
                  <c:v>18.140161725067387</c:v>
                </c:pt>
                <c:pt idx="2227">
                  <c:v>19.474393530997304</c:v>
                </c:pt>
                <c:pt idx="2228">
                  <c:v>19.474393530997304</c:v>
                </c:pt>
                <c:pt idx="2229">
                  <c:v>18.733153638814017</c:v>
                </c:pt>
                <c:pt idx="2230">
                  <c:v>19.919136999999999</c:v>
                </c:pt>
                <c:pt idx="2231">
                  <c:v>18.881401617250674</c:v>
                </c:pt>
                <c:pt idx="2232">
                  <c:v>19.029649595687331</c:v>
                </c:pt>
                <c:pt idx="2233">
                  <c:v>20.067385000000002</c:v>
                </c:pt>
                <c:pt idx="2234">
                  <c:v>19.029649595687331</c:v>
                </c:pt>
                <c:pt idx="2235">
                  <c:v>18.881401617250674</c:v>
                </c:pt>
                <c:pt idx="2236">
                  <c:v>18.881401617250674</c:v>
                </c:pt>
                <c:pt idx="2237">
                  <c:v>19.326145552560646</c:v>
                </c:pt>
                <c:pt idx="2238">
                  <c:v>20.956873315363879</c:v>
                </c:pt>
                <c:pt idx="2239">
                  <c:v>20.956873000000002</c:v>
                </c:pt>
                <c:pt idx="2240">
                  <c:v>19.326145552560646</c:v>
                </c:pt>
                <c:pt idx="2241">
                  <c:v>19.326145552560646</c:v>
                </c:pt>
                <c:pt idx="2242">
                  <c:v>20.660377358490564</c:v>
                </c:pt>
                <c:pt idx="2243">
                  <c:v>20.660377</c:v>
                </c:pt>
                <c:pt idx="2244">
                  <c:v>19.177897574123989</c:v>
                </c:pt>
                <c:pt idx="2245">
                  <c:v>19.919137466307276</c:v>
                </c:pt>
                <c:pt idx="2246">
                  <c:v>19.029649595687331</c:v>
                </c:pt>
                <c:pt idx="2247">
                  <c:v>18.881401617250674</c:v>
                </c:pt>
                <c:pt idx="2248">
                  <c:v>18.288409999999999</c:v>
                </c:pt>
                <c:pt idx="2249">
                  <c:v>19.326146000000001</c:v>
                </c:pt>
                <c:pt idx="2250">
                  <c:v>18.881401617250674</c:v>
                </c:pt>
                <c:pt idx="2251">
                  <c:v>18.881401617250674</c:v>
                </c:pt>
                <c:pt idx="2252">
                  <c:v>17.991913746630729</c:v>
                </c:pt>
                <c:pt idx="2253">
                  <c:v>19.326145552560646</c:v>
                </c:pt>
                <c:pt idx="2254">
                  <c:v>17.102426000000001</c:v>
                </c:pt>
                <c:pt idx="2255">
                  <c:v>18.288409999999999</c:v>
                </c:pt>
                <c:pt idx="2256">
                  <c:v>18.288409703504044</c:v>
                </c:pt>
                <c:pt idx="2257">
                  <c:v>17.991913746630729</c:v>
                </c:pt>
                <c:pt idx="2258">
                  <c:v>19.326145552560646</c:v>
                </c:pt>
                <c:pt idx="2259">
                  <c:v>18.881401617250674</c:v>
                </c:pt>
                <c:pt idx="2260">
                  <c:v>19.029649595687331</c:v>
                </c:pt>
                <c:pt idx="2261">
                  <c:v>20.660377358490564</c:v>
                </c:pt>
                <c:pt idx="2262">
                  <c:v>25.256065</c:v>
                </c:pt>
                <c:pt idx="2263">
                  <c:v>25.256065</c:v>
                </c:pt>
                <c:pt idx="2264">
                  <c:v>24.959568999999998</c:v>
                </c:pt>
                <c:pt idx="2265">
                  <c:v>24.959568999999998</c:v>
                </c:pt>
                <c:pt idx="2266">
                  <c:v>24.366576819407008</c:v>
                </c:pt>
                <c:pt idx="2267">
                  <c:v>24.218328840970351</c:v>
                </c:pt>
                <c:pt idx="2268">
                  <c:v>24.663072776280323</c:v>
                </c:pt>
                <c:pt idx="2269">
                  <c:v>26.145553</c:v>
                </c:pt>
                <c:pt idx="2270">
                  <c:v>26.293800999999998</c:v>
                </c:pt>
                <c:pt idx="2271">
                  <c:v>24.070080862533693</c:v>
                </c:pt>
                <c:pt idx="2272">
                  <c:v>25.256064690026953</c:v>
                </c:pt>
                <c:pt idx="2273">
                  <c:v>24.959568733153638</c:v>
                </c:pt>
                <c:pt idx="2274">
                  <c:v>26.145552560646902</c:v>
                </c:pt>
                <c:pt idx="2275">
                  <c:v>25.849056999999998</c:v>
                </c:pt>
                <c:pt idx="2276">
                  <c:v>23.180592991913748</c:v>
                </c:pt>
                <c:pt idx="2277">
                  <c:v>24.218328840970351</c:v>
                </c:pt>
                <c:pt idx="2278">
                  <c:v>23.477088948787063</c:v>
                </c:pt>
                <c:pt idx="2279">
                  <c:v>21.994609000000001</c:v>
                </c:pt>
                <c:pt idx="2280">
                  <c:v>22.142856999999999</c:v>
                </c:pt>
                <c:pt idx="2281">
                  <c:v>21.10512129380054</c:v>
                </c:pt>
                <c:pt idx="2282">
                  <c:v>23.328840970350406</c:v>
                </c:pt>
                <c:pt idx="2283">
                  <c:v>21.253369272237197</c:v>
                </c:pt>
                <c:pt idx="2284">
                  <c:v>19.919137466307276</c:v>
                </c:pt>
                <c:pt idx="2285">
                  <c:v>20.660377358490564</c:v>
                </c:pt>
                <c:pt idx="2286">
                  <c:v>20.215633423180591</c:v>
                </c:pt>
                <c:pt idx="2287">
                  <c:v>20.660377358490564</c:v>
                </c:pt>
                <c:pt idx="2288">
                  <c:v>19.919137466307276</c:v>
                </c:pt>
                <c:pt idx="2289">
                  <c:v>17.843665768194072</c:v>
                </c:pt>
                <c:pt idx="2290">
                  <c:v>17.102425876010784</c:v>
                </c:pt>
                <c:pt idx="2291">
                  <c:v>17.250673854447442</c:v>
                </c:pt>
                <c:pt idx="2292">
                  <c:v>16.657681940700808</c:v>
                </c:pt>
                <c:pt idx="2293">
                  <c:v>15.619946091644206</c:v>
                </c:pt>
                <c:pt idx="2294">
                  <c:v>16.657681940700808</c:v>
                </c:pt>
                <c:pt idx="2295">
                  <c:v>15.916442048517521</c:v>
                </c:pt>
                <c:pt idx="2296">
                  <c:v>17.102425876010784</c:v>
                </c:pt>
                <c:pt idx="2297">
                  <c:v>16.064690026954178</c:v>
                </c:pt>
                <c:pt idx="2298">
                  <c:v>16.064690026954178</c:v>
                </c:pt>
                <c:pt idx="2299">
                  <c:v>16.805929919137466</c:v>
                </c:pt>
                <c:pt idx="2300">
                  <c:v>16.212938005390836</c:v>
                </c:pt>
                <c:pt idx="2301">
                  <c:v>16.657681940700808</c:v>
                </c:pt>
                <c:pt idx="2302">
                  <c:v>16.805929919137466</c:v>
                </c:pt>
                <c:pt idx="2303">
                  <c:v>17.102425876010784</c:v>
                </c:pt>
                <c:pt idx="2304">
                  <c:v>15.175202156334231</c:v>
                </c:pt>
                <c:pt idx="2305">
                  <c:v>16.657681940700808</c:v>
                </c:pt>
                <c:pt idx="2306">
                  <c:v>17.102425876010784</c:v>
                </c:pt>
                <c:pt idx="2307">
                  <c:v>17.102425876010784</c:v>
                </c:pt>
                <c:pt idx="2308">
                  <c:v>15.471698113207546</c:v>
                </c:pt>
                <c:pt idx="2309">
                  <c:v>15.768193999999999</c:v>
                </c:pt>
                <c:pt idx="2310">
                  <c:v>15.768193999999999</c:v>
                </c:pt>
                <c:pt idx="2311">
                  <c:v>15.471698113207546</c:v>
                </c:pt>
                <c:pt idx="2312">
                  <c:v>15.619946091644206</c:v>
                </c:pt>
                <c:pt idx="2313">
                  <c:v>15.323449999999999</c:v>
                </c:pt>
                <c:pt idx="2314">
                  <c:v>16.954177897574127</c:v>
                </c:pt>
                <c:pt idx="2315">
                  <c:v>16.064690026954178</c:v>
                </c:pt>
                <c:pt idx="2316">
                  <c:v>16.509433962264151</c:v>
                </c:pt>
                <c:pt idx="2317">
                  <c:v>16.657681940700808</c:v>
                </c:pt>
                <c:pt idx="2318">
                  <c:v>17.250673854447442</c:v>
                </c:pt>
                <c:pt idx="2319">
                  <c:v>16.805929919137466</c:v>
                </c:pt>
                <c:pt idx="2320">
                  <c:v>16.657681940700808</c:v>
                </c:pt>
                <c:pt idx="2321">
                  <c:v>18.288409703504044</c:v>
                </c:pt>
                <c:pt idx="2322">
                  <c:v>17.102426000000001</c:v>
                </c:pt>
                <c:pt idx="2323">
                  <c:v>17.250674</c:v>
                </c:pt>
                <c:pt idx="2324">
                  <c:v>16.064690026954178</c:v>
                </c:pt>
                <c:pt idx="2325">
                  <c:v>16.064689999999999</c:v>
                </c:pt>
                <c:pt idx="2326">
                  <c:v>17.695418</c:v>
                </c:pt>
                <c:pt idx="2327">
                  <c:v>16.954177999999999</c:v>
                </c:pt>
                <c:pt idx="2328">
                  <c:v>16.361185983827493</c:v>
                </c:pt>
                <c:pt idx="2329">
                  <c:v>18.288409999999999</c:v>
                </c:pt>
                <c:pt idx="2330">
                  <c:v>15.768194070080863</c:v>
                </c:pt>
                <c:pt idx="2331">
                  <c:v>15.471698113207546</c:v>
                </c:pt>
                <c:pt idx="2332">
                  <c:v>15.916442048517521</c:v>
                </c:pt>
                <c:pt idx="2333">
                  <c:v>16.509433962264151</c:v>
                </c:pt>
                <c:pt idx="2334">
                  <c:v>17.547169811320757</c:v>
                </c:pt>
                <c:pt idx="2335">
                  <c:v>17.547170000000001</c:v>
                </c:pt>
                <c:pt idx="2336">
                  <c:v>16.361186</c:v>
                </c:pt>
                <c:pt idx="2337">
                  <c:v>16.954177897574127</c:v>
                </c:pt>
                <c:pt idx="2338">
                  <c:v>16.509433999999999</c:v>
                </c:pt>
                <c:pt idx="2339">
                  <c:v>15.768194070080863</c:v>
                </c:pt>
                <c:pt idx="2340">
                  <c:v>17.102425876010784</c:v>
                </c:pt>
                <c:pt idx="2341">
                  <c:v>17.843665768194072</c:v>
                </c:pt>
                <c:pt idx="2342">
                  <c:v>16.954177999999999</c:v>
                </c:pt>
                <c:pt idx="2343">
                  <c:v>17.250674</c:v>
                </c:pt>
                <c:pt idx="2344">
                  <c:v>16.657681940700808</c:v>
                </c:pt>
                <c:pt idx="2345">
                  <c:v>15.471698</c:v>
                </c:pt>
                <c:pt idx="2346">
                  <c:v>16.064689999999999</c:v>
                </c:pt>
                <c:pt idx="2347">
                  <c:v>15.619946000000001</c:v>
                </c:pt>
                <c:pt idx="2348">
                  <c:v>15.916442</c:v>
                </c:pt>
                <c:pt idx="2349">
                  <c:v>17.250673854447442</c:v>
                </c:pt>
                <c:pt idx="2350">
                  <c:v>16.805929919137466</c:v>
                </c:pt>
                <c:pt idx="2351">
                  <c:v>16.064689999999999</c:v>
                </c:pt>
                <c:pt idx="2352">
                  <c:v>15.471698</c:v>
                </c:pt>
                <c:pt idx="2353">
                  <c:v>17.250674</c:v>
                </c:pt>
                <c:pt idx="2354">
                  <c:v>15.768193999999999</c:v>
                </c:pt>
                <c:pt idx="2355">
                  <c:v>16.212938005390836</c:v>
                </c:pt>
                <c:pt idx="2356">
                  <c:v>16.212938000000001</c:v>
                </c:pt>
                <c:pt idx="2357">
                  <c:v>17.102426000000001</c:v>
                </c:pt>
                <c:pt idx="2358">
                  <c:v>16.657681940700808</c:v>
                </c:pt>
                <c:pt idx="2359">
                  <c:v>17.250674</c:v>
                </c:pt>
                <c:pt idx="2360">
                  <c:v>17.398921999999999</c:v>
                </c:pt>
                <c:pt idx="2361">
                  <c:v>16.509433999999999</c:v>
                </c:pt>
                <c:pt idx="2362">
                  <c:v>16.657682000000001</c:v>
                </c:pt>
                <c:pt idx="2363">
                  <c:v>16.657681940700808</c:v>
                </c:pt>
                <c:pt idx="2364">
                  <c:v>16.361185983827493</c:v>
                </c:pt>
                <c:pt idx="2365">
                  <c:v>16.509433962264151</c:v>
                </c:pt>
                <c:pt idx="2366">
                  <c:v>17.695417789757414</c:v>
                </c:pt>
                <c:pt idx="2367">
                  <c:v>17.695418</c:v>
                </c:pt>
                <c:pt idx="2368">
                  <c:v>16.064690026954178</c:v>
                </c:pt>
                <c:pt idx="2369">
                  <c:v>16.064689999999999</c:v>
                </c:pt>
                <c:pt idx="2370">
                  <c:v>16.064690026954178</c:v>
                </c:pt>
                <c:pt idx="2371">
                  <c:v>16.80593</c:v>
                </c:pt>
                <c:pt idx="2372">
                  <c:v>16.509433999999999</c:v>
                </c:pt>
                <c:pt idx="2373">
                  <c:v>15.619946091644206</c:v>
                </c:pt>
                <c:pt idx="2374">
                  <c:v>15.619946000000001</c:v>
                </c:pt>
                <c:pt idx="2375">
                  <c:v>15.471698</c:v>
                </c:pt>
                <c:pt idx="2376">
                  <c:v>16.509433999999999</c:v>
                </c:pt>
                <c:pt idx="2377">
                  <c:v>17.102426000000001</c:v>
                </c:pt>
                <c:pt idx="2378">
                  <c:v>17.250674</c:v>
                </c:pt>
                <c:pt idx="2379">
                  <c:v>16.212938000000001</c:v>
                </c:pt>
                <c:pt idx="2380">
                  <c:v>17.843665768194072</c:v>
                </c:pt>
                <c:pt idx="2381">
                  <c:v>15.175202156334231</c:v>
                </c:pt>
                <c:pt idx="2382">
                  <c:v>13.692722371967655</c:v>
                </c:pt>
                <c:pt idx="2383">
                  <c:v>14.730458221024259</c:v>
                </c:pt>
                <c:pt idx="2384">
                  <c:v>15.323450134770889</c:v>
                </c:pt>
                <c:pt idx="2385">
                  <c:v>16.361185983827493</c:v>
                </c:pt>
                <c:pt idx="2386">
                  <c:v>14.730458</c:v>
                </c:pt>
                <c:pt idx="2387">
                  <c:v>15.471698113207546</c:v>
                </c:pt>
                <c:pt idx="2388">
                  <c:v>13.692722</c:v>
                </c:pt>
                <c:pt idx="2389">
                  <c:v>12.951482</c:v>
                </c:pt>
                <c:pt idx="2390">
                  <c:v>13.396226</c:v>
                </c:pt>
                <c:pt idx="2391">
                  <c:v>13.692722</c:v>
                </c:pt>
                <c:pt idx="2392">
                  <c:v>13.692722</c:v>
                </c:pt>
                <c:pt idx="2393">
                  <c:v>13.544474393530997</c:v>
                </c:pt>
                <c:pt idx="2394">
                  <c:v>12.80323450134771</c:v>
                </c:pt>
                <c:pt idx="2395">
                  <c:v>14.285714285714286</c:v>
                </c:pt>
                <c:pt idx="2396">
                  <c:v>14.285714</c:v>
                </c:pt>
                <c:pt idx="2397">
                  <c:v>13.099729999999999</c:v>
                </c:pt>
                <c:pt idx="2398">
                  <c:v>13.39622641509434</c:v>
                </c:pt>
                <c:pt idx="2399">
                  <c:v>13.39622641509434</c:v>
                </c:pt>
                <c:pt idx="2400">
                  <c:v>12.21024258760108</c:v>
                </c:pt>
                <c:pt idx="2401">
                  <c:v>12.061994609164419</c:v>
                </c:pt>
                <c:pt idx="2402">
                  <c:v>13.247978436657682</c:v>
                </c:pt>
                <c:pt idx="2403">
                  <c:v>14.58221</c:v>
                </c:pt>
                <c:pt idx="2404">
                  <c:v>13.989217999999999</c:v>
                </c:pt>
                <c:pt idx="2405">
                  <c:v>14.878705999999999</c:v>
                </c:pt>
                <c:pt idx="2406">
                  <c:v>13.840970350404312</c:v>
                </c:pt>
                <c:pt idx="2407">
                  <c:v>13.39622641509434</c:v>
                </c:pt>
                <c:pt idx="2408">
                  <c:v>14.730458221024259</c:v>
                </c:pt>
                <c:pt idx="2409">
                  <c:v>13.39622641509434</c:v>
                </c:pt>
                <c:pt idx="2410">
                  <c:v>16.212938005390836</c:v>
                </c:pt>
                <c:pt idx="2411">
                  <c:v>13.840970350404312</c:v>
                </c:pt>
                <c:pt idx="2412">
                  <c:v>14.582210242587601</c:v>
                </c:pt>
                <c:pt idx="2413">
                  <c:v>14.285714</c:v>
                </c:pt>
                <c:pt idx="2414">
                  <c:v>13.396226</c:v>
                </c:pt>
                <c:pt idx="2415">
                  <c:v>13.544474393530997</c:v>
                </c:pt>
                <c:pt idx="2416">
                  <c:v>14.433962264150944</c:v>
                </c:pt>
                <c:pt idx="2417">
                  <c:v>13.692722371967655</c:v>
                </c:pt>
                <c:pt idx="2418">
                  <c:v>15.175202156334231</c:v>
                </c:pt>
                <c:pt idx="2419">
                  <c:v>16.361185983827493</c:v>
                </c:pt>
                <c:pt idx="2420">
                  <c:v>15.471698113207546</c:v>
                </c:pt>
                <c:pt idx="2421">
                  <c:v>15.175202156334231</c:v>
                </c:pt>
                <c:pt idx="2422">
                  <c:v>16.509433962264151</c:v>
                </c:pt>
                <c:pt idx="2423">
                  <c:v>15.619946091644206</c:v>
                </c:pt>
                <c:pt idx="2424">
                  <c:v>16.509433962264151</c:v>
                </c:pt>
                <c:pt idx="2425">
                  <c:v>15.768194070080863</c:v>
                </c:pt>
                <c:pt idx="2426">
                  <c:v>15.619946091644206</c:v>
                </c:pt>
                <c:pt idx="2427">
                  <c:v>15.916442048517521</c:v>
                </c:pt>
                <c:pt idx="2428">
                  <c:v>16.064690026954178</c:v>
                </c:pt>
                <c:pt idx="2429">
                  <c:v>16.657681940700808</c:v>
                </c:pt>
                <c:pt idx="2430">
                  <c:v>16.657681940700808</c:v>
                </c:pt>
                <c:pt idx="2431">
                  <c:v>16.805929919137466</c:v>
                </c:pt>
                <c:pt idx="2432">
                  <c:v>16.805929919137466</c:v>
                </c:pt>
                <c:pt idx="2433">
                  <c:v>14.878706199460916</c:v>
                </c:pt>
                <c:pt idx="2434">
                  <c:v>14.878706199460916</c:v>
                </c:pt>
                <c:pt idx="2435">
                  <c:v>16.509433962264151</c:v>
                </c:pt>
                <c:pt idx="2436">
                  <c:v>18.584905660377359</c:v>
                </c:pt>
                <c:pt idx="2437">
                  <c:v>18.436657681940702</c:v>
                </c:pt>
                <c:pt idx="2438">
                  <c:v>17.250673854447442</c:v>
                </c:pt>
                <c:pt idx="2439">
                  <c:v>17.250674</c:v>
                </c:pt>
                <c:pt idx="2440">
                  <c:v>17.695418</c:v>
                </c:pt>
                <c:pt idx="2441">
                  <c:v>17.547169811320757</c:v>
                </c:pt>
                <c:pt idx="2442">
                  <c:v>17.547169811320757</c:v>
                </c:pt>
                <c:pt idx="2443">
                  <c:v>18.436657681940702</c:v>
                </c:pt>
                <c:pt idx="2444">
                  <c:v>17.102426000000001</c:v>
                </c:pt>
                <c:pt idx="2445">
                  <c:v>18.733153999999999</c:v>
                </c:pt>
                <c:pt idx="2446">
                  <c:v>17.398921999999999</c:v>
                </c:pt>
                <c:pt idx="2447">
                  <c:v>17.102425876010784</c:v>
                </c:pt>
                <c:pt idx="2448">
                  <c:v>17.547169811320757</c:v>
                </c:pt>
                <c:pt idx="2449">
                  <c:v>17.398921832884099</c:v>
                </c:pt>
                <c:pt idx="2450">
                  <c:v>17.250673854447442</c:v>
                </c:pt>
                <c:pt idx="2451">
                  <c:v>17.250673854447442</c:v>
                </c:pt>
                <c:pt idx="2452">
                  <c:v>18.288409703504044</c:v>
                </c:pt>
                <c:pt idx="2453">
                  <c:v>18.584905660377359</c:v>
                </c:pt>
                <c:pt idx="2454">
                  <c:v>17.991913746630729</c:v>
                </c:pt>
                <c:pt idx="2455">
                  <c:v>13.692722371967655</c:v>
                </c:pt>
                <c:pt idx="2456">
                  <c:v>12.358490566037737</c:v>
                </c:pt>
                <c:pt idx="2457">
                  <c:v>13.39622641509434</c:v>
                </c:pt>
                <c:pt idx="2458">
                  <c:v>15.619946091644206</c:v>
                </c:pt>
                <c:pt idx="2459">
                  <c:v>14.137466307277627</c:v>
                </c:pt>
                <c:pt idx="2460">
                  <c:v>13.544474393530997</c:v>
                </c:pt>
                <c:pt idx="2461">
                  <c:v>15.175202156334231</c:v>
                </c:pt>
                <c:pt idx="2462">
                  <c:v>14.433962264150944</c:v>
                </c:pt>
                <c:pt idx="2463">
                  <c:v>13.98921832884097</c:v>
                </c:pt>
                <c:pt idx="2464">
                  <c:v>15.768194070080863</c:v>
                </c:pt>
                <c:pt idx="2465">
                  <c:v>15.768194070080863</c:v>
                </c:pt>
                <c:pt idx="2466">
                  <c:v>15.619946091644206</c:v>
                </c:pt>
                <c:pt idx="2467">
                  <c:v>14.285714285714286</c:v>
                </c:pt>
                <c:pt idx="2468">
                  <c:v>15.175202156334231</c:v>
                </c:pt>
                <c:pt idx="2469">
                  <c:v>14.730458221024259</c:v>
                </c:pt>
                <c:pt idx="2470">
                  <c:v>16.064690026954178</c:v>
                </c:pt>
                <c:pt idx="2471">
                  <c:v>16.064690026954178</c:v>
                </c:pt>
                <c:pt idx="2472">
                  <c:v>15.916442048517521</c:v>
                </c:pt>
                <c:pt idx="2473">
                  <c:v>15.916442048517521</c:v>
                </c:pt>
                <c:pt idx="2474">
                  <c:v>16.509433999999999</c:v>
                </c:pt>
                <c:pt idx="2475">
                  <c:v>16.80593</c:v>
                </c:pt>
                <c:pt idx="2476">
                  <c:v>14.878705999999999</c:v>
                </c:pt>
                <c:pt idx="2477">
                  <c:v>15.323450134770889</c:v>
                </c:pt>
                <c:pt idx="2478">
                  <c:v>15.026954177897574</c:v>
                </c:pt>
                <c:pt idx="2479">
                  <c:v>15.471698113207546</c:v>
                </c:pt>
                <c:pt idx="2480">
                  <c:v>15.471698113207546</c:v>
                </c:pt>
                <c:pt idx="2481">
                  <c:v>15.323450134770889</c:v>
                </c:pt>
                <c:pt idx="2482">
                  <c:v>15.323450134770889</c:v>
                </c:pt>
                <c:pt idx="2483">
                  <c:v>15.323449999999999</c:v>
                </c:pt>
                <c:pt idx="2484">
                  <c:v>15.619946000000001</c:v>
                </c:pt>
                <c:pt idx="2485">
                  <c:v>16.361186</c:v>
                </c:pt>
                <c:pt idx="2486">
                  <c:v>16.657682000000001</c:v>
                </c:pt>
                <c:pt idx="2487">
                  <c:v>13.39622641509434</c:v>
                </c:pt>
                <c:pt idx="2488">
                  <c:v>14.58221</c:v>
                </c:pt>
                <c:pt idx="2489">
                  <c:v>13.692722</c:v>
                </c:pt>
                <c:pt idx="2490">
                  <c:v>13.692722</c:v>
                </c:pt>
                <c:pt idx="2491">
                  <c:v>14.433962264150944</c:v>
                </c:pt>
                <c:pt idx="2492">
                  <c:v>13.247978</c:v>
                </c:pt>
                <c:pt idx="2493">
                  <c:v>12.21024258760108</c:v>
                </c:pt>
                <c:pt idx="2494">
                  <c:v>12.358490566037737</c:v>
                </c:pt>
                <c:pt idx="2495">
                  <c:v>13.247978436657682</c:v>
                </c:pt>
                <c:pt idx="2496">
                  <c:v>12.506738544474395</c:v>
                </c:pt>
                <c:pt idx="2497">
                  <c:v>14.285714</c:v>
                </c:pt>
                <c:pt idx="2498">
                  <c:v>13.692722</c:v>
                </c:pt>
                <c:pt idx="2499">
                  <c:v>15.323449999999999</c:v>
                </c:pt>
                <c:pt idx="2500">
                  <c:v>13.247978436657682</c:v>
                </c:pt>
                <c:pt idx="2501">
                  <c:v>14.582210242587601</c:v>
                </c:pt>
                <c:pt idx="2502">
                  <c:v>15.619946000000001</c:v>
                </c:pt>
                <c:pt idx="2503">
                  <c:v>14.878705999999999</c:v>
                </c:pt>
                <c:pt idx="2504">
                  <c:v>14.58221</c:v>
                </c:pt>
                <c:pt idx="2505">
                  <c:v>15.916442048517521</c:v>
                </c:pt>
                <c:pt idx="2506">
                  <c:v>14.878706199460916</c:v>
                </c:pt>
                <c:pt idx="2507">
                  <c:v>17.102425876010784</c:v>
                </c:pt>
                <c:pt idx="2508">
                  <c:v>16.064690026954178</c:v>
                </c:pt>
                <c:pt idx="2509">
                  <c:v>17.398921832884099</c:v>
                </c:pt>
                <c:pt idx="2510">
                  <c:v>16.657682000000001</c:v>
                </c:pt>
                <c:pt idx="2511">
                  <c:v>17.250674</c:v>
                </c:pt>
                <c:pt idx="2512">
                  <c:v>16.064690026954178</c:v>
                </c:pt>
                <c:pt idx="2513">
                  <c:v>16.657681940700808</c:v>
                </c:pt>
                <c:pt idx="2514">
                  <c:v>16.657681940700808</c:v>
                </c:pt>
                <c:pt idx="2515">
                  <c:v>18.584906</c:v>
                </c:pt>
                <c:pt idx="2516">
                  <c:v>17.991914000000001</c:v>
                </c:pt>
                <c:pt idx="2517">
                  <c:v>18.140161725067387</c:v>
                </c:pt>
                <c:pt idx="2518">
                  <c:v>19.474393530997304</c:v>
                </c:pt>
                <c:pt idx="2519">
                  <c:v>18.436657681940702</c:v>
                </c:pt>
                <c:pt idx="2520">
                  <c:v>20.512129380053906</c:v>
                </c:pt>
                <c:pt idx="2521">
                  <c:v>20.956873315363879</c:v>
                </c:pt>
                <c:pt idx="2522">
                  <c:v>18.140161725067387</c:v>
                </c:pt>
                <c:pt idx="2523">
                  <c:v>17.695417789757414</c:v>
                </c:pt>
                <c:pt idx="2524">
                  <c:v>17.695417789757414</c:v>
                </c:pt>
                <c:pt idx="2525">
                  <c:v>17.102425876010784</c:v>
                </c:pt>
                <c:pt idx="2526">
                  <c:v>18.288409703504044</c:v>
                </c:pt>
                <c:pt idx="2527">
                  <c:v>19.919137466307276</c:v>
                </c:pt>
                <c:pt idx="2528">
                  <c:v>20.808625336927221</c:v>
                </c:pt>
                <c:pt idx="2529">
                  <c:v>18.733153638814017</c:v>
                </c:pt>
                <c:pt idx="2530">
                  <c:v>17.843665768194072</c:v>
                </c:pt>
                <c:pt idx="2531">
                  <c:v>17.843665768194072</c:v>
                </c:pt>
                <c:pt idx="2532">
                  <c:v>16.361185983827493</c:v>
                </c:pt>
                <c:pt idx="2533">
                  <c:v>15.619946000000001</c:v>
                </c:pt>
                <c:pt idx="2534">
                  <c:v>16.212938000000001</c:v>
                </c:pt>
                <c:pt idx="2535">
                  <c:v>17.695418</c:v>
                </c:pt>
                <c:pt idx="2536">
                  <c:v>16.064689999999999</c:v>
                </c:pt>
                <c:pt idx="2537">
                  <c:v>15.026954</c:v>
                </c:pt>
                <c:pt idx="2538">
                  <c:v>19.177897999999999</c:v>
                </c:pt>
                <c:pt idx="2539">
                  <c:v>19.326146000000001</c:v>
                </c:pt>
                <c:pt idx="2540">
                  <c:v>17.843665999999999</c:v>
                </c:pt>
                <c:pt idx="2541">
                  <c:v>19.919137466307276</c:v>
                </c:pt>
                <c:pt idx="2542">
                  <c:v>19.919136999999999</c:v>
                </c:pt>
                <c:pt idx="2543">
                  <c:v>19.474393530997304</c:v>
                </c:pt>
                <c:pt idx="2544">
                  <c:v>19.029649595687331</c:v>
                </c:pt>
                <c:pt idx="2545">
                  <c:v>18.584906</c:v>
                </c:pt>
                <c:pt idx="2546">
                  <c:v>18.881401617250674</c:v>
                </c:pt>
                <c:pt idx="2547">
                  <c:v>18.733153999999999</c:v>
                </c:pt>
                <c:pt idx="2548">
                  <c:v>19.177897999999999</c:v>
                </c:pt>
                <c:pt idx="2549">
                  <c:v>16.657681940700808</c:v>
                </c:pt>
                <c:pt idx="2550">
                  <c:v>18.881402000000001</c:v>
                </c:pt>
                <c:pt idx="2551">
                  <c:v>17.695417789757414</c:v>
                </c:pt>
                <c:pt idx="2552">
                  <c:v>17.695417789757414</c:v>
                </c:pt>
                <c:pt idx="2553">
                  <c:v>18.436657681940702</c:v>
                </c:pt>
                <c:pt idx="2554">
                  <c:v>18.436657681940702</c:v>
                </c:pt>
                <c:pt idx="2555">
                  <c:v>18.436658000000001</c:v>
                </c:pt>
                <c:pt idx="2556">
                  <c:v>17.102425876010784</c:v>
                </c:pt>
                <c:pt idx="2557">
                  <c:v>18.288409999999999</c:v>
                </c:pt>
                <c:pt idx="2558">
                  <c:v>16.805929919137466</c:v>
                </c:pt>
                <c:pt idx="2559">
                  <c:v>18.436658000000001</c:v>
                </c:pt>
                <c:pt idx="2560">
                  <c:v>17.250674</c:v>
                </c:pt>
                <c:pt idx="2561">
                  <c:v>19.177897574123989</c:v>
                </c:pt>
                <c:pt idx="2562">
                  <c:v>18.584906</c:v>
                </c:pt>
                <c:pt idx="2563">
                  <c:v>18.288409999999999</c:v>
                </c:pt>
                <c:pt idx="2564">
                  <c:v>18.288409999999999</c:v>
                </c:pt>
                <c:pt idx="2565">
                  <c:v>16.064690026954178</c:v>
                </c:pt>
                <c:pt idx="2566">
                  <c:v>18.288409703504044</c:v>
                </c:pt>
                <c:pt idx="2567">
                  <c:v>18.140161725067387</c:v>
                </c:pt>
                <c:pt idx="2568">
                  <c:v>17.991914000000001</c:v>
                </c:pt>
                <c:pt idx="2569">
                  <c:v>17.843665999999999</c:v>
                </c:pt>
                <c:pt idx="2570">
                  <c:v>18.288409999999999</c:v>
                </c:pt>
                <c:pt idx="2571">
                  <c:v>17.695418</c:v>
                </c:pt>
                <c:pt idx="2572">
                  <c:v>16.805929919137466</c:v>
                </c:pt>
                <c:pt idx="2573">
                  <c:v>16.805929919137466</c:v>
                </c:pt>
                <c:pt idx="2574">
                  <c:v>19.029649595687331</c:v>
                </c:pt>
                <c:pt idx="2575">
                  <c:v>19.02965</c:v>
                </c:pt>
                <c:pt idx="2576">
                  <c:v>18.584906</c:v>
                </c:pt>
                <c:pt idx="2577">
                  <c:v>17.843665768194072</c:v>
                </c:pt>
                <c:pt idx="2578">
                  <c:v>17.843665768194072</c:v>
                </c:pt>
                <c:pt idx="2579">
                  <c:v>17.843665999999999</c:v>
                </c:pt>
                <c:pt idx="2580">
                  <c:v>17.547169811320757</c:v>
                </c:pt>
                <c:pt idx="2581">
                  <c:v>19.029649595687331</c:v>
                </c:pt>
                <c:pt idx="2582">
                  <c:v>17.547169811320757</c:v>
                </c:pt>
                <c:pt idx="2583">
                  <c:v>19.474394</c:v>
                </c:pt>
                <c:pt idx="2584">
                  <c:v>18.881401617250674</c:v>
                </c:pt>
                <c:pt idx="2585">
                  <c:v>18.881401617250674</c:v>
                </c:pt>
                <c:pt idx="2586">
                  <c:v>18.881401617250674</c:v>
                </c:pt>
                <c:pt idx="2587">
                  <c:v>18.881402000000001</c:v>
                </c:pt>
                <c:pt idx="2588">
                  <c:v>19.177897999999999</c:v>
                </c:pt>
                <c:pt idx="2589">
                  <c:v>19.770889</c:v>
                </c:pt>
                <c:pt idx="2590">
                  <c:v>19.622641999999999</c:v>
                </c:pt>
                <c:pt idx="2591">
                  <c:v>19.474394</c:v>
                </c:pt>
                <c:pt idx="2592">
                  <c:v>20.215633</c:v>
                </c:pt>
                <c:pt idx="2593">
                  <c:v>22.439353000000001</c:v>
                </c:pt>
                <c:pt idx="2594">
                  <c:v>22.291105000000002</c:v>
                </c:pt>
                <c:pt idx="2595">
                  <c:v>21.549865</c:v>
                </c:pt>
                <c:pt idx="2596">
                  <c:v>21.846361185983827</c:v>
                </c:pt>
                <c:pt idx="2597">
                  <c:v>22.735849056603772</c:v>
                </c:pt>
                <c:pt idx="2598">
                  <c:v>22.587601078167115</c:v>
                </c:pt>
                <c:pt idx="2599">
                  <c:v>22.587600999999999</c:v>
                </c:pt>
                <c:pt idx="2600">
                  <c:v>22.587601078167115</c:v>
                </c:pt>
                <c:pt idx="2601">
                  <c:v>22.587600999999999</c:v>
                </c:pt>
                <c:pt idx="2602">
                  <c:v>21.549865</c:v>
                </c:pt>
                <c:pt idx="2603">
                  <c:v>21.69811320754717</c:v>
                </c:pt>
                <c:pt idx="2604">
                  <c:v>21.698112999999999</c:v>
                </c:pt>
                <c:pt idx="2605">
                  <c:v>20.808624999999999</c:v>
                </c:pt>
                <c:pt idx="2606">
                  <c:v>21.698112999999999</c:v>
                </c:pt>
                <c:pt idx="2607">
                  <c:v>22.439353099730457</c:v>
                </c:pt>
                <c:pt idx="2608">
                  <c:v>21.846361185983827</c:v>
                </c:pt>
                <c:pt idx="2609">
                  <c:v>21.105121</c:v>
                </c:pt>
                <c:pt idx="2610">
                  <c:v>20.956873315363879</c:v>
                </c:pt>
                <c:pt idx="2611">
                  <c:v>20.956873000000002</c:v>
                </c:pt>
                <c:pt idx="2612">
                  <c:v>22.142856999999999</c:v>
                </c:pt>
                <c:pt idx="2613">
                  <c:v>20.067385444743934</c:v>
                </c:pt>
                <c:pt idx="2614">
                  <c:v>20.660377358490564</c:v>
                </c:pt>
                <c:pt idx="2615">
                  <c:v>19.622641509433961</c:v>
                </c:pt>
                <c:pt idx="2616">
                  <c:v>20.363880999999999</c:v>
                </c:pt>
                <c:pt idx="2617">
                  <c:v>20.660377</c:v>
                </c:pt>
                <c:pt idx="2618">
                  <c:v>18.881402000000001</c:v>
                </c:pt>
                <c:pt idx="2619">
                  <c:v>19.326146000000001</c:v>
                </c:pt>
                <c:pt idx="2620">
                  <c:v>17.695418</c:v>
                </c:pt>
                <c:pt idx="2621">
                  <c:v>19.177897574123989</c:v>
                </c:pt>
                <c:pt idx="2622">
                  <c:v>18.881402000000001</c:v>
                </c:pt>
                <c:pt idx="2623">
                  <c:v>21.401617000000002</c:v>
                </c:pt>
                <c:pt idx="2624">
                  <c:v>21.105121</c:v>
                </c:pt>
                <c:pt idx="2625">
                  <c:v>20.067385000000002</c:v>
                </c:pt>
                <c:pt idx="2626">
                  <c:v>20.660377358490564</c:v>
                </c:pt>
                <c:pt idx="2627">
                  <c:v>19.770889</c:v>
                </c:pt>
                <c:pt idx="2628">
                  <c:v>20.808625336927221</c:v>
                </c:pt>
                <c:pt idx="2629">
                  <c:v>20.808624999999999</c:v>
                </c:pt>
                <c:pt idx="2630">
                  <c:v>18.733153999999999</c:v>
                </c:pt>
                <c:pt idx="2631">
                  <c:v>17.991914000000001</c:v>
                </c:pt>
                <c:pt idx="2632">
                  <c:v>18.436658000000001</c:v>
                </c:pt>
                <c:pt idx="2633">
                  <c:v>21.698112999999999</c:v>
                </c:pt>
                <c:pt idx="2634">
                  <c:v>21.698112999999999</c:v>
                </c:pt>
                <c:pt idx="2635">
                  <c:v>22.884097035040433</c:v>
                </c:pt>
                <c:pt idx="2636">
                  <c:v>22.884097000000001</c:v>
                </c:pt>
                <c:pt idx="2637">
                  <c:v>21.994609000000001</c:v>
                </c:pt>
                <c:pt idx="2638">
                  <c:v>23.477088999999999</c:v>
                </c:pt>
                <c:pt idx="2639">
                  <c:v>23.180592999999998</c:v>
                </c:pt>
                <c:pt idx="2640">
                  <c:v>24.366576999999999</c:v>
                </c:pt>
                <c:pt idx="2641">
                  <c:v>24.070080999999998</c:v>
                </c:pt>
                <c:pt idx="2642">
                  <c:v>24.366576819407008</c:v>
                </c:pt>
                <c:pt idx="2643">
                  <c:v>24.366576999999999</c:v>
                </c:pt>
                <c:pt idx="2644">
                  <c:v>23.625336999999998</c:v>
                </c:pt>
                <c:pt idx="2645">
                  <c:v>23.625336999999998</c:v>
                </c:pt>
                <c:pt idx="2646">
                  <c:v>23.921832884097036</c:v>
                </c:pt>
                <c:pt idx="2647">
                  <c:v>23.921832999999999</c:v>
                </c:pt>
                <c:pt idx="2648">
                  <c:v>21.69811320754717</c:v>
                </c:pt>
                <c:pt idx="2649">
                  <c:v>20.808624999999999</c:v>
                </c:pt>
                <c:pt idx="2650">
                  <c:v>22.587600999999999</c:v>
                </c:pt>
                <c:pt idx="2651">
                  <c:v>20.512129380053906</c:v>
                </c:pt>
                <c:pt idx="2652">
                  <c:v>20.512129000000002</c:v>
                </c:pt>
                <c:pt idx="2653">
                  <c:v>20.215633</c:v>
                </c:pt>
                <c:pt idx="2654">
                  <c:v>19.177897999999999</c:v>
                </c:pt>
                <c:pt idx="2655">
                  <c:v>23.921832884097036</c:v>
                </c:pt>
                <c:pt idx="2656">
                  <c:v>23.328840970350406</c:v>
                </c:pt>
                <c:pt idx="2657">
                  <c:v>21.846361185983827</c:v>
                </c:pt>
                <c:pt idx="2658">
                  <c:v>22.587601078167115</c:v>
                </c:pt>
                <c:pt idx="2659">
                  <c:v>23.032345013477091</c:v>
                </c:pt>
                <c:pt idx="2660">
                  <c:v>24.663072776280323</c:v>
                </c:pt>
                <c:pt idx="2661">
                  <c:v>22.884097000000001</c:v>
                </c:pt>
                <c:pt idx="2662">
                  <c:v>20.215633</c:v>
                </c:pt>
                <c:pt idx="2663">
                  <c:v>20.956873000000002</c:v>
                </c:pt>
                <c:pt idx="2664">
                  <c:v>20.215633</c:v>
                </c:pt>
                <c:pt idx="2665">
                  <c:v>21.105121</c:v>
                </c:pt>
                <c:pt idx="2666">
                  <c:v>20.067385444743934</c:v>
                </c:pt>
                <c:pt idx="2667">
                  <c:v>20.067385000000002</c:v>
                </c:pt>
                <c:pt idx="2668">
                  <c:v>19.622641509433961</c:v>
                </c:pt>
                <c:pt idx="2669">
                  <c:v>19.919136999999999</c:v>
                </c:pt>
                <c:pt idx="2670">
                  <c:v>19.919136999999999</c:v>
                </c:pt>
                <c:pt idx="2671">
                  <c:v>20.660377</c:v>
                </c:pt>
                <c:pt idx="2672">
                  <c:v>21.401617000000002</c:v>
                </c:pt>
                <c:pt idx="2673">
                  <c:v>20.215633</c:v>
                </c:pt>
                <c:pt idx="2674">
                  <c:v>21.105121</c:v>
                </c:pt>
                <c:pt idx="2675">
                  <c:v>20.512129000000002</c:v>
                </c:pt>
                <c:pt idx="2676">
                  <c:v>21.846361000000002</c:v>
                </c:pt>
                <c:pt idx="2677">
                  <c:v>20.067385444743934</c:v>
                </c:pt>
                <c:pt idx="2678">
                  <c:v>20.067385000000002</c:v>
                </c:pt>
                <c:pt idx="2679">
                  <c:v>20.808624999999999</c:v>
                </c:pt>
                <c:pt idx="2680">
                  <c:v>20.067385000000002</c:v>
                </c:pt>
                <c:pt idx="2681">
                  <c:v>20.067385000000002</c:v>
                </c:pt>
                <c:pt idx="2682">
                  <c:v>19.770889</c:v>
                </c:pt>
                <c:pt idx="2683">
                  <c:v>18.584906</c:v>
                </c:pt>
                <c:pt idx="2684">
                  <c:v>19.622641999999999</c:v>
                </c:pt>
                <c:pt idx="2685">
                  <c:v>20.660377358490564</c:v>
                </c:pt>
                <c:pt idx="2686">
                  <c:v>20.660377358490564</c:v>
                </c:pt>
                <c:pt idx="2687">
                  <c:v>24.070080999999998</c:v>
                </c:pt>
                <c:pt idx="2688">
                  <c:v>24.070080999999998</c:v>
                </c:pt>
                <c:pt idx="2689">
                  <c:v>24.070080999999998</c:v>
                </c:pt>
                <c:pt idx="2690">
                  <c:v>25.700809</c:v>
                </c:pt>
                <c:pt idx="2691">
                  <c:v>25.700809</c:v>
                </c:pt>
                <c:pt idx="2692">
                  <c:v>24.514824999999998</c:v>
                </c:pt>
                <c:pt idx="2693">
                  <c:v>24.959568733153638</c:v>
                </c:pt>
                <c:pt idx="2694">
                  <c:v>24.959568999999998</c:v>
                </c:pt>
                <c:pt idx="2695">
                  <c:v>25.552560646900268</c:v>
                </c:pt>
                <c:pt idx="2696">
                  <c:v>24.514824999999998</c:v>
                </c:pt>
                <c:pt idx="2697">
                  <c:v>23.625336999999998</c:v>
                </c:pt>
                <c:pt idx="2698">
                  <c:v>23.625336999999998</c:v>
                </c:pt>
                <c:pt idx="2699">
                  <c:v>23.773585000000001</c:v>
                </c:pt>
                <c:pt idx="2700">
                  <c:v>23.773584905660378</c:v>
                </c:pt>
                <c:pt idx="2701">
                  <c:v>23.773585000000001</c:v>
                </c:pt>
                <c:pt idx="2702">
                  <c:v>23.328841000000001</c:v>
                </c:pt>
                <c:pt idx="2703">
                  <c:v>24.070080999999998</c:v>
                </c:pt>
                <c:pt idx="2704">
                  <c:v>22.884097035040433</c:v>
                </c:pt>
                <c:pt idx="2705">
                  <c:v>22.884097000000001</c:v>
                </c:pt>
                <c:pt idx="2706">
                  <c:v>22.587601078167115</c:v>
                </c:pt>
                <c:pt idx="2707">
                  <c:v>22.587600999999999</c:v>
                </c:pt>
                <c:pt idx="2708">
                  <c:v>23.180592999999998</c:v>
                </c:pt>
                <c:pt idx="2709">
                  <c:v>23.328840970350406</c:v>
                </c:pt>
                <c:pt idx="2710">
                  <c:v>23.328841000000001</c:v>
                </c:pt>
                <c:pt idx="2711">
                  <c:v>24.959568999999998</c:v>
                </c:pt>
                <c:pt idx="2712">
                  <c:v>25.256065</c:v>
                </c:pt>
                <c:pt idx="2713">
                  <c:v>26.590296495956874</c:v>
                </c:pt>
                <c:pt idx="2714">
                  <c:v>25.256065</c:v>
                </c:pt>
                <c:pt idx="2715">
                  <c:v>25.404312668463611</c:v>
                </c:pt>
                <c:pt idx="2716">
                  <c:v>24.811320754716981</c:v>
                </c:pt>
                <c:pt idx="2717">
                  <c:v>24.811321</c:v>
                </c:pt>
                <c:pt idx="2718">
                  <c:v>24.811321</c:v>
                </c:pt>
                <c:pt idx="2719">
                  <c:v>25.107817000000001</c:v>
                </c:pt>
                <c:pt idx="2720">
                  <c:v>24.366576999999999</c:v>
                </c:pt>
                <c:pt idx="2721">
                  <c:v>25.700809</c:v>
                </c:pt>
                <c:pt idx="2722">
                  <c:v>24.811321</c:v>
                </c:pt>
                <c:pt idx="2723">
                  <c:v>25.700809</c:v>
                </c:pt>
                <c:pt idx="2724">
                  <c:v>25.256064690026953</c:v>
                </c:pt>
                <c:pt idx="2725">
                  <c:v>25.256065</c:v>
                </c:pt>
                <c:pt idx="2726">
                  <c:v>26.145553</c:v>
                </c:pt>
                <c:pt idx="2727">
                  <c:v>24.366576819407008</c:v>
                </c:pt>
                <c:pt idx="2728">
                  <c:v>23.328840970350406</c:v>
                </c:pt>
                <c:pt idx="2729">
                  <c:v>24.514824797843666</c:v>
                </c:pt>
                <c:pt idx="2730">
                  <c:v>23.921832884097036</c:v>
                </c:pt>
                <c:pt idx="2731">
                  <c:v>24.663072776280323</c:v>
                </c:pt>
                <c:pt idx="2732">
                  <c:v>24.959568733153638</c:v>
                </c:pt>
                <c:pt idx="2733">
                  <c:v>32.964959568733157</c:v>
                </c:pt>
                <c:pt idx="2734">
                  <c:v>33.113207547169814</c:v>
                </c:pt>
                <c:pt idx="2735">
                  <c:v>36.671159029649594</c:v>
                </c:pt>
                <c:pt idx="2736">
                  <c:v>36.671159029649594</c:v>
                </c:pt>
                <c:pt idx="2737">
                  <c:v>35.929919137466307</c:v>
                </c:pt>
                <c:pt idx="2738">
                  <c:v>35.485175202156334</c:v>
                </c:pt>
                <c:pt idx="2739">
                  <c:v>36.078167115902964</c:v>
                </c:pt>
                <c:pt idx="2740">
                  <c:v>35.040431266846362</c:v>
                </c:pt>
                <c:pt idx="2741">
                  <c:v>35.040431266846362</c:v>
                </c:pt>
                <c:pt idx="2742">
                  <c:v>34.743935309973047</c:v>
                </c:pt>
                <c:pt idx="2743">
                  <c:v>34.299191374663074</c:v>
                </c:pt>
                <c:pt idx="2744">
                  <c:v>34.447439353099732</c:v>
                </c:pt>
                <c:pt idx="2745">
                  <c:v>34.743935309973047</c:v>
                </c:pt>
                <c:pt idx="2746">
                  <c:v>34.150943396226417</c:v>
                </c:pt>
                <c:pt idx="2747">
                  <c:v>34.892183288409704</c:v>
                </c:pt>
                <c:pt idx="2748">
                  <c:v>36.226415000000003</c:v>
                </c:pt>
                <c:pt idx="2749">
                  <c:v>37.264150943396224</c:v>
                </c:pt>
                <c:pt idx="2750">
                  <c:v>38.301886792452834</c:v>
                </c:pt>
                <c:pt idx="2751">
                  <c:v>40.525606469002696</c:v>
                </c:pt>
                <c:pt idx="2752">
                  <c:v>40.970350404312669</c:v>
                </c:pt>
                <c:pt idx="2753">
                  <c:v>38.153638814016176</c:v>
                </c:pt>
                <c:pt idx="2754">
                  <c:v>38.153638814016176</c:v>
                </c:pt>
                <c:pt idx="2755">
                  <c:v>40.822102425876011</c:v>
                </c:pt>
                <c:pt idx="2756">
                  <c:v>39.784366576819409</c:v>
                </c:pt>
                <c:pt idx="2757">
                  <c:v>37.412398921832882</c:v>
                </c:pt>
                <c:pt idx="2758">
                  <c:v>36.967654986522909</c:v>
                </c:pt>
                <c:pt idx="2759">
                  <c:v>38.005390835579519</c:v>
                </c:pt>
                <c:pt idx="2760">
                  <c:v>38.005390835579519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6B6-4626-9A8C-FEAF9B971E3D}"/>
            </c:ext>
          </c:extLst>
        </c:ser>
        <c:ser>
          <c:idx val="1"/>
          <c:order val="1"/>
          <c:tx>
            <c:strRef>
              <c:f>Merged!$E$1</c:f>
              <c:strCache>
                <c:ptCount val="1"/>
                <c:pt idx="0">
                  <c:v>Temp. UHF [°C]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Merged!$B$2:$B$2762</c:f>
              <c:numCache>
                <c:formatCode>m/d/yyyy\ h:mm:ss</c:formatCode>
                <c:ptCount val="2761"/>
                <c:pt idx="0">
                  <c:v>43880.539953703701</c:v>
                </c:pt>
                <c:pt idx="1">
                  <c:v>43880.539953703701</c:v>
                </c:pt>
                <c:pt idx="2">
                  <c:v>43880.539953703701</c:v>
                </c:pt>
                <c:pt idx="3">
                  <c:v>43880.542812500003</c:v>
                </c:pt>
                <c:pt idx="4">
                  <c:v>43880.542812500003</c:v>
                </c:pt>
                <c:pt idx="5">
                  <c:v>43880.591377314813</c:v>
                </c:pt>
                <c:pt idx="6">
                  <c:v>43880.591377314813</c:v>
                </c:pt>
                <c:pt idx="7">
                  <c:v>43880.594236111108</c:v>
                </c:pt>
                <c:pt idx="8">
                  <c:v>43880.595671296294</c:v>
                </c:pt>
                <c:pt idx="9">
                  <c:v>43880.607094907406</c:v>
                </c:pt>
                <c:pt idx="10">
                  <c:v>43881.239363425928</c:v>
                </c:pt>
                <c:pt idx="11">
                  <c:v>43881.305347222224</c:v>
                </c:pt>
                <c:pt idx="12">
                  <c:v>43881.372870370367</c:v>
                </c:pt>
                <c:pt idx="13">
                  <c:v>43881.437719907408</c:v>
                </c:pt>
                <c:pt idx="14">
                  <c:v>43881.507673611108</c:v>
                </c:pt>
                <c:pt idx="15">
                  <c:v>43881.671956018516</c:v>
                </c:pt>
                <c:pt idx="16">
                  <c:v>43881.832083333335</c:v>
                </c:pt>
                <c:pt idx="17">
                  <c:v>43881.836377314816</c:v>
                </c:pt>
                <c:pt idx="18">
                  <c:v>43882.207962962966</c:v>
                </c:pt>
                <c:pt idx="19">
                  <c:v>43882.210821759261</c:v>
                </c:pt>
                <c:pt idx="20">
                  <c:v>43882.274351851855</c:v>
                </c:pt>
                <c:pt idx="21">
                  <c:v>43882.340775462966</c:v>
                </c:pt>
                <c:pt idx="22">
                  <c:v>43882.474895833337</c:v>
                </c:pt>
                <c:pt idx="23">
                  <c:v>43883.239293981482</c:v>
                </c:pt>
                <c:pt idx="24">
                  <c:v>43883.306516203702</c:v>
                </c:pt>
                <c:pt idx="25">
                  <c:v>43883.306516203702</c:v>
                </c:pt>
                <c:pt idx="26">
                  <c:v>43883.309374999997</c:v>
                </c:pt>
                <c:pt idx="27">
                  <c:v>43883.373726851853</c:v>
                </c:pt>
                <c:pt idx="28">
                  <c:v>43883.373726851853</c:v>
                </c:pt>
                <c:pt idx="29">
                  <c:v>43883.375150462962</c:v>
                </c:pt>
                <c:pt idx="30">
                  <c:v>43883.375150462962</c:v>
                </c:pt>
                <c:pt idx="31">
                  <c:v>43883.376574074071</c:v>
                </c:pt>
                <c:pt idx="32">
                  <c:v>43883.376585648148</c:v>
                </c:pt>
                <c:pt idx="33">
                  <c:v>43883.440810185188</c:v>
                </c:pt>
                <c:pt idx="34">
                  <c:v>43883.440821759257</c:v>
                </c:pt>
                <c:pt idx="35">
                  <c:v>43883.700092592589</c:v>
                </c:pt>
                <c:pt idx="36">
                  <c:v>43883.807187500002</c:v>
                </c:pt>
                <c:pt idx="37">
                  <c:v>43883.828611111108</c:v>
                </c:pt>
                <c:pt idx="38">
                  <c:v>43883.830034722225</c:v>
                </c:pt>
                <c:pt idx="39">
                  <c:v>43883.84003472222</c:v>
                </c:pt>
                <c:pt idx="40">
                  <c:v>43884.204432870371</c:v>
                </c:pt>
                <c:pt idx="41">
                  <c:v>43884.20585648148</c:v>
                </c:pt>
                <c:pt idx="42">
                  <c:v>43884.207291666666</c:v>
                </c:pt>
                <c:pt idx="43">
                  <c:v>43884.273206018515</c:v>
                </c:pt>
                <c:pt idx="44">
                  <c:v>43884.273206018515</c:v>
                </c:pt>
                <c:pt idx="45">
                  <c:v>43884.273206018515</c:v>
                </c:pt>
                <c:pt idx="46">
                  <c:v>43884.300324074073</c:v>
                </c:pt>
                <c:pt idx="47">
                  <c:v>43884.340312499997</c:v>
                </c:pt>
                <c:pt idx="48">
                  <c:v>43884.340312499997</c:v>
                </c:pt>
                <c:pt idx="49">
                  <c:v>43884.341736111113</c:v>
                </c:pt>
                <c:pt idx="50">
                  <c:v>43884.341736111113</c:v>
                </c:pt>
                <c:pt idx="51">
                  <c:v>43884.341736111113</c:v>
                </c:pt>
                <c:pt idx="52">
                  <c:v>43884.343159722222</c:v>
                </c:pt>
                <c:pt idx="53">
                  <c:v>43884.343159722222</c:v>
                </c:pt>
                <c:pt idx="54">
                  <c:v>43884.405682870369</c:v>
                </c:pt>
                <c:pt idx="55">
                  <c:v>43884.407106481478</c:v>
                </c:pt>
                <c:pt idx="56">
                  <c:v>43884.407106481478</c:v>
                </c:pt>
                <c:pt idx="57">
                  <c:v>43884.407106481478</c:v>
                </c:pt>
                <c:pt idx="58">
                  <c:v>43884.408541666664</c:v>
                </c:pt>
                <c:pt idx="59">
                  <c:v>43884.415671296294</c:v>
                </c:pt>
                <c:pt idx="60">
                  <c:v>43884.457060185188</c:v>
                </c:pt>
                <c:pt idx="61">
                  <c:v>43884.459918981483</c:v>
                </c:pt>
                <c:pt idx="62">
                  <c:v>43884.461342592593</c:v>
                </c:pt>
                <c:pt idx="63">
                  <c:v>43884.529976851853</c:v>
                </c:pt>
                <c:pt idx="64">
                  <c:v>43884.733784722222</c:v>
                </c:pt>
                <c:pt idx="65">
                  <c:v>43884.735173611109</c:v>
                </c:pt>
                <c:pt idx="66">
                  <c:v>43884.799930555557</c:v>
                </c:pt>
                <c:pt idx="67">
                  <c:v>43884.801354166666</c:v>
                </c:pt>
                <c:pt idx="68">
                  <c:v>43885.238657407404</c:v>
                </c:pt>
                <c:pt idx="69">
                  <c:v>43885.240081018521</c:v>
                </c:pt>
                <c:pt idx="70">
                  <c:v>43885.265625</c:v>
                </c:pt>
                <c:pt idx="71">
                  <c:v>43885.307037037041</c:v>
                </c:pt>
                <c:pt idx="72">
                  <c:v>43885.308472222219</c:v>
                </c:pt>
                <c:pt idx="73">
                  <c:v>43885.358437499999</c:v>
                </c:pt>
                <c:pt idx="74">
                  <c:v>43885.508414351854</c:v>
                </c:pt>
                <c:pt idx="75">
                  <c:v>43885.701273148145</c:v>
                </c:pt>
                <c:pt idx="76">
                  <c:v>43885.765520833331</c:v>
                </c:pt>
                <c:pt idx="77">
                  <c:v>43885.834166666667</c:v>
                </c:pt>
                <c:pt idx="78">
                  <c:v>43886.205428240741</c:v>
                </c:pt>
                <c:pt idx="79">
                  <c:v>43886.206863425927</c:v>
                </c:pt>
                <c:pt idx="80">
                  <c:v>43886.271099537036</c:v>
                </c:pt>
                <c:pt idx="81">
                  <c:v>43886.283946759257</c:v>
                </c:pt>
                <c:pt idx="82">
                  <c:v>43886.339629629627</c:v>
                </c:pt>
                <c:pt idx="83">
                  <c:v>43886.339629629627</c:v>
                </c:pt>
                <c:pt idx="84">
                  <c:v>43886.339629629627</c:v>
                </c:pt>
                <c:pt idx="85">
                  <c:v>43886.341064814813</c:v>
                </c:pt>
                <c:pt idx="86">
                  <c:v>43886.341064814813</c:v>
                </c:pt>
                <c:pt idx="87">
                  <c:v>43886.342488425929</c:v>
                </c:pt>
                <c:pt idx="88">
                  <c:v>43886.393993055557</c:v>
                </c:pt>
                <c:pt idx="89">
                  <c:v>43886.405416666668</c:v>
                </c:pt>
                <c:pt idx="90">
                  <c:v>43886.406840277778</c:v>
                </c:pt>
                <c:pt idx="91">
                  <c:v>43886.473923611113</c:v>
                </c:pt>
                <c:pt idx="92">
                  <c:v>43886.475347222222</c:v>
                </c:pt>
                <c:pt idx="93">
                  <c:v>43886.523877314816</c:v>
                </c:pt>
                <c:pt idx="94">
                  <c:v>43886.525312500002</c:v>
                </c:pt>
                <c:pt idx="95">
                  <c:v>43886.52815972222</c:v>
                </c:pt>
                <c:pt idx="96">
                  <c:v>43886.598113425927</c:v>
                </c:pt>
                <c:pt idx="97">
                  <c:v>43886.599548611113</c:v>
                </c:pt>
                <c:pt idx="98">
                  <c:v>43886.666643518518</c:v>
                </c:pt>
                <c:pt idx="99">
                  <c:v>43886.668067129627</c:v>
                </c:pt>
                <c:pt idx="100">
                  <c:v>43886.668067129627</c:v>
                </c:pt>
                <c:pt idx="101">
                  <c:v>43886.796666666669</c:v>
                </c:pt>
                <c:pt idx="102">
                  <c:v>43887.173773148148</c:v>
                </c:pt>
                <c:pt idx="103">
                  <c:v>43887.305081018516</c:v>
                </c:pt>
                <c:pt idx="104">
                  <c:v>43887.307939814818</c:v>
                </c:pt>
                <c:pt idx="105">
                  <c:v>43887.309363425928</c:v>
                </c:pt>
                <c:pt idx="106">
                  <c:v>43887.372164351851</c:v>
                </c:pt>
                <c:pt idx="107">
                  <c:v>43887.37358796296</c:v>
                </c:pt>
                <c:pt idx="108">
                  <c:v>43887.375011574077</c:v>
                </c:pt>
                <c:pt idx="109">
                  <c:v>43887.376435185186</c:v>
                </c:pt>
                <c:pt idx="110">
                  <c:v>43887.44222222222</c:v>
                </c:pt>
                <c:pt idx="111">
                  <c:v>43887.607499999998</c:v>
                </c:pt>
                <c:pt idx="112">
                  <c:v>43887.70171296296</c:v>
                </c:pt>
                <c:pt idx="113">
                  <c:v>43887.760231481479</c:v>
                </c:pt>
                <c:pt idx="114">
                  <c:v>43887.763078703705</c:v>
                </c:pt>
                <c:pt idx="115">
                  <c:v>43888.005532407406</c:v>
                </c:pt>
                <c:pt idx="116">
                  <c:v>43888.341446759259</c:v>
                </c:pt>
                <c:pt idx="117">
                  <c:v>43888.341446759259</c:v>
                </c:pt>
                <c:pt idx="118">
                  <c:v>43888.341446759259</c:v>
                </c:pt>
                <c:pt idx="119">
                  <c:v>43888.397129629629</c:v>
                </c:pt>
                <c:pt idx="120">
                  <c:v>43888.397129629629</c:v>
                </c:pt>
                <c:pt idx="121">
                  <c:v>43888.660636574074</c:v>
                </c:pt>
                <c:pt idx="122">
                  <c:v>43888.732025462959</c:v>
                </c:pt>
                <c:pt idx="123">
                  <c:v>43888.734884259262</c:v>
                </c:pt>
                <c:pt idx="124">
                  <c:v>43889.154976851853</c:v>
                </c:pt>
                <c:pt idx="125">
                  <c:v>43889.239560185182</c:v>
                </c:pt>
                <c:pt idx="126">
                  <c:v>43889.240995370368</c:v>
                </c:pt>
                <c:pt idx="127">
                  <c:v>43889.240995370368</c:v>
                </c:pt>
                <c:pt idx="128">
                  <c:v>43889.26667824074</c:v>
                </c:pt>
                <c:pt idx="129">
                  <c:v>43889.373287037037</c:v>
                </c:pt>
                <c:pt idx="130">
                  <c:v>43889.374722222223</c:v>
                </c:pt>
                <c:pt idx="131">
                  <c:v>43889.376145833332</c:v>
                </c:pt>
                <c:pt idx="132">
                  <c:v>43889.427546296298</c:v>
                </c:pt>
                <c:pt idx="133">
                  <c:v>43889.490370370368</c:v>
                </c:pt>
                <c:pt idx="134">
                  <c:v>43889.491793981484</c:v>
                </c:pt>
                <c:pt idx="135">
                  <c:v>43890.143078703702</c:v>
                </c:pt>
                <c:pt idx="136">
                  <c:v>43890.206018518518</c:v>
                </c:pt>
                <c:pt idx="137">
                  <c:v>43890.206018518518</c:v>
                </c:pt>
                <c:pt idx="138">
                  <c:v>43890.207453703704</c:v>
                </c:pt>
                <c:pt idx="139">
                  <c:v>43890.207453703704</c:v>
                </c:pt>
                <c:pt idx="140">
                  <c:v>43890.273125</c:v>
                </c:pt>
                <c:pt idx="141">
                  <c:v>43890.341666666667</c:v>
                </c:pt>
                <c:pt idx="142">
                  <c:v>43890.341666666667</c:v>
                </c:pt>
                <c:pt idx="143">
                  <c:v>43890.457418981481</c:v>
                </c:pt>
                <c:pt idx="144">
                  <c:v>43890.458854166667</c:v>
                </c:pt>
                <c:pt idx="145">
                  <c:v>43890.460277777776</c:v>
                </c:pt>
                <c:pt idx="146">
                  <c:v>43890.599733796298</c:v>
                </c:pt>
                <c:pt idx="147">
                  <c:v>43890.600428240738</c:v>
                </c:pt>
                <c:pt idx="148">
                  <c:v>43890.66479166667</c:v>
                </c:pt>
                <c:pt idx="149">
                  <c:v>43890.816446759258</c:v>
                </c:pt>
                <c:pt idx="150">
                  <c:v>43891.174768518518</c:v>
                </c:pt>
                <c:pt idx="151">
                  <c:v>43891.197615740741</c:v>
                </c:pt>
                <c:pt idx="152">
                  <c:v>43891.19903935185</c:v>
                </c:pt>
                <c:pt idx="153">
                  <c:v>43891.239016203705</c:v>
                </c:pt>
                <c:pt idx="154">
                  <c:v>43891.241875</c:v>
                </c:pt>
                <c:pt idx="155">
                  <c:v>43891.490081018521</c:v>
                </c:pt>
                <c:pt idx="156">
                  <c:v>43891.49150462963</c:v>
                </c:pt>
                <c:pt idx="157">
                  <c:v>43891.494479166664</c:v>
                </c:pt>
                <c:pt idx="158">
                  <c:v>43891.568067129629</c:v>
                </c:pt>
                <c:pt idx="159">
                  <c:v>43892.599351851852</c:v>
                </c:pt>
                <c:pt idx="160">
                  <c:v>43893.107986111114</c:v>
                </c:pt>
                <c:pt idx="161">
                  <c:v>43893.173668981479</c:v>
                </c:pt>
                <c:pt idx="162">
                  <c:v>43893.240763888891</c:v>
                </c:pt>
                <c:pt idx="163">
                  <c:v>43893.29787037037</c:v>
                </c:pt>
                <c:pt idx="164">
                  <c:v>43893.307870370372</c:v>
                </c:pt>
                <c:pt idx="165">
                  <c:v>43893.423483796294</c:v>
                </c:pt>
                <c:pt idx="166">
                  <c:v>43893.424942129626</c:v>
                </c:pt>
                <c:pt idx="167">
                  <c:v>43893.427800925929</c:v>
                </c:pt>
                <c:pt idx="168">
                  <c:v>43893.567916666667</c:v>
                </c:pt>
                <c:pt idx="169">
                  <c:v>43894.142754629633</c:v>
                </c:pt>
                <c:pt idx="170">
                  <c:v>43894.153865740744</c:v>
                </c:pt>
                <c:pt idx="171">
                  <c:v>43894.274456018517</c:v>
                </c:pt>
                <c:pt idx="172">
                  <c:v>43894.274456018517</c:v>
                </c:pt>
                <c:pt idx="173">
                  <c:v>43894.327280092592</c:v>
                </c:pt>
                <c:pt idx="174">
                  <c:v>43894.328715277778</c:v>
                </c:pt>
                <c:pt idx="175">
                  <c:v>43894.330138888887</c:v>
                </c:pt>
                <c:pt idx="176">
                  <c:v>43894.330138888887</c:v>
                </c:pt>
                <c:pt idx="177">
                  <c:v>43894.331574074073</c:v>
                </c:pt>
                <c:pt idx="178">
                  <c:v>43895.035624999997</c:v>
                </c:pt>
                <c:pt idx="179">
                  <c:v>43895.037054618057</c:v>
                </c:pt>
                <c:pt idx="180">
                  <c:v>43895.038472222222</c:v>
                </c:pt>
                <c:pt idx="181">
                  <c:v>43895.038483796299</c:v>
                </c:pt>
                <c:pt idx="182">
                  <c:v>43895.039907407408</c:v>
                </c:pt>
                <c:pt idx="183">
                  <c:v>43895.105694444443</c:v>
                </c:pt>
                <c:pt idx="184">
                  <c:v>43895.129965277774</c:v>
                </c:pt>
                <c:pt idx="185">
                  <c:v>43895.13140046296</c:v>
                </c:pt>
                <c:pt idx="186">
                  <c:v>43895.132824074077</c:v>
                </c:pt>
                <c:pt idx="187">
                  <c:v>43895.135682870372</c:v>
                </c:pt>
                <c:pt idx="188">
                  <c:v>43895.237200231481</c:v>
                </c:pt>
                <c:pt idx="189">
                  <c:v>43895.240057870367</c:v>
                </c:pt>
                <c:pt idx="190">
                  <c:v>43895.241481481484</c:v>
                </c:pt>
                <c:pt idx="191">
                  <c:v>43895.304308333332</c:v>
                </c:pt>
                <c:pt idx="192">
                  <c:v>43895.308591782406</c:v>
                </c:pt>
                <c:pt idx="193">
                  <c:v>43895.31013460648</c:v>
                </c:pt>
                <c:pt idx="194">
                  <c:v>43895.358680555553</c:v>
                </c:pt>
                <c:pt idx="195">
                  <c:v>43895.494340277779</c:v>
                </c:pt>
                <c:pt idx="196">
                  <c:v>43895.500057870369</c:v>
                </c:pt>
                <c:pt idx="197">
                  <c:v>43895.633101851854</c:v>
                </c:pt>
                <c:pt idx="198">
                  <c:v>43895.633101851854</c:v>
                </c:pt>
                <c:pt idx="199">
                  <c:v>43895.634525462963</c:v>
                </c:pt>
                <c:pt idx="200">
                  <c:v>43895.634525462963</c:v>
                </c:pt>
                <c:pt idx="201">
                  <c:v>43895.714328703703</c:v>
                </c:pt>
                <c:pt idx="202">
                  <c:v>43896.071527777778</c:v>
                </c:pt>
                <c:pt idx="203">
                  <c:v>43896.071527777778</c:v>
                </c:pt>
                <c:pt idx="204">
                  <c:v>43896.072951388887</c:v>
                </c:pt>
                <c:pt idx="205">
                  <c:v>43896.075810185182</c:v>
                </c:pt>
                <c:pt idx="206">
                  <c:v>43896.166145833333</c:v>
                </c:pt>
                <c:pt idx="207">
                  <c:v>43896.206134259257</c:v>
                </c:pt>
                <c:pt idx="208">
                  <c:v>43896.263252314813</c:v>
                </c:pt>
                <c:pt idx="209">
                  <c:v>43896.27040173611</c:v>
                </c:pt>
                <c:pt idx="210">
                  <c:v>43896.273258333335</c:v>
                </c:pt>
                <c:pt idx="211">
                  <c:v>43896.274687500001</c:v>
                </c:pt>
                <c:pt idx="212">
                  <c:v>43896.338944212963</c:v>
                </c:pt>
                <c:pt idx="213">
                  <c:v>43896.34037164352</c:v>
                </c:pt>
                <c:pt idx="214">
                  <c:v>43896.533252314817</c:v>
                </c:pt>
                <c:pt idx="215">
                  <c:v>43896.59447916667</c:v>
                </c:pt>
                <c:pt idx="216">
                  <c:v>43896.971678240741</c:v>
                </c:pt>
                <c:pt idx="217">
                  <c:v>43897.106006944443</c:v>
                </c:pt>
                <c:pt idx="218">
                  <c:v>43897.130289351851</c:v>
                </c:pt>
                <c:pt idx="219">
                  <c:v>43897.133136574077</c:v>
                </c:pt>
                <c:pt idx="220">
                  <c:v>43897.134571759256</c:v>
                </c:pt>
                <c:pt idx="221">
                  <c:v>43897.173125000001</c:v>
                </c:pt>
                <c:pt idx="222">
                  <c:v>43897.230231481481</c:v>
                </c:pt>
                <c:pt idx="223">
                  <c:v>43897.241655092592</c:v>
                </c:pt>
                <c:pt idx="224">
                  <c:v>43897.334467592591</c:v>
                </c:pt>
                <c:pt idx="225">
                  <c:v>43897.3358912037</c:v>
                </c:pt>
                <c:pt idx="226">
                  <c:v>43897.337326388886</c:v>
                </c:pt>
                <c:pt idx="227">
                  <c:v>43897.338750000003</c:v>
                </c:pt>
                <c:pt idx="228">
                  <c:v>43897.561608796299</c:v>
                </c:pt>
                <c:pt idx="229">
                  <c:v>43897.631585648145</c:v>
                </c:pt>
                <c:pt idx="230">
                  <c:v>43898.008784722224</c:v>
                </c:pt>
                <c:pt idx="231">
                  <c:v>43898.071608796294</c:v>
                </c:pt>
                <c:pt idx="232">
                  <c:v>43898.12300925926</c:v>
                </c:pt>
                <c:pt idx="233">
                  <c:v>43898.205960648149</c:v>
                </c:pt>
                <c:pt idx="234">
                  <c:v>43898.205960648149</c:v>
                </c:pt>
                <c:pt idx="235">
                  <c:v>43898.207384259258</c:v>
                </c:pt>
                <c:pt idx="236">
                  <c:v>43898.210243055553</c:v>
                </c:pt>
                <c:pt idx="237">
                  <c:v>43898.368738425925</c:v>
                </c:pt>
                <c:pt idx="238">
                  <c:v>43898.370162037034</c:v>
                </c:pt>
                <c:pt idx="239">
                  <c:v>43898.373020833336</c:v>
                </c:pt>
                <c:pt idx="240">
                  <c:v>43898.397291666668</c:v>
                </c:pt>
                <c:pt idx="241">
                  <c:v>43899.105775462966</c:v>
                </c:pt>
                <c:pt idx="242">
                  <c:v>43899.105775462966</c:v>
                </c:pt>
                <c:pt idx="243">
                  <c:v>43899.105775462966</c:v>
                </c:pt>
                <c:pt idx="244">
                  <c:v>43899.105775462966</c:v>
                </c:pt>
                <c:pt idx="245">
                  <c:v>43899.107199074075</c:v>
                </c:pt>
                <c:pt idx="246">
                  <c:v>43899.107199074075</c:v>
                </c:pt>
                <c:pt idx="247">
                  <c:v>43899.174317129633</c:v>
                </c:pt>
                <c:pt idx="248">
                  <c:v>43899.227152777778</c:v>
                </c:pt>
                <c:pt idx="249">
                  <c:v>43899.228576388887</c:v>
                </c:pt>
                <c:pt idx="250">
                  <c:v>43899.230011574073</c:v>
                </c:pt>
                <c:pt idx="251">
                  <c:v>43899.404328703706</c:v>
                </c:pt>
                <c:pt idx="252">
                  <c:v>43899.405752314815</c:v>
                </c:pt>
                <c:pt idx="253">
                  <c:v>43899.40861111111</c:v>
                </c:pt>
                <c:pt idx="254">
                  <c:v>43899.491550925923</c:v>
                </c:pt>
                <c:pt idx="255">
                  <c:v>43899.492986111109</c:v>
                </c:pt>
                <c:pt idx="256">
                  <c:v>43899.580196759256</c:v>
                </c:pt>
                <c:pt idx="257">
                  <c:v>43899.805798611109</c:v>
                </c:pt>
                <c:pt idx="258">
                  <c:v>43900.096377314818</c:v>
                </c:pt>
                <c:pt idx="259">
                  <c:v>43900.097766203704</c:v>
                </c:pt>
                <c:pt idx="260">
                  <c:v>43900.09915509259</c:v>
                </c:pt>
                <c:pt idx="261">
                  <c:v>43900.100543981483</c:v>
                </c:pt>
                <c:pt idx="262">
                  <c:v>43900.164456018516</c:v>
                </c:pt>
                <c:pt idx="263">
                  <c:v>43900.165833333333</c:v>
                </c:pt>
                <c:pt idx="264">
                  <c:v>43900.167233796295</c:v>
                </c:pt>
                <c:pt idx="265">
                  <c:v>43900.168622685182</c:v>
                </c:pt>
                <c:pt idx="266">
                  <c:v>43900.206122685187</c:v>
                </c:pt>
                <c:pt idx="267">
                  <c:v>43900.466180555559</c:v>
                </c:pt>
                <c:pt idx="268">
                  <c:v>43900.530428240738</c:v>
                </c:pt>
                <c:pt idx="269">
                  <c:v>43900.531863425924</c:v>
                </c:pt>
                <c:pt idx="270">
                  <c:v>43901.106504629628</c:v>
                </c:pt>
                <c:pt idx="271">
                  <c:v>43901.163622685184</c:v>
                </c:pt>
                <c:pt idx="272">
                  <c:v>43901.335127314815</c:v>
                </c:pt>
                <c:pt idx="273">
                  <c:v>43901.336550925924</c:v>
                </c:pt>
                <c:pt idx="274">
                  <c:v>43901.339062500003</c:v>
                </c:pt>
                <c:pt idx="275">
                  <c:v>43901.340486111112</c:v>
                </c:pt>
                <c:pt idx="276">
                  <c:v>43901.540405092594</c:v>
                </c:pt>
                <c:pt idx="277">
                  <c:v>43901.739039351851</c:v>
                </c:pt>
                <c:pt idx="278">
                  <c:v>43901.938032407408</c:v>
                </c:pt>
                <c:pt idx="279">
                  <c:v>43901.939421296294</c:v>
                </c:pt>
                <c:pt idx="280">
                  <c:v>43902.004780092589</c:v>
                </c:pt>
                <c:pt idx="281">
                  <c:v>43902.004780092589</c:v>
                </c:pt>
                <c:pt idx="282">
                  <c:v>43902.006203703706</c:v>
                </c:pt>
                <c:pt idx="283">
                  <c:v>43902.006203703706</c:v>
                </c:pt>
                <c:pt idx="284">
                  <c:v>43902.009062500001</c:v>
                </c:pt>
                <c:pt idx="285">
                  <c:v>43902.009062500001</c:v>
                </c:pt>
                <c:pt idx="286">
                  <c:v>43902.030486111114</c:v>
                </c:pt>
                <c:pt idx="287">
                  <c:v>43902.031909722224</c:v>
                </c:pt>
                <c:pt idx="288">
                  <c:v>43902.031909722224</c:v>
                </c:pt>
                <c:pt idx="289">
                  <c:v>43902.031909722224</c:v>
                </c:pt>
                <c:pt idx="290">
                  <c:v>43902.03334490741</c:v>
                </c:pt>
                <c:pt idx="291">
                  <c:v>43902.034768518519</c:v>
                </c:pt>
                <c:pt idx="292">
                  <c:v>43902.140694444446</c:v>
                </c:pt>
                <c:pt idx="293">
                  <c:v>43902.399687500001</c:v>
                </c:pt>
                <c:pt idx="294">
                  <c:v>43902.460034722222</c:v>
                </c:pt>
                <c:pt idx="295">
                  <c:v>43902.461099537039</c:v>
                </c:pt>
                <c:pt idx="296">
                  <c:v>43902.529664351852</c:v>
                </c:pt>
                <c:pt idx="297">
                  <c:v>43902.532523148147</c:v>
                </c:pt>
                <c:pt idx="298">
                  <c:v>43902.533946759257</c:v>
                </c:pt>
                <c:pt idx="299">
                  <c:v>43902.536805555559</c:v>
                </c:pt>
                <c:pt idx="300">
                  <c:v>43902.539664351854</c:v>
                </c:pt>
                <c:pt idx="301">
                  <c:v>43902.908275462964</c:v>
                </c:pt>
                <c:pt idx="302">
                  <c:v>43902.973969907405</c:v>
                </c:pt>
                <c:pt idx="303">
                  <c:v>43902.996828703705</c:v>
                </c:pt>
                <c:pt idx="304">
                  <c:v>43902.998252314814</c:v>
                </c:pt>
                <c:pt idx="305">
                  <c:v>43903.025393518517</c:v>
                </c:pt>
                <c:pt idx="306">
                  <c:v>43903.173958333333</c:v>
                </c:pt>
                <c:pt idx="307">
                  <c:v>43903.4999537037</c:v>
                </c:pt>
                <c:pt idx="308">
                  <c:v>43903.541377314818</c:v>
                </c:pt>
                <c:pt idx="309">
                  <c:v>43903.873020254628</c:v>
                </c:pt>
                <c:pt idx="310">
                  <c:v>43903.873020254628</c:v>
                </c:pt>
                <c:pt idx="311">
                  <c:v>43903.940266203703</c:v>
                </c:pt>
                <c:pt idx="312">
                  <c:v>43904.004537037035</c:v>
                </c:pt>
                <c:pt idx="313">
                  <c:v>43904.007395833331</c:v>
                </c:pt>
                <c:pt idx="314">
                  <c:v>43904.007403159725</c:v>
                </c:pt>
                <c:pt idx="315">
                  <c:v>43904.008831979168</c:v>
                </c:pt>
                <c:pt idx="316">
                  <c:v>43904.031678240739</c:v>
                </c:pt>
                <c:pt idx="317">
                  <c:v>43904.071689814817</c:v>
                </c:pt>
                <c:pt idx="318">
                  <c:v>43904.073113425926</c:v>
                </c:pt>
                <c:pt idx="319">
                  <c:v>43904.129050925927</c:v>
                </c:pt>
                <c:pt idx="320">
                  <c:v>43904.324872685182</c:v>
                </c:pt>
                <c:pt idx="321">
                  <c:v>43904.326307870368</c:v>
                </c:pt>
                <c:pt idx="322">
                  <c:v>43904.46366898148</c:v>
                </c:pt>
                <c:pt idx="323">
                  <c:v>43904.546631944446</c:v>
                </c:pt>
                <c:pt idx="324">
                  <c:v>43904.907071759262</c:v>
                </c:pt>
                <c:pt idx="325">
                  <c:v>43904.907071759262</c:v>
                </c:pt>
                <c:pt idx="326">
                  <c:v>43904.995752314811</c:v>
                </c:pt>
                <c:pt idx="327">
                  <c:v>43904.997175925928</c:v>
                </c:pt>
                <c:pt idx="328">
                  <c:v>43904.998611111114</c:v>
                </c:pt>
                <c:pt idx="329">
                  <c:v>43905.000034722223</c:v>
                </c:pt>
                <c:pt idx="330">
                  <c:v>43905.040034722224</c:v>
                </c:pt>
                <c:pt idx="331">
                  <c:v>43905.04146990741</c:v>
                </c:pt>
                <c:pt idx="332">
                  <c:v>43905.162893518522</c:v>
                </c:pt>
                <c:pt idx="333">
                  <c:v>43905.27003472222</c:v>
                </c:pt>
                <c:pt idx="334">
                  <c:v>43905.49454861111</c:v>
                </c:pt>
                <c:pt idx="335">
                  <c:v>43905.805925925924</c:v>
                </c:pt>
                <c:pt idx="336">
                  <c:v>43905.873055555552</c:v>
                </c:pt>
                <c:pt idx="337">
                  <c:v>43905.897337962961</c:v>
                </c:pt>
                <c:pt idx="338">
                  <c:v>43905.898761574077</c:v>
                </c:pt>
                <c:pt idx="339">
                  <c:v>43906.007430555554</c:v>
                </c:pt>
                <c:pt idx="340">
                  <c:v>43906.071828703702</c:v>
                </c:pt>
                <c:pt idx="341">
                  <c:v>43906.124664351853</c:v>
                </c:pt>
                <c:pt idx="342">
                  <c:v>43906.126087962963</c:v>
                </c:pt>
                <c:pt idx="343">
                  <c:v>43906.234965277778</c:v>
                </c:pt>
                <c:pt idx="344">
                  <c:v>43906.236388888887</c:v>
                </c:pt>
                <c:pt idx="345">
                  <c:v>43906.239247685182</c:v>
                </c:pt>
                <c:pt idx="346">
                  <c:v>43906.264953703707</c:v>
                </c:pt>
                <c:pt idx="347">
                  <c:v>43906.837164351855</c:v>
                </c:pt>
                <c:pt idx="348">
                  <c:v>43906.838591898151</c:v>
                </c:pt>
                <c:pt idx="349">
                  <c:v>43906.838591898151</c:v>
                </c:pt>
                <c:pt idx="350">
                  <c:v>43906.840020370371</c:v>
                </c:pt>
                <c:pt idx="351">
                  <c:v>43906.840020370371</c:v>
                </c:pt>
                <c:pt idx="352">
                  <c:v>43906.902988773145</c:v>
                </c:pt>
                <c:pt idx="353">
                  <c:v>43906.902988773145</c:v>
                </c:pt>
                <c:pt idx="354">
                  <c:v>43906.905845833331</c:v>
                </c:pt>
                <c:pt idx="355">
                  <c:v>43906.905845833331</c:v>
                </c:pt>
                <c:pt idx="356">
                  <c:v>43906.907274305559</c:v>
                </c:pt>
                <c:pt idx="357">
                  <c:v>43906.907274305559</c:v>
                </c:pt>
                <c:pt idx="358">
                  <c:v>43906.970107824076</c:v>
                </c:pt>
                <c:pt idx="359">
                  <c:v>43906.971535706019</c:v>
                </c:pt>
                <c:pt idx="360">
                  <c:v>43906.974386574075</c:v>
                </c:pt>
                <c:pt idx="361">
                  <c:v>43906.974391608797</c:v>
                </c:pt>
                <c:pt idx="362">
                  <c:v>43907.035794583331</c:v>
                </c:pt>
                <c:pt idx="363">
                  <c:v>43907.038650706018</c:v>
                </c:pt>
                <c:pt idx="364">
                  <c:v>43907.040069444447</c:v>
                </c:pt>
                <c:pt idx="365">
                  <c:v>43907.040078726852</c:v>
                </c:pt>
                <c:pt idx="366">
                  <c:v>43907.041506724534</c:v>
                </c:pt>
                <c:pt idx="367">
                  <c:v>43907.042934976853</c:v>
                </c:pt>
                <c:pt idx="368">
                  <c:v>43907.094456018516</c:v>
                </c:pt>
                <c:pt idx="369">
                  <c:v>43907.095879629633</c:v>
                </c:pt>
                <c:pt idx="370">
                  <c:v>43907.10302800926</c:v>
                </c:pt>
                <c:pt idx="371">
                  <c:v>43907.104456365741</c:v>
                </c:pt>
                <c:pt idx="372">
                  <c:v>43907.105884375</c:v>
                </c:pt>
                <c:pt idx="373">
                  <c:v>43907.107312615743</c:v>
                </c:pt>
                <c:pt idx="374">
                  <c:v>43907.108740856478</c:v>
                </c:pt>
                <c:pt idx="375">
                  <c:v>43907.174562384258</c:v>
                </c:pt>
                <c:pt idx="376">
                  <c:v>43907.270243055558</c:v>
                </c:pt>
                <c:pt idx="377">
                  <c:v>43907.271678240744</c:v>
                </c:pt>
                <c:pt idx="378">
                  <c:v>43907.364502314813</c:v>
                </c:pt>
                <c:pt idx="379">
                  <c:v>43907.365925925929</c:v>
                </c:pt>
                <c:pt idx="380">
                  <c:v>43907.368784722225</c:v>
                </c:pt>
                <c:pt idx="381">
                  <c:v>43907.431608796294</c:v>
                </c:pt>
                <c:pt idx="382">
                  <c:v>43907.43304398148</c:v>
                </c:pt>
                <c:pt idx="383">
                  <c:v>43907.434467592589</c:v>
                </c:pt>
                <c:pt idx="384">
                  <c:v>43907.802616782406</c:v>
                </c:pt>
                <c:pt idx="385">
                  <c:v>43907.804044560187</c:v>
                </c:pt>
                <c:pt idx="386">
                  <c:v>43907.805472453707</c:v>
                </c:pt>
                <c:pt idx="387">
                  <c:v>43907.87127314815</c:v>
                </c:pt>
                <c:pt idx="388">
                  <c:v>43907.87128078704</c:v>
                </c:pt>
                <c:pt idx="389">
                  <c:v>43907.872708333336</c:v>
                </c:pt>
                <c:pt idx="390">
                  <c:v>43907.872708912037</c:v>
                </c:pt>
                <c:pt idx="391">
                  <c:v>43907.874137268518</c:v>
                </c:pt>
                <c:pt idx="392">
                  <c:v>43907.93554259259</c:v>
                </c:pt>
                <c:pt idx="393">
                  <c:v>43907.938399189814</c:v>
                </c:pt>
                <c:pt idx="394">
                  <c:v>43908.002650590279</c:v>
                </c:pt>
                <c:pt idx="395">
                  <c:v>43908.004078495367</c:v>
                </c:pt>
                <c:pt idx="396">
                  <c:v>43908.005497685182</c:v>
                </c:pt>
                <c:pt idx="397">
                  <c:v>43908.005506388887</c:v>
                </c:pt>
                <c:pt idx="398">
                  <c:v>43908.008356481485</c:v>
                </c:pt>
                <c:pt idx="399">
                  <c:v>43908.008362291665</c:v>
                </c:pt>
                <c:pt idx="400">
                  <c:v>43908.069886574071</c:v>
                </c:pt>
                <c:pt idx="401">
                  <c:v>43908.071315162037</c:v>
                </c:pt>
                <c:pt idx="402">
                  <c:v>43908.072743055556</c:v>
                </c:pt>
                <c:pt idx="403">
                  <c:v>43908.072743518518</c:v>
                </c:pt>
                <c:pt idx="404">
                  <c:v>43908.074166666665</c:v>
                </c:pt>
                <c:pt idx="405">
                  <c:v>43908.075600462966</c:v>
                </c:pt>
                <c:pt idx="406">
                  <c:v>43908.138437615744</c:v>
                </c:pt>
                <c:pt idx="407">
                  <c:v>43908.139865740741</c:v>
                </c:pt>
                <c:pt idx="408">
                  <c:v>43908.141293865738</c:v>
                </c:pt>
                <c:pt idx="409">
                  <c:v>43908.192696759259</c:v>
                </c:pt>
                <c:pt idx="410">
                  <c:v>43908.258368055554</c:v>
                </c:pt>
                <c:pt idx="411">
                  <c:v>43908.25980324074</c:v>
                </c:pt>
                <c:pt idx="412">
                  <c:v>43908.439942129633</c:v>
                </c:pt>
                <c:pt idx="413">
                  <c:v>43908.838451967589</c:v>
                </c:pt>
                <c:pt idx="414">
                  <c:v>43908.865590277775</c:v>
                </c:pt>
                <c:pt idx="415">
                  <c:v>43908.90556712963</c:v>
                </c:pt>
                <c:pt idx="416">
                  <c:v>43908.907002314816</c:v>
                </c:pt>
                <c:pt idx="417">
                  <c:v>43908.931284722225</c:v>
                </c:pt>
                <c:pt idx="418">
                  <c:v>43908.968412152775</c:v>
                </c:pt>
                <c:pt idx="419">
                  <c:v>43908.969840277779</c:v>
                </c:pt>
                <c:pt idx="420">
                  <c:v>43908.972696759258</c:v>
                </c:pt>
                <c:pt idx="421">
                  <c:v>43908.972696759258</c:v>
                </c:pt>
                <c:pt idx="422">
                  <c:v>43908.974120370367</c:v>
                </c:pt>
                <c:pt idx="423">
                  <c:v>43908.974124166663</c:v>
                </c:pt>
                <c:pt idx="424">
                  <c:v>43908.975667997685</c:v>
                </c:pt>
                <c:pt idx="425">
                  <c:v>43909.030034722222</c:v>
                </c:pt>
                <c:pt idx="426">
                  <c:v>43909.037183275461</c:v>
                </c:pt>
                <c:pt idx="427">
                  <c:v>43909.038611111115</c:v>
                </c:pt>
                <c:pt idx="428">
                  <c:v>43909.038611111115</c:v>
                </c:pt>
                <c:pt idx="429">
                  <c:v>43909.038611111115</c:v>
                </c:pt>
                <c:pt idx="430">
                  <c:v>43909.038611284719</c:v>
                </c:pt>
                <c:pt idx="431">
                  <c:v>43909.040039548614</c:v>
                </c:pt>
                <c:pt idx="432">
                  <c:v>43909.042896134262</c:v>
                </c:pt>
                <c:pt idx="433">
                  <c:v>43909.104296874997</c:v>
                </c:pt>
                <c:pt idx="434">
                  <c:v>43909.105725347225</c:v>
                </c:pt>
                <c:pt idx="435">
                  <c:v>43909.10858148148</c:v>
                </c:pt>
                <c:pt idx="436">
                  <c:v>43909.431446759256</c:v>
                </c:pt>
                <c:pt idx="437">
                  <c:v>43909.431446759256</c:v>
                </c:pt>
                <c:pt idx="438">
                  <c:v>43910.124374999999</c:v>
                </c:pt>
                <c:pt idx="439">
                  <c:v>43910.234444444446</c:v>
                </c:pt>
                <c:pt idx="440">
                  <c:v>43910.235879629632</c:v>
                </c:pt>
                <c:pt idx="441">
                  <c:v>43910.237303240741</c:v>
                </c:pt>
                <c:pt idx="442">
                  <c:v>43910.237303240741</c:v>
                </c:pt>
                <c:pt idx="443">
                  <c:v>43910.768553125003</c:v>
                </c:pt>
                <c:pt idx="444">
                  <c:v>43910.769981134261</c:v>
                </c:pt>
                <c:pt idx="445">
                  <c:v>43910.771409374996</c:v>
                </c:pt>
                <c:pt idx="446">
                  <c:v>43910.772837615739</c:v>
                </c:pt>
                <c:pt idx="447">
                  <c:v>43910.775694444441</c:v>
                </c:pt>
                <c:pt idx="448">
                  <c:v>43910.83852986111</c:v>
                </c:pt>
                <c:pt idx="449">
                  <c:v>43910.841377314813</c:v>
                </c:pt>
                <c:pt idx="450">
                  <c:v>43910.904228472224</c:v>
                </c:pt>
                <c:pt idx="451">
                  <c:v>43910.905657407406</c:v>
                </c:pt>
                <c:pt idx="452">
                  <c:v>43910.907085995372</c:v>
                </c:pt>
                <c:pt idx="453">
                  <c:v>43910.968914641206</c:v>
                </c:pt>
                <c:pt idx="454">
                  <c:v>43910.970300925925</c:v>
                </c:pt>
                <c:pt idx="455">
                  <c:v>43910.970304907409</c:v>
                </c:pt>
                <c:pt idx="456">
                  <c:v>43910.973085694444</c:v>
                </c:pt>
                <c:pt idx="457">
                  <c:v>43910.974464756946</c:v>
                </c:pt>
                <c:pt idx="458">
                  <c:v>43911.040056678241</c:v>
                </c:pt>
                <c:pt idx="459">
                  <c:v>43911.447025462963</c:v>
                </c:pt>
                <c:pt idx="460">
                  <c:v>43911.448460648149</c:v>
                </c:pt>
                <c:pt idx="461">
                  <c:v>43911.888449074075</c:v>
                </c:pt>
                <c:pt idx="462">
                  <c:v>43912.009953703702</c:v>
                </c:pt>
                <c:pt idx="463">
                  <c:v>43912.198599537034</c:v>
                </c:pt>
                <c:pt idx="464">
                  <c:v>43912.855057870373</c:v>
                </c:pt>
                <c:pt idx="465">
                  <c:v>43912.862199074072</c:v>
                </c:pt>
                <c:pt idx="466">
                  <c:v>43912.863622685189</c:v>
                </c:pt>
                <c:pt idx="467">
                  <c:v>43912.865057870367</c:v>
                </c:pt>
                <c:pt idx="468">
                  <c:v>43912.866481481484</c:v>
                </c:pt>
                <c:pt idx="469">
                  <c:v>43912.867905092593</c:v>
                </c:pt>
                <c:pt idx="470">
                  <c:v>43912.905046296299</c:v>
                </c:pt>
                <c:pt idx="471">
                  <c:v>43912.973587962966</c:v>
                </c:pt>
                <c:pt idx="472">
                  <c:v>43912.975023148145</c:v>
                </c:pt>
                <c:pt idx="473">
                  <c:v>43913.137939814813</c:v>
                </c:pt>
                <c:pt idx="474">
                  <c:v>43913.292256944442</c:v>
                </c:pt>
                <c:pt idx="475">
                  <c:v>43913.294502314813</c:v>
                </c:pt>
                <c:pt idx="476">
                  <c:v>43913.300821759258</c:v>
                </c:pt>
                <c:pt idx="477">
                  <c:v>43913.669548611113</c:v>
                </c:pt>
                <c:pt idx="478">
                  <c:v>43913.670983796299</c:v>
                </c:pt>
                <c:pt idx="479">
                  <c:v>43913.804745370369</c:v>
                </c:pt>
                <c:pt idx="480">
                  <c:v>43913.830567129633</c:v>
                </c:pt>
                <c:pt idx="481">
                  <c:v>43913.871979166666</c:v>
                </c:pt>
                <c:pt idx="482">
                  <c:v>43913.924270833333</c:v>
                </c:pt>
                <c:pt idx="483">
                  <c:v>43913.927129629628</c:v>
                </c:pt>
                <c:pt idx="484">
                  <c:v>43913.927129629628</c:v>
                </c:pt>
                <c:pt idx="485">
                  <c:v>43913.928553240738</c:v>
                </c:pt>
                <c:pt idx="486">
                  <c:v>43913.937118055554</c:v>
                </c:pt>
                <c:pt idx="487">
                  <c:v>43913.93855324074</c:v>
                </c:pt>
                <c:pt idx="488">
                  <c:v>43913.93855590278</c:v>
                </c:pt>
                <c:pt idx="489">
                  <c:v>43913.939976851849</c:v>
                </c:pt>
                <c:pt idx="490">
                  <c:v>43913.939976851849</c:v>
                </c:pt>
                <c:pt idx="491">
                  <c:v>43913.994502314818</c:v>
                </c:pt>
                <c:pt idx="492">
                  <c:v>43913.995925925927</c:v>
                </c:pt>
                <c:pt idx="493">
                  <c:v>43914.129513888889</c:v>
                </c:pt>
                <c:pt idx="494">
                  <c:v>43914.196747685186</c:v>
                </c:pt>
                <c:pt idx="495">
                  <c:v>43914.196747685186</c:v>
                </c:pt>
                <c:pt idx="496">
                  <c:v>43914.330868055556</c:v>
                </c:pt>
                <c:pt idx="497">
                  <c:v>43914.332291666666</c:v>
                </c:pt>
                <c:pt idx="498">
                  <c:v>43914.767082175924</c:v>
                </c:pt>
                <c:pt idx="499">
                  <c:v>43914.768510416667</c:v>
                </c:pt>
                <c:pt idx="500">
                  <c:v>43914.76993865741</c:v>
                </c:pt>
                <c:pt idx="501">
                  <c:v>43914.771365740744</c:v>
                </c:pt>
                <c:pt idx="502">
                  <c:v>43914.771366898145</c:v>
                </c:pt>
                <c:pt idx="503">
                  <c:v>43914.772789351853</c:v>
                </c:pt>
                <c:pt idx="504">
                  <c:v>43914.772795717596</c:v>
                </c:pt>
                <c:pt idx="505">
                  <c:v>43914.837268518517</c:v>
                </c:pt>
                <c:pt idx="506">
                  <c:v>43914.837268518517</c:v>
                </c:pt>
                <c:pt idx="507">
                  <c:v>43914.838692129626</c:v>
                </c:pt>
                <c:pt idx="508">
                  <c:v>43914.838692129626</c:v>
                </c:pt>
                <c:pt idx="509">
                  <c:v>43914.840115740742</c:v>
                </c:pt>
                <c:pt idx="510">
                  <c:v>43914.904385069443</c:v>
                </c:pt>
                <c:pt idx="511">
                  <c:v>43914.905810185184</c:v>
                </c:pt>
                <c:pt idx="512">
                  <c:v>43914.905813657409</c:v>
                </c:pt>
                <c:pt idx="513">
                  <c:v>43914.90724212963</c:v>
                </c:pt>
                <c:pt idx="514">
                  <c:v>43914.95621527778</c:v>
                </c:pt>
                <c:pt idx="515">
                  <c:v>43914.95621527778</c:v>
                </c:pt>
                <c:pt idx="516">
                  <c:v>43914.957604166666</c:v>
                </c:pt>
                <c:pt idx="517">
                  <c:v>43914.957604166666</c:v>
                </c:pt>
                <c:pt idx="518">
                  <c:v>43914.958993055552</c:v>
                </c:pt>
                <c:pt idx="519">
                  <c:v>43914.958993055552</c:v>
                </c:pt>
                <c:pt idx="520">
                  <c:v>43914.968716516203</c:v>
                </c:pt>
                <c:pt idx="521">
                  <c:v>43914.970106782406</c:v>
                </c:pt>
                <c:pt idx="522">
                  <c:v>43914.974266736113</c:v>
                </c:pt>
                <c:pt idx="523">
                  <c:v>43914.975657118055</c:v>
                </c:pt>
                <c:pt idx="524">
                  <c:v>43915.036777476853</c:v>
                </c:pt>
                <c:pt idx="525">
                  <c:v>43915.03955814815</c:v>
                </c:pt>
                <c:pt idx="526">
                  <c:v>43915.231099537035</c:v>
                </c:pt>
                <c:pt idx="527">
                  <c:v>43915.232523148145</c:v>
                </c:pt>
                <c:pt idx="528">
                  <c:v>43915.233946759261</c:v>
                </c:pt>
                <c:pt idx="529">
                  <c:v>43915.29378472222</c:v>
                </c:pt>
                <c:pt idx="530">
                  <c:v>43915.295219907406</c:v>
                </c:pt>
                <c:pt idx="531">
                  <c:v>43915.296643518515</c:v>
                </c:pt>
                <c:pt idx="532">
                  <c:v>43915.298067129632</c:v>
                </c:pt>
                <c:pt idx="533">
                  <c:v>43915.298067129632</c:v>
                </c:pt>
                <c:pt idx="534">
                  <c:v>43915.299502314818</c:v>
                </c:pt>
                <c:pt idx="535">
                  <c:v>43915.537546296298</c:v>
                </c:pt>
                <c:pt idx="536">
                  <c:v>43915.738657986112</c:v>
                </c:pt>
                <c:pt idx="537">
                  <c:v>43915.8046875</c:v>
                </c:pt>
                <c:pt idx="538">
                  <c:v>43915.8046875</c:v>
                </c:pt>
                <c:pt idx="539">
                  <c:v>43915.870486111111</c:v>
                </c:pt>
                <c:pt idx="540">
                  <c:v>43915.870497685188</c:v>
                </c:pt>
                <c:pt idx="541">
                  <c:v>43915.871921296297</c:v>
                </c:pt>
                <c:pt idx="542">
                  <c:v>43915.922754629632</c:v>
                </c:pt>
                <c:pt idx="543">
                  <c:v>43915.924178240741</c:v>
                </c:pt>
                <c:pt idx="544">
                  <c:v>43915.924178240741</c:v>
                </c:pt>
                <c:pt idx="545">
                  <c:v>43915.925613425927</c:v>
                </c:pt>
                <c:pt idx="546">
                  <c:v>43915.925613425927</c:v>
                </c:pt>
                <c:pt idx="547">
                  <c:v>43915.927037037036</c:v>
                </c:pt>
                <c:pt idx="548">
                  <c:v>43915.927037037036</c:v>
                </c:pt>
                <c:pt idx="549">
                  <c:v>43915.938460648147</c:v>
                </c:pt>
                <c:pt idx="550">
                  <c:v>43915.939884259256</c:v>
                </c:pt>
                <c:pt idx="551">
                  <c:v>43915.941319444442</c:v>
                </c:pt>
                <c:pt idx="552">
                  <c:v>43916.344247685185</c:v>
                </c:pt>
                <c:pt idx="553">
                  <c:v>43916.34710648148</c:v>
                </c:pt>
                <c:pt idx="554">
                  <c:v>43916.636203703703</c:v>
                </c:pt>
                <c:pt idx="555">
                  <c:v>43916.77275462963</c:v>
                </c:pt>
                <c:pt idx="556">
                  <c:v>43916.797048611108</c:v>
                </c:pt>
                <c:pt idx="557">
                  <c:v>43916.837025462963</c:v>
                </c:pt>
                <c:pt idx="558">
                  <c:v>43916.838460648149</c:v>
                </c:pt>
                <c:pt idx="559">
                  <c:v>43916.838460648149</c:v>
                </c:pt>
                <c:pt idx="560">
                  <c:v>43916.902278703703</c:v>
                </c:pt>
                <c:pt idx="561">
                  <c:v>43916.960960648146</c:v>
                </c:pt>
                <c:pt idx="562">
                  <c:v>43916.962384259263</c:v>
                </c:pt>
                <c:pt idx="563">
                  <c:v>43916.97382136574</c:v>
                </c:pt>
                <c:pt idx="564">
                  <c:v>43917.229513888888</c:v>
                </c:pt>
                <c:pt idx="565">
                  <c:v>43917.230949074074</c:v>
                </c:pt>
                <c:pt idx="566">
                  <c:v>43917.233807870369</c:v>
                </c:pt>
                <c:pt idx="567">
                  <c:v>43917.668636458337</c:v>
                </c:pt>
                <c:pt idx="568">
                  <c:v>43917.670064583333</c:v>
                </c:pt>
                <c:pt idx="569">
                  <c:v>43917.671481481484</c:v>
                </c:pt>
                <c:pt idx="570">
                  <c:v>43917.671493055554</c:v>
                </c:pt>
                <c:pt idx="571">
                  <c:v>43917.735090277776</c:v>
                </c:pt>
                <c:pt idx="572">
                  <c:v>43917.736516203702</c:v>
                </c:pt>
                <c:pt idx="573">
                  <c:v>43917.736518865742</c:v>
                </c:pt>
                <c:pt idx="574">
                  <c:v>43917.737939814811</c:v>
                </c:pt>
                <c:pt idx="575">
                  <c:v>43917.737939814811</c:v>
                </c:pt>
                <c:pt idx="576">
                  <c:v>43917.737939814811</c:v>
                </c:pt>
                <c:pt idx="577">
                  <c:v>43917.739925347225</c:v>
                </c:pt>
                <c:pt idx="578">
                  <c:v>43917.761342592596</c:v>
                </c:pt>
                <c:pt idx="579">
                  <c:v>43917.764201388891</c:v>
                </c:pt>
                <c:pt idx="580">
                  <c:v>43917.765636574077</c:v>
                </c:pt>
                <c:pt idx="581">
                  <c:v>43917.802763888889</c:v>
                </c:pt>
                <c:pt idx="582">
                  <c:v>43917.807050347219</c:v>
                </c:pt>
                <c:pt idx="583">
                  <c:v>43918.101979166669</c:v>
                </c:pt>
                <c:pt idx="584">
                  <c:v>43918.103402777779</c:v>
                </c:pt>
                <c:pt idx="585">
                  <c:v>43918.106261574074</c:v>
                </c:pt>
                <c:pt idx="586">
                  <c:v>43918.573923611111</c:v>
                </c:pt>
                <c:pt idx="587">
                  <c:v>43918.75582175926</c:v>
                </c:pt>
                <c:pt idx="588">
                  <c:v>43918.837847222225</c:v>
                </c:pt>
                <c:pt idx="589">
                  <c:v>43918.890810185185</c:v>
                </c:pt>
                <c:pt idx="590">
                  <c:v>43918.892233796294</c:v>
                </c:pt>
                <c:pt idx="591">
                  <c:v>43919.229791666665</c:v>
                </c:pt>
                <c:pt idx="592">
                  <c:v>43919.23265046296</c:v>
                </c:pt>
                <c:pt idx="593">
                  <c:v>43919.470381944448</c:v>
                </c:pt>
                <c:pt idx="594">
                  <c:v>43919.601169907408</c:v>
                </c:pt>
                <c:pt idx="595">
                  <c:v>43919.602598148151</c:v>
                </c:pt>
                <c:pt idx="596">
                  <c:v>43919.666863078703</c:v>
                </c:pt>
                <c:pt idx="597">
                  <c:v>43919.669718865742</c:v>
                </c:pt>
                <c:pt idx="598">
                  <c:v>43919.671147106485</c:v>
                </c:pt>
                <c:pt idx="599">
                  <c:v>43919.735226041666</c:v>
                </c:pt>
                <c:pt idx="600">
                  <c:v>43919.736654629633</c:v>
                </c:pt>
                <c:pt idx="601">
                  <c:v>43919.73951122685</c:v>
                </c:pt>
                <c:pt idx="602">
                  <c:v>43919.803468981481</c:v>
                </c:pt>
                <c:pt idx="603">
                  <c:v>43919.804895833331</c:v>
                </c:pt>
                <c:pt idx="604">
                  <c:v>43919.804895833331</c:v>
                </c:pt>
                <c:pt idx="605">
                  <c:v>43919.85769675926</c:v>
                </c:pt>
                <c:pt idx="606">
                  <c:v>43919.85769675926</c:v>
                </c:pt>
                <c:pt idx="607">
                  <c:v>43919.859085648146</c:v>
                </c:pt>
                <c:pt idx="608">
                  <c:v>43919.859085648146</c:v>
                </c:pt>
                <c:pt idx="609">
                  <c:v>43919.860474537039</c:v>
                </c:pt>
                <c:pt idx="610">
                  <c:v>43919.860474537039</c:v>
                </c:pt>
                <c:pt idx="611">
                  <c:v>43919.87158564815</c:v>
                </c:pt>
                <c:pt idx="612">
                  <c:v>43919.872974537036</c:v>
                </c:pt>
                <c:pt idx="613">
                  <c:v>43919.926400462966</c:v>
                </c:pt>
                <c:pt idx="614">
                  <c:v>43919.927824074075</c:v>
                </c:pt>
                <c:pt idx="615">
                  <c:v>43919.937830289353</c:v>
                </c:pt>
                <c:pt idx="616">
                  <c:v>43919.940687118054</c:v>
                </c:pt>
                <c:pt idx="617">
                  <c:v>43920.197164351855</c:v>
                </c:pt>
                <c:pt idx="618">
                  <c:v>43920.198587962965</c:v>
                </c:pt>
                <c:pt idx="619">
                  <c:v>43920.200023148151</c:v>
                </c:pt>
                <c:pt idx="620">
                  <c:v>43920.570810185185</c:v>
                </c:pt>
                <c:pt idx="621">
                  <c:v>43920.703761574077</c:v>
                </c:pt>
                <c:pt idx="622">
                  <c:v>43920.703761574077</c:v>
                </c:pt>
                <c:pt idx="623">
                  <c:v>43920.705185185187</c:v>
                </c:pt>
                <c:pt idx="624">
                  <c:v>43920.705185185187</c:v>
                </c:pt>
                <c:pt idx="625">
                  <c:v>43920.708043981482</c:v>
                </c:pt>
                <c:pt idx="626">
                  <c:v>43920.709467592591</c:v>
                </c:pt>
                <c:pt idx="627">
                  <c:v>43920.838101851848</c:v>
                </c:pt>
                <c:pt idx="628">
                  <c:v>43920.839525462965</c:v>
                </c:pt>
                <c:pt idx="629">
                  <c:v>43920.891273148147</c:v>
                </c:pt>
                <c:pt idx="630">
                  <c:v>43920.892696759256</c:v>
                </c:pt>
                <c:pt idx="631">
                  <c:v>43920.894131944442</c:v>
                </c:pt>
                <c:pt idx="632">
                  <c:v>43921.097025462965</c:v>
                </c:pt>
                <c:pt idx="633">
                  <c:v>43921.601168981484</c:v>
                </c:pt>
                <c:pt idx="634">
                  <c:v>43921.601174305557</c:v>
                </c:pt>
                <c:pt idx="635">
                  <c:v>43921.602602199077</c:v>
                </c:pt>
                <c:pt idx="636">
                  <c:v>43921.665928819442</c:v>
                </c:pt>
                <c:pt idx="637">
                  <c:v>43921.667319097221</c:v>
                </c:pt>
                <c:pt idx="638">
                  <c:v>43921.668709375001</c:v>
                </c:pt>
                <c:pt idx="639">
                  <c:v>43921.672880671293</c:v>
                </c:pt>
                <c:pt idx="640">
                  <c:v>43921.697881944441</c:v>
                </c:pt>
                <c:pt idx="641">
                  <c:v>43921.734000925928</c:v>
                </c:pt>
                <c:pt idx="642">
                  <c:v>43921.736770254633</c:v>
                </c:pt>
                <c:pt idx="643">
                  <c:v>43921.73816064815</c:v>
                </c:pt>
                <c:pt idx="644">
                  <c:v>43921.802061689814</c:v>
                </c:pt>
                <c:pt idx="645">
                  <c:v>43921.803451851854</c:v>
                </c:pt>
                <c:pt idx="646">
                  <c:v>43921.871512731479</c:v>
                </c:pt>
                <c:pt idx="647">
                  <c:v>43922.197650462964</c:v>
                </c:pt>
                <c:pt idx="648">
                  <c:v>43922.635798611111</c:v>
                </c:pt>
                <c:pt idx="649">
                  <c:v>43922.635798611111</c:v>
                </c:pt>
                <c:pt idx="650">
                  <c:v>43922.637233796297</c:v>
                </c:pt>
                <c:pt idx="651">
                  <c:v>43922.771215277775</c:v>
                </c:pt>
                <c:pt idx="652">
                  <c:v>43922.826990740738</c:v>
                </c:pt>
                <c:pt idx="653">
                  <c:v>43923.001759259256</c:v>
                </c:pt>
                <c:pt idx="654">
                  <c:v>43923.605162037034</c:v>
                </c:pt>
                <c:pt idx="655">
                  <c:v>43923.606585648151</c:v>
                </c:pt>
                <c:pt idx="656">
                  <c:v>43923.665684027779</c:v>
                </c:pt>
                <c:pt idx="657">
                  <c:v>43923.667112037037</c:v>
                </c:pt>
                <c:pt idx="658">
                  <c:v>43923.669965277775</c:v>
                </c:pt>
                <c:pt idx="659">
                  <c:v>43923.669968518516</c:v>
                </c:pt>
                <c:pt idx="660">
                  <c:v>43923.671396759259</c:v>
                </c:pt>
                <c:pt idx="661">
                  <c:v>43923.735670486109</c:v>
                </c:pt>
                <c:pt idx="662">
                  <c:v>43923.735671296294</c:v>
                </c:pt>
                <c:pt idx="663">
                  <c:v>43923.803840162036</c:v>
                </c:pt>
                <c:pt idx="664">
                  <c:v>43923.805268518518</c:v>
                </c:pt>
                <c:pt idx="665">
                  <c:v>43923.806697106484</c:v>
                </c:pt>
                <c:pt idx="666">
                  <c:v>43923.868221759258</c:v>
                </c:pt>
                <c:pt idx="667">
                  <c:v>43923.871078124997</c:v>
                </c:pt>
                <c:pt idx="668">
                  <c:v>43924.501271643516</c:v>
                </c:pt>
                <c:pt idx="669">
                  <c:v>43924.501271643516</c:v>
                </c:pt>
                <c:pt idx="670">
                  <c:v>43924.568698379633</c:v>
                </c:pt>
                <c:pt idx="671">
                  <c:v>43924.634113310189</c:v>
                </c:pt>
                <c:pt idx="672">
                  <c:v>43924.635541435186</c:v>
                </c:pt>
                <c:pt idx="673">
                  <c:v>43924.636969675928</c:v>
                </c:pt>
                <c:pt idx="674">
                  <c:v>43924.638397916664</c:v>
                </c:pt>
                <c:pt idx="675">
                  <c:v>43924.701240972223</c:v>
                </c:pt>
                <c:pt idx="676">
                  <c:v>43924.70266909722</c:v>
                </c:pt>
                <c:pt idx="677">
                  <c:v>43924.768373148145</c:v>
                </c:pt>
                <c:pt idx="678">
                  <c:v>43924.769800925926</c:v>
                </c:pt>
                <c:pt idx="679">
                  <c:v>43924.772656944442</c:v>
                </c:pt>
                <c:pt idx="680">
                  <c:v>43924.834586226854</c:v>
                </c:pt>
                <c:pt idx="681">
                  <c:v>43924.836014236113</c:v>
                </c:pt>
                <c:pt idx="682">
                  <c:v>43924.838985300928</c:v>
                </c:pt>
                <c:pt idx="683">
                  <c:v>43925.534614236109</c:v>
                </c:pt>
                <c:pt idx="684">
                  <c:v>43925.536042824075</c:v>
                </c:pt>
                <c:pt idx="685">
                  <c:v>43925.537471296295</c:v>
                </c:pt>
                <c:pt idx="686">
                  <c:v>43925.599375231483</c:v>
                </c:pt>
                <c:pt idx="687">
                  <c:v>43925.602231944446</c:v>
                </c:pt>
                <c:pt idx="688">
                  <c:v>43925.605088657408</c:v>
                </c:pt>
                <c:pt idx="689">
                  <c:v>43925.733758449074</c:v>
                </c:pt>
                <c:pt idx="690">
                  <c:v>43925.736615162037</c:v>
                </c:pt>
                <c:pt idx="691">
                  <c:v>43925.738043750003</c:v>
                </c:pt>
                <c:pt idx="692">
                  <c:v>43926.569780092592</c:v>
                </c:pt>
                <c:pt idx="693">
                  <c:v>43926.66300925926</c:v>
                </c:pt>
                <c:pt idx="694">
                  <c:v>43926.701921180553</c:v>
                </c:pt>
                <c:pt idx="695">
                  <c:v>43926.7047775463</c:v>
                </c:pt>
                <c:pt idx="696">
                  <c:v>43926.767619675928</c:v>
                </c:pt>
                <c:pt idx="697">
                  <c:v>43926.769047916663</c:v>
                </c:pt>
                <c:pt idx="698">
                  <c:v>43926.770476041667</c:v>
                </c:pt>
                <c:pt idx="699">
                  <c:v>43926.771904166664</c:v>
                </c:pt>
                <c:pt idx="700">
                  <c:v>43927.466250694444</c:v>
                </c:pt>
                <c:pt idx="701">
                  <c:v>43927.469106365737</c:v>
                </c:pt>
                <c:pt idx="702">
                  <c:v>43927.533490972222</c:v>
                </c:pt>
                <c:pt idx="703">
                  <c:v>43927.534919328704</c:v>
                </c:pt>
                <c:pt idx="704">
                  <c:v>43927.536347569447</c:v>
                </c:pt>
                <c:pt idx="705">
                  <c:v>43927.737138310185</c:v>
                </c:pt>
                <c:pt idx="706">
                  <c:v>43927.738566666667</c:v>
                </c:pt>
                <c:pt idx="707">
                  <c:v>43927.800762615741</c:v>
                </c:pt>
                <c:pt idx="708">
                  <c:v>43927.802190972223</c:v>
                </c:pt>
                <c:pt idx="709">
                  <c:v>43927.805047337963</c:v>
                </c:pt>
                <c:pt idx="710">
                  <c:v>43928.497975578706</c:v>
                </c:pt>
                <c:pt idx="711">
                  <c:v>43928.499403472226</c:v>
                </c:pt>
                <c:pt idx="712">
                  <c:v>43928.564955208334</c:v>
                </c:pt>
                <c:pt idx="713">
                  <c:v>43928.567811342589</c:v>
                </c:pt>
                <c:pt idx="714">
                  <c:v>43928.63231296296</c:v>
                </c:pt>
                <c:pt idx="715">
                  <c:v>43928.633741319441</c:v>
                </c:pt>
                <c:pt idx="716">
                  <c:v>43928.635162037041</c:v>
                </c:pt>
                <c:pt idx="717">
                  <c:v>43928.635169675923</c:v>
                </c:pt>
                <c:pt idx="718">
                  <c:v>43928.636597800927</c:v>
                </c:pt>
                <c:pt idx="719">
                  <c:v>43928.63802604167</c:v>
                </c:pt>
                <c:pt idx="720">
                  <c:v>43928.703720949074</c:v>
                </c:pt>
                <c:pt idx="721">
                  <c:v>43928.705149884256</c:v>
                </c:pt>
                <c:pt idx="722">
                  <c:v>43928.766685069444</c:v>
                </c:pt>
                <c:pt idx="723">
                  <c:v>43928.768113773149</c:v>
                </c:pt>
                <c:pt idx="724">
                  <c:v>43928.769542592592</c:v>
                </c:pt>
                <c:pt idx="725">
                  <c:v>43928.770971180558</c:v>
                </c:pt>
                <c:pt idx="726">
                  <c:v>43928.772399768517</c:v>
                </c:pt>
                <c:pt idx="727">
                  <c:v>43929.466510069447</c:v>
                </c:pt>
                <c:pt idx="728">
                  <c:v>43929.533638541667</c:v>
                </c:pt>
                <c:pt idx="729">
                  <c:v>43929.598143402778</c:v>
                </c:pt>
                <c:pt idx="730">
                  <c:v>43929.599571296298</c:v>
                </c:pt>
                <c:pt idx="731">
                  <c:v>43929.670170833335</c:v>
                </c:pt>
                <c:pt idx="732">
                  <c:v>43929.671599652778</c:v>
                </c:pt>
                <c:pt idx="733">
                  <c:v>43929.803007291666</c:v>
                </c:pt>
                <c:pt idx="734">
                  <c:v>43930.432871064811</c:v>
                </c:pt>
                <c:pt idx="735">
                  <c:v>43930.434299189816</c:v>
                </c:pt>
                <c:pt idx="736">
                  <c:v>43930.497142476852</c:v>
                </c:pt>
                <c:pt idx="737">
                  <c:v>43930.498570717595</c:v>
                </c:pt>
                <c:pt idx="738">
                  <c:v>43930.499998726853</c:v>
                </c:pt>
                <c:pt idx="739">
                  <c:v>43930.5</c:v>
                </c:pt>
                <c:pt idx="740">
                  <c:v>43930.501426736111</c:v>
                </c:pt>
                <c:pt idx="741">
                  <c:v>43930.565698726852</c:v>
                </c:pt>
                <c:pt idx="742">
                  <c:v>43930.567127314818</c:v>
                </c:pt>
                <c:pt idx="743">
                  <c:v>43930.569984606482</c:v>
                </c:pt>
                <c:pt idx="744">
                  <c:v>43930.635376736114</c:v>
                </c:pt>
                <c:pt idx="745">
                  <c:v>43930.69965289352</c:v>
                </c:pt>
                <c:pt idx="746">
                  <c:v>43930.702509259259</c:v>
                </c:pt>
                <c:pt idx="747">
                  <c:v>43930.703937500002</c:v>
                </c:pt>
                <c:pt idx="748">
                  <c:v>43930.76712326389</c:v>
                </c:pt>
                <c:pt idx="749">
                  <c:v>43930.769980439814</c:v>
                </c:pt>
                <c:pt idx="750">
                  <c:v>43931.069502314815</c:v>
                </c:pt>
                <c:pt idx="751">
                  <c:v>43931.398207523147</c:v>
                </c:pt>
                <c:pt idx="752">
                  <c:v>43931.399636111113</c:v>
                </c:pt>
                <c:pt idx="753">
                  <c:v>43931.463906828707</c:v>
                </c:pt>
                <c:pt idx="754">
                  <c:v>43931.468191087966</c:v>
                </c:pt>
                <c:pt idx="755">
                  <c:v>43931.469619560186</c:v>
                </c:pt>
                <c:pt idx="756">
                  <c:v>43931.733181481482</c:v>
                </c:pt>
                <c:pt idx="757">
                  <c:v>43931.736037731484</c:v>
                </c:pt>
                <c:pt idx="758">
                  <c:v>43931.737466087965</c:v>
                </c:pt>
                <c:pt idx="759">
                  <c:v>43931.787280092591</c:v>
                </c:pt>
                <c:pt idx="760">
                  <c:v>43932.035671296297</c:v>
                </c:pt>
                <c:pt idx="761">
                  <c:v>43932.499884259261</c:v>
                </c:pt>
                <c:pt idx="762">
                  <c:v>43932.566458333335</c:v>
                </c:pt>
                <c:pt idx="763">
                  <c:v>43932.566458333335</c:v>
                </c:pt>
                <c:pt idx="764">
                  <c:v>43932.566459027781</c:v>
                </c:pt>
                <c:pt idx="765">
                  <c:v>43932.63500347222</c:v>
                </c:pt>
                <c:pt idx="766">
                  <c:v>43932.636431481478</c:v>
                </c:pt>
                <c:pt idx="767">
                  <c:v>43932.637859606482</c:v>
                </c:pt>
                <c:pt idx="768">
                  <c:v>43933.462983680554</c:v>
                </c:pt>
                <c:pt idx="769">
                  <c:v>43933.465839930555</c:v>
                </c:pt>
                <c:pt idx="770">
                  <c:v>43933.467268055552</c:v>
                </c:pt>
                <c:pt idx="771">
                  <c:v>43933.532141203701</c:v>
                </c:pt>
                <c:pt idx="772">
                  <c:v>43933.535007060185</c:v>
                </c:pt>
                <c:pt idx="773">
                  <c:v>43933.536434953705</c:v>
                </c:pt>
                <c:pt idx="774">
                  <c:v>43933.599398148152</c:v>
                </c:pt>
                <c:pt idx="775">
                  <c:v>43933.602254513891</c:v>
                </c:pt>
                <c:pt idx="776">
                  <c:v>43933.603682754627</c:v>
                </c:pt>
                <c:pt idx="777">
                  <c:v>43933.665231944447</c:v>
                </c:pt>
                <c:pt idx="778">
                  <c:v>43933.666655092595</c:v>
                </c:pt>
                <c:pt idx="779">
                  <c:v>43933.666660069444</c:v>
                </c:pt>
                <c:pt idx="780">
                  <c:v>43933.669516782407</c:v>
                </c:pt>
                <c:pt idx="781">
                  <c:v>43933.733784722222</c:v>
                </c:pt>
                <c:pt idx="782">
                  <c:v>43934.366273032407</c:v>
                </c:pt>
                <c:pt idx="783">
                  <c:v>43934.430673958334</c:v>
                </c:pt>
                <c:pt idx="784">
                  <c:v>43934.43210208333</c:v>
                </c:pt>
                <c:pt idx="785">
                  <c:v>43934.433530324073</c:v>
                </c:pt>
                <c:pt idx="786">
                  <c:v>43934.434958680555</c:v>
                </c:pt>
                <c:pt idx="787">
                  <c:v>43934.496102430552</c:v>
                </c:pt>
                <c:pt idx="788">
                  <c:v>43934.497530787034</c:v>
                </c:pt>
                <c:pt idx="789">
                  <c:v>43934.49895833333</c:v>
                </c:pt>
                <c:pt idx="790">
                  <c:v>43934.498959143515</c:v>
                </c:pt>
                <c:pt idx="791">
                  <c:v>43934.501815856478</c:v>
                </c:pt>
                <c:pt idx="792">
                  <c:v>43934.566087962965</c:v>
                </c:pt>
                <c:pt idx="793">
                  <c:v>43934.631802314812</c:v>
                </c:pt>
                <c:pt idx="794">
                  <c:v>43934.634658564813</c:v>
                </c:pt>
                <c:pt idx="795">
                  <c:v>43934.636086805556</c:v>
                </c:pt>
                <c:pt idx="796">
                  <c:v>43935.532523148147</c:v>
                </c:pt>
                <c:pt idx="797">
                  <c:v>43935.532524884256</c:v>
                </c:pt>
                <c:pt idx="798">
                  <c:v>43935.535382175927</c:v>
                </c:pt>
                <c:pt idx="799">
                  <c:v>43935.601091898148</c:v>
                </c:pt>
                <c:pt idx="800">
                  <c:v>43935.602520370368</c:v>
                </c:pt>
                <c:pt idx="801">
                  <c:v>43935.66922708333</c:v>
                </c:pt>
                <c:pt idx="802">
                  <c:v>43936.363540509257</c:v>
                </c:pt>
                <c:pt idx="803">
                  <c:v>43936.364968865739</c:v>
                </c:pt>
                <c:pt idx="804">
                  <c:v>43936.366397106482</c:v>
                </c:pt>
                <c:pt idx="805">
                  <c:v>43936.42882951389</c:v>
                </c:pt>
                <c:pt idx="806">
                  <c:v>43936.430257870372</c:v>
                </c:pt>
                <c:pt idx="807">
                  <c:v>43936.43168587963</c:v>
                </c:pt>
                <c:pt idx="808">
                  <c:v>43936.433114120373</c:v>
                </c:pt>
                <c:pt idx="809">
                  <c:v>43936.43454224537</c:v>
                </c:pt>
                <c:pt idx="810">
                  <c:v>43936.497517245371</c:v>
                </c:pt>
                <c:pt idx="811">
                  <c:v>43936.567511111112</c:v>
                </c:pt>
                <c:pt idx="812">
                  <c:v>43937.332194560186</c:v>
                </c:pt>
                <c:pt idx="813">
                  <c:v>43937.333622685182</c:v>
                </c:pt>
                <c:pt idx="814">
                  <c:v>43937.333623032406</c:v>
                </c:pt>
                <c:pt idx="815">
                  <c:v>43937.396480439813</c:v>
                </c:pt>
                <c:pt idx="816">
                  <c:v>43937.399328703701</c:v>
                </c:pt>
                <c:pt idx="817">
                  <c:v>43937.400763888887</c:v>
                </c:pt>
                <c:pt idx="818">
                  <c:v>43937.403622685182</c:v>
                </c:pt>
                <c:pt idx="819">
                  <c:v>43937.405046296299</c:v>
                </c:pt>
                <c:pt idx="820">
                  <c:v>43937.465671296297</c:v>
                </c:pt>
                <c:pt idx="821">
                  <c:v>43937.465675925923</c:v>
                </c:pt>
                <c:pt idx="822">
                  <c:v>43937.467066319441</c:v>
                </c:pt>
                <c:pt idx="823">
                  <c:v>43937.468445486113</c:v>
                </c:pt>
                <c:pt idx="824">
                  <c:v>43937.532101504628</c:v>
                </c:pt>
                <c:pt idx="825">
                  <c:v>43937.533530324072</c:v>
                </c:pt>
                <c:pt idx="826">
                  <c:v>43937.534958912038</c:v>
                </c:pt>
                <c:pt idx="827">
                  <c:v>43937.599235879628</c:v>
                </c:pt>
                <c:pt idx="828">
                  <c:v>43937.60066423611</c:v>
                </c:pt>
                <c:pt idx="829">
                  <c:v>43938.296325925927</c:v>
                </c:pt>
                <c:pt idx="830">
                  <c:v>43938.363576388889</c:v>
                </c:pt>
                <c:pt idx="831">
                  <c:v>43938.430717592593</c:v>
                </c:pt>
                <c:pt idx="832">
                  <c:v>43938.498360995371</c:v>
                </c:pt>
                <c:pt idx="833">
                  <c:v>43938.499788773152</c:v>
                </c:pt>
                <c:pt idx="834">
                  <c:v>43938.56417766204</c:v>
                </c:pt>
                <c:pt idx="835">
                  <c:v>43938.567033912041</c:v>
                </c:pt>
                <c:pt idx="836">
                  <c:v>43938.631307870368</c:v>
                </c:pt>
                <c:pt idx="837">
                  <c:v>43938.634165393516</c:v>
                </c:pt>
                <c:pt idx="838">
                  <c:v>43939.395248958332</c:v>
                </c:pt>
                <c:pt idx="839">
                  <c:v>43939.396676851851</c:v>
                </c:pt>
                <c:pt idx="840">
                  <c:v>43939.399532754629</c:v>
                </c:pt>
                <c:pt idx="841">
                  <c:v>43939.42523148148</c:v>
                </c:pt>
                <c:pt idx="842">
                  <c:v>43939.462376041665</c:v>
                </c:pt>
                <c:pt idx="843">
                  <c:v>43939.463796296295</c:v>
                </c:pt>
                <c:pt idx="844">
                  <c:v>43939.463803935185</c:v>
                </c:pt>
                <c:pt idx="845">
                  <c:v>43939.466660300925</c:v>
                </c:pt>
                <c:pt idx="846">
                  <c:v>43939.532767245371</c:v>
                </c:pt>
                <c:pt idx="847">
                  <c:v>43939.534195717592</c:v>
                </c:pt>
                <c:pt idx="848">
                  <c:v>43940.364570370373</c:v>
                </c:pt>
                <c:pt idx="849">
                  <c:v>43940.365998379631</c:v>
                </c:pt>
                <c:pt idx="850">
                  <c:v>43940.430266203701</c:v>
                </c:pt>
                <c:pt idx="851">
                  <c:v>43940.433130787038</c:v>
                </c:pt>
                <c:pt idx="852">
                  <c:v>43940.494695023146</c:v>
                </c:pt>
                <c:pt idx="853">
                  <c:v>43940.496123379628</c:v>
                </c:pt>
                <c:pt idx="854">
                  <c:v>43940.497551851855</c:v>
                </c:pt>
                <c:pt idx="855">
                  <c:v>43940.498980208336</c:v>
                </c:pt>
                <c:pt idx="856">
                  <c:v>43940.500408449072</c:v>
                </c:pt>
                <c:pt idx="857">
                  <c:v>43940.563374421297</c:v>
                </c:pt>
                <c:pt idx="858">
                  <c:v>43940.56480266204</c:v>
                </c:pt>
                <c:pt idx="859">
                  <c:v>43940.566231365738</c:v>
                </c:pt>
                <c:pt idx="860">
                  <c:v>43940.567659722219</c:v>
                </c:pt>
                <c:pt idx="861">
                  <c:v>43941.463355439817</c:v>
                </c:pt>
                <c:pt idx="862">
                  <c:v>43941.464780092596</c:v>
                </c:pt>
                <c:pt idx="863">
                  <c:v>43941.529057175925</c:v>
                </c:pt>
                <c:pt idx="864">
                  <c:v>43941.530600347221</c:v>
                </c:pt>
                <c:pt idx="865">
                  <c:v>43941.532028240741</c:v>
                </c:pt>
                <c:pt idx="866">
                  <c:v>43941.533456365738</c:v>
                </c:pt>
                <c:pt idx="867">
                  <c:v>43941.596280555554</c:v>
                </c:pt>
                <c:pt idx="868">
                  <c:v>43941.597708796297</c:v>
                </c:pt>
                <c:pt idx="869">
                  <c:v>43941.599136921293</c:v>
                </c:pt>
                <c:pt idx="870">
                  <c:v>43942.226958912041</c:v>
                </c:pt>
                <c:pt idx="871">
                  <c:v>43942.228387384261</c:v>
                </c:pt>
                <c:pt idx="872">
                  <c:v>43942.293019212964</c:v>
                </c:pt>
                <c:pt idx="873">
                  <c:v>43942.294447569446</c:v>
                </c:pt>
                <c:pt idx="874">
                  <c:v>43942.360695949072</c:v>
                </c:pt>
                <c:pt idx="875">
                  <c:v>43942.362118055556</c:v>
                </c:pt>
                <c:pt idx="876">
                  <c:v>43942.362124421299</c:v>
                </c:pt>
                <c:pt idx="877">
                  <c:v>43942.364981712963</c:v>
                </c:pt>
                <c:pt idx="878">
                  <c:v>43942.380694444444</c:v>
                </c:pt>
                <c:pt idx="879">
                  <c:v>43942.430914351855</c:v>
                </c:pt>
                <c:pt idx="880">
                  <c:v>43942.430921296298</c:v>
                </c:pt>
                <c:pt idx="881">
                  <c:v>43942.432349189818</c:v>
                </c:pt>
                <c:pt idx="882">
                  <c:v>43942.496625231484</c:v>
                </c:pt>
                <c:pt idx="883">
                  <c:v>43942.498053703704</c:v>
                </c:pt>
                <c:pt idx="884">
                  <c:v>43942.564232870369</c:v>
                </c:pt>
                <c:pt idx="885">
                  <c:v>43942.56566122685</c:v>
                </c:pt>
                <c:pt idx="886">
                  <c:v>43943.195249074073</c:v>
                </c:pt>
                <c:pt idx="887">
                  <c:v>43943.326665277775</c:v>
                </c:pt>
                <c:pt idx="888">
                  <c:v>43943.328090277777</c:v>
                </c:pt>
                <c:pt idx="889">
                  <c:v>43943.328093518518</c:v>
                </c:pt>
                <c:pt idx="890">
                  <c:v>43943.393931365739</c:v>
                </c:pt>
                <c:pt idx="891">
                  <c:v>43943.396787847225</c:v>
                </c:pt>
                <c:pt idx="892">
                  <c:v>43943.398216435184</c:v>
                </c:pt>
                <c:pt idx="893">
                  <c:v>43943.530023148145</c:v>
                </c:pt>
                <c:pt idx="894">
                  <c:v>43944.227218171298</c:v>
                </c:pt>
                <c:pt idx="895">
                  <c:v>43944.228646527779</c:v>
                </c:pt>
                <c:pt idx="896">
                  <c:v>43944.230074652776</c:v>
                </c:pt>
                <c:pt idx="897">
                  <c:v>43944.291493055556</c:v>
                </c:pt>
                <c:pt idx="898">
                  <c:v>43944.291498495368</c:v>
                </c:pt>
                <c:pt idx="899">
                  <c:v>43944.294354861115</c:v>
                </c:pt>
                <c:pt idx="900">
                  <c:v>43944.29578310185</c:v>
                </c:pt>
                <c:pt idx="901">
                  <c:v>43944.297211574078</c:v>
                </c:pt>
                <c:pt idx="902">
                  <c:v>43944.320057870369</c:v>
                </c:pt>
                <c:pt idx="903">
                  <c:v>43944.322916666664</c:v>
                </c:pt>
                <c:pt idx="904">
                  <c:v>43944.360185879632</c:v>
                </c:pt>
                <c:pt idx="905">
                  <c:v>43944.388749999998</c:v>
                </c:pt>
                <c:pt idx="906">
                  <c:v>43944.390173611115</c:v>
                </c:pt>
                <c:pt idx="907">
                  <c:v>43944.456076388888</c:v>
                </c:pt>
                <c:pt idx="908">
                  <c:v>43944.458935185183</c:v>
                </c:pt>
                <c:pt idx="909">
                  <c:v>43944.497509259258</c:v>
                </c:pt>
                <c:pt idx="910">
                  <c:v>43944.498937615739</c:v>
                </c:pt>
                <c:pt idx="911">
                  <c:v>43944.526076388887</c:v>
                </c:pt>
                <c:pt idx="912">
                  <c:v>43944.591898148145</c:v>
                </c:pt>
                <c:pt idx="913">
                  <c:v>43944.594756944447</c:v>
                </c:pt>
                <c:pt idx="914">
                  <c:v>43944.596180555556</c:v>
                </c:pt>
                <c:pt idx="915">
                  <c:v>43944.659131944441</c:v>
                </c:pt>
                <c:pt idx="916">
                  <c:v>43944.660555555558</c:v>
                </c:pt>
                <c:pt idx="917">
                  <c:v>43944.663414351853</c:v>
                </c:pt>
                <c:pt idx="918">
                  <c:v>43944.724456018521</c:v>
                </c:pt>
                <c:pt idx="919">
                  <c:v>43944.727962962963</c:v>
                </c:pt>
                <c:pt idx="920">
                  <c:v>43945.194598148148</c:v>
                </c:pt>
                <c:pt idx="921">
                  <c:v>43945.196026620368</c:v>
                </c:pt>
                <c:pt idx="922">
                  <c:v>43945.258879050925</c:v>
                </c:pt>
                <c:pt idx="923">
                  <c:v>43945.260307175929</c:v>
                </c:pt>
                <c:pt idx="924">
                  <c:v>43945.263163194446</c:v>
                </c:pt>
                <c:pt idx="925">
                  <c:v>43945.287430555552</c:v>
                </c:pt>
                <c:pt idx="926">
                  <c:v>43945.290289351855</c:v>
                </c:pt>
                <c:pt idx="927">
                  <c:v>43945.352222222224</c:v>
                </c:pt>
                <c:pt idx="928">
                  <c:v>43945.355081018519</c:v>
                </c:pt>
                <c:pt idx="929">
                  <c:v>43945.356504629628</c:v>
                </c:pt>
                <c:pt idx="930">
                  <c:v>43945.357928240737</c:v>
                </c:pt>
                <c:pt idx="931">
                  <c:v>43945.394065277775</c:v>
                </c:pt>
                <c:pt idx="932">
                  <c:v>43945.395486111112</c:v>
                </c:pt>
                <c:pt idx="933">
                  <c:v>43945.395493865741</c:v>
                </c:pt>
                <c:pt idx="934">
                  <c:v>43945.396922337961</c:v>
                </c:pt>
                <c:pt idx="935">
                  <c:v>43945.398350810188</c:v>
                </c:pt>
                <c:pt idx="936">
                  <c:v>43945.421203703707</c:v>
                </c:pt>
                <c:pt idx="937">
                  <c:v>43945.422638888886</c:v>
                </c:pt>
                <c:pt idx="938">
                  <c:v>43945.424062500002</c:v>
                </c:pt>
                <c:pt idx="939">
                  <c:v>43945.490034722221</c:v>
                </c:pt>
                <c:pt idx="940">
                  <c:v>43945.491469907407</c:v>
                </c:pt>
                <c:pt idx="941">
                  <c:v>43945.492893518516</c:v>
                </c:pt>
                <c:pt idx="942">
                  <c:v>43945.527299652778</c:v>
                </c:pt>
                <c:pt idx="943">
                  <c:v>43945.530156365741</c:v>
                </c:pt>
                <c:pt idx="944">
                  <c:v>43945.531584722223</c:v>
                </c:pt>
                <c:pt idx="945">
                  <c:v>43945.557291666664</c:v>
                </c:pt>
                <c:pt idx="946">
                  <c:v>43945.560150462959</c:v>
                </c:pt>
                <c:pt idx="947">
                  <c:v>43945.561585648145</c:v>
                </c:pt>
                <c:pt idx="948">
                  <c:v>43945.624432870369</c:v>
                </c:pt>
                <c:pt idx="949">
                  <c:v>43945.625868055555</c:v>
                </c:pt>
                <c:pt idx="950">
                  <c:v>43945.627291666664</c:v>
                </c:pt>
                <c:pt idx="951">
                  <c:v>43945.62872685185</c:v>
                </c:pt>
                <c:pt idx="952">
                  <c:v>43945.630150462966</c:v>
                </c:pt>
                <c:pt idx="953">
                  <c:v>43945.691574074073</c:v>
                </c:pt>
                <c:pt idx="954">
                  <c:v>43945.692997685182</c:v>
                </c:pt>
                <c:pt idx="955">
                  <c:v>43946.294050925928</c:v>
                </c:pt>
                <c:pt idx="956">
                  <c:v>43946.358454629626</c:v>
                </c:pt>
                <c:pt idx="957">
                  <c:v>43946.361307870371</c:v>
                </c:pt>
                <c:pt idx="958">
                  <c:v>43946.361310995373</c:v>
                </c:pt>
                <c:pt idx="959">
                  <c:v>43946.497367361109</c:v>
                </c:pt>
                <c:pt idx="960">
                  <c:v>43946.59306712963</c:v>
                </c:pt>
                <c:pt idx="961">
                  <c:v>43947.192039814814</c:v>
                </c:pt>
                <c:pt idx="962">
                  <c:v>43947.194896527777</c:v>
                </c:pt>
                <c:pt idx="963">
                  <c:v>43947.25774479167</c:v>
                </c:pt>
                <c:pt idx="964">
                  <c:v>43947.259173032406</c:v>
                </c:pt>
                <c:pt idx="965">
                  <c:v>43947.26060115741</c:v>
                </c:pt>
                <c:pt idx="966">
                  <c:v>43947.262029398145</c:v>
                </c:pt>
                <c:pt idx="967">
                  <c:v>43947.288240740738</c:v>
                </c:pt>
                <c:pt idx="968">
                  <c:v>43947.325513541669</c:v>
                </c:pt>
                <c:pt idx="969">
                  <c:v>43947.329798379629</c:v>
                </c:pt>
                <c:pt idx="970">
                  <c:v>43947.33121527778</c:v>
                </c:pt>
                <c:pt idx="971">
                  <c:v>43947.39445821759</c:v>
                </c:pt>
                <c:pt idx="972">
                  <c:v>43947.395886574071</c:v>
                </c:pt>
                <c:pt idx="973">
                  <c:v>43947.397314930553</c:v>
                </c:pt>
                <c:pt idx="974">
                  <c:v>43947.461600000002</c:v>
                </c:pt>
                <c:pt idx="975">
                  <c:v>43947.463028472223</c:v>
                </c:pt>
                <c:pt idx="976">
                  <c:v>43948.156769212961</c:v>
                </c:pt>
                <c:pt idx="977">
                  <c:v>43948.158197800927</c:v>
                </c:pt>
                <c:pt idx="978">
                  <c:v>43948.16105451389</c:v>
                </c:pt>
                <c:pt idx="979">
                  <c:v>43948.22390636574</c:v>
                </c:pt>
                <c:pt idx="980">
                  <c:v>43948.225334490744</c:v>
                </c:pt>
                <c:pt idx="981">
                  <c:v>43948.228190856484</c:v>
                </c:pt>
                <c:pt idx="982">
                  <c:v>43948.229618981481</c:v>
                </c:pt>
                <c:pt idx="983">
                  <c:v>43948.29104398148</c:v>
                </c:pt>
                <c:pt idx="984">
                  <c:v>43948.292472337962</c:v>
                </c:pt>
                <c:pt idx="985">
                  <c:v>43948.295329166664</c:v>
                </c:pt>
                <c:pt idx="986">
                  <c:v>43948.296757407406</c:v>
                </c:pt>
                <c:pt idx="987">
                  <c:v>43948.359722222223</c:v>
                </c:pt>
                <c:pt idx="988">
                  <c:v>43948.359728935182</c:v>
                </c:pt>
                <c:pt idx="989">
                  <c:v>43948.362585416668</c:v>
                </c:pt>
                <c:pt idx="990">
                  <c:v>43948.428229166668</c:v>
                </c:pt>
                <c:pt idx="991">
                  <c:v>43948.428234837964</c:v>
                </c:pt>
                <c:pt idx="992">
                  <c:v>43948.429663078707</c:v>
                </c:pt>
                <c:pt idx="993">
                  <c:v>43949.326238425929</c:v>
                </c:pt>
                <c:pt idx="994">
                  <c:v>43949.326247916666</c:v>
                </c:pt>
                <c:pt idx="995">
                  <c:v>43949.329104166667</c:v>
                </c:pt>
                <c:pt idx="996">
                  <c:v>43949.392812500002</c:v>
                </c:pt>
                <c:pt idx="997">
                  <c:v>43949.394241782407</c:v>
                </c:pt>
                <c:pt idx="998">
                  <c:v>43949.397098379632</c:v>
                </c:pt>
                <c:pt idx="999">
                  <c:v>43949.458635069444</c:v>
                </c:pt>
                <c:pt idx="1000">
                  <c:v>43949.461491319445</c:v>
                </c:pt>
                <c:pt idx="1001">
                  <c:v>43949.462919560188</c:v>
                </c:pt>
                <c:pt idx="1002">
                  <c:v>43950.224699537037</c:v>
                </c:pt>
                <c:pt idx="1003">
                  <c:v>43950.226128240742</c:v>
                </c:pt>
                <c:pt idx="1004">
                  <c:v>43950.228984953705</c:v>
                </c:pt>
                <c:pt idx="1005">
                  <c:v>43950.252581018518</c:v>
                </c:pt>
                <c:pt idx="1006">
                  <c:v>43950.294014467596</c:v>
                </c:pt>
                <c:pt idx="1007">
                  <c:v>43950.295443055555</c:v>
                </c:pt>
                <c:pt idx="1008">
                  <c:v>43950.359715162034</c:v>
                </c:pt>
                <c:pt idx="1009">
                  <c:v>43950.361143402777</c:v>
                </c:pt>
                <c:pt idx="1010">
                  <c:v>43950.42422627315</c:v>
                </c:pt>
                <c:pt idx="1011">
                  <c:v>43950.42565474537</c:v>
                </c:pt>
                <c:pt idx="1012">
                  <c:v>43950.42708321759</c:v>
                </c:pt>
                <c:pt idx="1013">
                  <c:v>43950.427083333336</c:v>
                </c:pt>
                <c:pt idx="1014">
                  <c:v>43950.428511805556</c:v>
                </c:pt>
                <c:pt idx="1015">
                  <c:v>43951.191469907404</c:v>
                </c:pt>
                <c:pt idx="1016">
                  <c:v>43951.259802199071</c:v>
                </c:pt>
                <c:pt idx="1017">
                  <c:v>43951.325519675927</c:v>
                </c:pt>
                <c:pt idx="1018">
                  <c:v>43951.490173611113</c:v>
                </c:pt>
                <c:pt idx="1019">
                  <c:v>43952.157534722224</c:v>
                </c:pt>
                <c:pt idx="1020">
                  <c:v>43952.223645833335</c:v>
                </c:pt>
                <c:pt idx="1021">
                  <c:v>43952.358043981483</c:v>
                </c:pt>
                <c:pt idx="1022">
                  <c:v>43952.425185185188</c:v>
                </c:pt>
                <c:pt idx="1023">
                  <c:v>43953.122499999998</c:v>
                </c:pt>
                <c:pt idx="1024">
                  <c:v>43953.444108796299</c:v>
                </c:pt>
                <c:pt idx="1025">
                  <c:v>43954.087709837964</c:v>
                </c:pt>
                <c:pt idx="1026">
                  <c:v>43954.089138194446</c:v>
                </c:pt>
                <c:pt idx="1027">
                  <c:v>43954.090566782404</c:v>
                </c:pt>
                <c:pt idx="1028">
                  <c:v>43954.153542361113</c:v>
                </c:pt>
                <c:pt idx="1029">
                  <c:v>43954.154970949072</c:v>
                </c:pt>
                <c:pt idx="1030">
                  <c:v>43954.156399421299</c:v>
                </c:pt>
                <c:pt idx="1031">
                  <c:v>43954.156400462962</c:v>
                </c:pt>
                <c:pt idx="1032">
                  <c:v>43954.157827893519</c:v>
                </c:pt>
                <c:pt idx="1033">
                  <c:v>43954.22210752315</c:v>
                </c:pt>
                <c:pt idx="1034">
                  <c:v>43954.223530092589</c:v>
                </c:pt>
                <c:pt idx="1035">
                  <c:v>43954.223535648147</c:v>
                </c:pt>
                <c:pt idx="1036">
                  <c:v>43954.226391898148</c:v>
                </c:pt>
                <c:pt idx="1037">
                  <c:v>43954.227820254629</c:v>
                </c:pt>
                <c:pt idx="1038">
                  <c:v>43954.287815740739</c:v>
                </c:pt>
                <c:pt idx="1039">
                  <c:v>43954.290671296294</c:v>
                </c:pt>
                <c:pt idx="1040">
                  <c:v>43954.29352835648</c:v>
                </c:pt>
                <c:pt idx="1041">
                  <c:v>43954.356502893519</c:v>
                </c:pt>
                <c:pt idx="1042">
                  <c:v>43954.357931250001</c:v>
                </c:pt>
                <c:pt idx="1043">
                  <c:v>43954.359359722221</c:v>
                </c:pt>
                <c:pt idx="1044">
                  <c:v>43954.988912037035</c:v>
                </c:pt>
                <c:pt idx="1045">
                  <c:v>43955.121220949077</c:v>
                </c:pt>
                <c:pt idx="1046">
                  <c:v>43955.125506944445</c:v>
                </c:pt>
                <c:pt idx="1047">
                  <c:v>43955.186938194442</c:v>
                </c:pt>
                <c:pt idx="1048">
                  <c:v>43955.188366782408</c:v>
                </c:pt>
                <c:pt idx="1049">
                  <c:v>43955.257514236109</c:v>
                </c:pt>
                <c:pt idx="1050">
                  <c:v>43955.258942592591</c:v>
                </c:pt>
                <c:pt idx="1051">
                  <c:v>43955.32335914352</c:v>
                </c:pt>
                <c:pt idx="1052">
                  <c:v>43955.32478761574</c:v>
                </c:pt>
                <c:pt idx="1053">
                  <c:v>43956.288223495372</c:v>
                </c:pt>
                <c:pt idx="1054">
                  <c:v>43956.289651967592</c:v>
                </c:pt>
                <c:pt idx="1055">
                  <c:v>43956.291080671297</c:v>
                </c:pt>
                <c:pt idx="1056">
                  <c:v>43956.986752199075</c:v>
                </c:pt>
                <c:pt idx="1057">
                  <c:v>43957.054012384258</c:v>
                </c:pt>
                <c:pt idx="1058">
                  <c:v>43957.055440972224</c:v>
                </c:pt>
                <c:pt idx="1059">
                  <c:v>43957.056869560183</c:v>
                </c:pt>
                <c:pt idx="1060">
                  <c:v>43957.189646990744</c:v>
                </c:pt>
                <c:pt idx="1061">
                  <c:v>43957.191075694442</c:v>
                </c:pt>
                <c:pt idx="1062">
                  <c:v>43957.254063310182</c:v>
                </c:pt>
                <c:pt idx="1063">
                  <c:v>43957.255491782409</c:v>
                </c:pt>
                <c:pt idx="1064">
                  <c:v>43957.321332638887</c:v>
                </c:pt>
                <c:pt idx="1065">
                  <c:v>43957.32276087963</c:v>
                </c:pt>
                <c:pt idx="1066">
                  <c:v>43957.324189236111</c:v>
                </c:pt>
                <c:pt idx="1067">
                  <c:v>43957.325617476854</c:v>
                </c:pt>
                <c:pt idx="1068">
                  <c:v>43957.646157407406</c:v>
                </c:pt>
                <c:pt idx="1069">
                  <c:v>43958.019409722219</c:v>
                </c:pt>
                <c:pt idx="1070">
                  <c:v>43958.020833333336</c:v>
                </c:pt>
                <c:pt idx="1071">
                  <c:v>43958.022268518522</c:v>
                </c:pt>
                <c:pt idx="1072">
                  <c:v>43958.105486111112</c:v>
                </c:pt>
                <c:pt idx="1073">
                  <c:v>43958.154062499998</c:v>
                </c:pt>
                <c:pt idx="1074">
                  <c:v>43958.154062499998</c:v>
                </c:pt>
                <c:pt idx="1075">
                  <c:v>43958.155490393518</c:v>
                </c:pt>
                <c:pt idx="1076">
                  <c:v>43958.156909722224</c:v>
                </c:pt>
                <c:pt idx="1077">
                  <c:v>43958.2112037037</c:v>
                </c:pt>
                <c:pt idx="1078">
                  <c:v>43958.214062500003</c:v>
                </c:pt>
                <c:pt idx="1079">
                  <c:v>43958.221203703702</c:v>
                </c:pt>
                <c:pt idx="1080">
                  <c:v>43958.222627314812</c:v>
                </c:pt>
                <c:pt idx="1081">
                  <c:v>43958.222627314812</c:v>
                </c:pt>
                <c:pt idx="1082">
                  <c:v>43958.222636458333</c:v>
                </c:pt>
                <c:pt idx="1083">
                  <c:v>43958.224062499998</c:v>
                </c:pt>
                <c:pt idx="1084">
                  <c:v>43958.276921296296</c:v>
                </c:pt>
                <c:pt idx="1085">
                  <c:v>43958.288356481484</c:v>
                </c:pt>
                <c:pt idx="1086">
                  <c:v>43958.289786921297</c:v>
                </c:pt>
                <c:pt idx="1087">
                  <c:v>43958.547627314816</c:v>
                </c:pt>
                <c:pt idx="1088">
                  <c:v>43958.549050925925</c:v>
                </c:pt>
                <c:pt idx="1089">
                  <c:v>43958.550486111111</c:v>
                </c:pt>
                <c:pt idx="1090">
                  <c:v>43958.988437499997</c:v>
                </c:pt>
                <c:pt idx="1091">
                  <c:v>43958.988442754628</c:v>
                </c:pt>
                <c:pt idx="1092">
                  <c:v>43959.052731481483</c:v>
                </c:pt>
                <c:pt idx="1093">
                  <c:v>43959.052739814812</c:v>
                </c:pt>
                <c:pt idx="1094">
                  <c:v>43959.054166666669</c:v>
                </c:pt>
                <c:pt idx="1095">
                  <c:v>43959.054168518516</c:v>
                </c:pt>
                <c:pt idx="1096">
                  <c:v>43959.055590277778</c:v>
                </c:pt>
                <c:pt idx="1097">
                  <c:v>43959.055597222221</c:v>
                </c:pt>
                <c:pt idx="1098">
                  <c:v>43959.119803240741</c:v>
                </c:pt>
                <c:pt idx="1099">
                  <c:v>43959.119805439812</c:v>
                </c:pt>
                <c:pt idx="1100">
                  <c:v>43959.12122685185</c:v>
                </c:pt>
                <c:pt idx="1101">
                  <c:v>43959.121234143517</c:v>
                </c:pt>
                <c:pt idx="1102">
                  <c:v>43959.187060185184</c:v>
                </c:pt>
                <c:pt idx="1103">
                  <c:v>43959.18706423611</c:v>
                </c:pt>
                <c:pt idx="1104">
                  <c:v>43959.188483796293</c:v>
                </c:pt>
                <c:pt idx="1105">
                  <c:v>43959.189918981479</c:v>
                </c:pt>
                <c:pt idx="1106">
                  <c:v>43959.191349652778</c:v>
                </c:pt>
                <c:pt idx="1107">
                  <c:v>43959.252898263891</c:v>
                </c:pt>
                <c:pt idx="1108">
                  <c:v>43959.255752314813</c:v>
                </c:pt>
                <c:pt idx="1109">
                  <c:v>43959.257175925923</c:v>
                </c:pt>
                <c:pt idx="1110">
                  <c:v>43959.952003344908</c:v>
                </c:pt>
                <c:pt idx="1111">
                  <c:v>43959.953431863425</c:v>
                </c:pt>
                <c:pt idx="1112">
                  <c:v>43959.954860694445</c:v>
                </c:pt>
                <c:pt idx="1113">
                  <c:v>43960.020096574073</c:v>
                </c:pt>
                <c:pt idx="1114">
                  <c:v>43960.022953171298</c:v>
                </c:pt>
                <c:pt idx="1115">
                  <c:v>43960.08437916667</c:v>
                </c:pt>
                <c:pt idx="1116">
                  <c:v>43960.08866400463</c:v>
                </c:pt>
                <c:pt idx="1117">
                  <c:v>43960.152943171299</c:v>
                </c:pt>
                <c:pt idx="1118">
                  <c:v>43960.154371412034</c:v>
                </c:pt>
                <c:pt idx="1119">
                  <c:v>43960.210081018522</c:v>
                </c:pt>
                <c:pt idx="1120">
                  <c:v>43960.220087152775</c:v>
                </c:pt>
                <c:pt idx="1121">
                  <c:v>43960.222944097222</c:v>
                </c:pt>
                <c:pt idx="1122">
                  <c:v>43960.224372685188</c:v>
                </c:pt>
                <c:pt idx="1123">
                  <c:v>43960.288646875</c:v>
                </c:pt>
                <c:pt idx="1124">
                  <c:v>43960.414363425924</c:v>
                </c:pt>
                <c:pt idx="1125">
                  <c:v>43960.480069444442</c:v>
                </c:pt>
                <c:pt idx="1126">
                  <c:v>43960.481504629628</c:v>
                </c:pt>
                <c:pt idx="1127">
                  <c:v>43960.482928240737</c:v>
                </c:pt>
                <c:pt idx="1128">
                  <c:v>43960.984756944446</c:v>
                </c:pt>
                <c:pt idx="1129">
                  <c:v>43961.117724421296</c:v>
                </c:pt>
                <c:pt idx="1130">
                  <c:v>43961.119153009262</c:v>
                </c:pt>
                <c:pt idx="1131">
                  <c:v>43961.120578703703</c:v>
                </c:pt>
                <c:pt idx="1132">
                  <c:v>43961.120581712959</c:v>
                </c:pt>
                <c:pt idx="1133">
                  <c:v>43961.186300000001</c:v>
                </c:pt>
                <c:pt idx="1134">
                  <c:v>43961.189157175926</c:v>
                </c:pt>
                <c:pt idx="1135">
                  <c:v>43961.885266203702</c:v>
                </c:pt>
                <c:pt idx="1136">
                  <c:v>43961.95098361111</c:v>
                </c:pt>
                <c:pt idx="1137">
                  <c:v>43961.9524121875</c:v>
                </c:pt>
                <c:pt idx="1138">
                  <c:v>43961.953840879629</c:v>
                </c:pt>
                <c:pt idx="1139">
                  <c:v>43962.016706076392</c:v>
                </c:pt>
                <c:pt idx="1140">
                  <c:v>43962.082409953706</c:v>
                </c:pt>
                <c:pt idx="1141">
                  <c:v>43962.083838310187</c:v>
                </c:pt>
                <c:pt idx="1142">
                  <c:v>43962.085266203707</c:v>
                </c:pt>
                <c:pt idx="1143">
                  <c:v>43962.085266203707</c:v>
                </c:pt>
                <c:pt idx="1144">
                  <c:v>43962.086689814816</c:v>
                </c:pt>
                <c:pt idx="1145">
                  <c:v>43962.086689814816</c:v>
                </c:pt>
                <c:pt idx="1146">
                  <c:v>43962.086694791666</c:v>
                </c:pt>
                <c:pt idx="1147">
                  <c:v>43962.088123148147</c:v>
                </c:pt>
                <c:pt idx="1148">
                  <c:v>43962.151579282407</c:v>
                </c:pt>
                <c:pt idx="1149">
                  <c:v>43962.153007638888</c:v>
                </c:pt>
                <c:pt idx="1150">
                  <c:v>43962.154436111108</c:v>
                </c:pt>
                <c:pt idx="1151">
                  <c:v>43962.217309143518</c:v>
                </c:pt>
                <c:pt idx="1152">
                  <c:v>43962.218737962961</c:v>
                </c:pt>
                <c:pt idx="1153">
                  <c:v>43962.221595254632</c:v>
                </c:pt>
                <c:pt idx="1154">
                  <c:v>43962.223023958337</c:v>
                </c:pt>
                <c:pt idx="1155">
                  <c:v>43962.942546296297</c:v>
                </c:pt>
                <c:pt idx="1156">
                  <c:v>43963.881977893521</c:v>
                </c:pt>
                <c:pt idx="1157">
                  <c:v>43963.883368171293</c:v>
                </c:pt>
                <c:pt idx="1158">
                  <c:v>43963.884758564818</c:v>
                </c:pt>
                <c:pt idx="1159">
                  <c:v>43963.947726516206</c:v>
                </c:pt>
                <c:pt idx="1160">
                  <c:v>43963.949155092596</c:v>
                </c:pt>
                <c:pt idx="1161">
                  <c:v>43963.949155625</c:v>
                </c:pt>
                <c:pt idx="1162">
                  <c:v>43963.950578703705</c:v>
                </c:pt>
                <c:pt idx="1163">
                  <c:v>43963.952014097224</c:v>
                </c:pt>
                <c:pt idx="1164">
                  <c:v>43964.015056180557</c:v>
                </c:pt>
                <c:pt idx="1165">
                  <c:v>43964.017913599535</c:v>
                </c:pt>
                <c:pt idx="1166">
                  <c:v>43964.019342557869</c:v>
                </c:pt>
                <c:pt idx="1167">
                  <c:v>43964.082640624998</c:v>
                </c:pt>
                <c:pt idx="1168">
                  <c:v>43964.084062499998</c:v>
                </c:pt>
                <c:pt idx="1169">
                  <c:v>43964.085497916669</c:v>
                </c:pt>
                <c:pt idx="1170">
                  <c:v>43964.086926736112</c:v>
                </c:pt>
                <c:pt idx="1171">
                  <c:v>43964.151358564814</c:v>
                </c:pt>
                <c:pt idx="1172">
                  <c:v>43964.15421296296</c:v>
                </c:pt>
                <c:pt idx="1173">
                  <c:v>43964.154216087962</c:v>
                </c:pt>
                <c:pt idx="1174">
                  <c:v>43964.217213194446</c:v>
                </c:pt>
                <c:pt idx="1175">
                  <c:v>43964.21864201389</c:v>
                </c:pt>
                <c:pt idx="1176">
                  <c:v>43964.220070833333</c:v>
                </c:pt>
                <c:pt idx="1177">
                  <c:v>43964.913916087964</c:v>
                </c:pt>
                <c:pt idx="1178">
                  <c:v>43964.915345023146</c:v>
                </c:pt>
                <c:pt idx="1179">
                  <c:v>43964.916770833333</c:v>
                </c:pt>
                <c:pt idx="1180">
                  <c:v>43964.916773993056</c:v>
                </c:pt>
                <c:pt idx="1181">
                  <c:v>43964.921053240738</c:v>
                </c:pt>
                <c:pt idx="1182">
                  <c:v>43964.981099722223</c:v>
                </c:pt>
                <c:pt idx="1183">
                  <c:v>43964.982529120367</c:v>
                </c:pt>
                <c:pt idx="1184">
                  <c:v>43964.983958333331</c:v>
                </c:pt>
                <c:pt idx="1185">
                  <c:v>43964.985387708337</c:v>
                </c:pt>
                <c:pt idx="1186">
                  <c:v>43964.986816990742</c:v>
                </c:pt>
                <c:pt idx="1187">
                  <c:v>43964.986817129633</c:v>
                </c:pt>
                <c:pt idx="1188">
                  <c:v>43965.049393402776</c:v>
                </c:pt>
                <c:pt idx="1189">
                  <c:v>43965.050821759258</c:v>
                </c:pt>
                <c:pt idx="1190">
                  <c:v>43965.050821759258</c:v>
                </c:pt>
                <c:pt idx="1191">
                  <c:v>43965.050821759258</c:v>
                </c:pt>
                <c:pt idx="1192">
                  <c:v>43965.050823495367</c:v>
                </c:pt>
                <c:pt idx="1193">
                  <c:v>43965.052253472226</c:v>
                </c:pt>
                <c:pt idx="1194">
                  <c:v>43965.053683101854</c:v>
                </c:pt>
                <c:pt idx="1195">
                  <c:v>43965.115146759257</c:v>
                </c:pt>
                <c:pt idx="1196">
                  <c:v>43965.116576157408</c:v>
                </c:pt>
                <c:pt idx="1197">
                  <c:v>43965.117997685185</c:v>
                </c:pt>
                <c:pt idx="1198">
                  <c:v>43965.117997685185</c:v>
                </c:pt>
                <c:pt idx="1199">
                  <c:v>43965.118005439814</c:v>
                </c:pt>
                <c:pt idx="1200">
                  <c:v>43965.183752083336</c:v>
                </c:pt>
                <c:pt idx="1201">
                  <c:v>43965.185181250003</c:v>
                </c:pt>
                <c:pt idx="1202">
                  <c:v>43965.881487500003</c:v>
                </c:pt>
                <c:pt idx="1203">
                  <c:v>43965.882917013892</c:v>
                </c:pt>
                <c:pt idx="1204">
                  <c:v>43965.884346643521</c:v>
                </c:pt>
                <c:pt idx="1205">
                  <c:v>43965.947272962963</c:v>
                </c:pt>
                <c:pt idx="1206">
                  <c:v>43965.948703425929</c:v>
                </c:pt>
                <c:pt idx="1207">
                  <c:v>43965.950127314813</c:v>
                </c:pt>
                <c:pt idx="1208">
                  <c:v>43965.950133831022</c:v>
                </c:pt>
                <c:pt idx="1209">
                  <c:v>43966.013716689813</c:v>
                </c:pt>
                <c:pt idx="1210">
                  <c:v>43966.015147384256</c:v>
                </c:pt>
                <c:pt idx="1211">
                  <c:v>43966.018008715277</c:v>
                </c:pt>
                <c:pt idx="1212">
                  <c:v>43966.019439502314</c:v>
                </c:pt>
                <c:pt idx="1213">
                  <c:v>43966.080926041664</c:v>
                </c:pt>
                <c:pt idx="1214">
                  <c:v>43966.082355787039</c:v>
                </c:pt>
                <c:pt idx="1215">
                  <c:v>43966.083784722221</c:v>
                </c:pt>
                <c:pt idx="1216">
                  <c:v>43966.083785300929</c:v>
                </c:pt>
                <c:pt idx="1217">
                  <c:v>43966.08520833333</c:v>
                </c:pt>
                <c:pt idx="1218">
                  <c:v>43966.085214930557</c:v>
                </c:pt>
                <c:pt idx="1219">
                  <c:v>43966.086644444447</c:v>
                </c:pt>
                <c:pt idx="1220">
                  <c:v>43966.14958287037</c:v>
                </c:pt>
                <c:pt idx="1221">
                  <c:v>43966.151006944441</c:v>
                </c:pt>
                <c:pt idx="1222">
                  <c:v>43966.151013194445</c:v>
                </c:pt>
                <c:pt idx="1223">
                  <c:v>43966.217305324077</c:v>
                </c:pt>
                <c:pt idx="1224">
                  <c:v>43966.24554398148</c:v>
                </c:pt>
                <c:pt idx="1225">
                  <c:v>43966.246979166666</c:v>
                </c:pt>
                <c:pt idx="1226">
                  <c:v>43966.248414351852</c:v>
                </c:pt>
                <c:pt idx="1227">
                  <c:v>43966.312245370369</c:v>
                </c:pt>
                <c:pt idx="1228">
                  <c:v>43966.315104166664</c:v>
                </c:pt>
                <c:pt idx="1229">
                  <c:v>43966.845614004633</c:v>
                </c:pt>
                <c:pt idx="1230">
                  <c:v>43966.847043981485</c:v>
                </c:pt>
                <c:pt idx="1231">
                  <c:v>43966.848473958336</c:v>
                </c:pt>
                <c:pt idx="1232">
                  <c:v>43966.849904166666</c:v>
                </c:pt>
                <c:pt idx="1233">
                  <c:v>43966.851331018515</c:v>
                </c:pt>
                <c:pt idx="1234">
                  <c:v>43966.912546874999</c:v>
                </c:pt>
                <c:pt idx="1235">
                  <c:v>43966.913977546297</c:v>
                </c:pt>
                <c:pt idx="1236">
                  <c:v>43966.91540810185</c:v>
                </c:pt>
                <c:pt idx="1237">
                  <c:v>43966.91684027778</c:v>
                </c:pt>
                <c:pt idx="1238">
                  <c:v>43966.918263888889</c:v>
                </c:pt>
                <c:pt idx="1239">
                  <c:v>43966.941157407404</c:v>
                </c:pt>
                <c:pt idx="1240">
                  <c:v>43966.94258101852</c:v>
                </c:pt>
                <c:pt idx="1241">
                  <c:v>43966.944016203706</c:v>
                </c:pt>
                <c:pt idx="1242">
                  <c:v>43966.945439814815</c:v>
                </c:pt>
                <c:pt idx="1243">
                  <c:v>43966.981226458331</c:v>
                </c:pt>
                <c:pt idx="1244">
                  <c:v>43966.982657928238</c:v>
                </c:pt>
                <c:pt idx="1245">
                  <c:v>43966.984089409721</c:v>
                </c:pt>
                <c:pt idx="1246">
                  <c:v>43967.006979166668</c:v>
                </c:pt>
                <c:pt idx="1247">
                  <c:v>43967.008414351854</c:v>
                </c:pt>
                <c:pt idx="1248">
                  <c:v>43967.011273148149</c:v>
                </c:pt>
                <c:pt idx="1249">
                  <c:v>43967.012696759259</c:v>
                </c:pt>
                <c:pt idx="1250">
                  <c:v>43967.048486921296</c:v>
                </c:pt>
                <c:pt idx="1251">
                  <c:v>43967.049918287034</c:v>
                </c:pt>
                <c:pt idx="1252">
                  <c:v>43967.051349305555</c:v>
                </c:pt>
                <c:pt idx="1253">
                  <c:v>43967.052780555554</c:v>
                </c:pt>
                <c:pt idx="1254">
                  <c:v>43967.078530092593</c:v>
                </c:pt>
                <c:pt idx="1255">
                  <c:v>43967.114773148147</c:v>
                </c:pt>
                <c:pt idx="1256">
                  <c:v>43967.117634722221</c:v>
                </c:pt>
                <c:pt idx="1257">
                  <c:v>43967.119065624996</c:v>
                </c:pt>
                <c:pt idx="1258">
                  <c:v>43967.144247685188</c:v>
                </c:pt>
                <c:pt idx="1259">
                  <c:v>43967.145682870374</c:v>
                </c:pt>
                <c:pt idx="1260">
                  <c:v>43967.147106481483</c:v>
                </c:pt>
                <c:pt idx="1261">
                  <c:v>43967.211041666669</c:v>
                </c:pt>
                <c:pt idx="1262">
                  <c:v>43967.212465277778</c:v>
                </c:pt>
                <c:pt idx="1263">
                  <c:v>43967.213900462964</c:v>
                </c:pt>
                <c:pt idx="1264">
                  <c:v>43967.21533564815</c:v>
                </c:pt>
                <c:pt idx="1265">
                  <c:v>43967.310914351852</c:v>
                </c:pt>
                <c:pt idx="1266">
                  <c:v>43967.310925925929</c:v>
                </c:pt>
                <c:pt idx="1267">
                  <c:v>43967.883267476849</c:v>
                </c:pt>
                <c:pt idx="1268">
                  <c:v>43967.944894953704</c:v>
                </c:pt>
                <c:pt idx="1269">
                  <c:v>43967.94632466435</c:v>
                </c:pt>
                <c:pt idx="1270">
                  <c:v>43967.947754525463</c:v>
                </c:pt>
                <c:pt idx="1271">
                  <c:v>43967.950614270834</c:v>
                </c:pt>
                <c:pt idx="1272">
                  <c:v>43968.013548414354</c:v>
                </c:pt>
                <c:pt idx="1273">
                  <c:v>43968.014976851853</c:v>
                </c:pt>
                <c:pt idx="1274">
                  <c:v>43968.01497895833</c:v>
                </c:pt>
                <c:pt idx="1275">
                  <c:v>43968.016400462962</c:v>
                </c:pt>
                <c:pt idx="1276">
                  <c:v>43968.016400462962</c:v>
                </c:pt>
                <c:pt idx="1277">
                  <c:v>43968.080656481485</c:v>
                </c:pt>
                <c:pt idx="1278">
                  <c:v>43968.082083333335</c:v>
                </c:pt>
                <c:pt idx="1279">
                  <c:v>43968.147886342595</c:v>
                </c:pt>
                <c:pt idx="1280">
                  <c:v>43968.149317129632</c:v>
                </c:pt>
                <c:pt idx="1281">
                  <c:v>43968.149317129632</c:v>
                </c:pt>
                <c:pt idx="1282">
                  <c:v>43968.246574074074</c:v>
                </c:pt>
                <c:pt idx="1283">
                  <c:v>43968.248113425929</c:v>
                </c:pt>
                <c:pt idx="1284">
                  <c:v>43968.313784722224</c:v>
                </c:pt>
                <c:pt idx="1285">
                  <c:v>43968.448634259257</c:v>
                </c:pt>
                <c:pt idx="1286">
                  <c:v>43968.846250578703</c:v>
                </c:pt>
                <c:pt idx="1287">
                  <c:v>43968.847680671293</c:v>
                </c:pt>
                <c:pt idx="1288">
                  <c:v>43968.849110532406</c:v>
                </c:pt>
                <c:pt idx="1289">
                  <c:v>43968.912648495367</c:v>
                </c:pt>
                <c:pt idx="1290">
                  <c:v>43968.914074074077</c:v>
                </c:pt>
                <c:pt idx="1291">
                  <c:v>43968.916939907409</c:v>
                </c:pt>
                <c:pt idx="1292">
                  <c:v>43968.980086516203</c:v>
                </c:pt>
                <c:pt idx="1293">
                  <c:v>43968.982946122684</c:v>
                </c:pt>
                <c:pt idx="1294">
                  <c:v>43969.045861805556</c:v>
                </c:pt>
                <c:pt idx="1295">
                  <c:v>43969.047291550924</c:v>
                </c:pt>
                <c:pt idx="1296">
                  <c:v>43969.050151736112</c:v>
                </c:pt>
                <c:pt idx="1297">
                  <c:v>43969.051581712964</c:v>
                </c:pt>
                <c:pt idx="1298">
                  <c:v>43969.810017939817</c:v>
                </c:pt>
                <c:pt idx="1299">
                  <c:v>43969.810017939817</c:v>
                </c:pt>
                <c:pt idx="1300">
                  <c:v>43969.812877430559</c:v>
                </c:pt>
                <c:pt idx="1301">
                  <c:v>43969.812877430559</c:v>
                </c:pt>
                <c:pt idx="1302">
                  <c:v>43969.814307407411</c:v>
                </c:pt>
                <c:pt idx="1303">
                  <c:v>43969.814307407411</c:v>
                </c:pt>
                <c:pt idx="1304">
                  <c:v>43969.815736805554</c:v>
                </c:pt>
                <c:pt idx="1305">
                  <c:v>43969.815736805554</c:v>
                </c:pt>
                <c:pt idx="1306">
                  <c:v>43969.87983391204</c:v>
                </c:pt>
                <c:pt idx="1307">
                  <c:v>43969.87983391204</c:v>
                </c:pt>
                <c:pt idx="1308">
                  <c:v>43969.881263773146</c:v>
                </c:pt>
                <c:pt idx="1309">
                  <c:v>43969.881263773146</c:v>
                </c:pt>
                <c:pt idx="1310">
                  <c:v>43969.882693634259</c:v>
                </c:pt>
                <c:pt idx="1311">
                  <c:v>43969.882693634259</c:v>
                </c:pt>
                <c:pt idx="1312">
                  <c:v>43969.944277418981</c:v>
                </c:pt>
                <c:pt idx="1313">
                  <c:v>43969.944277418981</c:v>
                </c:pt>
                <c:pt idx="1314">
                  <c:v>43969.945707037034</c:v>
                </c:pt>
                <c:pt idx="1315">
                  <c:v>43969.945707037034</c:v>
                </c:pt>
                <c:pt idx="1316">
                  <c:v>43969.947129629632</c:v>
                </c:pt>
                <c:pt idx="1317">
                  <c:v>43969.949995567127</c:v>
                </c:pt>
                <c:pt idx="1318">
                  <c:v>43969.949995567127</c:v>
                </c:pt>
                <c:pt idx="1319">
                  <c:v>43970.012105729169</c:v>
                </c:pt>
                <c:pt idx="1320">
                  <c:v>43970.012105729169</c:v>
                </c:pt>
                <c:pt idx="1321">
                  <c:v>43970.013535474536</c:v>
                </c:pt>
                <c:pt idx="1322">
                  <c:v>43970.013535474536</c:v>
                </c:pt>
                <c:pt idx="1323">
                  <c:v>43970.014965219911</c:v>
                </c:pt>
                <c:pt idx="1324">
                  <c:v>43970.014965219911</c:v>
                </c:pt>
                <c:pt idx="1325">
                  <c:v>43970.014965277776</c:v>
                </c:pt>
                <c:pt idx="1326">
                  <c:v>43970.06927083333</c:v>
                </c:pt>
                <c:pt idx="1327">
                  <c:v>43970.070706018516</c:v>
                </c:pt>
                <c:pt idx="1328">
                  <c:v>43970.079284953703</c:v>
                </c:pt>
                <c:pt idx="1329">
                  <c:v>43970.079284953703</c:v>
                </c:pt>
                <c:pt idx="1330">
                  <c:v>43970.080714236108</c:v>
                </c:pt>
                <c:pt idx="1331">
                  <c:v>43970.080714236108</c:v>
                </c:pt>
                <c:pt idx="1332">
                  <c:v>43970.083573495373</c:v>
                </c:pt>
                <c:pt idx="1333">
                  <c:v>43970.083573495373</c:v>
                </c:pt>
                <c:pt idx="1334">
                  <c:v>43970.34034722222</c:v>
                </c:pt>
                <c:pt idx="1335">
                  <c:v>43970.341782407406</c:v>
                </c:pt>
                <c:pt idx="1336">
                  <c:v>43970.343206018515</c:v>
                </c:pt>
                <c:pt idx="1337">
                  <c:v>43970.780372685185</c:v>
                </c:pt>
                <c:pt idx="1338">
                  <c:v>43970.781802083337</c:v>
                </c:pt>
                <c:pt idx="1339">
                  <c:v>43970.843399652775</c:v>
                </c:pt>
                <c:pt idx="1340">
                  <c:v>43970.846257523146</c:v>
                </c:pt>
                <c:pt idx="1341">
                  <c:v>43970.847687037036</c:v>
                </c:pt>
                <c:pt idx="1342">
                  <c:v>43970.849116087964</c:v>
                </c:pt>
                <c:pt idx="1343">
                  <c:v>43970.910671990743</c:v>
                </c:pt>
                <c:pt idx="1344">
                  <c:v>43970.912094907406</c:v>
                </c:pt>
                <c:pt idx="1345">
                  <c:v>43970.912094907406</c:v>
                </c:pt>
                <c:pt idx="1346">
                  <c:v>43970.912101273148</c:v>
                </c:pt>
                <c:pt idx="1347">
                  <c:v>43970.913530092592</c:v>
                </c:pt>
                <c:pt idx="1348">
                  <c:v>43970.913530092592</c:v>
                </c:pt>
                <c:pt idx="1349">
                  <c:v>43970.913530439815</c:v>
                </c:pt>
                <c:pt idx="1350">
                  <c:v>43970.91495972222</c:v>
                </c:pt>
                <c:pt idx="1351">
                  <c:v>43970.916388773148</c:v>
                </c:pt>
                <c:pt idx="1352">
                  <c:v>43970.97783290509</c:v>
                </c:pt>
                <c:pt idx="1353">
                  <c:v>43970.980682870373</c:v>
                </c:pt>
                <c:pt idx="1354">
                  <c:v>43970.98212040509</c:v>
                </c:pt>
                <c:pt idx="1355">
                  <c:v>43970.983549363424</c:v>
                </c:pt>
                <c:pt idx="1356">
                  <c:v>43971.036423611113</c:v>
                </c:pt>
                <c:pt idx="1357">
                  <c:v>43971.039282407408</c:v>
                </c:pt>
                <c:pt idx="1358">
                  <c:v>43971.047856365738</c:v>
                </c:pt>
                <c:pt idx="1359">
                  <c:v>43971.049285069443</c:v>
                </c:pt>
                <c:pt idx="1360">
                  <c:v>43971.050714004632</c:v>
                </c:pt>
                <c:pt idx="1361">
                  <c:v>43971.113585185187</c:v>
                </c:pt>
                <c:pt idx="1362">
                  <c:v>43971.81247384259</c:v>
                </c:pt>
                <c:pt idx="1363">
                  <c:v>43971.877094212963</c:v>
                </c:pt>
                <c:pt idx="1364">
                  <c:v>43971.881381712963</c:v>
                </c:pt>
                <c:pt idx="1365">
                  <c:v>43971.943749999999</c:v>
                </c:pt>
                <c:pt idx="1366">
                  <c:v>43971.943758067129</c:v>
                </c:pt>
                <c:pt idx="1367">
                  <c:v>43971.94518722222</c:v>
                </c:pt>
                <c:pt idx="1368">
                  <c:v>43971.94804614583</c:v>
                </c:pt>
                <c:pt idx="1369">
                  <c:v>43972.010928067131</c:v>
                </c:pt>
                <c:pt idx="1370">
                  <c:v>43972.012357557869</c:v>
                </c:pt>
                <c:pt idx="1371">
                  <c:v>43972.01521662037</c:v>
                </c:pt>
                <c:pt idx="1372">
                  <c:v>43972.078215277776</c:v>
                </c:pt>
                <c:pt idx="1373">
                  <c:v>43972.079645138889</c:v>
                </c:pt>
                <c:pt idx="1374">
                  <c:v>43972.081074768517</c:v>
                </c:pt>
                <c:pt idx="1375">
                  <c:v>43972.08250462963</c:v>
                </c:pt>
                <c:pt idx="1376">
                  <c:v>43972.174317129633</c:v>
                </c:pt>
                <c:pt idx="1377">
                  <c:v>43972.175740740742</c:v>
                </c:pt>
                <c:pt idx="1378">
                  <c:v>43972.177175925928</c:v>
                </c:pt>
                <c:pt idx="1379">
                  <c:v>43972.180034722223</c:v>
                </c:pt>
                <c:pt idx="1380">
                  <c:v>43972.244340277779</c:v>
                </c:pt>
                <c:pt idx="1381">
                  <c:v>43972.245775462965</c:v>
                </c:pt>
                <c:pt idx="1382">
                  <c:v>43972.247199074074</c:v>
                </c:pt>
                <c:pt idx="1383">
                  <c:v>43972.710902777777</c:v>
                </c:pt>
                <c:pt idx="1384">
                  <c:v>43972.775199074073</c:v>
                </c:pt>
                <c:pt idx="1385">
                  <c:v>43972.776627662039</c:v>
                </c:pt>
                <c:pt idx="1386">
                  <c:v>43972.778056712959</c:v>
                </c:pt>
                <c:pt idx="1387">
                  <c:v>43972.779485763887</c:v>
                </c:pt>
                <c:pt idx="1388">
                  <c:v>43972.780914814815</c:v>
                </c:pt>
                <c:pt idx="1389">
                  <c:v>43972.803773148145</c:v>
                </c:pt>
                <c:pt idx="1390">
                  <c:v>43972.805208333331</c:v>
                </c:pt>
                <c:pt idx="1391">
                  <c:v>43972.806631944448</c:v>
                </c:pt>
                <c:pt idx="1392">
                  <c:v>43972.871168981481</c:v>
                </c:pt>
                <c:pt idx="1393">
                  <c:v>43972.872604166667</c:v>
                </c:pt>
                <c:pt idx="1394">
                  <c:v>43972.872604166667</c:v>
                </c:pt>
                <c:pt idx="1395">
                  <c:v>43972.874027777776</c:v>
                </c:pt>
                <c:pt idx="1396">
                  <c:v>43972.908441666666</c:v>
                </c:pt>
                <c:pt idx="1397">
                  <c:v>43972.908441666666</c:v>
                </c:pt>
                <c:pt idx="1398">
                  <c:v>43972.909870601849</c:v>
                </c:pt>
                <c:pt idx="1399">
                  <c:v>43972.909870601849</c:v>
                </c:pt>
                <c:pt idx="1400">
                  <c:v>43972.911296296297</c:v>
                </c:pt>
                <c:pt idx="1401">
                  <c:v>43972.914157870371</c:v>
                </c:pt>
                <c:pt idx="1402">
                  <c:v>43972.937025462961</c:v>
                </c:pt>
                <c:pt idx="1403">
                  <c:v>43972.938449074078</c:v>
                </c:pt>
                <c:pt idx="1404">
                  <c:v>43972.939872685187</c:v>
                </c:pt>
                <c:pt idx="1405">
                  <c:v>43972.941307870373</c:v>
                </c:pt>
                <c:pt idx="1406">
                  <c:v>43972.97703209491</c:v>
                </c:pt>
                <c:pt idx="1407">
                  <c:v>43972.97703209491</c:v>
                </c:pt>
                <c:pt idx="1408">
                  <c:v>43972.982743055552</c:v>
                </c:pt>
                <c:pt idx="1409">
                  <c:v>43973.035925925928</c:v>
                </c:pt>
                <c:pt idx="1410">
                  <c:v>43973.043081365744</c:v>
                </c:pt>
                <c:pt idx="1411">
                  <c:v>43973.043081365744</c:v>
                </c:pt>
                <c:pt idx="1412">
                  <c:v>43973.044510648149</c:v>
                </c:pt>
                <c:pt idx="1413">
                  <c:v>43973.044510648149</c:v>
                </c:pt>
                <c:pt idx="1414">
                  <c:v>43973.045940046293</c:v>
                </c:pt>
                <c:pt idx="1415">
                  <c:v>43973.045940046293</c:v>
                </c:pt>
                <c:pt idx="1416">
                  <c:v>43973.048798611111</c:v>
                </c:pt>
                <c:pt idx="1417">
                  <c:v>43973.048798611111</c:v>
                </c:pt>
                <c:pt idx="1418">
                  <c:v>43973.075937499998</c:v>
                </c:pt>
                <c:pt idx="1419">
                  <c:v>43973.077372685184</c:v>
                </c:pt>
                <c:pt idx="1420">
                  <c:v>43973.144525462965</c:v>
                </c:pt>
                <c:pt idx="1421">
                  <c:v>43973.208831018521</c:v>
                </c:pt>
                <c:pt idx="1422">
                  <c:v>43973.210266203707</c:v>
                </c:pt>
                <c:pt idx="1423">
                  <c:v>43973.211689814816</c:v>
                </c:pt>
                <c:pt idx="1424">
                  <c:v>43973.213125000002</c:v>
                </c:pt>
                <c:pt idx="1425">
                  <c:v>43973.740793750003</c:v>
                </c:pt>
                <c:pt idx="1426">
                  <c:v>43973.742184143521</c:v>
                </c:pt>
                <c:pt idx="1427">
                  <c:v>43973.744964930556</c:v>
                </c:pt>
                <c:pt idx="1428">
                  <c:v>43973.769953703704</c:v>
                </c:pt>
                <c:pt idx="1429">
                  <c:v>43973.77134259259</c:v>
                </c:pt>
                <c:pt idx="1430">
                  <c:v>43973.807464120371</c:v>
                </c:pt>
                <c:pt idx="1431">
                  <c:v>43973.80746527778</c:v>
                </c:pt>
                <c:pt idx="1432">
                  <c:v>43973.808854166666</c:v>
                </c:pt>
                <c:pt idx="1433">
                  <c:v>43973.80885439815</c:v>
                </c:pt>
                <c:pt idx="1434">
                  <c:v>43973.810244907407</c:v>
                </c:pt>
                <c:pt idx="1435">
                  <c:v>43973.811635300925</c:v>
                </c:pt>
                <c:pt idx="1436">
                  <c:v>43973.813025578704</c:v>
                </c:pt>
                <c:pt idx="1437">
                  <c:v>43973.835543981484</c:v>
                </c:pt>
                <c:pt idx="1438">
                  <c:v>43973.836967592593</c:v>
                </c:pt>
                <c:pt idx="1439">
                  <c:v>43973.838391203702</c:v>
                </c:pt>
                <c:pt idx="1440">
                  <c:v>43973.877209606479</c:v>
                </c:pt>
                <c:pt idx="1441">
                  <c:v>43973.877210648148</c:v>
                </c:pt>
                <c:pt idx="1442">
                  <c:v>43973.878638657407</c:v>
                </c:pt>
                <c:pt idx="1443">
                  <c:v>43973.902928240743</c:v>
                </c:pt>
                <c:pt idx="1444">
                  <c:v>43973.904351851852</c:v>
                </c:pt>
                <c:pt idx="1445">
                  <c:v>43973.905787037038</c:v>
                </c:pt>
                <c:pt idx="1446">
                  <c:v>43973.907210648147</c:v>
                </c:pt>
                <c:pt idx="1447">
                  <c:v>43973.942937129628</c:v>
                </c:pt>
                <c:pt idx="1448">
                  <c:v>43973.944363425922</c:v>
                </c:pt>
                <c:pt idx="1449">
                  <c:v>43973.944363425922</c:v>
                </c:pt>
                <c:pt idx="1450">
                  <c:v>43973.944363425922</c:v>
                </c:pt>
                <c:pt idx="1451">
                  <c:v>43973.944365949072</c:v>
                </c:pt>
                <c:pt idx="1452">
                  <c:v>43973.945787037039</c:v>
                </c:pt>
                <c:pt idx="1453">
                  <c:v>43973.945795</c:v>
                </c:pt>
                <c:pt idx="1454">
                  <c:v>43973.947224293981</c:v>
                </c:pt>
                <c:pt idx="1455">
                  <c:v>43973.971504629626</c:v>
                </c:pt>
                <c:pt idx="1456">
                  <c:v>43974.107245370367</c:v>
                </c:pt>
                <c:pt idx="1457">
                  <c:v>43974.108668981484</c:v>
                </c:pt>
                <c:pt idx="1458">
                  <c:v>43974.11010416667</c:v>
                </c:pt>
                <c:pt idx="1459">
                  <c:v>43974.111527777779</c:v>
                </c:pt>
                <c:pt idx="1460">
                  <c:v>43974.174849537034</c:v>
                </c:pt>
                <c:pt idx="1461">
                  <c:v>43974.17628472222</c:v>
                </c:pt>
                <c:pt idx="1462">
                  <c:v>43974.179143518515</c:v>
                </c:pt>
                <c:pt idx="1463">
                  <c:v>43974.24324074074</c:v>
                </c:pt>
                <c:pt idx="1464">
                  <c:v>43974.707017939814</c:v>
                </c:pt>
                <c:pt idx="1465">
                  <c:v>43974.708445833334</c:v>
                </c:pt>
                <c:pt idx="1466">
                  <c:v>43974.709874305554</c:v>
                </c:pt>
                <c:pt idx="1467">
                  <c:v>43974.77559016204</c:v>
                </c:pt>
                <c:pt idx="1468">
                  <c:v>43974.777018981484</c:v>
                </c:pt>
                <c:pt idx="1469">
                  <c:v>43974.77987662037</c:v>
                </c:pt>
                <c:pt idx="1470">
                  <c:v>43974.801296296297</c:v>
                </c:pt>
                <c:pt idx="1471">
                  <c:v>43974.804155092592</c:v>
                </c:pt>
                <c:pt idx="1472">
                  <c:v>43974.805590277778</c:v>
                </c:pt>
                <c:pt idx="1473">
                  <c:v>43974.841299884261</c:v>
                </c:pt>
                <c:pt idx="1474">
                  <c:v>43974.84272847222</c:v>
                </c:pt>
                <c:pt idx="1475">
                  <c:v>43974.844155092593</c:v>
                </c:pt>
                <c:pt idx="1476">
                  <c:v>43974.84558587963</c:v>
                </c:pt>
                <c:pt idx="1477">
                  <c:v>43974.868437500001</c:v>
                </c:pt>
                <c:pt idx="1478">
                  <c:v>43974.869872685187</c:v>
                </c:pt>
                <c:pt idx="1479">
                  <c:v>43974.871296296296</c:v>
                </c:pt>
                <c:pt idx="1480">
                  <c:v>43974.872719907406</c:v>
                </c:pt>
                <c:pt idx="1481">
                  <c:v>43974.910254629627</c:v>
                </c:pt>
                <c:pt idx="1482">
                  <c:v>43974.914079629627</c:v>
                </c:pt>
                <c:pt idx="1483">
                  <c:v>43974.937060185184</c:v>
                </c:pt>
                <c:pt idx="1484">
                  <c:v>43974.93849537037</c:v>
                </c:pt>
                <c:pt idx="1485">
                  <c:v>43974.939918981479</c:v>
                </c:pt>
                <c:pt idx="1486">
                  <c:v>43974.975761712965</c:v>
                </c:pt>
                <c:pt idx="1487">
                  <c:v>43974.977749999998</c:v>
                </c:pt>
                <c:pt idx="1488">
                  <c:v>43974.979179166665</c:v>
                </c:pt>
                <c:pt idx="1489">
                  <c:v>43975.005023148151</c:v>
                </c:pt>
                <c:pt idx="1490">
                  <c:v>43975.00644675926</c:v>
                </c:pt>
                <c:pt idx="1491">
                  <c:v>43975.043605555555</c:v>
                </c:pt>
                <c:pt idx="1492">
                  <c:v>43975.045034953706</c:v>
                </c:pt>
                <c:pt idx="1493">
                  <c:v>43975.072187500002</c:v>
                </c:pt>
                <c:pt idx="1494">
                  <c:v>43975.073611111111</c:v>
                </c:pt>
                <c:pt idx="1495">
                  <c:v>43975.07503472222</c:v>
                </c:pt>
                <c:pt idx="1496">
                  <c:v>43975.076469907406</c:v>
                </c:pt>
                <c:pt idx="1497">
                  <c:v>43975.17087962963</c:v>
                </c:pt>
                <c:pt idx="1498">
                  <c:v>43975.740928587962</c:v>
                </c:pt>
                <c:pt idx="1499">
                  <c:v>43975.740928587962</c:v>
                </c:pt>
                <c:pt idx="1500">
                  <c:v>43975.742357870367</c:v>
                </c:pt>
                <c:pt idx="1501">
                  <c:v>43975.742357870367</c:v>
                </c:pt>
                <c:pt idx="1502">
                  <c:v>43975.743787384257</c:v>
                </c:pt>
                <c:pt idx="1503">
                  <c:v>43975.743787384257</c:v>
                </c:pt>
                <c:pt idx="1504">
                  <c:v>43975.745216550924</c:v>
                </c:pt>
                <c:pt idx="1505">
                  <c:v>43975.745216550924</c:v>
                </c:pt>
                <c:pt idx="1506">
                  <c:v>43975.808206018519</c:v>
                </c:pt>
                <c:pt idx="1507">
                  <c:v>43975.808208101851</c:v>
                </c:pt>
                <c:pt idx="1508">
                  <c:v>43975.811066203707</c:v>
                </c:pt>
                <c:pt idx="1509">
                  <c:v>43975.812495138889</c:v>
                </c:pt>
                <c:pt idx="1510">
                  <c:v>43975.873817824075</c:v>
                </c:pt>
                <c:pt idx="1511">
                  <c:v>43975.875246527779</c:v>
                </c:pt>
                <c:pt idx="1512">
                  <c:v>43975.878104513889</c:v>
                </c:pt>
                <c:pt idx="1513">
                  <c:v>43975.879533680556</c:v>
                </c:pt>
                <c:pt idx="1514">
                  <c:v>43975.941962268516</c:v>
                </c:pt>
                <c:pt idx="1515">
                  <c:v>43975.944374999999</c:v>
                </c:pt>
                <c:pt idx="1516">
                  <c:v>43975.944381145833</c:v>
                </c:pt>
                <c:pt idx="1517">
                  <c:v>43975.945810405094</c:v>
                </c:pt>
                <c:pt idx="1518">
                  <c:v>43976.01011560185</c:v>
                </c:pt>
                <c:pt idx="1519">
                  <c:v>43976.011545104164</c:v>
                </c:pt>
                <c:pt idx="1520">
                  <c:v>43976.012974398145</c:v>
                </c:pt>
                <c:pt idx="1521">
                  <c:v>43976.641840277778</c:v>
                </c:pt>
                <c:pt idx="1522">
                  <c:v>43976.706287384259</c:v>
                </c:pt>
                <c:pt idx="1523">
                  <c:v>43976.773449074077</c:v>
                </c:pt>
                <c:pt idx="1524">
                  <c:v>43976.774884259263</c:v>
                </c:pt>
                <c:pt idx="1525">
                  <c:v>43976.967430555553</c:v>
                </c:pt>
                <c:pt idx="1526">
                  <c:v>43977.074826388889</c:v>
                </c:pt>
                <c:pt idx="1527">
                  <c:v>43977.674440277777</c:v>
                </c:pt>
                <c:pt idx="1528">
                  <c:v>43977.675869560182</c:v>
                </c:pt>
                <c:pt idx="1529">
                  <c:v>43977.738738310189</c:v>
                </c:pt>
                <c:pt idx="1530">
                  <c:v>43977.740167245371</c:v>
                </c:pt>
                <c:pt idx="1531">
                  <c:v>43977.741596180553</c:v>
                </c:pt>
                <c:pt idx="1532">
                  <c:v>43977.805891319447</c:v>
                </c:pt>
                <c:pt idx="1533">
                  <c:v>43977.808748958334</c:v>
                </c:pt>
                <c:pt idx="1534">
                  <c:v>43977.873046296299</c:v>
                </c:pt>
                <c:pt idx="1535">
                  <c:v>43977.87447476852</c:v>
                </c:pt>
                <c:pt idx="1536">
                  <c:v>43977.875903703702</c:v>
                </c:pt>
                <c:pt idx="1537">
                  <c:v>43977.87733275463</c:v>
                </c:pt>
                <c:pt idx="1538">
                  <c:v>43977.878761689812</c:v>
                </c:pt>
                <c:pt idx="1539">
                  <c:v>43977.940202500002</c:v>
                </c:pt>
                <c:pt idx="1540">
                  <c:v>43977.941631435184</c:v>
                </c:pt>
                <c:pt idx="1541">
                  <c:v>43977.943060486112</c:v>
                </c:pt>
                <c:pt idx="1542">
                  <c:v>43977.944489641202</c:v>
                </c:pt>
                <c:pt idx="1543">
                  <c:v>43977.945918819445</c:v>
                </c:pt>
                <c:pt idx="1544">
                  <c:v>43978.010004942131</c:v>
                </c:pt>
                <c:pt idx="1545">
                  <c:v>43978.037152777775</c:v>
                </c:pt>
                <c:pt idx="1546">
                  <c:v>43978.038576388892</c:v>
                </c:pt>
                <c:pt idx="1547">
                  <c:v>43978.041435185187</c:v>
                </c:pt>
                <c:pt idx="1548">
                  <c:v>43978.104537037034</c:v>
                </c:pt>
                <c:pt idx="1549">
                  <c:v>43978.10596064815</c:v>
                </c:pt>
                <c:pt idx="1550">
                  <c:v>43978.107395833336</c:v>
                </c:pt>
                <c:pt idx="1551">
                  <c:v>43978.108819444446</c:v>
                </c:pt>
                <c:pt idx="1552">
                  <c:v>43978.110243055555</c:v>
                </c:pt>
                <c:pt idx="1553">
                  <c:v>43978.172048611108</c:v>
                </c:pt>
                <c:pt idx="1554">
                  <c:v>43978.173437500001</c:v>
                </c:pt>
                <c:pt idx="1555">
                  <c:v>43978.174826388888</c:v>
                </c:pt>
                <c:pt idx="1556">
                  <c:v>43978.638970717591</c:v>
                </c:pt>
                <c:pt idx="1557">
                  <c:v>43978.64036099537</c:v>
                </c:pt>
                <c:pt idx="1558">
                  <c:v>43978.641751388888</c:v>
                </c:pt>
                <c:pt idx="1559">
                  <c:v>43978.705636574072</c:v>
                </c:pt>
                <c:pt idx="1560">
                  <c:v>43978.709812152774</c:v>
                </c:pt>
                <c:pt idx="1561">
                  <c:v>43978.732268518521</c:v>
                </c:pt>
                <c:pt idx="1562">
                  <c:v>43978.73369212963</c:v>
                </c:pt>
                <c:pt idx="1563">
                  <c:v>43978.735127314816</c:v>
                </c:pt>
                <c:pt idx="1564">
                  <c:v>43978.736550925925</c:v>
                </c:pt>
                <c:pt idx="1565">
                  <c:v>43978.771087384259</c:v>
                </c:pt>
                <c:pt idx="1566">
                  <c:v>43978.772516203702</c:v>
                </c:pt>
                <c:pt idx="1567">
                  <c:v>43978.773944791668</c:v>
                </c:pt>
                <c:pt idx="1568">
                  <c:v>43978.775373379627</c:v>
                </c:pt>
                <c:pt idx="1569">
                  <c:v>43978.776802083332</c:v>
                </c:pt>
                <c:pt idx="1570">
                  <c:v>43978.799664351849</c:v>
                </c:pt>
                <c:pt idx="1571">
                  <c:v>43978.802511574075</c:v>
                </c:pt>
                <c:pt idx="1572">
                  <c:v>43978.803946759261</c:v>
                </c:pt>
                <c:pt idx="1573">
                  <c:v>43978.839485879631</c:v>
                </c:pt>
                <c:pt idx="1574">
                  <c:v>43978.840914351851</c:v>
                </c:pt>
                <c:pt idx="1575">
                  <c:v>43978.840915046298</c:v>
                </c:pt>
                <c:pt idx="1576">
                  <c:v>43978.84233796296</c:v>
                </c:pt>
                <c:pt idx="1577">
                  <c:v>43978.843772916669</c:v>
                </c:pt>
                <c:pt idx="1578">
                  <c:v>43978.869108796294</c:v>
                </c:pt>
                <c:pt idx="1579">
                  <c:v>43978.870532407411</c:v>
                </c:pt>
                <c:pt idx="1580">
                  <c:v>43978.905739814814</c:v>
                </c:pt>
                <c:pt idx="1581">
                  <c:v>43978.907168750004</c:v>
                </c:pt>
                <c:pt idx="1582">
                  <c:v>43978.908597569447</c:v>
                </c:pt>
                <c:pt idx="1583">
                  <c:v>43978.91002638889</c:v>
                </c:pt>
                <c:pt idx="1584">
                  <c:v>43978.911455324072</c:v>
                </c:pt>
                <c:pt idx="1585">
                  <c:v>43978.972884143521</c:v>
                </c:pt>
                <c:pt idx="1586">
                  <c:v>43978.975742256946</c:v>
                </c:pt>
                <c:pt idx="1587">
                  <c:v>43978.977171053244</c:v>
                </c:pt>
                <c:pt idx="1588">
                  <c:v>43979.670590856484</c:v>
                </c:pt>
                <c:pt idx="1589">
                  <c:v>43979.672019560188</c:v>
                </c:pt>
                <c:pt idx="1590">
                  <c:v>43979.67344849537</c:v>
                </c:pt>
                <c:pt idx="1591">
                  <c:v>43979.699016203704</c:v>
                </c:pt>
                <c:pt idx="1592">
                  <c:v>43979.741792129629</c:v>
                </c:pt>
                <c:pt idx="1593">
                  <c:v>43979.764768518522</c:v>
                </c:pt>
                <c:pt idx="1594">
                  <c:v>43979.766192129631</c:v>
                </c:pt>
                <c:pt idx="1595">
                  <c:v>43979.767627314817</c:v>
                </c:pt>
                <c:pt idx="1596">
                  <c:v>43979.769050925926</c:v>
                </c:pt>
                <c:pt idx="1597">
                  <c:v>43979.80477372685</c:v>
                </c:pt>
                <c:pt idx="1598">
                  <c:v>43979.809059953703</c:v>
                </c:pt>
                <c:pt idx="1599">
                  <c:v>43979.810489004631</c:v>
                </c:pt>
                <c:pt idx="1600">
                  <c:v>43979.834780092591</c:v>
                </c:pt>
                <c:pt idx="1601">
                  <c:v>43979.8362037037</c:v>
                </c:pt>
                <c:pt idx="1602">
                  <c:v>43979.871926736108</c:v>
                </c:pt>
                <c:pt idx="1603">
                  <c:v>43979.874784259257</c:v>
                </c:pt>
                <c:pt idx="1604">
                  <c:v>43979.877638888887</c:v>
                </c:pt>
                <c:pt idx="1605">
                  <c:v>43979.901921296296</c:v>
                </c:pt>
                <c:pt idx="1606">
                  <c:v>43979.903356481482</c:v>
                </c:pt>
                <c:pt idx="1607">
                  <c:v>43979.969201388885</c:v>
                </c:pt>
                <c:pt idx="1608">
                  <c:v>43980.035555555558</c:v>
                </c:pt>
                <c:pt idx="1609">
                  <c:v>43980.036979166667</c:v>
                </c:pt>
                <c:pt idx="1610">
                  <c:v>43980.038414351853</c:v>
                </c:pt>
                <c:pt idx="1611">
                  <c:v>43980.039837962962</c:v>
                </c:pt>
                <c:pt idx="1612">
                  <c:v>43980.041273148148</c:v>
                </c:pt>
                <c:pt idx="1613">
                  <c:v>43980.102708333332</c:v>
                </c:pt>
                <c:pt idx="1614">
                  <c:v>43980.104131944441</c:v>
                </c:pt>
                <c:pt idx="1615">
                  <c:v>43980.105567129627</c:v>
                </c:pt>
                <c:pt idx="1616">
                  <c:v>43980.106990740744</c:v>
                </c:pt>
                <c:pt idx="1617">
                  <c:v>43980.666863425926</c:v>
                </c:pt>
                <c:pt idx="1618">
                  <c:v>43980.702587037034</c:v>
                </c:pt>
                <c:pt idx="1619">
                  <c:v>43980.704015972224</c:v>
                </c:pt>
                <c:pt idx="1620">
                  <c:v>43980.729490740741</c:v>
                </c:pt>
                <c:pt idx="1621">
                  <c:v>43980.730925925927</c:v>
                </c:pt>
                <c:pt idx="1622">
                  <c:v>43980.732349537036</c:v>
                </c:pt>
                <c:pt idx="1623">
                  <c:v>43980.733773148146</c:v>
                </c:pt>
                <c:pt idx="1624">
                  <c:v>43980.735208333332</c:v>
                </c:pt>
                <c:pt idx="1625">
                  <c:v>43980.799884259257</c:v>
                </c:pt>
                <c:pt idx="1626">
                  <c:v>43980.801307870373</c:v>
                </c:pt>
                <c:pt idx="1627">
                  <c:v>43980.802731481483</c:v>
                </c:pt>
                <c:pt idx="1628">
                  <c:v>43980.831307870372</c:v>
                </c:pt>
                <c:pt idx="1629">
                  <c:v>43980.867037037038</c:v>
                </c:pt>
                <c:pt idx="1630">
                  <c:v>43980.868460648147</c:v>
                </c:pt>
                <c:pt idx="1631">
                  <c:v>43980.93440972222</c:v>
                </c:pt>
                <c:pt idx="1632">
                  <c:v>43980.937268518515</c:v>
                </c:pt>
                <c:pt idx="1633">
                  <c:v>43981.001180555555</c:v>
                </c:pt>
                <c:pt idx="1634">
                  <c:v>43981.002615740741</c:v>
                </c:pt>
                <c:pt idx="1635">
                  <c:v>43981.00403935185</c:v>
                </c:pt>
                <c:pt idx="1636">
                  <c:v>43981.005462962959</c:v>
                </c:pt>
                <c:pt idx="1637">
                  <c:v>43981.006898148145</c:v>
                </c:pt>
                <c:pt idx="1638">
                  <c:v>43981.068333333336</c:v>
                </c:pt>
                <c:pt idx="1639">
                  <c:v>43981.069756944446</c:v>
                </c:pt>
                <c:pt idx="1640">
                  <c:v>43981.071192129632</c:v>
                </c:pt>
                <c:pt idx="1641">
                  <c:v>43981.07403935185</c:v>
                </c:pt>
                <c:pt idx="1642">
                  <c:v>43981.099872685183</c:v>
                </c:pt>
                <c:pt idx="1643">
                  <c:v>43981.603338657405</c:v>
                </c:pt>
                <c:pt idx="1644">
                  <c:v>43981.67274386574</c:v>
                </c:pt>
                <c:pt idx="1645">
                  <c:v>43981.674172569445</c:v>
                </c:pt>
                <c:pt idx="1646">
                  <c:v>43981.735842245369</c:v>
                </c:pt>
                <c:pt idx="1647">
                  <c:v>43981.737271412036</c:v>
                </c:pt>
                <c:pt idx="1648">
                  <c:v>43981.738700462964</c:v>
                </c:pt>
                <c:pt idx="1649">
                  <c:v>43981.741558796297</c:v>
                </c:pt>
                <c:pt idx="1650">
                  <c:v>43981.807711458336</c:v>
                </c:pt>
                <c:pt idx="1651">
                  <c:v>43981.871032060182</c:v>
                </c:pt>
                <c:pt idx="1652">
                  <c:v>43981.872460763887</c:v>
                </c:pt>
                <c:pt idx="1653">
                  <c:v>43981.873889120368</c:v>
                </c:pt>
                <c:pt idx="1654">
                  <c:v>43982.570021527776</c:v>
                </c:pt>
                <c:pt idx="1655">
                  <c:v>43982.572878587962</c:v>
                </c:pt>
                <c:pt idx="1656">
                  <c:v>43982.634651736109</c:v>
                </c:pt>
                <c:pt idx="1657">
                  <c:v>43982.636080324075</c:v>
                </c:pt>
                <c:pt idx="1658">
                  <c:v>43982.637508912034</c:v>
                </c:pt>
                <c:pt idx="1659">
                  <c:v>43982.6389375</c:v>
                </c:pt>
                <c:pt idx="1660">
                  <c:v>43982.640366203705</c:v>
                </c:pt>
                <c:pt idx="1661">
                  <c:v>43982.70189733796</c:v>
                </c:pt>
                <c:pt idx="1662">
                  <c:v>43982.704754861108</c:v>
                </c:pt>
                <c:pt idx="1663">
                  <c:v>43982.706183796297</c:v>
                </c:pt>
                <c:pt idx="1664">
                  <c:v>43982.707612847225</c:v>
                </c:pt>
                <c:pt idx="1665">
                  <c:v>43982.773333101853</c:v>
                </c:pt>
                <c:pt idx="1666">
                  <c:v>43982.83761574074</c:v>
                </c:pt>
                <c:pt idx="1667">
                  <c:v>43982.837620486112</c:v>
                </c:pt>
                <c:pt idx="1668">
                  <c:v>43982.841522222225</c:v>
                </c:pt>
                <c:pt idx="1669">
                  <c:v>43983.600609027781</c:v>
                </c:pt>
                <c:pt idx="1670">
                  <c:v>43983.602037962963</c:v>
                </c:pt>
                <c:pt idx="1671">
                  <c:v>43983.606325578701</c:v>
                </c:pt>
                <c:pt idx="1672">
                  <c:v>43983.627754629626</c:v>
                </c:pt>
                <c:pt idx="1673">
                  <c:v>43983.630613425928</c:v>
                </c:pt>
                <c:pt idx="1674">
                  <c:v>43983.632048611114</c:v>
                </c:pt>
                <c:pt idx="1675">
                  <c:v>43983.669310648147</c:v>
                </c:pt>
                <c:pt idx="1676">
                  <c:v>43983.695034722223</c:v>
                </c:pt>
                <c:pt idx="1677">
                  <c:v>43983.696458333332</c:v>
                </c:pt>
                <c:pt idx="1678">
                  <c:v>43983.697893518518</c:v>
                </c:pt>
                <c:pt idx="1679">
                  <c:v>43983.736472106481</c:v>
                </c:pt>
                <c:pt idx="1680">
                  <c:v>43983.737900810185</c:v>
                </c:pt>
                <c:pt idx="1681">
                  <c:v>43983.739329861113</c:v>
                </c:pt>
                <c:pt idx="1682">
                  <c:v>43983.762303240743</c:v>
                </c:pt>
                <c:pt idx="1683">
                  <c:v>43983.766585648147</c:v>
                </c:pt>
                <c:pt idx="1684">
                  <c:v>43983.803738425922</c:v>
                </c:pt>
                <c:pt idx="1685">
                  <c:v>43983.832314814812</c:v>
                </c:pt>
                <c:pt idx="1686">
                  <c:v>43983.90252314815</c:v>
                </c:pt>
                <c:pt idx="1687">
                  <c:v>43983.967129629629</c:v>
                </c:pt>
                <c:pt idx="1688">
                  <c:v>43983.968553240738</c:v>
                </c:pt>
                <c:pt idx="1689">
                  <c:v>43983.969988425924</c:v>
                </c:pt>
                <c:pt idx="1690">
                  <c:v>43983.971412037034</c:v>
                </c:pt>
                <c:pt idx="1691">
                  <c:v>43984.03297453704</c:v>
                </c:pt>
                <c:pt idx="1692">
                  <c:v>43984.034398148149</c:v>
                </c:pt>
                <c:pt idx="1693">
                  <c:v>43984.035833333335</c:v>
                </c:pt>
                <c:pt idx="1694">
                  <c:v>43984.037256944444</c:v>
                </c:pt>
                <c:pt idx="1695">
                  <c:v>43984.038807870369</c:v>
                </c:pt>
                <c:pt idx="1696">
                  <c:v>43984.566265393521</c:v>
                </c:pt>
                <c:pt idx="1697">
                  <c:v>43984.569123263886</c:v>
                </c:pt>
                <c:pt idx="1698">
                  <c:v>43984.57055196759</c:v>
                </c:pt>
                <c:pt idx="1699">
                  <c:v>43984.594837962963</c:v>
                </c:pt>
                <c:pt idx="1700">
                  <c:v>43984.596261574072</c:v>
                </c:pt>
                <c:pt idx="1701">
                  <c:v>43984.63484525463</c:v>
                </c:pt>
                <c:pt idx="1702">
                  <c:v>43984.636274189812</c:v>
                </c:pt>
                <c:pt idx="1703">
                  <c:v>43984.661990740744</c:v>
                </c:pt>
                <c:pt idx="1704">
                  <c:v>43984.663425925923</c:v>
                </c:pt>
                <c:pt idx="1705">
                  <c:v>43984.664849537039</c:v>
                </c:pt>
                <c:pt idx="1706">
                  <c:v>43984.70069247685</c:v>
                </c:pt>
                <c:pt idx="1707">
                  <c:v>43984.702121180555</c:v>
                </c:pt>
                <c:pt idx="1708">
                  <c:v>43984.703549768521</c:v>
                </c:pt>
                <c:pt idx="1709">
                  <c:v>43984.704978703703</c:v>
                </c:pt>
                <c:pt idx="1710">
                  <c:v>43984.729386574072</c:v>
                </c:pt>
                <c:pt idx="1711">
                  <c:v>43984.730810185189</c:v>
                </c:pt>
                <c:pt idx="1712">
                  <c:v>43984.769779513888</c:v>
                </c:pt>
                <c:pt idx="1713">
                  <c:v>43984.771208449078</c:v>
                </c:pt>
                <c:pt idx="1714">
                  <c:v>43984.796932870369</c:v>
                </c:pt>
                <c:pt idx="1715">
                  <c:v>43984.798356481479</c:v>
                </c:pt>
                <c:pt idx="1716">
                  <c:v>43984.834530555556</c:v>
                </c:pt>
                <c:pt idx="1717">
                  <c:v>43984.835959837961</c:v>
                </c:pt>
                <c:pt idx="1718">
                  <c:v>43984.837389004628</c:v>
                </c:pt>
                <c:pt idx="1719">
                  <c:v>43984.838818055556</c:v>
                </c:pt>
                <c:pt idx="1720">
                  <c:v>43984.865972222222</c:v>
                </c:pt>
                <c:pt idx="1721">
                  <c:v>43984.867395833331</c:v>
                </c:pt>
                <c:pt idx="1722">
                  <c:v>43984.903128472222</c:v>
                </c:pt>
                <c:pt idx="1723">
                  <c:v>43984.93173611111</c:v>
                </c:pt>
                <c:pt idx="1724">
                  <c:v>43984.933159722219</c:v>
                </c:pt>
                <c:pt idx="1725">
                  <c:v>43984.934594907405</c:v>
                </c:pt>
                <c:pt idx="1726">
                  <c:v>43984.936018518521</c:v>
                </c:pt>
                <c:pt idx="1727">
                  <c:v>43984.9374537037</c:v>
                </c:pt>
                <c:pt idx="1728">
                  <c:v>43984.998900462961</c:v>
                </c:pt>
                <c:pt idx="1729">
                  <c:v>43985.001747685186</c:v>
                </c:pt>
                <c:pt idx="1730">
                  <c:v>43985.004606481481</c:v>
                </c:pt>
                <c:pt idx="1731">
                  <c:v>43985.031759259262</c:v>
                </c:pt>
                <c:pt idx="1732">
                  <c:v>43985.599118055557</c:v>
                </c:pt>
                <c:pt idx="1733">
                  <c:v>43985.600546759262</c:v>
                </c:pt>
                <c:pt idx="1734">
                  <c:v>43985.60197546296</c:v>
                </c:pt>
                <c:pt idx="1735">
                  <c:v>43985.604833449077</c:v>
                </c:pt>
                <c:pt idx="1736">
                  <c:v>43985.626782407409</c:v>
                </c:pt>
                <c:pt idx="1737">
                  <c:v>43985.629641203705</c:v>
                </c:pt>
                <c:pt idx="1738">
                  <c:v>43985.631076388891</c:v>
                </c:pt>
                <c:pt idx="1739">
                  <c:v>43985.668217592596</c:v>
                </c:pt>
                <c:pt idx="1740">
                  <c:v>43985.693090277775</c:v>
                </c:pt>
                <c:pt idx="1741">
                  <c:v>43985.694513888891</c:v>
                </c:pt>
                <c:pt idx="1742">
                  <c:v>43985.695937500001</c:v>
                </c:pt>
                <c:pt idx="1743">
                  <c:v>43985.697372685187</c:v>
                </c:pt>
                <c:pt idx="1744">
                  <c:v>43985.737550231483</c:v>
                </c:pt>
                <c:pt idx="1745">
                  <c:v>43985.738979282411</c:v>
                </c:pt>
                <c:pt idx="1746">
                  <c:v>43985.800532407404</c:v>
                </c:pt>
                <c:pt idx="1747">
                  <c:v>43985.803390046298</c:v>
                </c:pt>
                <c:pt idx="1748">
                  <c:v>43985.83017361111</c:v>
                </c:pt>
                <c:pt idx="1749">
                  <c:v>43985.898240740738</c:v>
                </c:pt>
                <c:pt idx="1750">
                  <c:v>43985.899629629632</c:v>
                </c:pt>
                <c:pt idx="1751">
                  <c:v>43985.901018518518</c:v>
                </c:pt>
                <c:pt idx="1752">
                  <c:v>43985.966504629629</c:v>
                </c:pt>
                <c:pt idx="1753">
                  <c:v>43985.969363425924</c:v>
                </c:pt>
                <c:pt idx="1754">
                  <c:v>43985.970023148147</c:v>
                </c:pt>
                <c:pt idx="1755">
                  <c:v>43986.033888888887</c:v>
                </c:pt>
                <c:pt idx="1756">
                  <c:v>43986.035324074073</c:v>
                </c:pt>
                <c:pt idx="1757">
                  <c:v>43986.499243171296</c:v>
                </c:pt>
                <c:pt idx="1758">
                  <c:v>43986.500672222224</c:v>
                </c:pt>
                <c:pt idx="1759">
                  <c:v>43986.502101157406</c:v>
                </c:pt>
                <c:pt idx="1760">
                  <c:v>43986.567023263888</c:v>
                </c:pt>
                <c:pt idx="1761">
                  <c:v>43986.568451851854</c:v>
                </c:pt>
                <c:pt idx="1762">
                  <c:v>43986.569872685184</c:v>
                </c:pt>
                <c:pt idx="1763">
                  <c:v>43986.569880324074</c:v>
                </c:pt>
                <c:pt idx="1764">
                  <c:v>43986.59412037037</c:v>
                </c:pt>
                <c:pt idx="1765">
                  <c:v>43986.596979166665</c:v>
                </c:pt>
                <c:pt idx="1766">
                  <c:v>43986.636666666665</c:v>
                </c:pt>
                <c:pt idx="1767">
                  <c:v>43986.636668749998</c:v>
                </c:pt>
                <c:pt idx="1768">
                  <c:v>43986.638097569441</c:v>
                </c:pt>
                <c:pt idx="1769">
                  <c:v>43986.659525462965</c:v>
                </c:pt>
                <c:pt idx="1770">
                  <c:v>43986.660960648151</c:v>
                </c:pt>
                <c:pt idx="1771">
                  <c:v>43986.663819444446</c:v>
                </c:pt>
                <c:pt idx="1772">
                  <c:v>43986.700242476851</c:v>
                </c:pt>
                <c:pt idx="1773">
                  <c:v>43986.703100115737</c:v>
                </c:pt>
                <c:pt idx="1774">
                  <c:v>43986.704528935188</c:v>
                </c:pt>
                <c:pt idx="1775">
                  <c:v>43986.727395833332</c:v>
                </c:pt>
                <c:pt idx="1776">
                  <c:v>43986.730254629627</c:v>
                </c:pt>
                <c:pt idx="1777">
                  <c:v>43986.766698263891</c:v>
                </c:pt>
                <c:pt idx="1778">
                  <c:v>43986.769556597224</c:v>
                </c:pt>
                <c:pt idx="1779">
                  <c:v>43986.770985532406</c:v>
                </c:pt>
                <c:pt idx="1780">
                  <c:v>43986.772407407407</c:v>
                </c:pt>
                <c:pt idx="1781">
                  <c:v>43986.796701388892</c:v>
                </c:pt>
                <c:pt idx="1782">
                  <c:v>43986.798136574071</c:v>
                </c:pt>
                <c:pt idx="1783">
                  <c:v>43986.835964120372</c:v>
                </c:pt>
                <c:pt idx="1784">
                  <c:v>43986.837393287038</c:v>
                </c:pt>
                <c:pt idx="1785">
                  <c:v>43986.863113425927</c:v>
                </c:pt>
                <c:pt idx="1786">
                  <c:v>43986.864537037036</c:v>
                </c:pt>
                <c:pt idx="1787">
                  <c:v>43986.865972222222</c:v>
                </c:pt>
                <c:pt idx="1788">
                  <c:v>43986.867395833331</c:v>
                </c:pt>
                <c:pt idx="1789">
                  <c:v>43986.930902777778</c:v>
                </c:pt>
                <c:pt idx="1790">
                  <c:v>43986.933749999997</c:v>
                </c:pt>
                <c:pt idx="1791">
                  <c:v>43987.465365972224</c:v>
                </c:pt>
                <c:pt idx="1792">
                  <c:v>43987.466794560183</c:v>
                </c:pt>
                <c:pt idx="1793">
                  <c:v>43987.535380555557</c:v>
                </c:pt>
                <c:pt idx="1794">
                  <c:v>43987.597202199075</c:v>
                </c:pt>
                <c:pt idx="1795">
                  <c:v>43987.600059722223</c:v>
                </c:pt>
                <c:pt idx="1796">
                  <c:v>43987.601488425928</c:v>
                </c:pt>
                <c:pt idx="1797">
                  <c:v>43987.670071875</c:v>
                </c:pt>
                <c:pt idx="1798">
                  <c:v>43987.73578761574</c:v>
                </c:pt>
                <c:pt idx="1799">
                  <c:v>43987.799803819442</c:v>
                </c:pt>
                <c:pt idx="1800">
                  <c:v>43987.801194097221</c:v>
                </c:pt>
                <c:pt idx="1801">
                  <c:v>43987.995127314818</c:v>
                </c:pt>
                <c:pt idx="1802">
                  <c:v>43988.43277777778</c:v>
                </c:pt>
                <c:pt idx="1803">
                  <c:v>43988.566387847219</c:v>
                </c:pt>
                <c:pt idx="1804">
                  <c:v>43988.569245486113</c:v>
                </c:pt>
                <c:pt idx="1805">
                  <c:v>43988.633557407411</c:v>
                </c:pt>
                <c:pt idx="1806">
                  <c:v>43988.634986689816</c:v>
                </c:pt>
                <c:pt idx="1807">
                  <c:v>43988.699761574077</c:v>
                </c:pt>
                <c:pt idx="1808">
                  <c:v>43988.702619675925</c:v>
                </c:pt>
                <c:pt idx="1809">
                  <c:v>43988.755474537036</c:v>
                </c:pt>
                <c:pt idx="1810">
                  <c:v>43988.756909722222</c:v>
                </c:pt>
                <c:pt idx="1811">
                  <c:v>43988.767025810186</c:v>
                </c:pt>
                <c:pt idx="1812">
                  <c:v>43988.768454282406</c:v>
                </c:pt>
                <c:pt idx="1813">
                  <c:v>43988.769882870372</c:v>
                </c:pt>
                <c:pt idx="1814">
                  <c:v>43988.832741666665</c:v>
                </c:pt>
                <c:pt idx="1815">
                  <c:v>43988.834170949071</c:v>
                </c:pt>
                <c:pt idx="1816">
                  <c:v>43988.961643518516</c:v>
                </c:pt>
                <c:pt idx="1817">
                  <c:v>43989.024502314816</c:v>
                </c:pt>
                <c:pt idx="1818">
                  <c:v>43989.025937500002</c:v>
                </c:pt>
                <c:pt idx="1819">
                  <c:v>43989.027361111112</c:v>
                </c:pt>
                <c:pt idx="1820">
                  <c:v>43989.028796296298</c:v>
                </c:pt>
                <c:pt idx="1821">
                  <c:v>43989.46624652778</c:v>
                </c:pt>
                <c:pt idx="1822">
                  <c:v>43989.531966550923</c:v>
                </c:pt>
                <c:pt idx="1823">
                  <c:v>43989.599797569441</c:v>
                </c:pt>
                <c:pt idx="1824">
                  <c:v>43989.601225925922</c:v>
                </c:pt>
                <c:pt idx="1825">
                  <c:v>43989.665509259263</c:v>
                </c:pt>
                <c:pt idx="1826">
                  <c:v>43989.665514236112</c:v>
                </c:pt>
                <c:pt idx="1827">
                  <c:v>43989.666943171294</c:v>
                </c:pt>
                <c:pt idx="1828">
                  <c:v>43989.724085648151</c:v>
                </c:pt>
                <c:pt idx="1829">
                  <c:v>43989.734089120371</c:v>
                </c:pt>
                <c:pt idx="1830">
                  <c:v>43989.798379398148</c:v>
                </c:pt>
                <c:pt idx="1831">
                  <c:v>43989.799807986114</c:v>
                </c:pt>
                <c:pt idx="1832">
                  <c:v>43989.801236921296</c:v>
                </c:pt>
                <c:pt idx="1833">
                  <c:v>43990.098958333336</c:v>
                </c:pt>
                <c:pt idx="1834">
                  <c:v>43990.429664236108</c:v>
                </c:pt>
                <c:pt idx="1835">
                  <c:v>43990.431092708335</c:v>
                </c:pt>
                <c:pt idx="1836">
                  <c:v>43990.563946759263</c:v>
                </c:pt>
                <c:pt idx="1837">
                  <c:v>43990.563955439815</c:v>
                </c:pt>
                <c:pt idx="1838">
                  <c:v>43990.565383680558</c:v>
                </c:pt>
                <c:pt idx="1839">
                  <c:v>43990.56711851852</c:v>
                </c:pt>
                <c:pt idx="1840">
                  <c:v>43990.581400462965</c:v>
                </c:pt>
                <c:pt idx="1841">
                  <c:v>43990.591412037036</c:v>
                </c:pt>
                <c:pt idx="1842">
                  <c:v>43990.629981828701</c:v>
                </c:pt>
                <c:pt idx="1843">
                  <c:v>43990.631411111113</c:v>
                </c:pt>
                <c:pt idx="1844">
                  <c:v>43990.631412037037</c:v>
                </c:pt>
                <c:pt idx="1845">
                  <c:v>43990.632839120372</c:v>
                </c:pt>
                <c:pt idx="1846">
                  <c:v>43990.634267939815</c:v>
                </c:pt>
                <c:pt idx="1847">
                  <c:v>43990.690011574072</c:v>
                </c:pt>
                <c:pt idx="1848">
                  <c:v>43990.697160532407</c:v>
                </c:pt>
                <c:pt idx="1849">
                  <c:v>43990.698588888888</c:v>
                </c:pt>
                <c:pt idx="1850">
                  <c:v>43990.753831018519</c:v>
                </c:pt>
                <c:pt idx="1851">
                  <c:v>43990.755266203705</c:v>
                </c:pt>
                <c:pt idx="1852">
                  <c:v>43990.765267708332</c:v>
                </c:pt>
                <c:pt idx="1853">
                  <c:v>43990.766696643521</c:v>
                </c:pt>
                <c:pt idx="1854">
                  <c:v>43990.768125462964</c:v>
                </c:pt>
                <c:pt idx="1855">
                  <c:v>43990.86377314815</c:v>
                </c:pt>
                <c:pt idx="1856">
                  <c:v>43991.462452893516</c:v>
                </c:pt>
                <c:pt idx="1857">
                  <c:v>43991.463843287034</c:v>
                </c:pt>
                <c:pt idx="1858">
                  <c:v>43991.48883101852</c:v>
                </c:pt>
                <c:pt idx="1859">
                  <c:v>43991.490219907406</c:v>
                </c:pt>
                <c:pt idx="1860">
                  <c:v>43991.491608796299</c:v>
                </c:pt>
                <c:pt idx="1861">
                  <c:v>43991.527732986113</c:v>
                </c:pt>
                <c:pt idx="1862">
                  <c:v>43991.529123263892</c:v>
                </c:pt>
                <c:pt idx="1863">
                  <c:v>43991.53051365741</c:v>
                </c:pt>
                <c:pt idx="1864">
                  <c:v>43991.531904050928</c:v>
                </c:pt>
                <c:pt idx="1865">
                  <c:v>43991.554189814815</c:v>
                </c:pt>
                <c:pt idx="1866">
                  <c:v>43991.555613425924</c:v>
                </c:pt>
                <c:pt idx="1867">
                  <c:v>43991.55704861111</c:v>
                </c:pt>
                <c:pt idx="1868">
                  <c:v>43991.558472222219</c:v>
                </c:pt>
                <c:pt idx="1869">
                  <c:v>43991.558472222219</c:v>
                </c:pt>
                <c:pt idx="1870">
                  <c:v>43991.597048611111</c:v>
                </c:pt>
                <c:pt idx="1871">
                  <c:v>43991.598476851854</c:v>
                </c:pt>
                <c:pt idx="1872">
                  <c:v>43991.599905439813</c:v>
                </c:pt>
                <c:pt idx="1873">
                  <c:v>43991.622754629629</c:v>
                </c:pt>
                <c:pt idx="1874">
                  <c:v>43991.625613425924</c:v>
                </c:pt>
                <c:pt idx="1875">
                  <c:v>43991.62704861111</c:v>
                </c:pt>
                <c:pt idx="1876">
                  <c:v>43991.691574074073</c:v>
                </c:pt>
                <c:pt idx="1877">
                  <c:v>43991.692997685182</c:v>
                </c:pt>
                <c:pt idx="1878">
                  <c:v>43991.731689814813</c:v>
                </c:pt>
                <c:pt idx="1879">
                  <c:v>43991.733127662039</c:v>
                </c:pt>
                <c:pt idx="1880">
                  <c:v>43991.73455671296</c:v>
                </c:pt>
                <c:pt idx="1881">
                  <c:v>43991.758842592593</c:v>
                </c:pt>
                <c:pt idx="1882">
                  <c:v>43991.826273148145</c:v>
                </c:pt>
                <c:pt idx="1883">
                  <c:v>43991.830555555556</c:v>
                </c:pt>
                <c:pt idx="1884">
                  <c:v>43991.831990740742</c:v>
                </c:pt>
                <c:pt idx="1885">
                  <c:v>43991.894861111112</c:v>
                </c:pt>
                <c:pt idx="1886">
                  <c:v>43991.896284722221</c:v>
                </c:pt>
                <c:pt idx="1887">
                  <c:v>43991.926296296297</c:v>
                </c:pt>
                <c:pt idx="1888">
                  <c:v>43992.428474652777</c:v>
                </c:pt>
                <c:pt idx="1889">
                  <c:v>43992.431332870372</c:v>
                </c:pt>
                <c:pt idx="1890">
                  <c:v>43992.495765162035</c:v>
                </c:pt>
                <c:pt idx="1891">
                  <c:v>43992.497195833334</c:v>
                </c:pt>
                <c:pt idx="1892">
                  <c:v>43992.498623263891</c:v>
                </c:pt>
                <c:pt idx="1893">
                  <c:v>43992.520057870373</c:v>
                </c:pt>
                <c:pt idx="1894">
                  <c:v>43992.521493055552</c:v>
                </c:pt>
                <c:pt idx="1895">
                  <c:v>43992.524351851855</c:v>
                </c:pt>
                <c:pt idx="1896">
                  <c:v>43992.560080439813</c:v>
                </c:pt>
                <c:pt idx="1897">
                  <c:v>43992.561509606479</c:v>
                </c:pt>
                <c:pt idx="1898">
                  <c:v>43992.562939814816</c:v>
                </c:pt>
                <c:pt idx="1899">
                  <c:v>43992.562939814816</c:v>
                </c:pt>
                <c:pt idx="1900">
                  <c:v>43992.564509143522</c:v>
                </c:pt>
                <c:pt idx="1901">
                  <c:v>43992.587384259263</c:v>
                </c:pt>
                <c:pt idx="1902">
                  <c:v>43992.590243055558</c:v>
                </c:pt>
                <c:pt idx="1903">
                  <c:v>43992.591666666667</c:v>
                </c:pt>
                <c:pt idx="1904">
                  <c:v>43992.593101851853</c:v>
                </c:pt>
                <c:pt idx="1905">
                  <c:v>43992.627397685188</c:v>
                </c:pt>
                <c:pt idx="1906">
                  <c:v>43992.628826851855</c:v>
                </c:pt>
                <c:pt idx="1907">
                  <c:v>43992.630255902775</c:v>
                </c:pt>
                <c:pt idx="1908">
                  <c:v>43992.630474537036</c:v>
                </c:pt>
                <c:pt idx="1909">
                  <c:v>43992.633114236109</c:v>
                </c:pt>
                <c:pt idx="1910">
                  <c:v>43992.6559837963</c:v>
                </c:pt>
                <c:pt idx="1911">
                  <c:v>43992.664884259262</c:v>
                </c:pt>
                <c:pt idx="1912">
                  <c:v>43992.694641087961</c:v>
                </c:pt>
                <c:pt idx="1913">
                  <c:v>43992.698928472222</c:v>
                </c:pt>
                <c:pt idx="1914">
                  <c:v>43992.700357638889</c:v>
                </c:pt>
                <c:pt idx="1915">
                  <c:v>43992.724652777775</c:v>
                </c:pt>
                <c:pt idx="1916">
                  <c:v>43992.726087962961</c:v>
                </c:pt>
                <c:pt idx="1917">
                  <c:v>43992.727523148147</c:v>
                </c:pt>
                <c:pt idx="1918">
                  <c:v>43992.761819791667</c:v>
                </c:pt>
                <c:pt idx="1919">
                  <c:v>43992.763248842595</c:v>
                </c:pt>
                <c:pt idx="1920">
                  <c:v>43992.764678125001</c:v>
                </c:pt>
                <c:pt idx="1921">
                  <c:v>43992.791828703703</c:v>
                </c:pt>
                <c:pt idx="1922">
                  <c:v>43992.793263888889</c:v>
                </c:pt>
                <c:pt idx="1923">
                  <c:v>43992.794687499998</c:v>
                </c:pt>
                <c:pt idx="1924">
                  <c:v>43992.796111111114</c:v>
                </c:pt>
                <c:pt idx="1925">
                  <c:v>43992.858599537038</c:v>
                </c:pt>
                <c:pt idx="1926">
                  <c:v>43992.861458333333</c:v>
                </c:pt>
                <c:pt idx="1927">
                  <c:v>43992.862881944442</c:v>
                </c:pt>
                <c:pt idx="1928">
                  <c:v>43992.927175925928</c:v>
                </c:pt>
                <c:pt idx="1929">
                  <c:v>43992.928599537037</c:v>
                </c:pt>
                <c:pt idx="1930">
                  <c:v>43993.392494675929</c:v>
                </c:pt>
                <c:pt idx="1931">
                  <c:v>43993.395352083331</c:v>
                </c:pt>
                <c:pt idx="1932">
                  <c:v>43993.461147916663</c:v>
                </c:pt>
                <c:pt idx="1933">
                  <c:v>43993.462576736114</c:v>
                </c:pt>
                <c:pt idx="1934">
                  <c:v>43993.486863425926</c:v>
                </c:pt>
                <c:pt idx="1935">
                  <c:v>43993.488287037035</c:v>
                </c:pt>
                <c:pt idx="1936">
                  <c:v>43993.489722222221</c:v>
                </c:pt>
                <c:pt idx="1937">
                  <c:v>43993.525444212966</c:v>
                </c:pt>
                <c:pt idx="1938">
                  <c:v>43993.526872685186</c:v>
                </c:pt>
                <c:pt idx="1939">
                  <c:v>43993.528301273145</c:v>
                </c:pt>
                <c:pt idx="1940">
                  <c:v>43993.52972997685</c:v>
                </c:pt>
                <c:pt idx="1941">
                  <c:v>43993.554016203707</c:v>
                </c:pt>
                <c:pt idx="1942">
                  <c:v>43993.595702546299</c:v>
                </c:pt>
                <c:pt idx="1943">
                  <c:v>43993.597131365743</c:v>
                </c:pt>
                <c:pt idx="1944">
                  <c:v>43993.598560300925</c:v>
                </c:pt>
                <c:pt idx="1945">
                  <c:v>43993.621423611112</c:v>
                </c:pt>
                <c:pt idx="1946">
                  <c:v>43993.625706018516</c:v>
                </c:pt>
                <c:pt idx="1947">
                  <c:v>43993.661541666668</c:v>
                </c:pt>
                <c:pt idx="1948">
                  <c:v>43993.662962962961</c:v>
                </c:pt>
                <c:pt idx="1949">
                  <c:v>43993.662970254627</c:v>
                </c:pt>
                <c:pt idx="1950">
                  <c:v>43993.664398842593</c:v>
                </c:pt>
                <c:pt idx="1951">
                  <c:v>43993.690115740741</c:v>
                </c:pt>
                <c:pt idx="1952">
                  <c:v>43993.69153935185</c:v>
                </c:pt>
                <c:pt idx="1953">
                  <c:v>43993.730237847223</c:v>
                </c:pt>
                <c:pt idx="1954">
                  <c:v>43993.731666435182</c:v>
                </c:pt>
                <c:pt idx="1955">
                  <c:v>43993.757384259261</c:v>
                </c:pt>
                <c:pt idx="1956">
                  <c:v>43993.82402777778</c:v>
                </c:pt>
                <c:pt idx="1957">
                  <c:v>43993.82545138889</c:v>
                </c:pt>
                <c:pt idx="1958">
                  <c:v>43993.826886574076</c:v>
                </c:pt>
                <c:pt idx="1959">
                  <c:v>43993.828310185185</c:v>
                </c:pt>
                <c:pt idx="1960">
                  <c:v>43993.829733796294</c:v>
                </c:pt>
                <c:pt idx="1961">
                  <c:v>43993.856886574074</c:v>
                </c:pt>
                <c:pt idx="1962">
                  <c:v>43993.856886574074</c:v>
                </c:pt>
                <c:pt idx="1963">
                  <c:v>43993.895462962966</c:v>
                </c:pt>
                <c:pt idx="1964">
                  <c:v>43994.359785879627</c:v>
                </c:pt>
                <c:pt idx="1965">
                  <c:v>43994.424622916667</c:v>
                </c:pt>
                <c:pt idx="1966">
                  <c:v>43994.428908564812</c:v>
                </c:pt>
                <c:pt idx="1967">
                  <c:v>43994.453194444446</c:v>
                </c:pt>
                <c:pt idx="1968">
                  <c:v>43994.454629629632</c:v>
                </c:pt>
                <c:pt idx="1969">
                  <c:v>43994.491936574072</c:v>
                </c:pt>
                <c:pt idx="1970">
                  <c:v>43994.493365046299</c:v>
                </c:pt>
                <c:pt idx="1971">
                  <c:v>43994.497651041667</c:v>
                </c:pt>
                <c:pt idx="1972">
                  <c:v>43994.562542245367</c:v>
                </c:pt>
                <c:pt idx="1973">
                  <c:v>43994.563970254632</c:v>
                </c:pt>
                <c:pt idx="1974">
                  <c:v>43994.618263888886</c:v>
                </c:pt>
                <c:pt idx="1975">
                  <c:v>43994.619687500002</c:v>
                </c:pt>
                <c:pt idx="1976">
                  <c:v>43994.628267939814</c:v>
                </c:pt>
                <c:pt idx="1977">
                  <c:v>43994.63112662037</c:v>
                </c:pt>
                <c:pt idx="1978">
                  <c:v>43994.695174074077</c:v>
                </c:pt>
                <c:pt idx="1979">
                  <c:v>43994.696603356482</c:v>
                </c:pt>
                <c:pt idx="1980">
                  <c:v>43994.954097222224</c:v>
                </c:pt>
                <c:pt idx="1981">
                  <c:v>43994.955520833333</c:v>
                </c:pt>
                <c:pt idx="1982">
                  <c:v>43994.956956018519</c:v>
                </c:pt>
                <c:pt idx="1983">
                  <c:v>43995.326666666668</c:v>
                </c:pt>
                <c:pt idx="1984">
                  <c:v>43995.326666666668</c:v>
                </c:pt>
                <c:pt idx="1985">
                  <c:v>43995.390871296295</c:v>
                </c:pt>
                <c:pt idx="1986">
                  <c:v>43995.395157523148</c:v>
                </c:pt>
                <c:pt idx="1987">
                  <c:v>43995.46088958333</c:v>
                </c:pt>
                <c:pt idx="1988">
                  <c:v>43995.52519039352</c:v>
                </c:pt>
                <c:pt idx="1989">
                  <c:v>43995.526608796295</c:v>
                </c:pt>
                <c:pt idx="1990">
                  <c:v>43995.528047685184</c:v>
                </c:pt>
                <c:pt idx="1991">
                  <c:v>43995.592782060186</c:v>
                </c:pt>
                <c:pt idx="1992">
                  <c:v>43995.594210763891</c:v>
                </c:pt>
                <c:pt idx="1993">
                  <c:v>43995.595639930558</c:v>
                </c:pt>
                <c:pt idx="1994">
                  <c:v>43995.65994513889</c:v>
                </c:pt>
                <c:pt idx="1995">
                  <c:v>43995.662802777777</c:v>
                </c:pt>
                <c:pt idx="1996">
                  <c:v>43996.493611111109</c:v>
                </c:pt>
                <c:pt idx="1997">
                  <c:v>43996.493611805556</c:v>
                </c:pt>
                <c:pt idx="1998">
                  <c:v>43996.495040740738</c:v>
                </c:pt>
                <c:pt idx="1999">
                  <c:v>43996.55945601852</c:v>
                </c:pt>
                <c:pt idx="2000">
                  <c:v>43996.55945601852</c:v>
                </c:pt>
                <c:pt idx="2001">
                  <c:v>43996.560887962965</c:v>
                </c:pt>
                <c:pt idx="2002">
                  <c:v>43996.56231666667</c:v>
                </c:pt>
                <c:pt idx="2003">
                  <c:v>43996.626620370371</c:v>
                </c:pt>
                <c:pt idx="2004">
                  <c:v>43996.626620370371</c:v>
                </c:pt>
                <c:pt idx="2005">
                  <c:v>43996.628050462961</c:v>
                </c:pt>
                <c:pt idx="2006">
                  <c:v>43996.629479282405</c:v>
                </c:pt>
                <c:pt idx="2007">
                  <c:v>43997.322942129627</c:v>
                </c:pt>
                <c:pt idx="2008">
                  <c:v>43997.324371064817</c:v>
                </c:pt>
                <c:pt idx="2009">
                  <c:v>43997.325799999999</c:v>
                </c:pt>
                <c:pt idx="2010">
                  <c:v>43997.389508217595</c:v>
                </c:pt>
                <c:pt idx="2011">
                  <c:v>43997.3909369213</c:v>
                </c:pt>
                <c:pt idx="2012">
                  <c:v>43997.393784722219</c:v>
                </c:pt>
                <c:pt idx="2013">
                  <c:v>43997.393793981479</c:v>
                </c:pt>
                <c:pt idx="2014">
                  <c:v>43997.416250000002</c:v>
                </c:pt>
                <c:pt idx="2015">
                  <c:v>43997.417685185188</c:v>
                </c:pt>
                <c:pt idx="2016">
                  <c:v>43997.419108796297</c:v>
                </c:pt>
                <c:pt idx="2017">
                  <c:v>43997.456275925928</c:v>
                </c:pt>
                <c:pt idx="2018">
                  <c:v>43997.457696759258</c:v>
                </c:pt>
                <c:pt idx="2019">
                  <c:v>43997.457704398148</c:v>
                </c:pt>
                <c:pt idx="2020">
                  <c:v>43997.459131944444</c:v>
                </c:pt>
                <c:pt idx="2021">
                  <c:v>43997.460561574073</c:v>
                </c:pt>
                <c:pt idx="2022">
                  <c:v>43997.461990277778</c:v>
                </c:pt>
                <c:pt idx="2023">
                  <c:v>43997.483414351853</c:v>
                </c:pt>
                <c:pt idx="2024">
                  <c:v>43997.486273148148</c:v>
                </c:pt>
                <c:pt idx="2025">
                  <c:v>43997.487708333334</c:v>
                </c:pt>
                <c:pt idx="2026">
                  <c:v>43997.523431944443</c:v>
                </c:pt>
                <c:pt idx="2027">
                  <c:v>43997.524860300924</c:v>
                </c:pt>
                <c:pt idx="2028">
                  <c:v>43997.524861111109</c:v>
                </c:pt>
                <c:pt idx="2029">
                  <c:v>43997.524861111109</c:v>
                </c:pt>
                <c:pt idx="2030">
                  <c:v>43997.524861111109</c:v>
                </c:pt>
                <c:pt idx="2031">
                  <c:v>43997.526284722226</c:v>
                </c:pt>
                <c:pt idx="2032">
                  <c:v>43997.527717245372</c:v>
                </c:pt>
                <c:pt idx="2033">
                  <c:v>43997.529145717592</c:v>
                </c:pt>
                <c:pt idx="2034">
                  <c:v>43997.552037037036</c:v>
                </c:pt>
                <c:pt idx="2035">
                  <c:v>43997.554895833331</c:v>
                </c:pt>
                <c:pt idx="2036">
                  <c:v>43997.583460648151</c:v>
                </c:pt>
                <c:pt idx="2037">
                  <c:v>43997.592038888892</c:v>
                </c:pt>
                <c:pt idx="2038">
                  <c:v>43997.593460648146</c:v>
                </c:pt>
                <c:pt idx="2039">
                  <c:v>43997.593467245373</c:v>
                </c:pt>
                <c:pt idx="2040">
                  <c:v>43997.594895486109</c:v>
                </c:pt>
                <c:pt idx="2041">
                  <c:v>43997.596319444441</c:v>
                </c:pt>
                <c:pt idx="2042">
                  <c:v>43997.620613425926</c:v>
                </c:pt>
                <c:pt idx="2043">
                  <c:v>43997.622048611112</c:v>
                </c:pt>
                <c:pt idx="2044">
                  <c:v>43997.657767129633</c:v>
                </c:pt>
                <c:pt idx="2045">
                  <c:v>43997.659196064815</c:v>
                </c:pt>
                <c:pt idx="2046">
                  <c:v>43997.660624884258</c:v>
                </c:pt>
                <c:pt idx="2047">
                  <c:v>43997.662053935186</c:v>
                </c:pt>
                <c:pt idx="2048">
                  <c:v>43997.6877662037</c:v>
                </c:pt>
                <c:pt idx="2049">
                  <c:v>43997.689201388886</c:v>
                </c:pt>
                <c:pt idx="2050">
                  <c:v>43997.690625000003</c:v>
                </c:pt>
                <c:pt idx="2051">
                  <c:v>43997.692060185182</c:v>
                </c:pt>
                <c:pt idx="2052">
                  <c:v>43998.421410532406</c:v>
                </c:pt>
                <c:pt idx="2053">
                  <c:v>43998.424267129631</c:v>
                </c:pt>
                <c:pt idx="2054">
                  <c:v>43998.427203935185</c:v>
                </c:pt>
                <c:pt idx="2055">
                  <c:v>43998.488206018519</c:v>
                </c:pt>
                <c:pt idx="2056">
                  <c:v>43998.489641203705</c:v>
                </c:pt>
                <c:pt idx="2057">
                  <c:v>43998.489641782406</c:v>
                </c:pt>
                <c:pt idx="2058">
                  <c:v>43998.491064814814</c:v>
                </c:pt>
                <c:pt idx="2059">
                  <c:v>43998.491070023148</c:v>
                </c:pt>
                <c:pt idx="2060">
                  <c:v>43998.492488425924</c:v>
                </c:pt>
                <c:pt idx="2061">
                  <c:v>43998.49249837963</c:v>
                </c:pt>
                <c:pt idx="2062">
                  <c:v>43998.493923611109</c:v>
                </c:pt>
                <c:pt idx="2063">
                  <c:v>43998.493926967596</c:v>
                </c:pt>
                <c:pt idx="2064">
                  <c:v>43998.516782407409</c:v>
                </c:pt>
                <c:pt idx="2065">
                  <c:v>43998.518217592595</c:v>
                </c:pt>
                <c:pt idx="2066">
                  <c:v>43998.556077430556</c:v>
                </c:pt>
                <c:pt idx="2067">
                  <c:v>43998.557506481484</c:v>
                </c:pt>
                <c:pt idx="2068">
                  <c:v>43998.558935532405</c:v>
                </c:pt>
                <c:pt idx="2069">
                  <c:v>43998.561793171299</c:v>
                </c:pt>
                <c:pt idx="2070">
                  <c:v>43998.561793981484</c:v>
                </c:pt>
                <c:pt idx="2071">
                  <c:v>43998.585011574076</c:v>
                </c:pt>
                <c:pt idx="2072">
                  <c:v>43998.586435185185</c:v>
                </c:pt>
                <c:pt idx="2073">
                  <c:v>43998.587870370371</c:v>
                </c:pt>
                <c:pt idx="2074">
                  <c:v>43998.62358796296</c:v>
                </c:pt>
                <c:pt idx="2075">
                  <c:v>43998.623596180558</c:v>
                </c:pt>
                <c:pt idx="2076">
                  <c:v>43998.625025462963</c:v>
                </c:pt>
                <c:pt idx="2077">
                  <c:v>43998.626454513891</c:v>
                </c:pt>
                <c:pt idx="2078">
                  <c:v>43998.655034722222</c:v>
                </c:pt>
                <c:pt idx="2079">
                  <c:v>43998.656469907408</c:v>
                </c:pt>
                <c:pt idx="2080">
                  <c:v>43998.722187500003</c:v>
                </c:pt>
                <c:pt idx="2081">
                  <c:v>43998.723622685182</c:v>
                </c:pt>
                <c:pt idx="2082">
                  <c:v>43998.725046296298</c:v>
                </c:pt>
                <c:pt idx="2083">
                  <c:v>43998.787928240738</c:v>
                </c:pt>
                <c:pt idx="2084">
                  <c:v>43998.789351851854</c:v>
                </c:pt>
                <c:pt idx="2085">
                  <c:v>43998.79078703704</c:v>
                </c:pt>
                <c:pt idx="2086">
                  <c:v>43999.319902430558</c:v>
                </c:pt>
                <c:pt idx="2087">
                  <c:v>43999.321331134262</c:v>
                </c:pt>
                <c:pt idx="2088">
                  <c:v>43999.387067013886</c:v>
                </c:pt>
                <c:pt idx="2089">
                  <c:v>43999.388495833336</c:v>
                </c:pt>
                <c:pt idx="2090">
                  <c:v>43999.39135416667</c:v>
                </c:pt>
                <c:pt idx="2091">
                  <c:v>43999.392777777779</c:v>
                </c:pt>
                <c:pt idx="2092">
                  <c:v>43999.457077777777</c:v>
                </c:pt>
                <c:pt idx="2093">
                  <c:v>43999.523801041665</c:v>
                </c:pt>
                <c:pt idx="2094">
                  <c:v>43999.525229861109</c:v>
                </c:pt>
                <c:pt idx="2095">
                  <c:v>43999.526658796298</c:v>
                </c:pt>
                <c:pt idx="2096">
                  <c:v>43999.578877314816</c:v>
                </c:pt>
                <c:pt idx="2097">
                  <c:v>43999.580312500002</c:v>
                </c:pt>
                <c:pt idx="2098">
                  <c:v>43999.618888888886</c:v>
                </c:pt>
                <c:pt idx="2099">
                  <c:v>43999.686296296299</c:v>
                </c:pt>
                <c:pt idx="2100">
                  <c:v>43999.687731481485</c:v>
                </c:pt>
                <c:pt idx="2101">
                  <c:v>43999.689155092594</c:v>
                </c:pt>
                <c:pt idx="2102">
                  <c:v>43999.753125000003</c:v>
                </c:pt>
                <c:pt idx="2103">
                  <c:v>43999.754548611112</c:v>
                </c:pt>
                <c:pt idx="2104">
                  <c:v>43999.755972222221</c:v>
                </c:pt>
                <c:pt idx="2105">
                  <c:v>43999.757407407407</c:v>
                </c:pt>
                <c:pt idx="2106">
                  <c:v>43999.758831018517</c:v>
                </c:pt>
                <c:pt idx="2107">
                  <c:v>43999.784560185188</c:v>
                </c:pt>
                <c:pt idx="2108">
                  <c:v>43999.821712962963</c:v>
                </c:pt>
                <c:pt idx="2109">
                  <c:v>44000.28634363426</c:v>
                </c:pt>
                <c:pt idx="2110">
                  <c:v>44000.290629629628</c:v>
                </c:pt>
                <c:pt idx="2111">
                  <c:v>44000.351868865742</c:v>
                </c:pt>
                <c:pt idx="2112">
                  <c:v>44000.353297337962</c:v>
                </c:pt>
                <c:pt idx="2113">
                  <c:v>44000.354725810183</c:v>
                </c:pt>
                <c:pt idx="2114">
                  <c:v>44000.356154745372</c:v>
                </c:pt>
                <c:pt idx="2115">
                  <c:v>44000.38045138889</c:v>
                </c:pt>
                <c:pt idx="2116">
                  <c:v>44000.381874999999</c:v>
                </c:pt>
                <c:pt idx="2117">
                  <c:v>44000.383310185185</c:v>
                </c:pt>
                <c:pt idx="2118">
                  <c:v>44000.384733796294</c:v>
                </c:pt>
                <c:pt idx="2119">
                  <c:v>44000.421898148146</c:v>
                </c:pt>
                <c:pt idx="2120">
                  <c:v>44000.421898148146</c:v>
                </c:pt>
                <c:pt idx="2121">
                  <c:v>44000.423327430559</c:v>
                </c:pt>
                <c:pt idx="2122">
                  <c:v>44000.424756712964</c:v>
                </c:pt>
                <c:pt idx="2123">
                  <c:v>44000.447615740741</c:v>
                </c:pt>
                <c:pt idx="2124">
                  <c:v>44000.451909722222</c:v>
                </c:pt>
                <c:pt idx="2125">
                  <c:v>44000.515775462962</c:v>
                </c:pt>
                <c:pt idx="2126">
                  <c:v>44000.556273148148</c:v>
                </c:pt>
                <c:pt idx="2127">
                  <c:v>44000.556277777781</c:v>
                </c:pt>
                <c:pt idx="2128">
                  <c:v>44000.557696759257</c:v>
                </c:pt>
                <c:pt idx="2129">
                  <c:v>44000.557706481479</c:v>
                </c:pt>
                <c:pt idx="2130">
                  <c:v>44000.559131944443</c:v>
                </c:pt>
                <c:pt idx="2131">
                  <c:v>44000.559135300929</c:v>
                </c:pt>
                <c:pt idx="2132">
                  <c:v>44000.584861111114</c:v>
                </c:pt>
                <c:pt idx="2133">
                  <c:v>44000.586284722223</c:v>
                </c:pt>
                <c:pt idx="2134">
                  <c:v>44000.622010300925</c:v>
                </c:pt>
                <c:pt idx="2135">
                  <c:v>44000.62343900463</c:v>
                </c:pt>
                <c:pt idx="2136">
                  <c:v>44000.624867939812</c:v>
                </c:pt>
                <c:pt idx="2137">
                  <c:v>44000.652094907404</c:v>
                </c:pt>
                <c:pt idx="2138">
                  <c:v>44000.65353009259</c:v>
                </c:pt>
                <c:pt idx="2139">
                  <c:v>44000.654953703706</c:v>
                </c:pt>
                <c:pt idx="2140">
                  <c:v>44000.673530092594</c:v>
                </c:pt>
                <c:pt idx="2141">
                  <c:v>44000.67496527778</c:v>
                </c:pt>
                <c:pt idx="2142">
                  <c:v>44000.717835648145</c:v>
                </c:pt>
                <c:pt idx="2143">
                  <c:v>44000.720694444448</c:v>
                </c:pt>
                <c:pt idx="2144">
                  <c:v>44000.722118055557</c:v>
                </c:pt>
                <c:pt idx="2145">
                  <c:v>44000.723553240743</c:v>
                </c:pt>
                <c:pt idx="2146">
                  <c:v>44000.788368055553</c:v>
                </c:pt>
                <c:pt idx="2147">
                  <c:v>44000.946250000001</c:v>
                </c:pt>
                <c:pt idx="2148">
                  <c:v>44001.255857986114</c:v>
                </c:pt>
                <c:pt idx="2149">
                  <c:v>44001.31873298611</c:v>
                </c:pt>
                <c:pt idx="2150">
                  <c:v>44001.321590277781</c:v>
                </c:pt>
                <c:pt idx="2151">
                  <c:v>44001.324447453706</c:v>
                </c:pt>
                <c:pt idx="2152">
                  <c:v>44001.347303240742</c:v>
                </c:pt>
                <c:pt idx="2153">
                  <c:v>44001.350162037037</c:v>
                </c:pt>
                <c:pt idx="2154">
                  <c:v>44001.390064699073</c:v>
                </c:pt>
                <c:pt idx="2155">
                  <c:v>44001.412928240738</c:v>
                </c:pt>
                <c:pt idx="2156">
                  <c:v>44001.414351851854</c:v>
                </c:pt>
                <c:pt idx="2157">
                  <c:v>44001.41578703704</c:v>
                </c:pt>
                <c:pt idx="2158">
                  <c:v>44001.452691319442</c:v>
                </c:pt>
                <c:pt idx="2159">
                  <c:v>44001.454120023147</c:v>
                </c:pt>
                <c:pt idx="2160">
                  <c:v>44001.455549189814</c:v>
                </c:pt>
                <c:pt idx="2161">
                  <c:v>44001.456978009257</c:v>
                </c:pt>
                <c:pt idx="2162">
                  <c:v>44001.458406944446</c:v>
                </c:pt>
                <c:pt idx="2163">
                  <c:v>44001.482685185183</c:v>
                </c:pt>
                <c:pt idx="2164">
                  <c:v>44001.484120370369</c:v>
                </c:pt>
                <c:pt idx="2165">
                  <c:v>44001.520805092594</c:v>
                </c:pt>
                <c:pt idx="2166">
                  <c:v>44001.522234027776</c:v>
                </c:pt>
                <c:pt idx="2167">
                  <c:v>44001.525091435185</c:v>
                </c:pt>
                <c:pt idx="2168">
                  <c:v>44001.526516203703</c:v>
                </c:pt>
                <c:pt idx="2169">
                  <c:v>44001.549502314818</c:v>
                </c:pt>
                <c:pt idx="2170">
                  <c:v>44001.550925925927</c:v>
                </c:pt>
                <c:pt idx="2171">
                  <c:v>44001.587490509257</c:v>
                </c:pt>
                <c:pt idx="2172">
                  <c:v>44001.5889193287</c:v>
                </c:pt>
                <c:pt idx="2173">
                  <c:v>44001.590348032405</c:v>
                </c:pt>
                <c:pt idx="2174">
                  <c:v>44001.591776851848</c:v>
                </c:pt>
                <c:pt idx="2175">
                  <c:v>44001.687523148146</c:v>
                </c:pt>
                <c:pt idx="2176">
                  <c:v>44002.223287037035</c:v>
                </c:pt>
                <c:pt idx="2177">
                  <c:v>44002.224722222221</c:v>
                </c:pt>
                <c:pt idx="2178">
                  <c:v>44002.290462962963</c:v>
                </c:pt>
                <c:pt idx="2179">
                  <c:v>44002.372013888889</c:v>
                </c:pt>
                <c:pt idx="2180">
                  <c:v>44002.420590277776</c:v>
                </c:pt>
                <c:pt idx="2181">
                  <c:v>44002.487754629627</c:v>
                </c:pt>
                <c:pt idx="2182">
                  <c:v>44002.487754629627</c:v>
                </c:pt>
                <c:pt idx="2183">
                  <c:v>44002.552060185182</c:v>
                </c:pt>
                <c:pt idx="2184">
                  <c:v>44002.553483796299</c:v>
                </c:pt>
                <c:pt idx="2185">
                  <c:v>44002.554918981485</c:v>
                </c:pt>
                <c:pt idx="2186">
                  <c:v>44002.556348842591</c:v>
                </c:pt>
                <c:pt idx="2187">
                  <c:v>44002.748333333337</c:v>
                </c:pt>
                <c:pt idx="2188">
                  <c:v>44003.318888888891</c:v>
                </c:pt>
                <c:pt idx="2189">
                  <c:v>44003.3203125</c:v>
                </c:pt>
                <c:pt idx="2190">
                  <c:v>44003.321747685186</c:v>
                </c:pt>
                <c:pt idx="2191">
                  <c:v>44003.387501620367</c:v>
                </c:pt>
                <c:pt idx="2192">
                  <c:v>44003.450381944444</c:v>
                </c:pt>
                <c:pt idx="2193">
                  <c:v>44003.451805555553</c:v>
                </c:pt>
                <c:pt idx="2194">
                  <c:v>44003.453229166669</c:v>
                </c:pt>
                <c:pt idx="2195">
                  <c:v>44003.519641203704</c:v>
                </c:pt>
                <c:pt idx="2196">
                  <c:v>44003.522507407404</c:v>
                </c:pt>
                <c:pt idx="2197">
                  <c:v>44003.779432870368</c:v>
                </c:pt>
                <c:pt idx="2198">
                  <c:v>44003.780856481484</c:v>
                </c:pt>
                <c:pt idx="2199">
                  <c:v>44003.78229166667</c:v>
                </c:pt>
                <c:pt idx="2200">
                  <c:v>44004.35537002315</c:v>
                </c:pt>
                <c:pt idx="2201">
                  <c:v>44004.355370370373</c:v>
                </c:pt>
                <c:pt idx="2202">
                  <c:v>44004.376793981479</c:v>
                </c:pt>
                <c:pt idx="2203">
                  <c:v>44004.378229166665</c:v>
                </c:pt>
                <c:pt idx="2204">
                  <c:v>44004.379652777781</c:v>
                </c:pt>
                <c:pt idx="2205">
                  <c:v>44004.38108796296</c:v>
                </c:pt>
                <c:pt idx="2206">
                  <c:v>44004.382511574076</c:v>
                </c:pt>
                <c:pt idx="2207">
                  <c:v>44004.41609953704</c:v>
                </c:pt>
                <c:pt idx="2208">
                  <c:v>44004.417528703707</c:v>
                </c:pt>
                <c:pt idx="2209">
                  <c:v>44004.421814814814</c:v>
                </c:pt>
                <c:pt idx="2210">
                  <c:v>44004.444675925923</c:v>
                </c:pt>
                <c:pt idx="2211">
                  <c:v>44004.447523148148</c:v>
                </c:pt>
                <c:pt idx="2212">
                  <c:v>44004.448958333334</c:v>
                </c:pt>
                <c:pt idx="2213">
                  <c:v>44004.483252314814</c:v>
                </c:pt>
                <c:pt idx="2214">
                  <c:v>44004.484675925924</c:v>
                </c:pt>
                <c:pt idx="2215">
                  <c:v>44004.486114236111</c:v>
                </c:pt>
                <c:pt idx="2216">
                  <c:v>44004.487542939816</c:v>
                </c:pt>
                <c:pt idx="2217">
                  <c:v>44004.490393518521</c:v>
                </c:pt>
                <c:pt idx="2218">
                  <c:v>44004.514687499999</c:v>
                </c:pt>
                <c:pt idx="2219">
                  <c:v>44004.516111111108</c:v>
                </c:pt>
                <c:pt idx="2220">
                  <c:v>44004.553382754631</c:v>
                </c:pt>
                <c:pt idx="2221">
                  <c:v>44004.554811689814</c:v>
                </c:pt>
                <c:pt idx="2222">
                  <c:v>44004.580648148149</c:v>
                </c:pt>
                <c:pt idx="2223">
                  <c:v>44004.582071759258</c:v>
                </c:pt>
                <c:pt idx="2224">
                  <c:v>44004.583506944444</c:v>
                </c:pt>
                <c:pt idx="2225">
                  <c:v>44004.584930555553</c:v>
                </c:pt>
                <c:pt idx="2226">
                  <c:v>44004.649247685185</c:v>
                </c:pt>
                <c:pt idx="2227">
                  <c:v>44004.650682870371</c:v>
                </c:pt>
                <c:pt idx="2228">
                  <c:v>44004.652106481481</c:v>
                </c:pt>
                <c:pt idx="2229">
                  <c:v>44004.719270833331</c:v>
                </c:pt>
                <c:pt idx="2230">
                  <c:v>44005.182649189817</c:v>
                </c:pt>
                <c:pt idx="2231">
                  <c:v>44005.275636574072</c:v>
                </c:pt>
                <c:pt idx="2232">
                  <c:v>44005.277071759258</c:v>
                </c:pt>
                <c:pt idx="2233">
                  <c:v>44005.319949189812</c:v>
                </c:pt>
                <c:pt idx="2234">
                  <c:v>44005.342800925922</c:v>
                </c:pt>
                <c:pt idx="2235">
                  <c:v>44005.344236111108</c:v>
                </c:pt>
                <c:pt idx="2236">
                  <c:v>44005.345659722225</c:v>
                </c:pt>
                <c:pt idx="2237">
                  <c:v>44005.347094907411</c:v>
                </c:pt>
                <c:pt idx="2238">
                  <c:v>44005.3828125</c:v>
                </c:pt>
                <c:pt idx="2239">
                  <c:v>44005.382818981481</c:v>
                </c:pt>
                <c:pt idx="2240">
                  <c:v>44005.384247685186</c:v>
                </c:pt>
                <c:pt idx="2241">
                  <c:v>44005.384247685186</c:v>
                </c:pt>
                <c:pt idx="2242">
                  <c:v>44005.385671296295</c:v>
                </c:pt>
                <c:pt idx="2243">
                  <c:v>44005.385676851853</c:v>
                </c:pt>
                <c:pt idx="2244">
                  <c:v>44005.40996527778</c:v>
                </c:pt>
                <c:pt idx="2245">
                  <c:v>44005.41138888889</c:v>
                </c:pt>
                <c:pt idx="2246">
                  <c:v>44005.414247685185</c:v>
                </c:pt>
                <c:pt idx="2247">
                  <c:v>44005.448541666665</c:v>
                </c:pt>
                <c:pt idx="2248">
                  <c:v>44005.44997858796</c:v>
                </c:pt>
                <c:pt idx="2249">
                  <c:v>44005.452835763892</c:v>
                </c:pt>
                <c:pt idx="2250">
                  <c:v>44005.455682870372</c:v>
                </c:pt>
                <c:pt idx="2251">
                  <c:v>44005.455682870372</c:v>
                </c:pt>
                <c:pt idx="2252">
                  <c:v>44005.47855324074</c:v>
                </c:pt>
                <c:pt idx="2253">
                  <c:v>44005.481412037036</c:v>
                </c:pt>
                <c:pt idx="2254">
                  <c:v>44005.516918981484</c:v>
                </c:pt>
                <c:pt idx="2255">
                  <c:v>44005.518347569443</c:v>
                </c:pt>
                <c:pt idx="2256">
                  <c:v>44005.547048611108</c:v>
                </c:pt>
                <c:pt idx="2257">
                  <c:v>44005.548472222225</c:v>
                </c:pt>
                <c:pt idx="2258">
                  <c:v>44005.614328703705</c:v>
                </c:pt>
                <c:pt idx="2259">
                  <c:v>44005.615763888891</c:v>
                </c:pt>
                <c:pt idx="2260">
                  <c:v>44005.6171875</c:v>
                </c:pt>
                <c:pt idx="2261">
                  <c:v>44005.618622685186</c:v>
                </c:pt>
                <c:pt idx="2262">
                  <c:v>44006.214671643516</c:v>
                </c:pt>
                <c:pt idx="2263">
                  <c:v>44006.214671643516</c:v>
                </c:pt>
                <c:pt idx="2264">
                  <c:v>44006.218959259262</c:v>
                </c:pt>
                <c:pt idx="2265">
                  <c:v>44006.218959259262</c:v>
                </c:pt>
                <c:pt idx="2266">
                  <c:v>44006.241828703707</c:v>
                </c:pt>
                <c:pt idx="2267">
                  <c:v>44006.243252314816</c:v>
                </c:pt>
                <c:pt idx="2268">
                  <c:v>44006.244687500002</c:v>
                </c:pt>
                <c:pt idx="2269">
                  <c:v>44006.284719097224</c:v>
                </c:pt>
                <c:pt idx="2270">
                  <c:v>44006.286148263891</c:v>
                </c:pt>
                <c:pt idx="2271">
                  <c:v>44006.309016203704</c:v>
                </c:pt>
                <c:pt idx="2272">
                  <c:v>44006.310439814813</c:v>
                </c:pt>
                <c:pt idx="2273">
                  <c:v>44006.311874999999</c:v>
                </c:pt>
                <c:pt idx="2274">
                  <c:v>44006.313298611109</c:v>
                </c:pt>
                <c:pt idx="2275">
                  <c:v>44006.34808541667</c:v>
                </c:pt>
                <c:pt idx="2276">
                  <c:v>44006.445381944446</c:v>
                </c:pt>
                <c:pt idx="2277">
                  <c:v>44006.446805555555</c:v>
                </c:pt>
                <c:pt idx="2278">
                  <c:v>44006.472013888888</c:v>
                </c:pt>
                <c:pt idx="2279">
                  <c:v>44006.484871875</c:v>
                </c:pt>
                <c:pt idx="2280">
                  <c:v>44006.486300231481</c:v>
                </c:pt>
                <c:pt idx="2281">
                  <c:v>44006.512141203704</c:v>
                </c:pt>
                <c:pt idx="2282">
                  <c:v>44006.513564814813</c:v>
                </c:pt>
                <c:pt idx="2283">
                  <c:v>44006.514999999999</c:v>
                </c:pt>
                <c:pt idx="2284">
                  <c:v>44006.579409722224</c:v>
                </c:pt>
                <c:pt idx="2285">
                  <c:v>44006.58084490741</c:v>
                </c:pt>
                <c:pt idx="2286">
                  <c:v>44006.582268518519</c:v>
                </c:pt>
                <c:pt idx="2287">
                  <c:v>44006.647777777776</c:v>
                </c:pt>
                <c:pt idx="2288">
                  <c:v>44006.649212962962</c:v>
                </c:pt>
                <c:pt idx="2289">
                  <c:v>44006.742303240739</c:v>
                </c:pt>
                <c:pt idx="2290">
                  <c:v>44006.745162037034</c:v>
                </c:pt>
                <c:pt idx="2291">
                  <c:v>44006.74659722222</c:v>
                </c:pt>
                <c:pt idx="2292">
                  <c:v>44007.24590277778</c:v>
                </c:pt>
                <c:pt idx="2293">
                  <c:v>44007.24732638889</c:v>
                </c:pt>
                <c:pt idx="2294">
                  <c:v>44007.248761574076</c:v>
                </c:pt>
                <c:pt idx="2295">
                  <c:v>44007.250185185185</c:v>
                </c:pt>
                <c:pt idx="2296">
                  <c:v>44007.25304398148</c:v>
                </c:pt>
                <c:pt idx="2297">
                  <c:v>44007.27447916667</c:v>
                </c:pt>
                <c:pt idx="2298">
                  <c:v>44007.275914351849</c:v>
                </c:pt>
                <c:pt idx="2299">
                  <c:v>44007.340208333335</c:v>
                </c:pt>
                <c:pt idx="2300">
                  <c:v>44007.341643518521</c:v>
                </c:pt>
                <c:pt idx="2301">
                  <c:v>44007.34306712963</c:v>
                </c:pt>
                <c:pt idx="2302">
                  <c:v>44007.344502314816</c:v>
                </c:pt>
                <c:pt idx="2303">
                  <c:v>44007.345925925925</c:v>
                </c:pt>
                <c:pt idx="2304">
                  <c:v>44007.409270833334</c:v>
                </c:pt>
                <c:pt idx="2305">
                  <c:v>44007.412141203706</c:v>
                </c:pt>
                <c:pt idx="2306">
                  <c:v>44007.43822916667</c:v>
                </c:pt>
                <c:pt idx="2307">
                  <c:v>44007.439652777779</c:v>
                </c:pt>
                <c:pt idx="2308">
                  <c:v>44007.441076388888</c:v>
                </c:pt>
                <c:pt idx="2309">
                  <c:v>44007.451088541668</c:v>
                </c:pt>
                <c:pt idx="2310">
                  <c:v>44007.452633564812</c:v>
                </c:pt>
                <c:pt idx="2311">
                  <c:v>44007.478356481479</c:v>
                </c:pt>
                <c:pt idx="2312">
                  <c:v>44007.479780092595</c:v>
                </c:pt>
                <c:pt idx="2313">
                  <c:v>44007.517814120372</c:v>
                </c:pt>
                <c:pt idx="2314">
                  <c:v>44007.545081018521</c:v>
                </c:pt>
                <c:pt idx="2315">
                  <c:v>44007.547939814816</c:v>
                </c:pt>
                <c:pt idx="2316">
                  <c:v>44007.549363425926</c:v>
                </c:pt>
                <c:pt idx="2317">
                  <c:v>44007.612476851849</c:v>
                </c:pt>
                <c:pt idx="2318">
                  <c:v>44007.615335648145</c:v>
                </c:pt>
                <c:pt idx="2319">
                  <c:v>44007.616770833331</c:v>
                </c:pt>
                <c:pt idx="2320">
                  <c:v>44007.6796412037</c:v>
                </c:pt>
                <c:pt idx="2321">
                  <c:v>44007.682500000003</c:v>
                </c:pt>
                <c:pt idx="2322">
                  <c:v>44008.1470505787</c:v>
                </c:pt>
                <c:pt idx="2323">
                  <c:v>44008.211355208332</c:v>
                </c:pt>
                <c:pt idx="2324">
                  <c:v>44008.214212962965</c:v>
                </c:pt>
                <c:pt idx="2325">
                  <c:v>44008.214213657404</c:v>
                </c:pt>
                <c:pt idx="2326">
                  <c:v>44008.215643055555</c:v>
                </c:pt>
                <c:pt idx="2327">
                  <c:v>44008.21707071759</c:v>
                </c:pt>
                <c:pt idx="2328">
                  <c:v>44008.241597222222</c:v>
                </c:pt>
                <c:pt idx="2329">
                  <c:v>44008.284582523149</c:v>
                </c:pt>
                <c:pt idx="2330">
                  <c:v>44008.307430555556</c:v>
                </c:pt>
                <c:pt idx="2331">
                  <c:v>44008.308865740742</c:v>
                </c:pt>
                <c:pt idx="2332">
                  <c:v>44008.310289351852</c:v>
                </c:pt>
                <c:pt idx="2333">
                  <c:v>44008.311724537038</c:v>
                </c:pt>
                <c:pt idx="2334">
                  <c:v>44008.346018518518</c:v>
                </c:pt>
                <c:pt idx="2335">
                  <c:v>44008.346018865741</c:v>
                </c:pt>
                <c:pt idx="2336">
                  <c:v>44008.347447453707</c:v>
                </c:pt>
                <c:pt idx="2337">
                  <c:v>44008.350300925929</c:v>
                </c:pt>
                <c:pt idx="2338">
                  <c:v>44008.351734143522</c:v>
                </c:pt>
                <c:pt idx="2339">
                  <c:v>44008.374583333331</c:v>
                </c:pt>
                <c:pt idx="2340">
                  <c:v>44008.377442129633</c:v>
                </c:pt>
                <c:pt idx="2341">
                  <c:v>44008.406608796293</c:v>
                </c:pt>
                <c:pt idx="2342">
                  <c:v>44008.41519097222</c:v>
                </c:pt>
                <c:pt idx="2343">
                  <c:v>44008.418048495369</c:v>
                </c:pt>
                <c:pt idx="2344">
                  <c:v>44008.41946759259</c:v>
                </c:pt>
                <c:pt idx="2345">
                  <c:v>44008.48102835648</c:v>
                </c:pt>
                <c:pt idx="2346">
                  <c:v>44008.482457175924</c:v>
                </c:pt>
                <c:pt idx="2347">
                  <c:v>44008.48388576389</c:v>
                </c:pt>
                <c:pt idx="2348">
                  <c:v>44008.485313310186</c:v>
                </c:pt>
                <c:pt idx="2349">
                  <c:v>44008.609826388885</c:v>
                </c:pt>
                <c:pt idx="2350">
                  <c:v>44008.782384259262</c:v>
                </c:pt>
                <c:pt idx="2351">
                  <c:v>44009.112666203706</c:v>
                </c:pt>
                <c:pt idx="2352">
                  <c:v>44009.114094907411</c:v>
                </c:pt>
                <c:pt idx="2353">
                  <c:v>44009.178167361111</c:v>
                </c:pt>
                <c:pt idx="2354">
                  <c:v>44009.179596064816</c:v>
                </c:pt>
                <c:pt idx="2355">
                  <c:v>44009.181018518517</c:v>
                </c:pt>
                <c:pt idx="2356">
                  <c:v>44009.181024999998</c:v>
                </c:pt>
                <c:pt idx="2357">
                  <c:v>44009.182453819441</c:v>
                </c:pt>
                <c:pt idx="2358">
                  <c:v>44009.183877314812</c:v>
                </c:pt>
                <c:pt idx="2359">
                  <c:v>44009.244530902775</c:v>
                </c:pt>
                <c:pt idx="2360">
                  <c:v>44009.245920370369</c:v>
                </c:pt>
                <c:pt idx="2361">
                  <c:v>44009.248690162036</c:v>
                </c:pt>
                <c:pt idx="2362">
                  <c:v>44009.25008020833</c:v>
                </c:pt>
                <c:pt idx="2363">
                  <c:v>44009.251469907409</c:v>
                </c:pt>
                <c:pt idx="2364">
                  <c:v>44009.252858796295</c:v>
                </c:pt>
                <c:pt idx="2365">
                  <c:v>44009.275081018517</c:v>
                </c:pt>
                <c:pt idx="2366">
                  <c:v>44009.311168981483</c:v>
                </c:pt>
                <c:pt idx="2367">
                  <c:v>44009.311172337962</c:v>
                </c:pt>
                <c:pt idx="2368">
                  <c:v>44009.312592592592</c:v>
                </c:pt>
                <c:pt idx="2369">
                  <c:v>44009.312601273145</c:v>
                </c:pt>
                <c:pt idx="2370">
                  <c:v>44009.314027777778</c:v>
                </c:pt>
                <c:pt idx="2371">
                  <c:v>44009.316887615743</c:v>
                </c:pt>
                <c:pt idx="2372">
                  <c:v>44009.37908796296</c:v>
                </c:pt>
                <c:pt idx="2373">
                  <c:v>44009.380509259259</c:v>
                </c:pt>
                <c:pt idx="2374">
                  <c:v>44009.380515625002</c:v>
                </c:pt>
                <c:pt idx="2375">
                  <c:v>44009.381944675923</c:v>
                </c:pt>
                <c:pt idx="2376">
                  <c:v>44009.383373379627</c:v>
                </c:pt>
                <c:pt idx="2377">
                  <c:v>44009.445810648147</c:v>
                </c:pt>
                <c:pt idx="2378">
                  <c:v>44009.447239351852</c:v>
                </c:pt>
                <c:pt idx="2379">
                  <c:v>44009.450097222223</c:v>
                </c:pt>
                <c:pt idx="2380">
                  <c:v>44009.546296296299</c:v>
                </c:pt>
                <c:pt idx="2381">
                  <c:v>44010.080092592594</c:v>
                </c:pt>
                <c:pt idx="2382">
                  <c:v>44010.216053240743</c:v>
                </c:pt>
                <c:pt idx="2383">
                  <c:v>44010.217476851853</c:v>
                </c:pt>
                <c:pt idx="2384">
                  <c:v>44010.402037037034</c:v>
                </c:pt>
                <c:pt idx="2385">
                  <c:v>44010.40347222222</c:v>
                </c:pt>
                <c:pt idx="2386">
                  <c:v>44010.415879166663</c:v>
                </c:pt>
                <c:pt idx="2387">
                  <c:v>44010.735972222225</c:v>
                </c:pt>
                <c:pt idx="2388">
                  <c:v>44011.109434375001</c:v>
                </c:pt>
                <c:pt idx="2389">
                  <c:v>44011.110863773145</c:v>
                </c:pt>
                <c:pt idx="2390">
                  <c:v>44011.175160416664</c:v>
                </c:pt>
                <c:pt idx="2391">
                  <c:v>44011.178017708335</c:v>
                </c:pt>
                <c:pt idx="2392">
                  <c:v>44011.179446527778</c:v>
                </c:pt>
                <c:pt idx="2393">
                  <c:v>44011.182303240741</c:v>
                </c:pt>
                <c:pt idx="2394">
                  <c:v>44011.20516203704</c:v>
                </c:pt>
                <c:pt idx="2395">
                  <c:v>44011.245289351849</c:v>
                </c:pt>
                <c:pt idx="2396">
                  <c:v>44011.245294791668</c:v>
                </c:pt>
                <c:pt idx="2397">
                  <c:v>44011.248151851854</c:v>
                </c:pt>
                <c:pt idx="2398">
                  <c:v>44011.269583333335</c:v>
                </c:pt>
                <c:pt idx="2399">
                  <c:v>44011.271006944444</c:v>
                </c:pt>
                <c:pt idx="2400">
                  <c:v>44011.27244212963</c:v>
                </c:pt>
                <c:pt idx="2401">
                  <c:v>44011.273865740739</c:v>
                </c:pt>
                <c:pt idx="2402">
                  <c:v>44011.275289351855</c:v>
                </c:pt>
                <c:pt idx="2403">
                  <c:v>44011.312447800927</c:v>
                </c:pt>
                <c:pt idx="2404">
                  <c:v>44011.31387662037</c:v>
                </c:pt>
                <c:pt idx="2405">
                  <c:v>44011.315305208336</c:v>
                </c:pt>
                <c:pt idx="2406">
                  <c:v>44011.338159722225</c:v>
                </c:pt>
                <c:pt idx="2407">
                  <c:v>44011.339583333334</c:v>
                </c:pt>
                <c:pt idx="2408">
                  <c:v>44011.34101851852</c:v>
                </c:pt>
                <c:pt idx="2409">
                  <c:v>44011.342442129629</c:v>
                </c:pt>
                <c:pt idx="2410">
                  <c:v>44011.366851851853</c:v>
                </c:pt>
                <c:pt idx="2411">
                  <c:v>44011.368391203701</c:v>
                </c:pt>
                <c:pt idx="2412">
                  <c:v>44011.369826388887</c:v>
                </c:pt>
                <c:pt idx="2413">
                  <c:v>44011.379946527777</c:v>
                </c:pt>
                <c:pt idx="2414">
                  <c:v>44011.38280486111</c:v>
                </c:pt>
                <c:pt idx="2415">
                  <c:v>44011.408518518518</c:v>
                </c:pt>
                <c:pt idx="2416">
                  <c:v>44011.409942129627</c:v>
                </c:pt>
                <c:pt idx="2417">
                  <c:v>44011.445659722223</c:v>
                </c:pt>
                <c:pt idx="2418">
                  <c:v>44011.541400462964</c:v>
                </c:pt>
                <c:pt idx="2419">
                  <c:v>44011.542824074073</c:v>
                </c:pt>
                <c:pt idx="2420">
                  <c:v>44011.544259259259</c:v>
                </c:pt>
                <c:pt idx="2421">
                  <c:v>44011.610092592593</c:v>
                </c:pt>
                <c:pt idx="2422">
                  <c:v>44011.611527777779</c:v>
                </c:pt>
                <c:pt idx="2423">
                  <c:v>44011.637361111112</c:v>
                </c:pt>
                <c:pt idx="2424">
                  <c:v>44011.638796296298</c:v>
                </c:pt>
                <c:pt idx="2425">
                  <c:v>44011.640219907407</c:v>
                </c:pt>
                <c:pt idx="2426">
                  <c:v>44011.641643518517</c:v>
                </c:pt>
                <c:pt idx="2427">
                  <c:v>44012.1487037037</c:v>
                </c:pt>
                <c:pt idx="2428">
                  <c:v>44012.172986111109</c:v>
                </c:pt>
                <c:pt idx="2429">
                  <c:v>44012.210138888891</c:v>
                </c:pt>
                <c:pt idx="2430">
                  <c:v>44012.210138888891</c:v>
                </c:pt>
                <c:pt idx="2431">
                  <c:v>44012.211574074077</c:v>
                </c:pt>
                <c:pt idx="2432">
                  <c:v>44012.215856481482</c:v>
                </c:pt>
                <c:pt idx="2433">
                  <c:v>44012.23877314815</c:v>
                </c:pt>
                <c:pt idx="2434">
                  <c:v>44012.240208333336</c:v>
                </c:pt>
                <c:pt idx="2435">
                  <c:v>44012.278784722221</c:v>
                </c:pt>
                <c:pt idx="2436">
                  <c:v>44012.333090277774</c:v>
                </c:pt>
                <c:pt idx="2437">
                  <c:v>44012.334513888891</c:v>
                </c:pt>
                <c:pt idx="2438">
                  <c:v>44012.344513888886</c:v>
                </c:pt>
                <c:pt idx="2439">
                  <c:v>44012.344521412037</c:v>
                </c:pt>
                <c:pt idx="2440">
                  <c:v>44012.345950578703</c:v>
                </c:pt>
                <c:pt idx="2441">
                  <c:v>44012.348807870374</c:v>
                </c:pt>
                <c:pt idx="2442">
                  <c:v>44012.348807870374</c:v>
                </c:pt>
                <c:pt idx="2443">
                  <c:v>44012.374525462961</c:v>
                </c:pt>
                <c:pt idx="2444">
                  <c:v>44012.410262152778</c:v>
                </c:pt>
                <c:pt idx="2445">
                  <c:v>44012.411691435183</c:v>
                </c:pt>
                <c:pt idx="2446">
                  <c:v>44012.414548379631</c:v>
                </c:pt>
                <c:pt idx="2447">
                  <c:v>44012.440833333334</c:v>
                </c:pt>
                <c:pt idx="2448">
                  <c:v>44012.443692129629</c:v>
                </c:pt>
                <c:pt idx="2449">
                  <c:v>44012.507835648146</c:v>
                </c:pt>
                <c:pt idx="2450">
                  <c:v>44012.509259259263</c:v>
                </c:pt>
                <c:pt idx="2451">
                  <c:v>44012.509259259263</c:v>
                </c:pt>
                <c:pt idx="2452">
                  <c:v>44012.574999999997</c:v>
                </c:pt>
                <c:pt idx="2453">
                  <c:v>44012.576435185183</c:v>
                </c:pt>
                <c:pt idx="2454">
                  <c:v>44012.5778587963</c:v>
                </c:pt>
                <c:pt idx="2455">
                  <c:v>44013.10837962963</c:v>
                </c:pt>
                <c:pt idx="2456">
                  <c:v>44013.135520833333</c:v>
                </c:pt>
                <c:pt idx="2457">
                  <c:v>44013.138379629629</c:v>
                </c:pt>
                <c:pt idx="2458">
                  <c:v>44013.174097222225</c:v>
                </c:pt>
                <c:pt idx="2459">
                  <c:v>44013.17695601852</c:v>
                </c:pt>
                <c:pt idx="2460">
                  <c:v>44013.194097222222</c:v>
                </c:pt>
                <c:pt idx="2461">
                  <c:v>44013.201238425929</c:v>
                </c:pt>
                <c:pt idx="2462">
                  <c:v>44013.204097222224</c:v>
                </c:pt>
                <c:pt idx="2463">
                  <c:v>44013.207071759258</c:v>
                </c:pt>
                <c:pt idx="2464">
                  <c:v>44013.244340277779</c:v>
                </c:pt>
                <c:pt idx="2465">
                  <c:v>44013.244340277779</c:v>
                </c:pt>
                <c:pt idx="2466">
                  <c:v>44013.268634259257</c:v>
                </c:pt>
                <c:pt idx="2467">
                  <c:v>44013.270069444443</c:v>
                </c:pt>
                <c:pt idx="2468">
                  <c:v>44013.271493055552</c:v>
                </c:pt>
                <c:pt idx="2469">
                  <c:v>44013.272916666669</c:v>
                </c:pt>
                <c:pt idx="2470">
                  <c:v>44013.301504629628</c:v>
                </c:pt>
                <c:pt idx="2471">
                  <c:v>44013.301504629628</c:v>
                </c:pt>
                <c:pt idx="2472">
                  <c:v>44013.31150462963</c:v>
                </c:pt>
                <c:pt idx="2473">
                  <c:v>44013.340081018519</c:v>
                </c:pt>
                <c:pt idx="2474">
                  <c:v>44013.375807407407</c:v>
                </c:pt>
                <c:pt idx="2475">
                  <c:v>44013.377235995373</c:v>
                </c:pt>
                <c:pt idx="2476">
                  <c:v>44013.378664583332</c:v>
                </c:pt>
                <c:pt idx="2477">
                  <c:v>44013.405925925923</c:v>
                </c:pt>
                <c:pt idx="2478">
                  <c:v>44013.408784722225</c:v>
                </c:pt>
                <c:pt idx="2479">
                  <c:v>44013.571979166663</c:v>
                </c:pt>
                <c:pt idx="2480">
                  <c:v>44013.571979166663</c:v>
                </c:pt>
                <c:pt idx="2481">
                  <c:v>44014.008240740739</c:v>
                </c:pt>
                <c:pt idx="2482">
                  <c:v>44014.008240740739</c:v>
                </c:pt>
                <c:pt idx="2483">
                  <c:v>44014.072542708331</c:v>
                </c:pt>
                <c:pt idx="2484">
                  <c:v>44014.073970717589</c:v>
                </c:pt>
                <c:pt idx="2485">
                  <c:v>44014.07539953704</c:v>
                </c:pt>
                <c:pt idx="2486">
                  <c:v>44014.076828472222</c:v>
                </c:pt>
                <c:pt idx="2487">
                  <c:v>44014.102546296293</c:v>
                </c:pt>
                <c:pt idx="2488">
                  <c:v>44014.14003923611</c:v>
                </c:pt>
                <c:pt idx="2489">
                  <c:v>44014.142217476852</c:v>
                </c:pt>
                <c:pt idx="2490">
                  <c:v>44014.143645370372</c:v>
                </c:pt>
                <c:pt idx="2491">
                  <c:v>44014.144780092596</c:v>
                </c:pt>
                <c:pt idx="2492">
                  <c:v>44014.145074189815</c:v>
                </c:pt>
                <c:pt idx="2493">
                  <c:v>44014.166504629633</c:v>
                </c:pt>
                <c:pt idx="2494">
                  <c:v>44014.167928240742</c:v>
                </c:pt>
                <c:pt idx="2495">
                  <c:v>44014.169363425928</c:v>
                </c:pt>
                <c:pt idx="2496">
                  <c:v>44014.172222222223</c:v>
                </c:pt>
                <c:pt idx="2497">
                  <c:v>44014.206517824074</c:v>
                </c:pt>
                <c:pt idx="2498">
                  <c:v>44014.207945949071</c:v>
                </c:pt>
                <c:pt idx="2499">
                  <c:v>44014.210804166665</c:v>
                </c:pt>
                <c:pt idx="2500">
                  <c:v>44014.235092592593</c:v>
                </c:pt>
                <c:pt idx="2501">
                  <c:v>44014.236516203702</c:v>
                </c:pt>
                <c:pt idx="2502">
                  <c:v>44014.273678356483</c:v>
                </c:pt>
                <c:pt idx="2503">
                  <c:v>44014.275107291665</c:v>
                </c:pt>
                <c:pt idx="2504">
                  <c:v>44014.27653599537</c:v>
                </c:pt>
                <c:pt idx="2505">
                  <c:v>44014.303680555553</c:v>
                </c:pt>
                <c:pt idx="2506">
                  <c:v>44014.305115740739</c:v>
                </c:pt>
                <c:pt idx="2507">
                  <c:v>44014.330833333333</c:v>
                </c:pt>
                <c:pt idx="2508">
                  <c:v>44014.332268518519</c:v>
                </c:pt>
                <c:pt idx="2509">
                  <c:v>44014.333692129629</c:v>
                </c:pt>
                <c:pt idx="2510">
                  <c:v>44014.343696064818</c:v>
                </c:pt>
                <c:pt idx="2511">
                  <c:v>44014.346553703705</c:v>
                </c:pt>
                <c:pt idx="2512">
                  <c:v>44014.370844907404</c:v>
                </c:pt>
                <c:pt idx="2513">
                  <c:v>44014.37226851852</c:v>
                </c:pt>
                <c:pt idx="2514">
                  <c:v>44014.373703703706</c:v>
                </c:pt>
                <c:pt idx="2515">
                  <c:v>44014.409427893515</c:v>
                </c:pt>
                <c:pt idx="2516">
                  <c:v>44014.410856712966</c:v>
                </c:pt>
                <c:pt idx="2517">
                  <c:v>44014.439432870371</c:v>
                </c:pt>
                <c:pt idx="2518">
                  <c:v>44014.44085648148</c:v>
                </c:pt>
                <c:pt idx="2519">
                  <c:v>44014.442291666666</c:v>
                </c:pt>
                <c:pt idx="2520">
                  <c:v>44014.509687500002</c:v>
                </c:pt>
                <c:pt idx="2521">
                  <c:v>44014.511111111111</c:v>
                </c:pt>
                <c:pt idx="2522">
                  <c:v>44014.574120370373</c:v>
                </c:pt>
                <c:pt idx="2523">
                  <c:v>44014.575543981482</c:v>
                </c:pt>
                <c:pt idx="2524">
                  <c:v>44014.601388888892</c:v>
                </c:pt>
                <c:pt idx="2525">
                  <c:v>44014.60423611111</c:v>
                </c:pt>
                <c:pt idx="2526">
                  <c:v>44014.605671296296</c:v>
                </c:pt>
                <c:pt idx="2527">
                  <c:v>44015.107442129629</c:v>
                </c:pt>
                <c:pt idx="2528">
                  <c:v>44015.108865740738</c:v>
                </c:pt>
                <c:pt idx="2529">
                  <c:v>44015.180300925924</c:v>
                </c:pt>
                <c:pt idx="2530">
                  <c:v>44015.240798611114</c:v>
                </c:pt>
                <c:pt idx="2531">
                  <c:v>44015.242222222223</c:v>
                </c:pt>
                <c:pt idx="2532">
                  <c:v>44015.30028935185</c:v>
                </c:pt>
                <c:pt idx="2533">
                  <c:v>44015.308621064818</c:v>
                </c:pt>
                <c:pt idx="2534">
                  <c:v>44015.311401967592</c:v>
                </c:pt>
                <c:pt idx="2535">
                  <c:v>44015.375508333331</c:v>
                </c:pt>
                <c:pt idx="2536">
                  <c:v>44015.376937037036</c:v>
                </c:pt>
                <c:pt idx="2537">
                  <c:v>44016.006855324071</c:v>
                </c:pt>
                <c:pt idx="2538">
                  <c:v>44016.071943171293</c:v>
                </c:pt>
                <c:pt idx="2539">
                  <c:v>44016.073333449072</c:v>
                </c:pt>
                <c:pt idx="2540">
                  <c:v>44016.074723726852</c:v>
                </c:pt>
                <c:pt idx="2541">
                  <c:v>44016.076111111113</c:v>
                </c:pt>
                <c:pt idx="2542">
                  <c:v>44016.076115046293</c:v>
                </c:pt>
                <c:pt idx="2543">
                  <c:v>44016.077488425923</c:v>
                </c:pt>
                <c:pt idx="2544">
                  <c:v>44016.078877314816</c:v>
                </c:pt>
                <c:pt idx="2545">
                  <c:v>44016.138428356484</c:v>
                </c:pt>
                <c:pt idx="2546">
                  <c:v>44016.139849537038</c:v>
                </c:pt>
                <c:pt idx="2547">
                  <c:v>44016.141285879632</c:v>
                </c:pt>
                <c:pt idx="2548">
                  <c:v>44016.142714699075</c:v>
                </c:pt>
                <c:pt idx="2549">
                  <c:v>44016.168425925927</c:v>
                </c:pt>
                <c:pt idx="2550">
                  <c:v>44016.205238310184</c:v>
                </c:pt>
                <c:pt idx="2551">
                  <c:v>44016.206666666665</c:v>
                </c:pt>
                <c:pt idx="2552">
                  <c:v>44016.206666666665</c:v>
                </c:pt>
                <c:pt idx="2553">
                  <c:v>44016.208090277774</c:v>
                </c:pt>
                <c:pt idx="2554">
                  <c:v>44016.208090277774</c:v>
                </c:pt>
                <c:pt idx="2555">
                  <c:v>44016.208095949078</c:v>
                </c:pt>
                <c:pt idx="2556">
                  <c:v>44016.265694444446</c:v>
                </c:pt>
                <c:pt idx="2557">
                  <c:v>44016.272843865743</c:v>
                </c:pt>
                <c:pt idx="2558">
                  <c:v>44016.274270833332</c:v>
                </c:pt>
                <c:pt idx="2559">
                  <c:v>44016.275701620369</c:v>
                </c:pt>
                <c:pt idx="2560">
                  <c:v>44016.277130324073</c:v>
                </c:pt>
                <c:pt idx="2561">
                  <c:v>44016.329988425925</c:v>
                </c:pt>
                <c:pt idx="2562">
                  <c:v>44016.339998148149</c:v>
                </c:pt>
                <c:pt idx="2563">
                  <c:v>44016.341426967592</c:v>
                </c:pt>
                <c:pt idx="2564">
                  <c:v>44016.342855671297</c:v>
                </c:pt>
                <c:pt idx="2565">
                  <c:v>44016.439641203702</c:v>
                </c:pt>
                <c:pt idx="2566">
                  <c:v>44016.972569444442</c:v>
                </c:pt>
                <c:pt idx="2567">
                  <c:v>44016.976851851854</c:v>
                </c:pt>
                <c:pt idx="2568">
                  <c:v>44017.036879398147</c:v>
                </c:pt>
                <c:pt idx="2569">
                  <c:v>44017.038308796298</c:v>
                </c:pt>
                <c:pt idx="2570">
                  <c:v>44017.039737037034</c:v>
                </c:pt>
                <c:pt idx="2571">
                  <c:v>44017.041166319446</c:v>
                </c:pt>
                <c:pt idx="2572">
                  <c:v>44017.042592592596</c:v>
                </c:pt>
                <c:pt idx="2573">
                  <c:v>44017.044016203705</c:v>
                </c:pt>
                <c:pt idx="2574">
                  <c:v>44017.105567129627</c:v>
                </c:pt>
                <c:pt idx="2575">
                  <c:v>44017.105573611108</c:v>
                </c:pt>
                <c:pt idx="2576">
                  <c:v>44017.107002430559</c:v>
                </c:pt>
                <c:pt idx="2577">
                  <c:v>44017.108425925922</c:v>
                </c:pt>
                <c:pt idx="2578">
                  <c:v>44017.108425925922</c:v>
                </c:pt>
                <c:pt idx="2579">
                  <c:v>44017.10843148148</c:v>
                </c:pt>
                <c:pt idx="2580">
                  <c:v>44017.109861111108</c:v>
                </c:pt>
                <c:pt idx="2581">
                  <c:v>44017.111284722225</c:v>
                </c:pt>
                <c:pt idx="2582">
                  <c:v>44017.134143518517</c:v>
                </c:pt>
                <c:pt idx="2583">
                  <c:v>44017.171056018517</c:v>
                </c:pt>
                <c:pt idx="2584">
                  <c:v>44017.172476851854</c:v>
                </c:pt>
                <c:pt idx="2585">
                  <c:v>44017.172476851854</c:v>
                </c:pt>
                <c:pt idx="2586">
                  <c:v>44017.172476851854</c:v>
                </c:pt>
                <c:pt idx="2587">
                  <c:v>44017.172485069445</c:v>
                </c:pt>
                <c:pt idx="2588">
                  <c:v>44017.173913773149</c:v>
                </c:pt>
                <c:pt idx="2589">
                  <c:v>44017.238284490741</c:v>
                </c:pt>
                <c:pt idx="2590">
                  <c:v>44017.241141782404</c:v>
                </c:pt>
                <c:pt idx="2591">
                  <c:v>44017.305064351851</c:v>
                </c:pt>
                <c:pt idx="2592">
                  <c:v>44017.306493634256</c:v>
                </c:pt>
                <c:pt idx="2593">
                  <c:v>44018.001817696757</c:v>
                </c:pt>
                <c:pt idx="2594">
                  <c:v>44018.00324489583</c:v>
                </c:pt>
                <c:pt idx="2595">
                  <c:v>44018.004673877316</c:v>
                </c:pt>
                <c:pt idx="2596">
                  <c:v>44018.007523148146</c:v>
                </c:pt>
                <c:pt idx="2597">
                  <c:v>44018.008958333332</c:v>
                </c:pt>
                <c:pt idx="2598">
                  <c:v>44018.068969907406</c:v>
                </c:pt>
                <c:pt idx="2599">
                  <c:v>44018.068978703704</c:v>
                </c:pt>
                <c:pt idx="2600">
                  <c:v>44018.070405092592</c:v>
                </c:pt>
                <c:pt idx="2601">
                  <c:v>44018.070407407409</c:v>
                </c:pt>
                <c:pt idx="2602">
                  <c:v>44018.071836805553</c:v>
                </c:pt>
                <c:pt idx="2603">
                  <c:v>44018.073263888888</c:v>
                </c:pt>
                <c:pt idx="2604">
                  <c:v>44018.073264467595</c:v>
                </c:pt>
                <c:pt idx="2605">
                  <c:v>44018.136139814815</c:v>
                </c:pt>
                <c:pt idx="2606">
                  <c:v>44018.137568518519</c:v>
                </c:pt>
                <c:pt idx="2607">
                  <c:v>44018.141851851855</c:v>
                </c:pt>
                <c:pt idx="2608">
                  <c:v>44018.143275462964</c:v>
                </c:pt>
                <c:pt idx="2609">
                  <c:v>44018.203305787036</c:v>
                </c:pt>
                <c:pt idx="2610">
                  <c:v>44018.206157407411</c:v>
                </c:pt>
                <c:pt idx="2611">
                  <c:v>44018.206163194445</c:v>
                </c:pt>
                <c:pt idx="2612">
                  <c:v>44018.207592361112</c:v>
                </c:pt>
                <c:pt idx="2613">
                  <c:v>44018.259027777778</c:v>
                </c:pt>
                <c:pt idx="2614">
                  <c:v>44018.260462962964</c:v>
                </c:pt>
                <c:pt idx="2615">
                  <c:v>44018.261886574073</c:v>
                </c:pt>
                <c:pt idx="2616">
                  <c:v>44018.270467361108</c:v>
                </c:pt>
                <c:pt idx="2617">
                  <c:v>44018.271896527775</c:v>
                </c:pt>
                <c:pt idx="2618">
                  <c:v>44018.274754861108</c:v>
                </c:pt>
                <c:pt idx="2619">
                  <c:v>44018.276184027774</c:v>
                </c:pt>
                <c:pt idx="2620">
                  <c:v>44018.972176689815</c:v>
                </c:pt>
                <c:pt idx="2621">
                  <c:v>44019.037037037036</c:v>
                </c:pt>
                <c:pt idx="2622">
                  <c:v>44019.039897337963</c:v>
                </c:pt>
                <c:pt idx="2623">
                  <c:v>44019.103458449077</c:v>
                </c:pt>
                <c:pt idx="2624">
                  <c:v>44019.104887268521</c:v>
                </c:pt>
                <c:pt idx="2625">
                  <c:v>44019.106316087964</c:v>
                </c:pt>
                <c:pt idx="2626">
                  <c:v>44019.107743055552</c:v>
                </c:pt>
                <c:pt idx="2627">
                  <c:v>44019.169194097223</c:v>
                </c:pt>
                <c:pt idx="2628">
                  <c:v>44019.170613425929</c:v>
                </c:pt>
                <c:pt idx="2629">
                  <c:v>44019.170622916667</c:v>
                </c:pt>
                <c:pt idx="2630">
                  <c:v>44019.240641898148</c:v>
                </c:pt>
                <c:pt idx="2631">
                  <c:v>44019.303517245367</c:v>
                </c:pt>
                <c:pt idx="2632">
                  <c:v>44019.306375231485</c:v>
                </c:pt>
                <c:pt idx="2633">
                  <c:v>44019.935262858795</c:v>
                </c:pt>
                <c:pt idx="2634">
                  <c:v>44019.936692060182</c:v>
                </c:pt>
                <c:pt idx="2635">
                  <c:v>44019.938113425924</c:v>
                </c:pt>
                <c:pt idx="2636">
                  <c:v>44019.999570983797</c:v>
                </c:pt>
                <c:pt idx="2637">
                  <c:v>44020.000999143522</c:v>
                </c:pt>
                <c:pt idx="2638">
                  <c:v>44020.003530138885</c:v>
                </c:pt>
                <c:pt idx="2639">
                  <c:v>44020.004959409722</c:v>
                </c:pt>
                <c:pt idx="2640">
                  <c:v>44020.066438541668</c:v>
                </c:pt>
                <c:pt idx="2641">
                  <c:v>44020.067867361111</c:v>
                </c:pt>
                <c:pt idx="2642">
                  <c:v>44020.069293981483</c:v>
                </c:pt>
                <c:pt idx="2643">
                  <c:v>44020.069296643516</c:v>
                </c:pt>
                <c:pt idx="2644">
                  <c:v>44020.070726041668</c:v>
                </c:pt>
                <c:pt idx="2645">
                  <c:v>44020.072155324073</c:v>
                </c:pt>
                <c:pt idx="2646">
                  <c:v>44020.136574074073</c:v>
                </c:pt>
                <c:pt idx="2647">
                  <c:v>44020.136581481478</c:v>
                </c:pt>
                <c:pt idx="2648">
                  <c:v>44020.139432870368</c:v>
                </c:pt>
                <c:pt idx="2649">
                  <c:v>44020.201264814816</c:v>
                </c:pt>
                <c:pt idx="2650">
                  <c:v>44020.202694097221</c:v>
                </c:pt>
                <c:pt idx="2651">
                  <c:v>44020.20412037037</c:v>
                </c:pt>
                <c:pt idx="2652">
                  <c:v>44020.204123263888</c:v>
                </c:pt>
                <c:pt idx="2653">
                  <c:v>44020.267796527776</c:v>
                </c:pt>
                <c:pt idx="2654">
                  <c:v>44020.272083912037</c:v>
                </c:pt>
                <c:pt idx="2655">
                  <c:v>44020.901307870372</c:v>
                </c:pt>
                <c:pt idx="2656">
                  <c:v>44021.159791666665</c:v>
                </c:pt>
                <c:pt idx="2657">
                  <c:v>44021.169791666667</c:v>
                </c:pt>
                <c:pt idx="2658">
                  <c:v>44021.235532407409</c:v>
                </c:pt>
                <c:pt idx="2659">
                  <c:v>44021.291273148148</c:v>
                </c:pt>
                <c:pt idx="2660">
                  <c:v>44021.430868055555</c:v>
                </c:pt>
                <c:pt idx="2661">
                  <c:v>44021.932044421294</c:v>
                </c:pt>
                <c:pt idx="2662">
                  <c:v>44021.997903622687</c:v>
                </c:pt>
                <c:pt idx="2663">
                  <c:v>44021.999332789354</c:v>
                </c:pt>
                <c:pt idx="2664">
                  <c:v>44022.000762025462</c:v>
                </c:pt>
                <c:pt idx="2665">
                  <c:v>44022.002191192129</c:v>
                </c:pt>
                <c:pt idx="2666">
                  <c:v>44022.003611111111</c:v>
                </c:pt>
                <c:pt idx="2667">
                  <c:v>44022.003620601849</c:v>
                </c:pt>
                <c:pt idx="2668">
                  <c:v>44022.005046296297</c:v>
                </c:pt>
                <c:pt idx="2669">
                  <c:v>44022.06624270833</c:v>
                </c:pt>
                <c:pt idx="2670">
                  <c:v>44022.067671990742</c:v>
                </c:pt>
                <c:pt idx="2671">
                  <c:v>44022.069101157409</c:v>
                </c:pt>
                <c:pt idx="2672">
                  <c:v>44022.132103703705</c:v>
                </c:pt>
                <c:pt idx="2673">
                  <c:v>44022.133531712963</c:v>
                </c:pt>
                <c:pt idx="2674">
                  <c:v>44022.134960763891</c:v>
                </c:pt>
                <c:pt idx="2675">
                  <c:v>44022.136389467596</c:v>
                </c:pt>
                <c:pt idx="2676">
                  <c:v>44022.199208796294</c:v>
                </c:pt>
                <c:pt idx="2677">
                  <c:v>44022.200636574074</c:v>
                </c:pt>
                <c:pt idx="2678">
                  <c:v>44022.200638078706</c:v>
                </c:pt>
                <c:pt idx="2679">
                  <c:v>44022.202065625002</c:v>
                </c:pt>
                <c:pt idx="2680">
                  <c:v>44022.203926041664</c:v>
                </c:pt>
                <c:pt idx="2681">
                  <c:v>44022.205354976853</c:v>
                </c:pt>
                <c:pt idx="2682">
                  <c:v>44022.267254166669</c:v>
                </c:pt>
                <c:pt idx="2683">
                  <c:v>44022.26868321759</c:v>
                </c:pt>
                <c:pt idx="2684">
                  <c:v>44022.270112615741</c:v>
                </c:pt>
                <c:pt idx="2685">
                  <c:v>44022.395624999997</c:v>
                </c:pt>
                <c:pt idx="2686">
                  <c:v>44022.395624999997</c:v>
                </c:pt>
                <c:pt idx="2687">
                  <c:v>44022.897415509258</c:v>
                </c:pt>
                <c:pt idx="2688">
                  <c:v>44022.898844675925</c:v>
                </c:pt>
                <c:pt idx="2689">
                  <c:v>44022.900274305553</c:v>
                </c:pt>
                <c:pt idx="2690">
                  <c:v>44022.964861168984</c:v>
                </c:pt>
                <c:pt idx="2691">
                  <c:v>44022.966290462966</c:v>
                </c:pt>
                <c:pt idx="2692">
                  <c:v>44022.967720995373</c:v>
                </c:pt>
                <c:pt idx="2693">
                  <c:v>44022.969143518516</c:v>
                </c:pt>
                <c:pt idx="2694">
                  <c:v>44022.969149849538</c:v>
                </c:pt>
                <c:pt idx="2695">
                  <c:v>44022.970578703702</c:v>
                </c:pt>
                <c:pt idx="2696">
                  <c:v>44023.030730324077</c:v>
                </c:pt>
                <c:pt idx="2697">
                  <c:v>44023.035018287039</c:v>
                </c:pt>
                <c:pt idx="2698">
                  <c:v>44023.099350115743</c:v>
                </c:pt>
                <c:pt idx="2699">
                  <c:v>44023.100779050925</c:v>
                </c:pt>
                <c:pt idx="2700">
                  <c:v>44023.102199074077</c:v>
                </c:pt>
                <c:pt idx="2701">
                  <c:v>44023.102208564815</c:v>
                </c:pt>
                <c:pt idx="2702">
                  <c:v>44023.103639351852</c:v>
                </c:pt>
                <c:pt idx="2703">
                  <c:v>44023.165110416667</c:v>
                </c:pt>
                <c:pt idx="2704">
                  <c:v>44023.166539351849</c:v>
                </c:pt>
                <c:pt idx="2705">
                  <c:v>44023.166539930557</c:v>
                </c:pt>
                <c:pt idx="2706">
                  <c:v>44023.167962962965</c:v>
                </c:pt>
                <c:pt idx="2707">
                  <c:v>44023.167969328701</c:v>
                </c:pt>
                <c:pt idx="2708">
                  <c:v>44023.169398611113</c:v>
                </c:pt>
                <c:pt idx="2709">
                  <c:v>44023.17082175926</c:v>
                </c:pt>
                <c:pt idx="2710">
                  <c:v>44023.170828240742</c:v>
                </c:pt>
                <c:pt idx="2711">
                  <c:v>44023.235447222221</c:v>
                </c:pt>
                <c:pt idx="2712">
                  <c:v>44023.236876504627</c:v>
                </c:pt>
                <c:pt idx="2713">
                  <c:v>44023.428113425929</c:v>
                </c:pt>
                <c:pt idx="2714">
                  <c:v>44023.865238888888</c:v>
                </c:pt>
                <c:pt idx="2715">
                  <c:v>44023.868090277778</c:v>
                </c:pt>
                <c:pt idx="2716">
                  <c:v>44023.869525462964</c:v>
                </c:pt>
                <c:pt idx="2717">
                  <c:v>44023.928838067128</c:v>
                </c:pt>
                <c:pt idx="2718">
                  <c:v>44023.930267418982</c:v>
                </c:pt>
                <c:pt idx="2719">
                  <c:v>44023.931696956017</c:v>
                </c:pt>
                <c:pt idx="2720">
                  <c:v>44023.933126585645</c:v>
                </c:pt>
                <c:pt idx="2721">
                  <c:v>44023.9345559375</c:v>
                </c:pt>
                <c:pt idx="2722">
                  <c:v>44023.996032800926</c:v>
                </c:pt>
                <c:pt idx="2723">
                  <c:v>44023.997463680556</c:v>
                </c:pt>
                <c:pt idx="2724">
                  <c:v>44023.998888888891</c:v>
                </c:pt>
                <c:pt idx="2725">
                  <c:v>44023.998892488424</c:v>
                </c:pt>
                <c:pt idx="2726">
                  <c:v>44024.000321886575</c:v>
                </c:pt>
                <c:pt idx="2727">
                  <c:v>44024.003171296295</c:v>
                </c:pt>
                <c:pt idx="2728">
                  <c:v>44024.064884259256</c:v>
                </c:pt>
                <c:pt idx="2729">
                  <c:v>44024.070601851854</c:v>
                </c:pt>
                <c:pt idx="2730">
                  <c:v>44024.188564814816</c:v>
                </c:pt>
                <c:pt idx="2731">
                  <c:v>44024.198576388888</c:v>
                </c:pt>
                <c:pt idx="2732">
                  <c:v>44024.2</c:v>
                </c:pt>
                <c:pt idx="2733">
                  <c:v>44024.830937500003</c:v>
                </c:pt>
                <c:pt idx="2734">
                  <c:v>44024.901006944441</c:v>
                </c:pt>
                <c:pt idx="2735">
                  <c:v>44024.965381944443</c:v>
                </c:pt>
                <c:pt idx="2736">
                  <c:v>44024.965381944443</c:v>
                </c:pt>
                <c:pt idx="2737">
                  <c:v>44024.966805555552</c:v>
                </c:pt>
                <c:pt idx="2738">
                  <c:v>44024.968240740738</c:v>
                </c:pt>
                <c:pt idx="2739">
                  <c:v>44025.030300925922</c:v>
                </c:pt>
                <c:pt idx="2740">
                  <c:v>44025.031736111108</c:v>
                </c:pt>
                <c:pt idx="2741">
                  <c:v>44025.031736111108</c:v>
                </c:pt>
                <c:pt idx="2742">
                  <c:v>44025.033159722225</c:v>
                </c:pt>
                <c:pt idx="2743">
                  <c:v>44025.034594907411</c:v>
                </c:pt>
                <c:pt idx="2744">
                  <c:v>44025.03601851852</c:v>
                </c:pt>
                <c:pt idx="2745">
                  <c:v>44025.097766203704</c:v>
                </c:pt>
                <c:pt idx="2746">
                  <c:v>44025.09920138889</c:v>
                </c:pt>
                <c:pt idx="2747">
                  <c:v>44025.165000000001</c:v>
                </c:pt>
                <c:pt idx="2748">
                  <c:v>44025.863818055557</c:v>
                </c:pt>
                <c:pt idx="2749">
                  <c:v>44025.932592592595</c:v>
                </c:pt>
                <c:pt idx="2750">
                  <c:v>44025.934016203704</c:v>
                </c:pt>
                <c:pt idx="2751">
                  <c:v>44025.994097222225</c:v>
                </c:pt>
                <c:pt idx="2752">
                  <c:v>44025.99695601852</c:v>
                </c:pt>
                <c:pt idx="2753">
                  <c:v>44025.998379629629</c:v>
                </c:pt>
                <c:pt idx="2754">
                  <c:v>44025.999814814815</c:v>
                </c:pt>
                <c:pt idx="2755">
                  <c:v>44026.063194444447</c:v>
                </c:pt>
                <c:pt idx="2756">
                  <c:v>44026.064629629633</c:v>
                </c:pt>
                <c:pt idx="2757">
                  <c:v>44026.131122685183</c:v>
                </c:pt>
                <c:pt idx="2758">
                  <c:v>44026.324467592596</c:v>
                </c:pt>
                <c:pt idx="2759">
                  <c:v>44026.389224537037</c:v>
                </c:pt>
                <c:pt idx="2760">
                  <c:v>44026.390648148146</c:v>
                </c:pt>
              </c:numCache>
            </c:numRef>
          </c:xVal>
          <c:yVal>
            <c:numRef>
              <c:f>Merged!$E$2:$E$2762</c:f>
              <c:numCache>
                <c:formatCode>General</c:formatCode>
                <c:ptCount val="2761"/>
                <c:pt idx="0" formatCode="0">
                  <c:v>21</c:v>
                </c:pt>
                <c:pt idx="1">
                  <c:v>21</c:v>
                </c:pt>
                <c:pt idx="2">
                  <c:v>21</c:v>
                </c:pt>
                <c:pt idx="3">
                  <c:v>21</c:v>
                </c:pt>
                <c:pt idx="4">
                  <c:v>21</c:v>
                </c:pt>
                <c:pt idx="5">
                  <c:v>21</c:v>
                </c:pt>
                <c:pt idx="6">
                  <c:v>21</c:v>
                </c:pt>
                <c:pt idx="7">
                  <c:v>21</c:v>
                </c:pt>
                <c:pt idx="8">
                  <c:v>21</c:v>
                </c:pt>
                <c:pt idx="9">
                  <c:v>21</c:v>
                </c:pt>
                <c:pt idx="10">
                  <c:v>22</c:v>
                </c:pt>
                <c:pt idx="11">
                  <c:v>22</c:v>
                </c:pt>
                <c:pt idx="12">
                  <c:v>22</c:v>
                </c:pt>
                <c:pt idx="13">
                  <c:v>22</c:v>
                </c:pt>
                <c:pt idx="14">
                  <c:v>22</c:v>
                </c:pt>
                <c:pt idx="15">
                  <c:v>21</c:v>
                </c:pt>
                <c:pt idx="16">
                  <c:v>21</c:v>
                </c:pt>
                <c:pt idx="17">
                  <c:v>21</c:v>
                </c:pt>
                <c:pt idx="18">
                  <c:v>21</c:v>
                </c:pt>
                <c:pt idx="19">
                  <c:v>21</c:v>
                </c:pt>
                <c:pt idx="20">
                  <c:v>19</c:v>
                </c:pt>
                <c:pt idx="21">
                  <c:v>19</c:v>
                </c:pt>
                <c:pt idx="22">
                  <c:v>22</c:v>
                </c:pt>
                <c:pt idx="23">
                  <c:v>22</c:v>
                </c:pt>
                <c:pt idx="24">
                  <c:v>21</c:v>
                </c:pt>
                <c:pt idx="25">
                  <c:v>21</c:v>
                </c:pt>
                <c:pt idx="26">
                  <c:v>20</c:v>
                </c:pt>
                <c:pt idx="27">
                  <c:v>17</c:v>
                </c:pt>
                <c:pt idx="28">
                  <c:v>17</c:v>
                </c:pt>
                <c:pt idx="29">
                  <c:v>18</c:v>
                </c:pt>
                <c:pt idx="30">
                  <c:v>18</c:v>
                </c:pt>
                <c:pt idx="31">
                  <c:v>17</c:v>
                </c:pt>
                <c:pt idx="32">
                  <c:v>17</c:v>
                </c:pt>
                <c:pt idx="33">
                  <c:v>18</c:v>
                </c:pt>
                <c:pt idx="34">
                  <c:v>18</c:v>
                </c:pt>
                <c:pt idx="35">
                  <c:v>22</c:v>
                </c:pt>
                <c:pt idx="36">
                  <c:v>25</c:v>
                </c:pt>
                <c:pt idx="37">
                  <c:v>22</c:v>
                </c:pt>
                <c:pt idx="38">
                  <c:v>22</c:v>
                </c:pt>
                <c:pt idx="39">
                  <c:v>21</c:v>
                </c:pt>
                <c:pt idx="40">
                  <c:v>23</c:v>
                </c:pt>
                <c:pt idx="41">
                  <c:v>22</c:v>
                </c:pt>
                <c:pt idx="42">
                  <c:v>22</c:v>
                </c:pt>
                <c:pt idx="43">
                  <c:v>22</c:v>
                </c:pt>
                <c:pt idx="44">
                  <c:v>22</c:v>
                </c:pt>
                <c:pt idx="45">
                  <c:v>22</c:v>
                </c:pt>
                <c:pt idx="46">
                  <c:v>22</c:v>
                </c:pt>
                <c:pt idx="47">
                  <c:v>21</c:v>
                </c:pt>
                <c:pt idx="48">
                  <c:v>21</c:v>
                </c:pt>
                <c:pt idx="49">
                  <c:v>21</c:v>
                </c:pt>
                <c:pt idx="50">
                  <c:v>21</c:v>
                </c:pt>
                <c:pt idx="51">
                  <c:v>21</c:v>
                </c:pt>
                <c:pt idx="52">
                  <c:v>21</c:v>
                </c:pt>
                <c:pt idx="53">
                  <c:v>21</c:v>
                </c:pt>
                <c:pt idx="54">
                  <c:v>17</c:v>
                </c:pt>
                <c:pt idx="55">
                  <c:v>17</c:v>
                </c:pt>
                <c:pt idx="56">
                  <c:v>17</c:v>
                </c:pt>
                <c:pt idx="57">
                  <c:v>17</c:v>
                </c:pt>
                <c:pt idx="58">
                  <c:v>17</c:v>
                </c:pt>
                <c:pt idx="59">
                  <c:v>17</c:v>
                </c:pt>
                <c:pt idx="60">
                  <c:v>17</c:v>
                </c:pt>
                <c:pt idx="61">
                  <c:v>17</c:v>
                </c:pt>
                <c:pt idx="62">
                  <c:v>17</c:v>
                </c:pt>
                <c:pt idx="63">
                  <c:v>19</c:v>
                </c:pt>
                <c:pt idx="64">
                  <c:v>21</c:v>
                </c:pt>
                <c:pt idx="65">
                  <c:v>21</c:v>
                </c:pt>
                <c:pt idx="66">
                  <c:v>21</c:v>
                </c:pt>
                <c:pt idx="67">
                  <c:v>21</c:v>
                </c:pt>
                <c:pt idx="68">
                  <c:v>22</c:v>
                </c:pt>
                <c:pt idx="69">
                  <c:v>22</c:v>
                </c:pt>
                <c:pt idx="70">
                  <c:v>22</c:v>
                </c:pt>
                <c:pt idx="71">
                  <c:v>22</c:v>
                </c:pt>
                <c:pt idx="72">
                  <c:v>21</c:v>
                </c:pt>
                <c:pt idx="73">
                  <c:v>22</c:v>
                </c:pt>
                <c:pt idx="74">
                  <c:v>17</c:v>
                </c:pt>
                <c:pt idx="75">
                  <c:v>21</c:v>
                </c:pt>
                <c:pt idx="76">
                  <c:v>21</c:v>
                </c:pt>
                <c:pt idx="77">
                  <c:v>21</c:v>
                </c:pt>
                <c:pt idx="78">
                  <c:v>22</c:v>
                </c:pt>
                <c:pt idx="79">
                  <c:v>21</c:v>
                </c:pt>
                <c:pt idx="80">
                  <c:v>22</c:v>
                </c:pt>
                <c:pt idx="81">
                  <c:v>21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19</c:v>
                </c:pt>
                <c:pt idx="86">
                  <c:v>19</c:v>
                </c:pt>
                <c:pt idx="87">
                  <c:v>19</c:v>
                </c:pt>
                <c:pt idx="88">
                  <c:v>17</c:v>
                </c:pt>
                <c:pt idx="89">
                  <c:v>16</c:v>
                </c:pt>
                <c:pt idx="90">
                  <c:v>15</c:v>
                </c:pt>
                <c:pt idx="91">
                  <c:v>17</c:v>
                </c:pt>
                <c:pt idx="92">
                  <c:v>16</c:v>
                </c:pt>
                <c:pt idx="93">
                  <c:v>21</c:v>
                </c:pt>
                <c:pt idx="94">
                  <c:v>20</c:v>
                </c:pt>
                <c:pt idx="95">
                  <c:v>20</c:v>
                </c:pt>
                <c:pt idx="96">
                  <c:v>21</c:v>
                </c:pt>
                <c:pt idx="97">
                  <c:v>21</c:v>
                </c:pt>
                <c:pt idx="98">
                  <c:v>21</c:v>
                </c:pt>
                <c:pt idx="99">
                  <c:v>21</c:v>
                </c:pt>
                <c:pt idx="100">
                  <c:v>21</c:v>
                </c:pt>
                <c:pt idx="101">
                  <c:v>21</c:v>
                </c:pt>
                <c:pt idx="102">
                  <c:v>21</c:v>
                </c:pt>
                <c:pt idx="103">
                  <c:v>16</c:v>
                </c:pt>
                <c:pt idx="104">
                  <c:v>16</c:v>
                </c:pt>
                <c:pt idx="105">
                  <c:v>16</c:v>
                </c:pt>
                <c:pt idx="106">
                  <c:v>18</c:v>
                </c:pt>
                <c:pt idx="107">
                  <c:v>18</c:v>
                </c:pt>
                <c:pt idx="108">
                  <c:v>18</c:v>
                </c:pt>
                <c:pt idx="109">
                  <c:v>18</c:v>
                </c:pt>
                <c:pt idx="110">
                  <c:v>20</c:v>
                </c:pt>
                <c:pt idx="111">
                  <c:v>23</c:v>
                </c:pt>
                <c:pt idx="112">
                  <c:v>16</c:v>
                </c:pt>
                <c:pt idx="113">
                  <c:v>15</c:v>
                </c:pt>
                <c:pt idx="114">
                  <c:v>15</c:v>
                </c:pt>
                <c:pt idx="115">
                  <c:v>23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21</c:v>
                </c:pt>
                <c:pt idx="120">
                  <c:v>21</c:v>
                </c:pt>
                <c:pt idx="121">
                  <c:v>21</c:v>
                </c:pt>
                <c:pt idx="122">
                  <c:v>20</c:v>
                </c:pt>
                <c:pt idx="123">
                  <c:v>20</c:v>
                </c:pt>
                <c:pt idx="124">
                  <c:v>23</c:v>
                </c:pt>
                <c:pt idx="125">
                  <c:v>16</c:v>
                </c:pt>
                <c:pt idx="126">
                  <c:v>16</c:v>
                </c:pt>
                <c:pt idx="127">
                  <c:v>16</c:v>
                </c:pt>
                <c:pt idx="128">
                  <c:v>16</c:v>
                </c:pt>
                <c:pt idx="129">
                  <c:v>20</c:v>
                </c:pt>
                <c:pt idx="130">
                  <c:v>20</c:v>
                </c:pt>
                <c:pt idx="131">
                  <c:v>19</c:v>
                </c:pt>
                <c:pt idx="132">
                  <c:v>21</c:v>
                </c:pt>
                <c:pt idx="133" formatCode="0">
                  <c:v>22</c:v>
                </c:pt>
                <c:pt idx="134">
                  <c:v>21</c:v>
                </c:pt>
                <c:pt idx="135">
                  <c:v>20</c:v>
                </c:pt>
                <c:pt idx="136">
                  <c:v>21</c:v>
                </c:pt>
                <c:pt idx="137">
                  <c:v>21</c:v>
                </c:pt>
                <c:pt idx="138">
                  <c:v>21</c:v>
                </c:pt>
                <c:pt idx="139">
                  <c:v>21</c:v>
                </c:pt>
                <c:pt idx="140">
                  <c:v>19</c:v>
                </c:pt>
                <c:pt idx="141">
                  <c:v>17</c:v>
                </c:pt>
                <c:pt idx="142">
                  <c:v>17</c:v>
                </c:pt>
                <c:pt idx="143">
                  <c:v>22</c:v>
                </c:pt>
                <c:pt idx="144">
                  <c:v>22</c:v>
                </c:pt>
                <c:pt idx="145">
                  <c:v>21</c:v>
                </c:pt>
                <c:pt idx="146">
                  <c:v>20</c:v>
                </c:pt>
                <c:pt idx="147">
                  <c:v>20</c:v>
                </c:pt>
                <c:pt idx="148">
                  <c:v>17</c:v>
                </c:pt>
                <c:pt idx="149">
                  <c:v>20</c:v>
                </c:pt>
                <c:pt idx="150">
                  <c:v>21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22</c:v>
                </c:pt>
                <c:pt idx="156">
                  <c:v>22</c:v>
                </c:pt>
                <c:pt idx="157">
                  <c:v>21</c:v>
                </c:pt>
                <c:pt idx="158">
                  <c:v>21</c:v>
                </c:pt>
                <c:pt idx="159">
                  <c:v>20</c:v>
                </c:pt>
                <c:pt idx="160">
                  <c:v>20</c:v>
                </c:pt>
                <c:pt idx="161">
                  <c:v>21</c:v>
                </c:pt>
                <c:pt idx="162">
                  <c:v>19</c:v>
                </c:pt>
                <c:pt idx="163">
                  <c:v>21</c:v>
                </c:pt>
                <c:pt idx="164">
                  <c:v>20</c:v>
                </c:pt>
                <c:pt idx="165">
                  <c:v>21</c:v>
                </c:pt>
                <c:pt idx="166">
                  <c:v>21</c:v>
                </c:pt>
                <c:pt idx="167">
                  <c:v>21</c:v>
                </c:pt>
                <c:pt idx="168">
                  <c:v>19</c:v>
                </c:pt>
                <c:pt idx="169">
                  <c:v>21</c:v>
                </c:pt>
                <c:pt idx="170">
                  <c:v>19</c:v>
                </c:pt>
                <c:pt idx="171">
                  <c:v>20</c:v>
                </c:pt>
                <c:pt idx="172">
                  <c:v>20</c:v>
                </c:pt>
                <c:pt idx="173">
                  <c:v>21</c:v>
                </c:pt>
                <c:pt idx="174">
                  <c:v>21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 formatCode="0.00">
                  <c:v>20</c:v>
                </c:pt>
                <c:pt idx="179" formatCode="0.00">
                  <c:v>21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19</c:v>
                </c:pt>
                <c:pt idx="185">
                  <c:v>19</c:v>
                </c:pt>
                <c:pt idx="186">
                  <c:v>20</c:v>
                </c:pt>
                <c:pt idx="187">
                  <c:v>20</c:v>
                </c:pt>
                <c:pt idx="188" formatCode="0.00">
                  <c:v>20</c:v>
                </c:pt>
                <c:pt idx="189">
                  <c:v>20</c:v>
                </c:pt>
                <c:pt idx="190">
                  <c:v>20</c:v>
                </c:pt>
                <c:pt idx="191" formatCode="0.00">
                  <c:v>18</c:v>
                </c:pt>
                <c:pt idx="192" formatCode="0.00">
                  <c:v>18</c:v>
                </c:pt>
                <c:pt idx="193" formatCode="0.00">
                  <c:v>18</c:v>
                </c:pt>
                <c:pt idx="194">
                  <c:v>22</c:v>
                </c:pt>
                <c:pt idx="195">
                  <c:v>21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19</c:v>
                </c:pt>
                <c:pt idx="202">
                  <c:v>21</c:v>
                </c:pt>
                <c:pt idx="203">
                  <c:v>21</c:v>
                </c:pt>
                <c:pt idx="204">
                  <c:v>21</c:v>
                </c:pt>
                <c:pt idx="205">
                  <c:v>20</c:v>
                </c:pt>
                <c:pt idx="206">
                  <c:v>20</c:v>
                </c:pt>
                <c:pt idx="207">
                  <c:v>21</c:v>
                </c:pt>
                <c:pt idx="208">
                  <c:v>23</c:v>
                </c:pt>
                <c:pt idx="209" formatCode="0.00">
                  <c:v>22</c:v>
                </c:pt>
                <c:pt idx="210" formatCode="0.00">
                  <c:v>21</c:v>
                </c:pt>
                <c:pt idx="211">
                  <c:v>21</c:v>
                </c:pt>
                <c:pt idx="212" formatCode="0.00">
                  <c:v>17</c:v>
                </c:pt>
                <c:pt idx="213" formatCode="0.00">
                  <c:v>18</c:v>
                </c:pt>
                <c:pt idx="214">
                  <c:v>19</c:v>
                </c:pt>
                <c:pt idx="215">
                  <c:v>21</c:v>
                </c:pt>
                <c:pt idx="216">
                  <c:v>22</c:v>
                </c:pt>
                <c:pt idx="217">
                  <c:v>21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21</c:v>
                </c:pt>
                <c:pt idx="222">
                  <c:v>23</c:v>
                </c:pt>
                <c:pt idx="223">
                  <c:v>22</c:v>
                </c:pt>
                <c:pt idx="224">
                  <c:v>20</c:v>
                </c:pt>
                <c:pt idx="225">
                  <c:v>20</c:v>
                </c:pt>
                <c:pt idx="226">
                  <c:v>19</c:v>
                </c:pt>
                <c:pt idx="227">
                  <c:v>20</c:v>
                </c:pt>
                <c:pt idx="228">
                  <c:v>21</c:v>
                </c:pt>
                <c:pt idx="229">
                  <c:v>21</c:v>
                </c:pt>
                <c:pt idx="230">
                  <c:v>19</c:v>
                </c:pt>
                <c:pt idx="231">
                  <c:v>21</c:v>
                </c:pt>
                <c:pt idx="232">
                  <c:v>22</c:v>
                </c:pt>
                <c:pt idx="233">
                  <c:v>23</c:v>
                </c:pt>
                <c:pt idx="234">
                  <c:v>23</c:v>
                </c:pt>
                <c:pt idx="235">
                  <c:v>22</c:v>
                </c:pt>
                <c:pt idx="236">
                  <c:v>22</c:v>
                </c:pt>
                <c:pt idx="237">
                  <c:v>19</c:v>
                </c:pt>
                <c:pt idx="238">
                  <c:v>20</c:v>
                </c:pt>
                <c:pt idx="239">
                  <c:v>20</c:v>
                </c:pt>
                <c:pt idx="240">
                  <c:v>21</c:v>
                </c:pt>
                <c:pt idx="241">
                  <c:v>23</c:v>
                </c:pt>
                <c:pt idx="242">
                  <c:v>23</c:v>
                </c:pt>
                <c:pt idx="243">
                  <c:v>23</c:v>
                </c:pt>
                <c:pt idx="244">
                  <c:v>23</c:v>
                </c:pt>
                <c:pt idx="245">
                  <c:v>22</c:v>
                </c:pt>
                <c:pt idx="246">
                  <c:v>22</c:v>
                </c:pt>
                <c:pt idx="247">
                  <c:v>22</c:v>
                </c:pt>
                <c:pt idx="248">
                  <c:v>20</c:v>
                </c:pt>
                <c:pt idx="249">
                  <c:v>20</c:v>
                </c:pt>
                <c:pt idx="250">
                  <c:v>20</c:v>
                </c:pt>
                <c:pt idx="251">
                  <c:v>23</c:v>
                </c:pt>
                <c:pt idx="252">
                  <c:v>23</c:v>
                </c:pt>
                <c:pt idx="253">
                  <c:v>23</c:v>
                </c:pt>
                <c:pt idx="254">
                  <c:v>23</c:v>
                </c:pt>
                <c:pt idx="255">
                  <c:v>23</c:v>
                </c:pt>
                <c:pt idx="256">
                  <c:v>18</c:v>
                </c:pt>
                <c:pt idx="257">
                  <c:v>23</c:v>
                </c:pt>
                <c:pt idx="258">
                  <c:v>20</c:v>
                </c:pt>
                <c:pt idx="259">
                  <c:v>21</c:v>
                </c:pt>
                <c:pt idx="260">
                  <c:v>21</c:v>
                </c:pt>
                <c:pt idx="261">
                  <c:v>20</c:v>
                </c:pt>
                <c:pt idx="262">
                  <c:v>18</c:v>
                </c:pt>
                <c:pt idx="263">
                  <c:v>18</c:v>
                </c:pt>
                <c:pt idx="264">
                  <c:v>18</c:v>
                </c:pt>
                <c:pt idx="265">
                  <c:v>19</c:v>
                </c:pt>
                <c:pt idx="266">
                  <c:v>21</c:v>
                </c:pt>
                <c:pt idx="267">
                  <c:v>19</c:v>
                </c:pt>
                <c:pt idx="268">
                  <c:v>20</c:v>
                </c:pt>
                <c:pt idx="269">
                  <c:v>20</c:v>
                </c:pt>
                <c:pt idx="270">
                  <c:v>23</c:v>
                </c:pt>
                <c:pt idx="271">
                  <c:v>24</c:v>
                </c:pt>
                <c:pt idx="272">
                  <c:v>23</c:v>
                </c:pt>
                <c:pt idx="273">
                  <c:v>23</c:v>
                </c:pt>
                <c:pt idx="274">
                  <c:v>23</c:v>
                </c:pt>
                <c:pt idx="275">
                  <c:v>24</c:v>
                </c:pt>
                <c:pt idx="276">
                  <c:v>24</c:v>
                </c:pt>
                <c:pt idx="277">
                  <c:v>24</c:v>
                </c:pt>
                <c:pt idx="278">
                  <c:v>24</c:v>
                </c:pt>
                <c:pt idx="279">
                  <c:v>23</c:v>
                </c:pt>
                <c:pt idx="280">
                  <c:v>24</c:v>
                </c:pt>
                <c:pt idx="281">
                  <c:v>24</c:v>
                </c:pt>
                <c:pt idx="282">
                  <c:v>24</c:v>
                </c:pt>
                <c:pt idx="283">
                  <c:v>24</c:v>
                </c:pt>
                <c:pt idx="284">
                  <c:v>24</c:v>
                </c:pt>
                <c:pt idx="285">
                  <c:v>24</c:v>
                </c:pt>
                <c:pt idx="286">
                  <c:v>21</c:v>
                </c:pt>
                <c:pt idx="287">
                  <c:v>22</c:v>
                </c:pt>
                <c:pt idx="288">
                  <c:v>22</c:v>
                </c:pt>
                <c:pt idx="289">
                  <c:v>22</c:v>
                </c:pt>
                <c:pt idx="290">
                  <c:v>22</c:v>
                </c:pt>
                <c:pt idx="291">
                  <c:v>22</c:v>
                </c:pt>
                <c:pt idx="292">
                  <c:v>24</c:v>
                </c:pt>
                <c:pt idx="293">
                  <c:v>24</c:v>
                </c:pt>
                <c:pt idx="294">
                  <c:v>25</c:v>
                </c:pt>
                <c:pt idx="295">
                  <c:v>25</c:v>
                </c:pt>
                <c:pt idx="296">
                  <c:v>23</c:v>
                </c:pt>
                <c:pt idx="297">
                  <c:v>23</c:v>
                </c:pt>
                <c:pt idx="298">
                  <c:v>22</c:v>
                </c:pt>
                <c:pt idx="299">
                  <c:v>22</c:v>
                </c:pt>
                <c:pt idx="300">
                  <c:v>22</c:v>
                </c:pt>
                <c:pt idx="301">
                  <c:v>25</c:v>
                </c:pt>
                <c:pt idx="302">
                  <c:v>25</c:v>
                </c:pt>
                <c:pt idx="303">
                  <c:v>23</c:v>
                </c:pt>
                <c:pt idx="304">
                  <c:v>23</c:v>
                </c:pt>
                <c:pt idx="305">
                  <c:v>26</c:v>
                </c:pt>
                <c:pt idx="306">
                  <c:v>25</c:v>
                </c:pt>
                <c:pt idx="307">
                  <c:v>24</c:v>
                </c:pt>
                <c:pt idx="308">
                  <c:v>26</c:v>
                </c:pt>
                <c:pt idx="309" formatCode="0.00">
                  <c:v>26</c:v>
                </c:pt>
                <c:pt idx="310" formatCode="0.00">
                  <c:v>26</c:v>
                </c:pt>
                <c:pt idx="311" formatCode="0.00">
                  <c:v>26</c:v>
                </c:pt>
                <c:pt idx="312">
                  <c:v>26</c:v>
                </c:pt>
                <c:pt idx="313">
                  <c:v>26</c:v>
                </c:pt>
                <c:pt idx="314" formatCode="0.00">
                  <c:v>26</c:v>
                </c:pt>
                <c:pt idx="315" formatCode="0.00">
                  <c:v>26</c:v>
                </c:pt>
                <c:pt idx="316">
                  <c:v>23</c:v>
                </c:pt>
                <c:pt idx="317">
                  <c:v>26</c:v>
                </c:pt>
                <c:pt idx="318">
                  <c:v>26</c:v>
                </c:pt>
                <c:pt idx="319">
                  <c:v>25</c:v>
                </c:pt>
                <c:pt idx="320">
                  <c:v>25</c:v>
                </c:pt>
                <c:pt idx="321">
                  <c:v>25</c:v>
                </c:pt>
                <c:pt idx="322">
                  <c:v>23</c:v>
                </c:pt>
                <c:pt idx="323">
                  <c:v>22</c:v>
                </c:pt>
                <c:pt idx="324">
                  <c:v>25</c:v>
                </c:pt>
                <c:pt idx="325">
                  <c:v>25</c:v>
                </c:pt>
                <c:pt idx="326">
                  <c:v>23</c:v>
                </c:pt>
                <c:pt idx="327">
                  <c:v>23</c:v>
                </c:pt>
                <c:pt idx="328">
                  <c:v>23</c:v>
                </c:pt>
                <c:pt idx="329">
                  <c:v>23</c:v>
                </c:pt>
                <c:pt idx="330">
                  <c:v>25</c:v>
                </c:pt>
                <c:pt idx="331">
                  <c:v>25</c:v>
                </c:pt>
                <c:pt idx="332">
                  <c:v>26</c:v>
                </c:pt>
                <c:pt idx="333">
                  <c:v>23</c:v>
                </c:pt>
                <c:pt idx="334">
                  <c:v>24</c:v>
                </c:pt>
                <c:pt idx="335">
                  <c:v>23</c:v>
                </c:pt>
                <c:pt idx="336">
                  <c:v>22</c:v>
                </c:pt>
                <c:pt idx="337">
                  <c:v>20</c:v>
                </c:pt>
                <c:pt idx="338">
                  <c:v>20</c:v>
                </c:pt>
                <c:pt idx="339">
                  <c:v>21</c:v>
                </c:pt>
                <c:pt idx="340">
                  <c:v>21</c:v>
                </c:pt>
                <c:pt idx="341">
                  <c:v>20</c:v>
                </c:pt>
                <c:pt idx="342">
                  <c:v>20</c:v>
                </c:pt>
                <c:pt idx="343">
                  <c:v>19</c:v>
                </c:pt>
                <c:pt idx="344">
                  <c:v>19</c:v>
                </c:pt>
                <c:pt idx="345">
                  <c:v>19</c:v>
                </c:pt>
                <c:pt idx="346">
                  <c:v>21</c:v>
                </c:pt>
                <c:pt idx="347">
                  <c:v>22</c:v>
                </c:pt>
                <c:pt idx="348" formatCode="0.00">
                  <c:v>22</c:v>
                </c:pt>
                <c:pt idx="349" formatCode="0.00">
                  <c:v>22</c:v>
                </c:pt>
                <c:pt idx="350" formatCode="0.00">
                  <c:v>22</c:v>
                </c:pt>
                <c:pt idx="351" formatCode="0.00">
                  <c:v>22</c:v>
                </c:pt>
                <c:pt idx="352" formatCode="0.00">
                  <c:v>21</c:v>
                </c:pt>
                <c:pt idx="353" formatCode="0.00">
                  <c:v>21</c:v>
                </c:pt>
                <c:pt idx="354" formatCode="0.00">
                  <c:v>21</c:v>
                </c:pt>
                <c:pt idx="355" formatCode="0.00">
                  <c:v>21</c:v>
                </c:pt>
                <c:pt idx="356" formatCode="0.00">
                  <c:v>21</c:v>
                </c:pt>
                <c:pt idx="357" formatCode="0.00">
                  <c:v>21</c:v>
                </c:pt>
                <c:pt idx="358" formatCode="0.00">
                  <c:v>21</c:v>
                </c:pt>
                <c:pt idx="359" formatCode="0.00">
                  <c:v>21</c:v>
                </c:pt>
                <c:pt idx="360">
                  <c:v>21</c:v>
                </c:pt>
                <c:pt idx="361" formatCode="0.00">
                  <c:v>21</c:v>
                </c:pt>
                <c:pt idx="362" formatCode="0.00">
                  <c:v>22</c:v>
                </c:pt>
                <c:pt idx="363" formatCode="0.00">
                  <c:v>21</c:v>
                </c:pt>
                <c:pt idx="364">
                  <c:v>22</c:v>
                </c:pt>
                <c:pt idx="365" formatCode="0.00">
                  <c:v>22</c:v>
                </c:pt>
                <c:pt idx="366" formatCode="0.00">
                  <c:v>21</c:v>
                </c:pt>
                <c:pt idx="367" formatCode="0.00">
                  <c:v>21</c:v>
                </c:pt>
                <c:pt idx="368">
                  <c:v>20</c:v>
                </c:pt>
                <c:pt idx="369">
                  <c:v>20</c:v>
                </c:pt>
                <c:pt idx="370" formatCode="0.00">
                  <c:v>20</c:v>
                </c:pt>
                <c:pt idx="371" formatCode="0.00">
                  <c:v>20</c:v>
                </c:pt>
                <c:pt idx="372" formatCode="0.00">
                  <c:v>20</c:v>
                </c:pt>
                <c:pt idx="373" formatCode="0.00">
                  <c:v>20</c:v>
                </c:pt>
                <c:pt idx="374" formatCode="0.00">
                  <c:v>20</c:v>
                </c:pt>
                <c:pt idx="375" formatCode="0.00">
                  <c:v>22</c:v>
                </c:pt>
                <c:pt idx="376">
                  <c:v>21</c:v>
                </c:pt>
                <c:pt idx="377">
                  <c:v>21</c:v>
                </c:pt>
                <c:pt idx="378">
                  <c:v>21</c:v>
                </c:pt>
                <c:pt idx="379">
                  <c:v>21</c:v>
                </c:pt>
                <c:pt idx="380">
                  <c:v>21</c:v>
                </c:pt>
                <c:pt idx="381">
                  <c:v>20</c:v>
                </c:pt>
                <c:pt idx="382">
                  <c:v>20</c:v>
                </c:pt>
                <c:pt idx="383">
                  <c:v>20</c:v>
                </c:pt>
                <c:pt idx="384" formatCode="0.00">
                  <c:v>21</c:v>
                </c:pt>
                <c:pt idx="385" formatCode="0.00">
                  <c:v>21</c:v>
                </c:pt>
                <c:pt idx="386" formatCode="0.00">
                  <c:v>22</c:v>
                </c:pt>
                <c:pt idx="387">
                  <c:v>24</c:v>
                </c:pt>
                <c:pt idx="388" formatCode="0.00">
                  <c:v>24</c:v>
                </c:pt>
                <c:pt idx="389">
                  <c:v>24</c:v>
                </c:pt>
                <c:pt idx="390" formatCode="0.00">
                  <c:v>24</c:v>
                </c:pt>
                <c:pt idx="391" formatCode="0.00">
                  <c:v>24</c:v>
                </c:pt>
                <c:pt idx="392" formatCode="0.00">
                  <c:v>22</c:v>
                </c:pt>
                <c:pt idx="393" formatCode="0.00">
                  <c:v>22</c:v>
                </c:pt>
                <c:pt idx="394" formatCode="0.00">
                  <c:v>22</c:v>
                </c:pt>
                <c:pt idx="395" formatCode="0.00">
                  <c:v>23</c:v>
                </c:pt>
                <c:pt idx="396">
                  <c:v>23</c:v>
                </c:pt>
                <c:pt idx="397" formatCode="0.00">
                  <c:v>23</c:v>
                </c:pt>
                <c:pt idx="398">
                  <c:v>22</c:v>
                </c:pt>
                <c:pt idx="399" formatCode="0.00">
                  <c:v>22</c:v>
                </c:pt>
                <c:pt idx="400" formatCode="0.00">
                  <c:v>26</c:v>
                </c:pt>
                <c:pt idx="401" formatCode="0.00">
                  <c:v>25</c:v>
                </c:pt>
                <c:pt idx="402">
                  <c:v>26</c:v>
                </c:pt>
                <c:pt idx="403" formatCode="0.00">
                  <c:v>26</c:v>
                </c:pt>
                <c:pt idx="404">
                  <c:v>25</c:v>
                </c:pt>
                <c:pt idx="405" formatCode="0.00">
                  <c:v>25</c:v>
                </c:pt>
                <c:pt idx="406" formatCode="0.00">
                  <c:v>23</c:v>
                </c:pt>
                <c:pt idx="407" formatCode="0.00">
                  <c:v>23</c:v>
                </c:pt>
                <c:pt idx="408" formatCode="0.00">
                  <c:v>23</c:v>
                </c:pt>
                <c:pt idx="409">
                  <c:v>22</c:v>
                </c:pt>
                <c:pt idx="410">
                  <c:v>23</c:v>
                </c:pt>
                <c:pt idx="411">
                  <c:v>23</c:v>
                </c:pt>
                <c:pt idx="412">
                  <c:v>21</c:v>
                </c:pt>
                <c:pt idx="413" formatCode="0.00">
                  <c:v>23</c:v>
                </c:pt>
                <c:pt idx="414">
                  <c:v>20</c:v>
                </c:pt>
                <c:pt idx="415">
                  <c:v>24</c:v>
                </c:pt>
                <c:pt idx="416">
                  <c:v>24</c:v>
                </c:pt>
                <c:pt idx="417">
                  <c:v>21</c:v>
                </c:pt>
                <c:pt idx="418" formatCode="0.00">
                  <c:v>22</c:v>
                </c:pt>
                <c:pt idx="419" formatCode="0.00">
                  <c:v>23</c:v>
                </c:pt>
                <c:pt idx="420">
                  <c:v>22</c:v>
                </c:pt>
                <c:pt idx="421">
                  <c:v>22</c:v>
                </c:pt>
                <c:pt idx="422">
                  <c:v>22</c:v>
                </c:pt>
                <c:pt idx="423" formatCode="0.00">
                  <c:v>22</c:v>
                </c:pt>
                <c:pt idx="424" formatCode="0.00">
                  <c:v>22</c:v>
                </c:pt>
                <c:pt idx="425">
                  <c:v>22</c:v>
                </c:pt>
                <c:pt idx="426" formatCode="0.00">
                  <c:v>22</c:v>
                </c:pt>
                <c:pt idx="427">
                  <c:v>22</c:v>
                </c:pt>
                <c:pt idx="428">
                  <c:v>22</c:v>
                </c:pt>
                <c:pt idx="429">
                  <c:v>22</c:v>
                </c:pt>
                <c:pt idx="430" formatCode="0.00">
                  <c:v>22</c:v>
                </c:pt>
                <c:pt idx="431" formatCode="0.00">
                  <c:v>22</c:v>
                </c:pt>
                <c:pt idx="432" formatCode="0.00">
                  <c:v>22</c:v>
                </c:pt>
                <c:pt idx="433" formatCode="0.00">
                  <c:v>23</c:v>
                </c:pt>
                <c:pt idx="434" formatCode="0.00">
                  <c:v>22</c:v>
                </c:pt>
                <c:pt idx="435" formatCode="0.00">
                  <c:v>22</c:v>
                </c:pt>
                <c:pt idx="436">
                  <c:v>23</c:v>
                </c:pt>
                <c:pt idx="437">
                  <c:v>23</c:v>
                </c:pt>
                <c:pt idx="438">
                  <c:v>21</c:v>
                </c:pt>
                <c:pt idx="439">
                  <c:v>21</c:v>
                </c:pt>
                <c:pt idx="440">
                  <c:v>21</c:v>
                </c:pt>
                <c:pt idx="441">
                  <c:v>21</c:v>
                </c:pt>
                <c:pt idx="442">
                  <c:v>21</c:v>
                </c:pt>
                <c:pt idx="443" formatCode="0.00">
                  <c:v>22</c:v>
                </c:pt>
                <c:pt idx="444" formatCode="0.00">
                  <c:v>22</c:v>
                </c:pt>
                <c:pt idx="445" formatCode="0.00">
                  <c:v>22</c:v>
                </c:pt>
                <c:pt idx="446" formatCode="0.00">
                  <c:v>22</c:v>
                </c:pt>
                <c:pt idx="447">
                  <c:v>22</c:v>
                </c:pt>
                <c:pt idx="448" formatCode="0.00">
                  <c:v>23</c:v>
                </c:pt>
                <c:pt idx="449">
                  <c:v>23</c:v>
                </c:pt>
                <c:pt idx="450" formatCode="0.00">
                  <c:v>24</c:v>
                </c:pt>
                <c:pt idx="451" formatCode="0.00">
                  <c:v>25</c:v>
                </c:pt>
                <c:pt idx="452" formatCode="0.00">
                  <c:v>25</c:v>
                </c:pt>
                <c:pt idx="453" formatCode="0.00">
                  <c:v>24</c:v>
                </c:pt>
                <c:pt idx="454">
                  <c:v>24</c:v>
                </c:pt>
                <c:pt idx="455" formatCode="0.00">
                  <c:v>24</c:v>
                </c:pt>
                <c:pt idx="456" formatCode="0.00">
                  <c:v>24</c:v>
                </c:pt>
                <c:pt idx="457" formatCode="0.00">
                  <c:v>24</c:v>
                </c:pt>
                <c:pt idx="458" formatCode="0.00">
                  <c:v>24</c:v>
                </c:pt>
                <c:pt idx="459">
                  <c:v>20</c:v>
                </c:pt>
                <c:pt idx="460">
                  <c:v>20</c:v>
                </c:pt>
                <c:pt idx="461">
                  <c:v>22</c:v>
                </c:pt>
                <c:pt idx="462">
                  <c:v>22</c:v>
                </c:pt>
                <c:pt idx="463">
                  <c:v>23</c:v>
                </c:pt>
                <c:pt idx="464">
                  <c:v>23</c:v>
                </c:pt>
                <c:pt idx="465">
                  <c:v>21</c:v>
                </c:pt>
                <c:pt idx="466">
                  <c:v>21</c:v>
                </c:pt>
                <c:pt idx="467">
                  <c:v>21</c:v>
                </c:pt>
                <c:pt idx="468">
                  <c:v>21</c:v>
                </c:pt>
                <c:pt idx="469">
                  <c:v>21</c:v>
                </c:pt>
                <c:pt idx="470">
                  <c:v>23</c:v>
                </c:pt>
                <c:pt idx="471">
                  <c:v>23</c:v>
                </c:pt>
                <c:pt idx="472">
                  <c:v>23</c:v>
                </c:pt>
                <c:pt idx="473">
                  <c:v>19</c:v>
                </c:pt>
                <c:pt idx="474">
                  <c:v>21</c:v>
                </c:pt>
                <c:pt idx="475">
                  <c:v>21</c:v>
                </c:pt>
                <c:pt idx="476">
                  <c:v>21</c:v>
                </c:pt>
                <c:pt idx="477">
                  <c:v>21</c:v>
                </c:pt>
                <c:pt idx="478">
                  <c:v>22</c:v>
                </c:pt>
                <c:pt idx="479">
                  <c:v>21</c:v>
                </c:pt>
                <c:pt idx="480">
                  <c:v>19</c:v>
                </c:pt>
                <c:pt idx="481">
                  <c:v>24</c:v>
                </c:pt>
                <c:pt idx="482">
                  <c:v>20</c:v>
                </c:pt>
                <c:pt idx="483">
                  <c:v>20</c:v>
                </c:pt>
                <c:pt idx="484">
                  <c:v>20</c:v>
                </c:pt>
                <c:pt idx="485">
                  <c:v>21</c:v>
                </c:pt>
                <c:pt idx="486">
                  <c:v>21</c:v>
                </c:pt>
                <c:pt idx="487">
                  <c:v>22</c:v>
                </c:pt>
                <c:pt idx="488" formatCode="0.00">
                  <c:v>22</c:v>
                </c:pt>
                <c:pt idx="489">
                  <c:v>22</c:v>
                </c:pt>
                <c:pt idx="490">
                  <c:v>22</c:v>
                </c:pt>
                <c:pt idx="491">
                  <c:v>24</c:v>
                </c:pt>
                <c:pt idx="492">
                  <c:v>24</c:v>
                </c:pt>
                <c:pt idx="493">
                  <c:v>23</c:v>
                </c:pt>
                <c:pt idx="494">
                  <c:v>23</c:v>
                </c:pt>
                <c:pt idx="495">
                  <c:v>23</c:v>
                </c:pt>
                <c:pt idx="496">
                  <c:v>26</c:v>
                </c:pt>
                <c:pt idx="497">
                  <c:v>26</c:v>
                </c:pt>
                <c:pt idx="498" formatCode="0.00">
                  <c:v>23</c:v>
                </c:pt>
                <c:pt idx="499" formatCode="0.00">
                  <c:v>23</c:v>
                </c:pt>
                <c:pt idx="500" formatCode="0.00">
                  <c:v>23</c:v>
                </c:pt>
                <c:pt idx="501">
                  <c:v>23</c:v>
                </c:pt>
                <c:pt idx="502" formatCode="0.00">
                  <c:v>23</c:v>
                </c:pt>
                <c:pt idx="503">
                  <c:v>23</c:v>
                </c:pt>
                <c:pt idx="504" formatCode="0.00">
                  <c:v>23</c:v>
                </c:pt>
                <c:pt idx="505">
                  <c:v>24</c:v>
                </c:pt>
                <c:pt idx="506">
                  <c:v>24</c:v>
                </c:pt>
                <c:pt idx="507">
                  <c:v>24</c:v>
                </c:pt>
                <c:pt idx="508">
                  <c:v>24</c:v>
                </c:pt>
                <c:pt idx="509">
                  <c:v>24</c:v>
                </c:pt>
                <c:pt idx="510" formatCode="0.00">
                  <c:v>23</c:v>
                </c:pt>
                <c:pt idx="511">
                  <c:v>24</c:v>
                </c:pt>
                <c:pt idx="512" formatCode="0.00">
                  <c:v>24</c:v>
                </c:pt>
                <c:pt idx="513" formatCode="0.00">
                  <c:v>24</c:v>
                </c:pt>
                <c:pt idx="514">
                  <c:v>21</c:v>
                </c:pt>
                <c:pt idx="515">
                  <c:v>21</c:v>
                </c:pt>
                <c:pt idx="516">
                  <c:v>20</c:v>
                </c:pt>
                <c:pt idx="517">
                  <c:v>20</c:v>
                </c:pt>
                <c:pt idx="518">
                  <c:v>21</c:v>
                </c:pt>
                <c:pt idx="519">
                  <c:v>21</c:v>
                </c:pt>
                <c:pt idx="520" formatCode="0.00">
                  <c:v>23</c:v>
                </c:pt>
                <c:pt idx="521" formatCode="0.00">
                  <c:v>23</c:v>
                </c:pt>
                <c:pt idx="522" formatCode="0.00">
                  <c:v>23</c:v>
                </c:pt>
                <c:pt idx="523" formatCode="0.00">
                  <c:v>23</c:v>
                </c:pt>
                <c:pt idx="524" formatCode="0.00">
                  <c:v>23</c:v>
                </c:pt>
                <c:pt idx="525" formatCode="0.00">
                  <c:v>23</c:v>
                </c:pt>
                <c:pt idx="526">
                  <c:v>23</c:v>
                </c:pt>
                <c:pt idx="527">
                  <c:v>23</c:v>
                </c:pt>
                <c:pt idx="528">
                  <c:v>23</c:v>
                </c:pt>
                <c:pt idx="529">
                  <c:v>21</c:v>
                </c:pt>
                <c:pt idx="530">
                  <c:v>21</c:v>
                </c:pt>
                <c:pt idx="531">
                  <c:v>20</c:v>
                </c:pt>
                <c:pt idx="532">
                  <c:v>20</c:v>
                </c:pt>
                <c:pt idx="533">
                  <c:v>20</c:v>
                </c:pt>
                <c:pt idx="534">
                  <c:v>21</c:v>
                </c:pt>
                <c:pt idx="535">
                  <c:v>20</c:v>
                </c:pt>
                <c:pt idx="536" formatCode="0.00">
                  <c:v>20</c:v>
                </c:pt>
                <c:pt idx="537">
                  <c:v>23</c:v>
                </c:pt>
                <c:pt idx="538">
                  <c:v>23</c:v>
                </c:pt>
                <c:pt idx="539">
                  <c:v>22</c:v>
                </c:pt>
                <c:pt idx="540">
                  <c:v>22</c:v>
                </c:pt>
                <c:pt idx="541">
                  <c:v>23</c:v>
                </c:pt>
                <c:pt idx="542">
                  <c:v>18</c:v>
                </c:pt>
                <c:pt idx="543">
                  <c:v>18</c:v>
                </c:pt>
                <c:pt idx="544">
                  <c:v>18</c:v>
                </c:pt>
                <c:pt idx="545">
                  <c:v>18</c:v>
                </c:pt>
                <c:pt idx="546">
                  <c:v>18</c:v>
                </c:pt>
                <c:pt idx="547">
                  <c:v>18</c:v>
                </c:pt>
                <c:pt idx="548">
                  <c:v>18</c:v>
                </c:pt>
                <c:pt idx="549">
                  <c:v>20</c:v>
                </c:pt>
                <c:pt idx="550">
                  <c:v>20</c:v>
                </c:pt>
                <c:pt idx="551">
                  <c:v>20</c:v>
                </c:pt>
                <c:pt idx="552">
                  <c:v>18</c:v>
                </c:pt>
                <c:pt idx="553">
                  <c:v>18</c:v>
                </c:pt>
                <c:pt idx="554">
                  <c:v>22</c:v>
                </c:pt>
                <c:pt idx="555">
                  <c:v>26</c:v>
                </c:pt>
                <c:pt idx="556">
                  <c:v>22</c:v>
                </c:pt>
                <c:pt idx="557">
                  <c:v>20</c:v>
                </c:pt>
                <c:pt idx="558">
                  <c:v>20</c:v>
                </c:pt>
                <c:pt idx="559">
                  <c:v>20</c:v>
                </c:pt>
                <c:pt idx="560" formatCode="0.00">
                  <c:v>24</c:v>
                </c:pt>
                <c:pt idx="561">
                  <c:v>21</c:v>
                </c:pt>
                <c:pt idx="562">
                  <c:v>22</c:v>
                </c:pt>
                <c:pt idx="563" formatCode="0.00">
                  <c:v>23</c:v>
                </c:pt>
                <c:pt idx="564">
                  <c:v>25</c:v>
                </c:pt>
                <c:pt idx="565">
                  <c:v>25</c:v>
                </c:pt>
                <c:pt idx="566">
                  <c:v>25</c:v>
                </c:pt>
                <c:pt idx="567" formatCode="0.00">
                  <c:v>21</c:v>
                </c:pt>
                <c:pt idx="568" formatCode="0.00">
                  <c:v>22</c:v>
                </c:pt>
                <c:pt idx="569" formatCode="0.00">
                  <c:v>23</c:v>
                </c:pt>
                <c:pt idx="570">
                  <c:v>23</c:v>
                </c:pt>
                <c:pt idx="571" formatCode="0.00">
                  <c:v>22</c:v>
                </c:pt>
                <c:pt idx="572">
                  <c:v>22</c:v>
                </c:pt>
                <c:pt idx="573" formatCode="0.00">
                  <c:v>22</c:v>
                </c:pt>
                <c:pt idx="574">
                  <c:v>22</c:v>
                </c:pt>
                <c:pt idx="575">
                  <c:v>22</c:v>
                </c:pt>
                <c:pt idx="576">
                  <c:v>22</c:v>
                </c:pt>
                <c:pt idx="577" formatCode="0.00">
                  <c:v>23</c:v>
                </c:pt>
                <c:pt idx="578">
                  <c:v>20</c:v>
                </c:pt>
                <c:pt idx="579">
                  <c:v>20</c:v>
                </c:pt>
                <c:pt idx="580">
                  <c:v>19</c:v>
                </c:pt>
                <c:pt idx="581" formatCode="0.00">
                  <c:v>23</c:v>
                </c:pt>
                <c:pt idx="582" formatCode="0.00">
                  <c:v>24</c:v>
                </c:pt>
                <c:pt idx="583">
                  <c:v>20</c:v>
                </c:pt>
                <c:pt idx="584">
                  <c:v>20</c:v>
                </c:pt>
                <c:pt idx="585">
                  <c:v>20</c:v>
                </c:pt>
                <c:pt idx="586">
                  <c:v>21</c:v>
                </c:pt>
                <c:pt idx="587">
                  <c:v>21</c:v>
                </c:pt>
                <c:pt idx="588">
                  <c:v>20</c:v>
                </c:pt>
                <c:pt idx="589">
                  <c:v>20</c:v>
                </c:pt>
                <c:pt idx="590">
                  <c:v>21</c:v>
                </c:pt>
                <c:pt idx="591">
                  <c:v>21</c:v>
                </c:pt>
                <c:pt idx="592">
                  <c:v>21</c:v>
                </c:pt>
                <c:pt idx="593">
                  <c:v>20</c:v>
                </c:pt>
                <c:pt idx="594" formatCode="0.00">
                  <c:v>21</c:v>
                </c:pt>
                <c:pt idx="595" formatCode="0.00">
                  <c:v>21</c:v>
                </c:pt>
                <c:pt idx="596" formatCode="0.00">
                  <c:v>21</c:v>
                </c:pt>
                <c:pt idx="597" formatCode="0.00">
                  <c:v>21</c:v>
                </c:pt>
                <c:pt idx="598" formatCode="0.00">
                  <c:v>21</c:v>
                </c:pt>
                <c:pt idx="599" formatCode="0.00">
                  <c:v>22</c:v>
                </c:pt>
                <c:pt idx="600" formatCode="0.00">
                  <c:v>22</c:v>
                </c:pt>
                <c:pt idx="601" formatCode="0.00">
                  <c:v>23</c:v>
                </c:pt>
                <c:pt idx="602" formatCode="0.00">
                  <c:v>22</c:v>
                </c:pt>
                <c:pt idx="603">
                  <c:v>23</c:v>
                </c:pt>
                <c:pt idx="604">
                  <c:v>23</c:v>
                </c:pt>
                <c:pt idx="605">
                  <c:v>20</c:v>
                </c:pt>
                <c:pt idx="606">
                  <c:v>20</c:v>
                </c:pt>
                <c:pt idx="607">
                  <c:v>20</c:v>
                </c:pt>
                <c:pt idx="608">
                  <c:v>20</c:v>
                </c:pt>
                <c:pt idx="609">
                  <c:v>20</c:v>
                </c:pt>
                <c:pt idx="610">
                  <c:v>20</c:v>
                </c:pt>
                <c:pt idx="611">
                  <c:v>23</c:v>
                </c:pt>
                <c:pt idx="612">
                  <c:v>23</c:v>
                </c:pt>
                <c:pt idx="613">
                  <c:v>20</c:v>
                </c:pt>
                <c:pt idx="614">
                  <c:v>21</c:v>
                </c:pt>
                <c:pt idx="615" formatCode="0.00">
                  <c:v>23</c:v>
                </c:pt>
                <c:pt idx="616" formatCode="0.00">
                  <c:v>23</c:v>
                </c:pt>
                <c:pt idx="617">
                  <c:v>20</c:v>
                </c:pt>
                <c:pt idx="618">
                  <c:v>21</c:v>
                </c:pt>
                <c:pt idx="619">
                  <c:v>21</c:v>
                </c:pt>
                <c:pt idx="620">
                  <c:v>21</c:v>
                </c:pt>
                <c:pt idx="621">
                  <c:v>21</c:v>
                </c:pt>
                <c:pt idx="622">
                  <c:v>21</c:v>
                </c:pt>
                <c:pt idx="623">
                  <c:v>21</c:v>
                </c:pt>
                <c:pt idx="624">
                  <c:v>21</c:v>
                </c:pt>
                <c:pt idx="625">
                  <c:v>22</c:v>
                </c:pt>
                <c:pt idx="626">
                  <c:v>22</c:v>
                </c:pt>
                <c:pt idx="627">
                  <c:v>23</c:v>
                </c:pt>
                <c:pt idx="628">
                  <c:v>23</c:v>
                </c:pt>
                <c:pt idx="629">
                  <c:v>21</c:v>
                </c:pt>
                <c:pt idx="630">
                  <c:v>20</c:v>
                </c:pt>
                <c:pt idx="631">
                  <c:v>21</c:v>
                </c:pt>
                <c:pt idx="632">
                  <c:v>23</c:v>
                </c:pt>
                <c:pt idx="633">
                  <c:v>19</c:v>
                </c:pt>
                <c:pt idx="634" formatCode="0.00">
                  <c:v>19</c:v>
                </c:pt>
                <c:pt idx="635" formatCode="0.00">
                  <c:v>19</c:v>
                </c:pt>
                <c:pt idx="636" formatCode="0.00">
                  <c:v>22</c:v>
                </c:pt>
                <c:pt idx="637" formatCode="0.00">
                  <c:v>22</c:v>
                </c:pt>
                <c:pt idx="638" formatCode="0.00">
                  <c:v>22</c:v>
                </c:pt>
                <c:pt idx="639" formatCode="0.00">
                  <c:v>22</c:v>
                </c:pt>
                <c:pt idx="640">
                  <c:v>20</c:v>
                </c:pt>
                <c:pt idx="641" formatCode="0.00">
                  <c:v>21</c:v>
                </c:pt>
                <c:pt idx="642" formatCode="0.00">
                  <c:v>22</c:v>
                </c:pt>
                <c:pt idx="643" formatCode="0.00">
                  <c:v>23</c:v>
                </c:pt>
                <c:pt idx="644" formatCode="0.00">
                  <c:v>22</c:v>
                </c:pt>
                <c:pt idx="645" formatCode="0.00">
                  <c:v>22</c:v>
                </c:pt>
                <c:pt idx="646" formatCode="0.00">
                  <c:v>28</c:v>
                </c:pt>
                <c:pt idx="647">
                  <c:v>25</c:v>
                </c:pt>
                <c:pt idx="648">
                  <c:v>22</c:v>
                </c:pt>
                <c:pt idx="649">
                  <c:v>22</c:v>
                </c:pt>
                <c:pt idx="650">
                  <c:v>22</c:v>
                </c:pt>
                <c:pt idx="651">
                  <c:v>22</c:v>
                </c:pt>
                <c:pt idx="652">
                  <c:v>21</c:v>
                </c:pt>
                <c:pt idx="653">
                  <c:v>18</c:v>
                </c:pt>
                <c:pt idx="654">
                  <c:v>21</c:v>
                </c:pt>
                <c:pt idx="655">
                  <c:v>21</c:v>
                </c:pt>
                <c:pt idx="656" formatCode="0.00">
                  <c:v>20</c:v>
                </c:pt>
                <c:pt idx="657" formatCode="0.00">
                  <c:v>20</c:v>
                </c:pt>
                <c:pt idx="658">
                  <c:v>20</c:v>
                </c:pt>
                <c:pt idx="659" formatCode="0.00">
                  <c:v>20</c:v>
                </c:pt>
                <c:pt idx="660" formatCode="0.00">
                  <c:v>21</c:v>
                </c:pt>
                <c:pt idx="661" formatCode="0.00">
                  <c:v>21</c:v>
                </c:pt>
                <c:pt idx="662">
                  <c:v>21</c:v>
                </c:pt>
                <c:pt idx="663" formatCode="0.00">
                  <c:v>21</c:v>
                </c:pt>
                <c:pt idx="664" formatCode="0.00">
                  <c:v>21</c:v>
                </c:pt>
                <c:pt idx="665" formatCode="0.00">
                  <c:v>21</c:v>
                </c:pt>
                <c:pt idx="666" formatCode="0.00">
                  <c:v>21</c:v>
                </c:pt>
                <c:pt idx="667" formatCode="0.00">
                  <c:v>21</c:v>
                </c:pt>
                <c:pt idx="668" formatCode="0.00">
                  <c:v>19</c:v>
                </c:pt>
                <c:pt idx="669" formatCode="0.00">
                  <c:v>19</c:v>
                </c:pt>
                <c:pt idx="670" formatCode="0.00">
                  <c:v>20</c:v>
                </c:pt>
                <c:pt idx="671" formatCode="0.00">
                  <c:v>21</c:v>
                </c:pt>
                <c:pt idx="672" formatCode="0.00">
                  <c:v>22</c:v>
                </c:pt>
                <c:pt idx="673" formatCode="0.00">
                  <c:v>23</c:v>
                </c:pt>
                <c:pt idx="674" formatCode="0.00">
                  <c:v>22</c:v>
                </c:pt>
                <c:pt idx="675" formatCode="0.00">
                  <c:v>22</c:v>
                </c:pt>
                <c:pt idx="676" formatCode="0.00">
                  <c:v>23</c:v>
                </c:pt>
                <c:pt idx="677" formatCode="0.00">
                  <c:v>18</c:v>
                </c:pt>
                <c:pt idx="678" formatCode="0.00">
                  <c:v>19</c:v>
                </c:pt>
                <c:pt idx="679" formatCode="0.00">
                  <c:v>19</c:v>
                </c:pt>
                <c:pt idx="680" formatCode="0.00">
                  <c:v>19</c:v>
                </c:pt>
                <c:pt idx="681" formatCode="0.00">
                  <c:v>19</c:v>
                </c:pt>
                <c:pt idx="682" formatCode="0.00">
                  <c:v>20</c:v>
                </c:pt>
                <c:pt idx="683" formatCode="0.00">
                  <c:v>21</c:v>
                </c:pt>
                <c:pt idx="684" formatCode="0.00">
                  <c:v>22</c:v>
                </c:pt>
                <c:pt idx="685" formatCode="0.00">
                  <c:v>22</c:v>
                </c:pt>
                <c:pt idx="686" formatCode="0.00">
                  <c:v>20</c:v>
                </c:pt>
                <c:pt idx="687" formatCode="0.00">
                  <c:v>21</c:v>
                </c:pt>
                <c:pt idx="688" formatCode="0.00">
                  <c:v>21</c:v>
                </c:pt>
                <c:pt idx="689" formatCode="0.00">
                  <c:v>21</c:v>
                </c:pt>
                <c:pt idx="690" formatCode="0.00">
                  <c:v>21</c:v>
                </c:pt>
                <c:pt idx="691" formatCode="0.00">
                  <c:v>22</c:v>
                </c:pt>
                <c:pt idx="692">
                  <c:v>23</c:v>
                </c:pt>
                <c:pt idx="693">
                  <c:v>23</c:v>
                </c:pt>
                <c:pt idx="694" formatCode="0.00">
                  <c:v>20</c:v>
                </c:pt>
                <c:pt idx="695" formatCode="0.00">
                  <c:v>20</c:v>
                </c:pt>
                <c:pt idx="696" formatCode="0.00">
                  <c:v>19</c:v>
                </c:pt>
                <c:pt idx="697" formatCode="0.00">
                  <c:v>19</c:v>
                </c:pt>
                <c:pt idx="698" formatCode="0.00">
                  <c:v>19</c:v>
                </c:pt>
                <c:pt idx="699" formatCode="0.00">
                  <c:v>19</c:v>
                </c:pt>
                <c:pt idx="700" formatCode="0.00">
                  <c:v>18</c:v>
                </c:pt>
                <c:pt idx="701" formatCode="0.00">
                  <c:v>18</c:v>
                </c:pt>
                <c:pt idx="702" formatCode="0.00">
                  <c:v>19</c:v>
                </c:pt>
                <c:pt idx="703" formatCode="0.00">
                  <c:v>19</c:v>
                </c:pt>
                <c:pt idx="704" formatCode="0.00">
                  <c:v>19</c:v>
                </c:pt>
                <c:pt idx="705" formatCode="0.00">
                  <c:v>19</c:v>
                </c:pt>
                <c:pt idx="706" formatCode="0.00">
                  <c:v>20</c:v>
                </c:pt>
                <c:pt idx="707" formatCode="0.00">
                  <c:v>20</c:v>
                </c:pt>
                <c:pt idx="708" formatCode="0.00">
                  <c:v>20</c:v>
                </c:pt>
                <c:pt idx="709" formatCode="0.00">
                  <c:v>21</c:v>
                </c:pt>
                <c:pt idx="710" formatCode="0.00">
                  <c:v>21</c:v>
                </c:pt>
                <c:pt idx="711" formatCode="0.00">
                  <c:v>21</c:v>
                </c:pt>
                <c:pt idx="712" formatCode="0.00">
                  <c:v>18</c:v>
                </c:pt>
                <c:pt idx="713" formatCode="0.00">
                  <c:v>19</c:v>
                </c:pt>
                <c:pt idx="714" formatCode="0.00">
                  <c:v>19</c:v>
                </c:pt>
                <c:pt idx="715" formatCode="0.00">
                  <c:v>20</c:v>
                </c:pt>
                <c:pt idx="716">
                  <c:v>20</c:v>
                </c:pt>
                <c:pt idx="717" formatCode="0.00">
                  <c:v>20</c:v>
                </c:pt>
                <c:pt idx="718" formatCode="0.00">
                  <c:v>20</c:v>
                </c:pt>
                <c:pt idx="719" formatCode="0.00">
                  <c:v>20</c:v>
                </c:pt>
                <c:pt idx="720" formatCode="0.00">
                  <c:v>23</c:v>
                </c:pt>
                <c:pt idx="721" formatCode="0.00">
                  <c:v>23</c:v>
                </c:pt>
                <c:pt idx="722" formatCode="0.00">
                  <c:v>20</c:v>
                </c:pt>
                <c:pt idx="723" formatCode="0.00">
                  <c:v>21</c:v>
                </c:pt>
                <c:pt idx="724" formatCode="0.00">
                  <c:v>22</c:v>
                </c:pt>
                <c:pt idx="725" formatCode="0.00">
                  <c:v>23</c:v>
                </c:pt>
                <c:pt idx="726" formatCode="0.00">
                  <c:v>23</c:v>
                </c:pt>
                <c:pt idx="727" formatCode="0.00">
                  <c:v>18</c:v>
                </c:pt>
                <c:pt idx="728" formatCode="0.00">
                  <c:v>21</c:v>
                </c:pt>
                <c:pt idx="729" formatCode="0.00">
                  <c:v>18</c:v>
                </c:pt>
                <c:pt idx="730" formatCode="0.00">
                  <c:v>19</c:v>
                </c:pt>
                <c:pt idx="731" formatCode="0.00">
                  <c:v>21</c:v>
                </c:pt>
                <c:pt idx="732" formatCode="0.00">
                  <c:v>22</c:v>
                </c:pt>
                <c:pt idx="733" formatCode="0.00">
                  <c:v>20</c:v>
                </c:pt>
                <c:pt idx="734" formatCode="0.00">
                  <c:v>18</c:v>
                </c:pt>
                <c:pt idx="735" formatCode="0.00">
                  <c:v>18</c:v>
                </c:pt>
                <c:pt idx="736" formatCode="0.00">
                  <c:v>19</c:v>
                </c:pt>
                <c:pt idx="737" formatCode="0.00">
                  <c:v>19</c:v>
                </c:pt>
                <c:pt idx="738" formatCode="0.00">
                  <c:v>19</c:v>
                </c:pt>
                <c:pt idx="739">
                  <c:v>19</c:v>
                </c:pt>
                <c:pt idx="740" formatCode="0.00">
                  <c:v>19</c:v>
                </c:pt>
                <c:pt idx="741" formatCode="0.00">
                  <c:v>23</c:v>
                </c:pt>
                <c:pt idx="742" formatCode="0.00">
                  <c:v>23</c:v>
                </c:pt>
                <c:pt idx="743" formatCode="0.00">
                  <c:v>23</c:v>
                </c:pt>
                <c:pt idx="744" formatCode="0.00">
                  <c:v>23</c:v>
                </c:pt>
                <c:pt idx="745" formatCode="0.00">
                  <c:v>19</c:v>
                </c:pt>
                <c:pt idx="746" formatCode="0.00">
                  <c:v>20</c:v>
                </c:pt>
                <c:pt idx="747" formatCode="0.00">
                  <c:v>20</c:v>
                </c:pt>
                <c:pt idx="748" formatCode="0.00">
                  <c:v>23</c:v>
                </c:pt>
                <c:pt idx="749" formatCode="0.00">
                  <c:v>23</c:v>
                </c:pt>
                <c:pt idx="750">
                  <c:v>18</c:v>
                </c:pt>
                <c:pt idx="751" formatCode="0.00">
                  <c:v>20</c:v>
                </c:pt>
                <c:pt idx="752" formatCode="0.00">
                  <c:v>20</c:v>
                </c:pt>
                <c:pt idx="753" formatCode="0.00">
                  <c:v>17</c:v>
                </c:pt>
                <c:pt idx="754" formatCode="0.00">
                  <c:v>19</c:v>
                </c:pt>
                <c:pt idx="755" formatCode="0.00">
                  <c:v>19</c:v>
                </c:pt>
                <c:pt idx="756" formatCode="0.00">
                  <c:v>20</c:v>
                </c:pt>
                <c:pt idx="757" formatCode="0.00">
                  <c:v>20</c:v>
                </c:pt>
                <c:pt idx="758" formatCode="0.00">
                  <c:v>20</c:v>
                </c:pt>
                <c:pt idx="759">
                  <c:v>18</c:v>
                </c:pt>
                <c:pt idx="760">
                  <c:v>19</c:v>
                </c:pt>
                <c:pt idx="761">
                  <c:v>19</c:v>
                </c:pt>
                <c:pt idx="762">
                  <c:v>17</c:v>
                </c:pt>
                <c:pt idx="763">
                  <c:v>17</c:v>
                </c:pt>
                <c:pt idx="764" formatCode="0.00">
                  <c:v>17</c:v>
                </c:pt>
                <c:pt idx="765" formatCode="0.00">
                  <c:v>20</c:v>
                </c:pt>
                <c:pt idx="766" formatCode="0.00">
                  <c:v>20</c:v>
                </c:pt>
                <c:pt idx="767" formatCode="0.00">
                  <c:v>20</c:v>
                </c:pt>
                <c:pt idx="768" formatCode="0.00">
                  <c:v>18</c:v>
                </c:pt>
                <c:pt idx="769" formatCode="0.00">
                  <c:v>19</c:v>
                </c:pt>
                <c:pt idx="770" formatCode="0.00">
                  <c:v>19</c:v>
                </c:pt>
                <c:pt idx="771">
                  <c:v>18</c:v>
                </c:pt>
                <c:pt idx="772" formatCode="0.00">
                  <c:v>19</c:v>
                </c:pt>
                <c:pt idx="773" formatCode="0.00">
                  <c:v>19</c:v>
                </c:pt>
                <c:pt idx="774" formatCode="0.00">
                  <c:v>20</c:v>
                </c:pt>
                <c:pt idx="775" formatCode="0.00">
                  <c:v>21</c:v>
                </c:pt>
                <c:pt idx="776" formatCode="0.00">
                  <c:v>21</c:v>
                </c:pt>
                <c:pt idx="777" formatCode="0.00">
                  <c:v>20</c:v>
                </c:pt>
                <c:pt idx="778">
                  <c:v>21</c:v>
                </c:pt>
                <c:pt idx="779" formatCode="0.00">
                  <c:v>21</c:v>
                </c:pt>
                <c:pt idx="780" formatCode="0.00">
                  <c:v>21</c:v>
                </c:pt>
                <c:pt idx="781">
                  <c:v>21</c:v>
                </c:pt>
                <c:pt idx="782" formatCode="0.00">
                  <c:v>18</c:v>
                </c:pt>
                <c:pt idx="783" formatCode="0.00">
                  <c:v>18</c:v>
                </c:pt>
                <c:pt idx="784" formatCode="0.00">
                  <c:v>19</c:v>
                </c:pt>
                <c:pt idx="785" formatCode="0.00">
                  <c:v>19</c:v>
                </c:pt>
                <c:pt idx="786" formatCode="0.00">
                  <c:v>19</c:v>
                </c:pt>
                <c:pt idx="787" formatCode="0.00">
                  <c:v>19</c:v>
                </c:pt>
                <c:pt idx="788" formatCode="0.00">
                  <c:v>19</c:v>
                </c:pt>
                <c:pt idx="789">
                  <c:v>19</c:v>
                </c:pt>
                <c:pt idx="790" formatCode="0.00">
                  <c:v>19</c:v>
                </c:pt>
                <c:pt idx="791" formatCode="0.00">
                  <c:v>19</c:v>
                </c:pt>
                <c:pt idx="792">
                  <c:v>19</c:v>
                </c:pt>
                <c:pt idx="793" formatCode="0.00">
                  <c:v>19</c:v>
                </c:pt>
                <c:pt idx="794" formatCode="0.00">
                  <c:v>20</c:v>
                </c:pt>
                <c:pt idx="795" formatCode="0.00">
                  <c:v>20</c:v>
                </c:pt>
                <c:pt idx="796">
                  <c:v>20</c:v>
                </c:pt>
                <c:pt idx="797" formatCode="0.00">
                  <c:v>20</c:v>
                </c:pt>
                <c:pt idx="798" formatCode="0.00">
                  <c:v>22</c:v>
                </c:pt>
                <c:pt idx="799" formatCode="0.00">
                  <c:v>19</c:v>
                </c:pt>
                <c:pt idx="800" formatCode="0.00">
                  <c:v>19</c:v>
                </c:pt>
                <c:pt idx="801" formatCode="0.00">
                  <c:v>20</c:v>
                </c:pt>
                <c:pt idx="802" formatCode="0.00">
                  <c:v>20</c:v>
                </c:pt>
                <c:pt idx="803" formatCode="0.00">
                  <c:v>20</c:v>
                </c:pt>
                <c:pt idx="804" formatCode="0.00">
                  <c:v>21</c:v>
                </c:pt>
                <c:pt idx="805" formatCode="0.00">
                  <c:v>18</c:v>
                </c:pt>
                <c:pt idx="806" formatCode="0.00">
                  <c:v>17</c:v>
                </c:pt>
                <c:pt idx="807" formatCode="0.00">
                  <c:v>18</c:v>
                </c:pt>
                <c:pt idx="808" formatCode="0.00">
                  <c:v>18</c:v>
                </c:pt>
                <c:pt idx="809" formatCode="0.00">
                  <c:v>18</c:v>
                </c:pt>
                <c:pt idx="810" formatCode="0.00">
                  <c:v>19</c:v>
                </c:pt>
                <c:pt idx="811" formatCode="0.00">
                  <c:v>20</c:v>
                </c:pt>
                <c:pt idx="812" formatCode="0.00">
                  <c:v>20</c:v>
                </c:pt>
                <c:pt idx="813">
                  <c:v>20</c:v>
                </c:pt>
                <c:pt idx="814" formatCode="0.00">
                  <c:v>20</c:v>
                </c:pt>
                <c:pt idx="815" formatCode="0.00">
                  <c:v>20</c:v>
                </c:pt>
                <c:pt idx="816">
                  <c:v>21</c:v>
                </c:pt>
                <c:pt idx="817">
                  <c:v>21</c:v>
                </c:pt>
                <c:pt idx="818">
                  <c:v>22</c:v>
                </c:pt>
                <c:pt idx="819">
                  <c:v>22</c:v>
                </c:pt>
                <c:pt idx="820">
                  <c:v>19</c:v>
                </c:pt>
                <c:pt idx="821" formatCode="0.00">
                  <c:v>19</c:v>
                </c:pt>
                <c:pt idx="822" formatCode="0.00">
                  <c:v>19</c:v>
                </c:pt>
                <c:pt idx="823" formatCode="0.00">
                  <c:v>19</c:v>
                </c:pt>
                <c:pt idx="824" formatCode="0.00">
                  <c:v>18</c:v>
                </c:pt>
                <c:pt idx="825" formatCode="0.00">
                  <c:v>18</c:v>
                </c:pt>
                <c:pt idx="826" formatCode="0.00">
                  <c:v>18</c:v>
                </c:pt>
                <c:pt idx="827" formatCode="0.00">
                  <c:v>18</c:v>
                </c:pt>
                <c:pt idx="828" formatCode="0.00">
                  <c:v>19</c:v>
                </c:pt>
                <c:pt idx="829" formatCode="0.00">
                  <c:v>17</c:v>
                </c:pt>
                <c:pt idx="830">
                  <c:v>18</c:v>
                </c:pt>
                <c:pt idx="831">
                  <c:v>17</c:v>
                </c:pt>
                <c:pt idx="832" formatCode="0.00">
                  <c:v>18</c:v>
                </c:pt>
                <c:pt idx="833" formatCode="0.00">
                  <c:v>18</c:v>
                </c:pt>
                <c:pt idx="834" formatCode="0.00">
                  <c:v>18</c:v>
                </c:pt>
                <c:pt idx="835" formatCode="0.00">
                  <c:v>18</c:v>
                </c:pt>
                <c:pt idx="836">
                  <c:v>21</c:v>
                </c:pt>
                <c:pt idx="837" formatCode="0.00">
                  <c:v>22</c:v>
                </c:pt>
                <c:pt idx="838" formatCode="0.00">
                  <c:v>17</c:v>
                </c:pt>
                <c:pt idx="839" formatCode="0.00">
                  <c:v>17</c:v>
                </c:pt>
                <c:pt idx="840" formatCode="0.00">
                  <c:v>17</c:v>
                </c:pt>
                <c:pt idx="841">
                  <c:v>20</c:v>
                </c:pt>
                <c:pt idx="842" formatCode="0.00">
                  <c:v>19</c:v>
                </c:pt>
                <c:pt idx="843">
                  <c:v>19</c:v>
                </c:pt>
                <c:pt idx="844" formatCode="0.00">
                  <c:v>19</c:v>
                </c:pt>
                <c:pt idx="845" formatCode="0.00">
                  <c:v>20</c:v>
                </c:pt>
                <c:pt idx="846" formatCode="0.00">
                  <c:v>18</c:v>
                </c:pt>
                <c:pt idx="847" formatCode="0.00">
                  <c:v>18</c:v>
                </c:pt>
                <c:pt idx="848" formatCode="0.00">
                  <c:v>19</c:v>
                </c:pt>
                <c:pt idx="849" formatCode="0.00">
                  <c:v>18</c:v>
                </c:pt>
                <c:pt idx="850">
                  <c:v>20</c:v>
                </c:pt>
                <c:pt idx="851" formatCode="0.00">
                  <c:v>20</c:v>
                </c:pt>
                <c:pt idx="852" formatCode="0.00">
                  <c:v>19</c:v>
                </c:pt>
                <c:pt idx="853" formatCode="0.00">
                  <c:v>19</c:v>
                </c:pt>
                <c:pt idx="854" formatCode="0.00">
                  <c:v>19</c:v>
                </c:pt>
                <c:pt idx="855" formatCode="0.00">
                  <c:v>19</c:v>
                </c:pt>
                <c:pt idx="856" formatCode="0.00">
                  <c:v>19</c:v>
                </c:pt>
                <c:pt idx="857" formatCode="0.00">
                  <c:v>19</c:v>
                </c:pt>
                <c:pt idx="858" formatCode="0.00">
                  <c:v>20</c:v>
                </c:pt>
                <c:pt idx="859" formatCode="0.00">
                  <c:v>20</c:v>
                </c:pt>
                <c:pt idx="860" formatCode="0.00">
                  <c:v>20</c:v>
                </c:pt>
                <c:pt idx="861" formatCode="0.00">
                  <c:v>18</c:v>
                </c:pt>
                <c:pt idx="862">
                  <c:v>18</c:v>
                </c:pt>
                <c:pt idx="863" formatCode="0.00">
                  <c:v>16</c:v>
                </c:pt>
                <c:pt idx="864" formatCode="0.00">
                  <c:v>17</c:v>
                </c:pt>
                <c:pt idx="865" formatCode="0.00">
                  <c:v>17</c:v>
                </c:pt>
                <c:pt idx="866" formatCode="0.00">
                  <c:v>17</c:v>
                </c:pt>
                <c:pt idx="867" formatCode="0.00">
                  <c:v>19</c:v>
                </c:pt>
                <c:pt idx="868" formatCode="0.00">
                  <c:v>20</c:v>
                </c:pt>
                <c:pt idx="869" formatCode="0.00">
                  <c:v>20</c:v>
                </c:pt>
                <c:pt idx="870" formatCode="0.00">
                  <c:v>17</c:v>
                </c:pt>
                <c:pt idx="871" formatCode="0.00">
                  <c:v>17</c:v>
                </c:pt>
                <c:pt idx="872" formatCode="0.00">
                  <c:v>17</c:v>
                </c:pt>
                <c:pt idx="873" formatCode="0.00">
                  <c:v>17</c:v>
                </c:pt>
                <c:pt idx="874" formatCode="0.00">
                  <c:v>17</c:v>
                </c:pt>
                <c:pt idx="875">
                  <c:v>17</c:v>
                </c:pt>
                <c:pt idx="876" formatCode="0.00">
                  <c:v>17</c:v>
                </c:pt>
                <c:pt idx="877" formatCode="0.00">
                  <c:v>17</c:v>
                </c:pt>
                <c:pt idx="878">
                  <c:v>19</c:v>
                </c:pt>
                <c:pt idx="879">
                  <c:v>17</c:v>
                </c:pt>
                <c:pt idx="880" formatCode="0.00">
                  <c:v>17</c:v>
                </c:pt>
                <c:pt idx="881" formatCode="0.00">
                  <c:v>17</c:v>
                </c:pt>
                <c:pt idx="882" formatCode="0.00">
                  <c:v>18</c:v>
                </c:pt>
                <c:pt idx="883" formatCode="0.00">
                  <c:v>18</c:v>
                </c:pt>
                <c:pt idx="884" formatCode="0.00">
                  <c:v>17</c:v>
                </c:pt>
                <c:pt idx="885" formatCode="0.00">
                  <c:v>17</c:v>
                </c:pt>
                <c:pt idx="886" formatCode="0.00">
                  <c:v>19</c:v>
                </c:pt>
                <c:pt idx="887" formatCode="0.00">
                  <c:v>17</c:v>
                </c:pt>
                <c:pt idx="888">
                  <c:v>17</c:v>
                </c:pt>
                <c:pt idx="889" formatCode="0.00">
                  <c:v>17</c:v>
                </c:pt>
                <c:pt idx="890" formatCode="0.00">
                  <c:v>18</c:v>
                </c:pt>
                <c:pt idx="891" formatCode="0.00">
                  <c:v>18</c:v>
                </c:pt>
                <c:pt idx="892" formatCode="0.00">
                  <c:v>18</c:v>
                </c:pt>
                <c:pt idx="893">
                  <c:v>17</c:v>
                </c:pt>
                <c:pt idx="894" formatCode="0.00">
                  <c:v>18</c:v>
                </c:pt>
                <c:pt idx="895" formatCode="0.00">
                  <c:v>18</c:v>
                </c:pt>
                <c:pt idx="896" formatCode="0.00">
                  <c:v>18</c:v>
                </c:pt>
                <c:pt idx="897">
                  <c:v>18</c:v>
                </c:pt>
                <c:pt idx="898" formatCode="0.00">
                  <c:v>18</c:v>
                </c:pt>
                <c:pt idx="899" formatCode="0.00">
                  <c:v>18</c:v>
                </c:pt>
                <c:pt idx="900" formatCode="0.00">
                  <c:v>17</c:v>
                </c:pt>
                <c:pt idx="901" formatCode="0.00">
                  <c:v>17</c:v>
                </c:pt>
                <c:pt idx="902">
                  <c:v>22</c:v>
                </c:pt>
                <c:pt idx="903">
                  <c:v>23</c:v>
                </c:pt>
                <c:pt idx="904" formatCode="0.00">
                  <c:v>17</c:v>
                </c:pt>
                <c:pt idx="905">
                  <c:v>22</c:v>
                </c:pt>
                <c:pt idx="906">
                  <c:v>22</c:v>
                </c:pt>
                <c:pt idx="907">
                  <c:v>24</c:v>
                </c:pt>
                <c:pt idx="908">
                  <c:v>24</c:v>
                </c:pt>
                <c:pt idx="909" formatCode="0.00">
                  <c:v>18</c:v>
                </c:pt>
                <c:pt idx="910" formatCode="0.00">
                  <c:v>18</c:v>
                </c:pt>
                <c:pt idx="911">
                  <c:v>25</c:v>
                </c:pt>
                <c:pt idx="912">
                  <c:v>23</c:v>
                </c:pt>
                <c:pt idx="913">
                  <c:v>23</c:v>
                </c:pt>
                <c:pt idx="914">
                  <c:v>22</c:v>
                </c:pt>
                <c:pt idx="915">
                  <c:v>20</c:v>
                </c:pt>
                <c:pt idx="916">
                  <c:v>20</c:v>
                </c:pt>
                <c:pt idx="917">
                  <c:v>20</c:v>
                </c:pt>
                <c:pt idx="918">
                  <c:v>22</c:v>
                </c:pt>
                <c:pt idx="919">
                  <c:v>22</c:v>
                </c:pt>
                <c:pt idx="920" formatCode="0.00">
                  <c:v>17</c:v>
                </c:pt>
                <c:pt idx="921" formatCode="0.00">
                  <c:v>17</c:v>
                </c:pt>
                <c:pt idx="922" formatCode="0.00">
                  <c:v>17</c:v>
                </c:pt>
                <c:pt idx="923" formatCode="0.00">
                  <c:v>17</c:v>
                </c:pt>
                <c:pt idx="924" formatCode="0.00">
                  <c:v>16</c:v>
                </c:pt>
                <c:pt idx="925">
                  <c:v>20</c:v>
                </c:pt>
                <c:pt idx="926">
                  <c:v>21</c:v>
                </c:pt>
                <c:pt idx="927">
                  <c:v>21</c:v>
                </c:pt>
                <c:pt idx="928">
                  <c:v>22</c:v>
                </c:pt>
                <c:pt idx="929">
                  <c:v>23</c:v>
                </c:pt>
                <c:pt idx="930">
                  <c:v>23</c:v>
                </c:pt>
                <c:pt idx="931" formatCode="0.00">
                  <c:v>20</c:v>
                </c:pt>
                <c:pt idx="932">
                  <c:v>20</c:v>
                </c:pt>
                <c:pt idx="933" formatCode="0.00">
                  <c:v>20</c:v>
                </c:pt>
                <c:pt idx="934" formatCode="0.00">
                  <c:v>20</c:v>
                </c:pt>
                <c:pt idx="935" formatCode="0.00">
                  <c:v>21</c:v>
                </c:pt>
                <c:pt idx="936">
                  <c:v>25</c:v>
                </c:pt>
                <c:pt idx="937">
                  <c:v>25</c:v>
                </c:pt>
                <c:pt idx="938">
                  <c:v>25</c:v>
                </c:pt>
                <c:pt idx="939">
                  <c:v>21</c:v>
                </c:pt>
                <c:pt idx="940">
                  <c:v>21</c:v>
                </c:pt>
                <c:pt idx="941">
                  <c:v>21</c:v>
                </c:pt>
                <c:pt idx="942" formatCode="0.00">
                  <c:v>18</c:v>
                </c:pt>
                <c:pt idx="943" formatCode="0.00">
                  <c:v>18</c:v>
                </c:pt>
                <c:pt idx="944" formatCode="0.00">
                  <c:v>18</c:v>
                </c:pt>
                <c:pt idx="945">
                  <c:v>23</c:v>
                </c:pt>
                <c:pt idx="946">
                  <c:v>23</c:v>
                </c:pt>
                <c:pt idx="947">
                  <c:v>23</c:v>
                </c:pt>
                <c:pt idx="948">
                  <c:v>21</c:v>
                </c:pt>
                <c:pt idx="949">
                  <c:v>21</c:v>
                </c:pt>
                <c:pt idx="950">
                  <c:v>20</c:v>
                </c:pt>
                <c:pt idx="951">
                  <c:v>20</c:v>
                </c:pt>
                <c:pt idx="952">
                  <c:v>20</c:v>
                </c:pt>
                <c:pt idx="953">
                  <c:v>20</c:v>
                </c:pt>
                <c:pt idx="954">
                  <c:v>21</c:v>
                </c:pt>
                <c:pt idx="955">
                  <c:v>17</c:v>
                </c:pt>
                <c:pt idx="956" formatCode="0.00">
                  <c:v>18</c:v>
                </c:pt>
                <c:pt idx="957">
                  <c:v>18</c:v>
                </c:pt>
                <c:pt idx="958" formatCode="0.00">
                  <c:v>18</c:v>
                </c:pt>
                <c:pt idx="959" formatCode="0.00">
                  <c:v>17</c:v>
                </c:pt>
                <c:pt idx="960">
                  <c:v>22</c:v>
                </c:pt>
                <c:pt idx="961" formatCode="0.00">
                  <c:v>17</c:v>
                </c:pt>
                <c:pt idx="962" formatCode="0.00">
                  <c:v>17</c:v>
                </c:pt>
                <c:pt idx="963" formatCode="0.00">
                  <c:v>17</c:v>
                </c:pt>
                <c:pt idx="964" formatCode="0.00">
                  <c:v>17</c:v>
                </c:pt>
                <c:pt idx="965" formatCode="0.00">
                  <c:v>17</c:v>
                </c:pt>
                <c:pt idx="966" formatCode="0.00">
                  <c:v>17</c:v>
                </c:pt>
                <c:pt idx="967">
                  <c:v>21</c:v>
                </c:pt>
                <c:pt idx="968" formatCode="0.00">
                  <c:v>18</c:v>
                </c:pt>
                <c:pt idx="969" formatCode="0.00">
                  <c:v>17</c:v>
                </c:pt>
                <c:pt idx="970" formatCode="0.00">
                  <c:v>17</c:v>
                </c:pt>
                <c:pt idx="971" formatCode="0.00">
                  <c:v>19</c:v>
                </c:pt>
                <c:pt idx="972" formatCode="0.00">
                  <c:v>19</c:v>
                </c:pt>
                <c:pt idx="973" formatCode="0.00">
                  <c:v>19</c:v>
                </c:pt>
                <c:pt idx="974" formatCode="0.00">
                  <c:v>19</c:v>
                </c:pt>
                <c:pt idx="975" formatCode="0.00">
                  <c:v>19</c:v>
                </c:pt>
                <c:pt idx="976" formatCode="0.00">
                  <c:v>18</c:v>
                </c:pt>
                <c:pt idx="977" formatCode="0.00">
                  <c:v>17</c:v>
                </c:pt>
                <c:pt idx="978" formatCode="0.00">
                  <c:v>17</c:v>
                </c:pt>
                <c:pt idx="979" formatCode="0.00">
                  <c:v>17</c:v>
                </c:pt>
                <c:pt idx="980" formatCode="0.00">
                  <c:v>17</c:v>
                </c:pt>
                <c:pt idx="981" formatCode="0.00">
                  <c:v>16</c:v>
                </c:pt>
                <c:pt idx="982" formatCode="0.00">
                  <c:v>16</c:v>
                </c:pt>
                <c:pt idx="983" formatCode="0.00">
                  <c:v>18</c:v>
                </c:pt>
                <c:pt idx="984" formatCode="0.00">
                  <c:v>18</c:v>
                </c:pt>
                <c:pt idx="985" formatCode="0.00">
                  <c:v>18</c:v>
                </c:pt>
                <c:pt idx="986" formatCode="0.00">
                  <c:v>18</c:v>
                </c:pt>
                <c:pt idx="987">
                  <c:v>17</c:v>
                </c:pt>
                <c:pt idx="988" formatCode="0.00">
                  <c:v>17</c:v>
                </c:pt>
                <c:pt idx="989" formatCode="0.00">
                  <c:v>16</c:v>
                </c:pt>
                <c:pt idx="990">
                  <c:v>16</c:v>
                </c:pt>
                <c:pt idx="991" formatCode="0.00">
                  <c:v>16</c:v>
                </c:pt>
                <c:pt idx="992" formatCode="0.00">
                  <c:v>16</c:v>
                </c:pt>
                <c:pt idx="993">
                  <c:v>17</c:v>
                </c:pt>
                <c:pt idx="994" formatCode="0.00">
                  <c:v>17</c:v>
                </c:pt>
                <c:pt idx="995" formatCode="0.00">
                  <c:v>17</c:v>
                </c:pt>
                <c:pt idx="996">
                  <c:v>17</c:v>
                </c:pt>
                <c:pt idx="997" formatCode="0.00">
                  <c:v>17</c:v>
                </c:pt>
                <c:pt idx="998" formatCode="0.00">
                  <c:v>16</c:v>
                </c:pt>
                <c:pt idx="999" formatCode="0.00">
                  <c:v>16</c:v>
                </c:pt>
                <c:pt idx="1000" formatCode="0.00">
                  <c:v>17</c:v>
                </c:pt>
                <c:pt idx="1001" formatCode="0.00">
                  <c:v>16</c:v>
                </c:pt>
                <c:pt idx="1002" formatCode="0.00">
                  <c:v>16</c:v>
                </c:pt>
                <c:pt idx="1003" formatCode="0.00">
                  <c:v>16</c:v>
                </c:pt>
                <c:pt idx="1004" formatCode="0.00">
                  <c:v>16</c:v>
                </c:pt>
                <c:pt idx="1005">
                  <c:v>19</c:v>
                </c:pt>
                <c:pt idx="1006" formatCode="0.00">
                  <c:v>16</c:v>
                </c:pt>
                <c:pt idx="1007" formatCode="0.00">
                  <c:v>15</c:v>
                </c:pt>
                <c:pt idx="1008" formatCode="0.00">
                  <c:v>17</c:v>
                </c:pt>
                <c:pt idx="1009" formatCode="0.00">
                  <c:v>17</c:v>
                </c:pt>
                <c:pt idx="1010" formatCode="0.00">
                  <c:v>16</c:v>
                </c:pt>
                <c:pt idx="1011" formatCode="0.00">
                  <c:v>16</c:v>
                </c:pt>
                <c:pt idx="1012" formatCode="0.00">
                  <c:v>16</c:v>
                </c:pt>
                <c:pt idx="1013">
                  <c:v>16</c:v>
                </c:pt>
                <c:pt idx="1014" formatCode="0.00">
                  <c:v>16</c:v>
                </c:pt>
                <c:pt idx="1015">
                  <c:v>19</c:v>
                </c:pt>
                <c:pt idx="1016" formatCode="0.00">
                  <c:v>18</c:v>
                </c:pt>
                <c:pt idx="1017" formatCode="0.00">
                  <c:v>18</c:v>
                </c:pt>
                <c:pt idx="1018">
                  <c:v>22</c:v>
                </c:pt>
                <c:pt idx="1019">
                  <c:v>16</c:v>
                </c:pt>
                <c:pt idx="1020">
                  <c:v>18</c:v>
                </c:pt>
                <c:pt idx="1021">
                  <c:v>16</c:v>
                </c:pt>
                <c:pt idx="1022">
                  <c:v>17</c:v>
                </c:pt>
                <c:pt idx="1023">
                  <c:v>19</c:v>
                </c:pt>
                <c:pt idx="1024">
                  <c:v>20</c:v>
                </c:pt>
                <c:pt idx="1025" formatCode="0.00">
                  <c:v>19</c:v>
                </c:pt>
                <c:pt idx="1026" formatCode="0.00">
                  <c:v>18</c:v>
                </c:pt>
                <c:pt idx="1027" formatCode="0.00">
                  <c:v>18</c:v>
                </c:pt>
                <c:pt idx="1028" formatCode="0.00">
                  <c:v>19</c:v>
                </c:pt>
                <c:pt idx="1029" formatCode="0.00">
                  <c:v>18</c:v>
                </c:pt>
                <c:pt idx="1030" formatCode="0.00">
                  <c:v>18</c:v>
                </c:pt>
                <c:pt idx="1031">
                  <c:v>18</c:v>
                </c:pt>
                <c:pt idx="1032" formatCode="0.00">
                  <c:v>18</c:v>
                </c:pt>
                <c:pt idx="1033" formatCode="0.00">
                  <c:v>17</c:v>
                </c:pt>
                <c:pt idx="1034">
                  <c:v>16</c:v>
                </c:pt>
                <c:pt idx="1035" formatCode="0.00">
                  <c:v>16</c:v>
                </c:pt>
                <c:pt idx="1036" formatCode="0.00">
                  <c:v>16</c:v>
                </c:pt>
                <c:pt idx="1037" formatCode="0.00">
                  <c:v>16</c:v>
                </c:pt>
                <c:pt idx="1038" formatCode="0.00">
                  <c:v>17</c:v>
                </c:pt>
                <c:pt idx="1039">
                  <c:v>16</c:v>
                </c:pt>
                <c:pt idx="1040" formatCode="0.00">
                  <c:v>16</c:v>
                </c:pt>
                <c:pt idx="1041" formatCode="0.00">
                  <c:v>16</c:v>
                </c:pt>
                <c:pt idx="1042" formatCode="0.00">
                  <c:v>16</c:v>
                </c:pt>
                <c:pt idx="1043" formatCode="0.00">
                  <c:v>16</c:v>
                </c:pt>
                <c:pt idx="1044">
                  <c:v>19</c:v>
                </c:pt>
                <c:pt idx="1045" formatCode="0.00">
                  <c:v>18</c:v>
                </c:pt>
                <c:pt idx="1046" formatCode="0.00">
                  <c:v>17</c:v>
                </c:pt>
                <c:pt idx="1047" formatCode="0.00">
                  <c:v>18</c:v>
                </c:pt>
                <c:pt idx="1048" formatCode="0.00">
                  <c:v>18</c:v>
                </c:pt>
                <c:pt idx="1049" formatCode="0.00">
                  <c:v>19</c:v>
                </c:pt>
                <c:pt idx="1050" formatCode="0.00">
                  <c:v>18</c:v>
                </c:pt>
                <c:pt idx="1051" formatCode="0.00">
                  <c:v>17</c:v>
                </c:pt>
                <c:pt idx="1052" formatCode="0.00">
                  <c:v>17</c:v>
                </c:pt>
                <c:pt idx="1053" formatCode="0.00">
                  <c:v>17</c:v>
                </c:pt>
                <c:pt idx="1054" formatCode="0.00">
                  <c:v>18</c:v>
                </c:pt>
                <c:pt idx="1055" formatCode="0.00">
                  <c:v>17</c:v>
                </c:pt>
                <c:pt idx="1056" formatCode="0.00">
                  <c:v>19</c:v>
                </c:pt>
                <c:pt idx="1057" formatCode="0.00">
                  <c:v>19</c:v>
                </c:pt>
                <c:pt idx="1058" formatCode="0.00">
                  <c:v>18</c:v>
                </c:pt>
                <c:pt idx="1059" formatCode="0.00">
                  <c:v>18</c:v>
                </c:pt>
                <c:pt idx="1060" formatCode="0.00">
                  <c:v>18</c:v>
                </c:pt>
                <c:pt idx="1061" formatCode="0.00">
                  <c:v>18</c:v>
                </c:pt>
                <c:pt idx="1062" formatCode="0.00">
                  <c:v>18</c:v>
                </c:pt>
                <c:pt idx="1063" formatCode="0.00">
                  <c:v>18</c:v>
                </c:pt>
                <c:pt idx="1064" formatCode="0.00">
                  <c:v>17</c:v>
                </c:pt>
                <c:pt idx="1065" formatCode="0.00">
                  <c:v>17</c:v>
                </c:pt>
                <c:pt idx="1066" formatCode="0.00">
                  <c:v>17</c:v>
                </c:pt>
                <c:pt idx="1067" formatCode="0.00">
                  <c:v>16</c:v>
                </c:pt>
                <c:pt idx="1068">
                  <c:v>17</c:v>
                </c:pt>
                <c:pt idx="1069">
                  <c:v>22</c:v>
                </c:pt>
                <c:pt idx="1070">
                  <c:v>21</c:v>
                </c:pt>
                <c:pt idx="1071">
                  <c:v>21</c:v>
                </c:pt>
                <c:pt idx="1072">
                  <c:v>16</c:v>
                </c:pt>
                <c:pt idx="1073">
                  <c:v>18</c:v>
                </c:pt>
                <c:pt idx="1074">
                  <c:v>18</c:v>
                </c:pt>
                <c:pt idx="1075" formatCode="0.00">
                  <c:v>18</c:v>
                </c:pt>
                <c:pt idx="1076">
                  <c:v>17</c:v>
                </c:pt>
                <c:pt idx="1077">
                  <c:v>21</c:v>
                </c:pt>
                <c:pt idx="1078">
                  <c:v>21</c:v>
                </c:pt>
                <c:pt idx="1079">
                  <c:v>19</c:v>
                </c:pt>
                <c:pt idx="1080">
                  <c:v>18</c:v>
                </c:pt>
                <c:pt idx="1081">
                  <c:v>18</c:v>
                </c:pt>
                <c:pt idx="1082" formatCode="0.00">
                  <c:v>18</c:v>
                </c:pt>
                <c:pt idx="1083">
                  <c:v>19</c:v>
                </c:pt>
                <c:pt idx="1084">
                  <c:v>20</c:v>
                </c:pt>
                <c:pt idx="1085">
                  <c:v>17</c:v>
                </c:pt>
                <c:pt idx="1086" formatCode="0.00">
                  <c:v>17</c:v>
                </c:pt>
                <c:pt idx="1087">
                  <c:v>16</c:v>
                </c:pt>
                <c:pt idx="1088">
                  <c:v>16</c:v>
                </c:pt>
                <c:pt idx="1089">
                  <c:v>17</c:v>
                </c:pt>
                <c:pt idx="1090">
                  <c:v>20</c:v>
                </c:pt>
                <c:pt idx="1091" formatCode="0.00">
                  <c:v>20</c:v>
                </c:pt>
                <c:pt idx="1092">
                  <c:v>20</c:v>
                </c:pt>
                <c:pt idx="1093" formatCode="0.00">
                  <c:v>20</c:v>
                </c:pt>
                <c:pt idx="1094">
                  <c:v>19</c:v>
                </c:pt>
                <c:pt idx="1095" formatCode="0.00">
                  <c:v>19</c:v>
                </c:pt>
                <c:pt idx="1096">
                  <c:v>19</c:v>
                </c:pt>
                <c:pt idx="1097" formatCode="0.00">
                  <c:v>19</c:v>
                </c:pt>
                <c:pt idx="1098">
                  <c:v>17</c:v>
                </c:pt>
                <c:pt idx="1099" formatCode="0.00">
                  <c:v>17</c:v>
                </c:pt>
                <c:pt idx="1100">
                  <c:v>17</c:v>
                </c:pt>
                <c:pt idx="1101" formatCode="0.00">
                  <c:v>17</c:v>
                </c:pt>
                <c:pt idx="1102">
                  <c:v>18</c:v>
                </c:pt>
                <c:pt idx="1103" formatCode="0.00">
                  <c:v>18</c:v>
                </c:pt>
                <c:pt idx="1104">
                  <c:v>18</c:v>
                </c:pt>
                <c:pt idx="1105">
                  <c:v>18</c:v>
                </c:pt>
                <c:pt idx="1106" formatCode="0.00">
                  <c:v>18</c:v>
                </c:pt>
                <c:pt idx="1107" formatCode="0.00">
                  <c:v>18</c:v>
                </c:pt>
                <c:pt idx="1108">
                  <c:v>18</c:v>
                </c:pt>
                <c:pt idx="1109">
                  <c:v>18</c:v>
                </c:pt>
                <c:pt idx="1110" formatCode="0.00">
                  <c:v>19</c:v>
                </c:pt>
                <c:pt idx="1111" formatCode="0.00">
                  <c:v>19</c:v>
                </c:pt>
                <c:pt idx="1112" formatCode="0.00">
                  <c:v>18</c:v>
                </c:pt>
                <c:pt idx="1113" formatCode="0.00">
                  <c:v>19</c:v>
                </c:pt>
                <c:pt idx="1114" formatCode="0.00">
                  <c:v>18</c:v>
                </c:pt>
                <c:pt idx="1115" formatCode="0.00">
                  <c:v>20</c:v>
                </c:pt>
                <c:pt idx="1116" formatCode="0.00">
                  <c:v>19</c:v>
                </c:pt>
                <c:pt idx="1117" formatCode="0.00">
                  <c:v>18</c:v>
                </c:pt>
                <c:pt idx="1118" formatCode="0.00">
                  <c:v>18</c:v>
                </c:pt>
                <c:pt idx="1119">
                  <c:v>22</c:v>
                </c:pt>
                <c:pt idx="1120" formatCode="0.00">
                  <c:v>19</c:v>
                </c:pt>
                <c:pt idx="1121" formatCode="0.00">
                  <c:v>19</c:v>
                </c:pt>
                <c:pt idx="1122" formatCode="0.00">
                  <c:v>18</c:v>
                </c:pt>
                <c:pt idx="1123" formatCode="0.00">
                  <c:v>16</c:v>
                </c:pt>
                <c:pt idx="1124">
                  <c:v>19</c:v>
                </c:pt>
                <c:pt idx="1125">
                  <c:v>20</c:v>
                </c:pt>
                <c:pt idx="1126">
                  <c:v>20</c:v>
                </c:pt>
                <c:pt idx="1127">
                  <c:v>20</c:v>
                </c:pt>
                <c:pt idx="1128">
                  <c:v>21</c:v>
                </c:pt>
                <c:pt idx="1129" formatCode="0.00">
                  <c:v>20</c:v>
                </c:pt>
                <c:pt idx="1130" formatCode="0.00">
                  <c:v>20</c:v>
                </c:pt>
                <c:pt idx="1131">
                  <c:v>20</c:v>
                </c:pt>
                <c:pt idx="1132" formatCode="0.00">
                  <c:v>20</c:v>
                </c:pt>
                <c:pt idx="1133" formatCode="0.00">
                  <c:v>21</c:v>
                </c:pt>
                <c:pt idx="1134" formatCode="0.00">
                  <c:v>20</c:v>
                </c:pt>
                <c:pt idx="1135">
                  <c:v>21</c:v>
                </c:pt>
                <c:pt idx="1136" formatCode="0.00">
                  <c:v>21</c:v>
                </c:pt>
                <c:pt idx="1137" formatCode="0.00">
                  <c:v>21</c:v>
                </c:pt>
                <c:pt idx="1138" formatCode="0.00">
                  <c:v>20</c:v>
                </c:pt>
                <c:pt idx="1139" formatCode="0.00">
                  <c:v>22</c:v>
                </c:pt>
                <c:pt idx="1140" formatCode="0.00">
                  <c:v>19</c:v>
                </c:pt>
                <c:pt idx="1141" formatCode="0.00">
                  <c:v>19</c:v>
                </c:pt>
                <c:pt idx="1142">
                  <c:v>19</c:v>
                </c:pt>
                <c:pt idx="1143">
                  <c:v>19</c:v>
                </c:pt>
                <c:pt idx="1144">
                  <c:v>18</c:v>
                </c:pt>
                <c:pt idx="1145">
                  <c:v>18</c:v>
                </c:pt>
                <c:pt idx="1146" formatCode="0.00">
                  <c:v>18</c:v>
                </c:pt>
                <c:pt idx="1147" formatCode="0.00">
                  <c:v>18</c:v>
                </c:pt>
                <c:pt idx="1148" formatCode="0.00">
                  <c:v>19</c:v>
                </c:pt>
                <c:pt idx="1149" formatCode="0.00">
                  <c:v>18</c:v>
                </c:pt>
                <c:pt idx="1150" formatCode="0.00">
                  <c:v>18</c:v>
                </c:pt>
                <c:pt idx="1151" formatCode="0.00">
                  <c:v>20</c:v>
                </c:pt>
                <c:pt idx="1152" formatCode="0.00">
                  <c:v>20</c:v>
                </c:pt>
                <c:pt idx="1153" formatCode="0.00">
                  <c:v>20</c:v>
                </c:pt>
                <c:pt idx="1154" formatCode="0.00">
                  <c:v>20</c:v>
                </c:pt>
                <c:pt idx="1155">
                  <c:v>21</c:v>
                </c:pt>
                <c:pt idx="1156" formatCode="0.00">
                  <c:v>24</c:v>
                </c:pt>
                <c:pt idx="1157" formatCode="0.00">
                  <c:v>24</c:v>
                </c:pt>
                <c:pt idx="1158" formatCode="0.00">
                  <c:v>24</c:v>
                </c:pt>
                <c:pt idx="1159" formatCode="0.00">
                  <c:v>25</c:v>
                </c:pt>
                <c:pt idx="1160">
                  <c:v>24</c:v>
                </c:pt>
                <c:pt idx="1161" formatCode="0.00">
                  <c:v>24</c:v>
                </c:pt>
                <c:pt idx="1162">
                  <c:v>24</c:v>
                </c:pt>
                <c:pt idx="1163" formatCode="0.00">
                  <c:v>24</c:v>
                </c:pt>
                <c:pt idx="1164" formatCode="0.00">
                  <c:v>22</c:v>
                </c:pt>
                <c:pt idx="1165" formatCode="0.00">
                  <c:v>22</c:v>
                </c:pt>
                <c:pt idx="1166" formatCode="0.00">
                  <c:v>21</c:v>
                </c:pt>
                <c:pt idx="1167" formatCode="0.00">
                  <c:v>22</c:v>
                </c:pt>
                <c:pt idx="1168">
                  <c:v>22</c:v>
                </c:pt>
                <c:pt idx="1169" formatCode="0.00">
                  <c:v>22</c:v>
                </c:pt>
                <c:pt idx="1170" formatCode="0.00">
                  <c:v>22</c:v>
                </c:pt>
                <c:pt idx="1171" formatCode="0.00">
                  <c:v>21</c:v>
                </c:pt>
                <c:pt idx="1172">
                  <c:v>21</c:v>
                </c:pt>
                <c:pt idx="1173" formatCode="0.00">
                  <c:v>21</c:v>
                </c:pt>
                <c:pt idx="1174" formatCode="0.00">
                  <c:v>23</c:v>
                </c:pt>
                <c:pt idx="1175" formatCode="0.00">
                  <c:v>23</c:v>
                </c:pt>
                <c:pt idx="1176" formatCode="0.00">
                  <c:v>23</c:v>
                </c:pt>
                <c:pt idx="1177" formatCode="0.00">
                  <c:v>23</c:v>
                </c:pt>
                <c:pt idx="1178" formatCode="0.00">
                  <c:v>23</c:v>
                </c:pt>
                <c:pt idx="1179">
                  <c:v>23</c:v>
                </c:pt>
                <c:pt idx="1180" formatCode="0.00">
                  <c:v>23</c:v>
                </c:pt>
                <c:pt idx="1181">
                  <c:v>22</c:v>
                </c:pt>
                <c:pt idx="1182" formatCode="0.00">
                  <c:v>27</c:v>
                </c:pt>
                <c:pt idx="1183" formatCode="0.00">
                  <c:v>27</c:v>
                </c:pt>
                <c:pt idx="1184">
                  <c:v>26</c:v>
                </c:pt>
                <c:pt idx="1185" formatCode="0.00">
                  <c:v>26</c:v>
                </c:pt>
                <c:pt idx="1186" formatCode="0.00">
                  <c:v>26</c:v>
                </c:pt>
                <c:pt idx="1187">
                  <c:v>26</c:v>
                </c:pt>
                <c:pt idx="1188" formatCode="0.00">
                  <c:v>29</c:v>
                </c:pt>
                <c:pt idx="1189">
                  <c:v>28</c:v>
                </c:pt>
                <c:pt idx="1190">
                  <c:v>28</c:v>
                </c:pt>
                <c:pt idx="1191">
                  <c:v>28</c:v>
                </c:pt>
                <c:pt idx="1192" formatCode="0.00">
                  <c:v>28</c:v>
                </c:pt>
                <c:pt idx="1193" formatCode="0.00">
                  <c:v>28</c:v>
                </c:pt>
                <c:pt idx="1194" formatCode="0.00">
                  <c:v>27</c:v>
                </c:pt>
                <c:pt idx="1195" formatCode="0.00">
                  <c:v>26</c:v>
                </c:pt>
                <c:pt idx="1196" formatCode="0.00">
                  <c:v>25</c:v>
                </c:pt>
                <c:pt idx="1197">
                  <c:v>25</c:v>
                </c:pt>
                <c:pt idx="1198">
                  <c:v>25</c:v>
                </c:pt>
                <c:pt idx="1199" formatCode="0.00">
                  <c:v>25</c:v>
                </c:pt>
                <c:pt idx="1200" formatCode="0.00">
                  <c:v>25</c:v>
                </c:pt>
                <c:pt idx="1201" formatCode="0.00">
                  <c:v>25</c:v>
                </c:pt>
                <c:pt idx="1202" formatCode="0.00">
                  <c:v>27</c:v>
                </c:pt>
                <c:pt idx="1203" formatCode="0.00">
                  <c:v>27</c:v>
                </c:pt>
                <c:pt idx="1204" formatCode="0.00">
                  <c:v>27</c:v>
                </c:pt>
                <c:pt idx="1205" formatCode="0.00">
                  <c:v>30</c:v>
                </c:pt>
                <c:pt idx="1206" formatCode="0.00">
                  <c:v>30</c:v>
                </c:pt>
                <c:pt idx="1207">
                  <c:v>30</c:v>
                </c:pt>
                <c:pt idx="1208" formatCode="0.00">
                  <c:v>30</c:v>
                </c:pt>
                <c:pt idx="1209" formatCode="0.00">
                  <c:v>32</c:v>
                </c:pt>
                <c:pt idx="1210" formatCode="0.00">
                  <c:v>32</c:v>
                </c:pt>
                <c:pt idx="1211" formatCode="0.00">
                  <c:v>31</c:v>
                </c:pt>
                <c:pt idx="1212" formatCode="0.00">
                  <c:v>30</c:v>
                </c:pt>
                <c:pt idx="1213" formatCode="0.00">
                  <c:v>25</c:v>
                </c:pt>
                <c:pt idx="1214" formatCode="0.00">
                  <c:v>25</c:v>
                </c:pt>
                <c:pt idx="1215">
                  <c:v>25</c:v>
                </c:pt>
                <c:pt idx="1216" formatCode="0.00">
                  <c:v>25</c:v>
                </c:pt>
                <c:pt idx="1217">
                  <c:v>25</c:v>
                </c:pt>
                <c:pt idx="1218" formatCode="0.00">
                  <c:v>25</c:v>
                </c:pt>
                <c:pt idx="1219" formatCode="0.00">
                  <c:v>25</c:v>
                </c:pt>
                <c:pt idx="1220" formatCode="0.00">
                  <c:v>28</c:v>
                </c:pt>
                <c:pt idx="1221">
                  <c:v>28</c:v>
                </c:pt>
                <c:pt idx="1222" formatCode="0.00">
                  <c:v>28</c:v>
                </c:pt>
                <c:pt idx="1223" formatCode="0.00">
                  <c:v>27</c:v>
                </c:pt>
                <c:pt idx="1224">
                  <c:v>28</c:v>
                </c:pt>
                <c:pt idx="1225">
                  <c:v>28</c:v>
                </c:pt>
                <c:pt idx="1226">
                  <c:v>28</c:v>
                </c:pt>
                <c:pt idx="1227">
                  <c:v>30</c:v>
                </c:pt>
                <c:pt idx="1228">
                  <c:v>30</c:v>
                </c:pt>
                <c:pt idx="1229" formatCode="0.00">
                  <c:v>27</c:v>
                </c:pt>
                <c:pt idx="1230" formatCode="0.00">
                  <c:v>28</c:v>
                </c:pt>
                <c:pt idx="1231" formatCode="0.00">
                  <c:v>28</c:v>
                </c:pt>
                <c:pt idx="1232" formatCode="0.00">
                  <c:v>28</c:v>
                </c:pt>
                <c:pt idx="1233">
                  <c:v>28</c:v>
                </c:pt>
                <c:pt idx="1234" formatCode="0.00">
                  <c:v>30</c:v>
                </c:pt>
                <c:pt idx="1235" formatCode="0.00">
                  <c:v>30</c:v>
                </c:pt>
                <c:pt idx="1236" formatCode="0.00">
                  <c:v>29</c:v>
                </c:pt>
                <c:pt idx="1237">
                  <c:v>29</c:v>
                </c:pt>
                <c:pt idx="1238">
                  <c:v>29</c:v>
                </c:pt>
                <c:pt idx="1239">
                  <c:v>28</c:v>
                </c:pt>
                <c:pt idx="1240">
                  <c:v>28</c:v>
                </c:pt>
                <c:pt idx="1241">
                  <c:v>28</c:v>
                </c:pt>
                <c:pt idx="1242">
                  <c:v>28</c:v>
                </c:pt>
                <c:pt idx="1243" formatCode="0.00">
                  <c:v>33</c:v>
                </c:pt>
                <c:pt idx="1244" formatCode="0.00">
                  <c:v>33</c:v>
                </c:pt>
                <c:pt idx="1245" formatCode="0.00">
                  <c:v>33</c:v>
                </c:pt>
                <c:pt idx="1246">
                  <c:v>29</c:v>
                </c:pt>
                <c:pt idx="1247">
                  <c:v>29</c:v>
                </c:pt>
                <c:pt idx="1248">
                  <c:v>28</c:v>
                </c:pt>
                <c:pt idx="1249">
                  <c:v>28</c:v>
                </c:pt>
                <c:pt idx="1250" formatCode="0.00">
                  <c:v>32</c:v>
                </c:pt>
                <c:pt idx="1251" formatCode="0.00">
                  <c:v>31</c:v>
                </c:pt>
                <c:pt idx="1252" formatCode="0.00">
                  <c:v>31</c:v>
                </c:pt>
                <c:pt idx="1253" formatCode="0.00">
                  <c:v>31</c:v>
                </c:pt>
                <c:pt idx="1254">
                  <c:v>29</c:v>
                </c:pt>
                <c:pt idx="1255" formatCode="0.00">
                  <c:v>30</c:v>
                </c:pt>
                <c:pt idx="1256" formatCode="0.00">
                  <c:v>30</c:v>
                </c:pt>
                <c:pt idx="1257" formatCode="0.00">
                  <c:v>30</c:v>
                </c:pt>
                <c:pt idx="1258">
                  <c:v>28</c:v>
                </c:pt>
                <c:pt idx="1259">
                  <c:v>28</c:v>
                </c:pt>
                <c:pt idx="1260">
                  <c:v>28</c:v>
                </c:pt>
                <c:pt idx="1261">
                  <c:v>34</c:v>
                </c:pt>
                <c:pt idx="1262">
                  <c:v>34</c:v>
                </c:pt>
                <c:pt idx="1263">
                  <c:v>34</c:v>
                </c:pt>
                <c:pt idx="1264">
                  <c:v>33</c:v>
                </c:pt>
                <c:pt idx="1265">
                  <c:v>32</c:v>
                </c:pt>
                <c:pt idx="1266">
                  <c:v>32</c:v>
                </c:pt>
                <c:pt idx="1267" formatCode="0.00">
                  <c:v>30</c:v>
                </c:pt>
                <c:pt idx="1268" formatCode="0.00">
                  <c:v>26</c:v>
                </c:pt>
                <c:pt idx="1269" formatCode="0.00">
                  <c:v>27</c:v>
                </c:pt>
                <c:pt idx="1270" formatCode="0.00">
                  <c:v>27</c:v>
                </c:pt>
                <c:pt idx="1271" formatCode="0.00">
                  <c:v>26</c:v>
                </c:pt>
                <c:pt idx="1272" formatCode="0.00">
                  <c:v>29</c:v>
                </c:pt>
                <c:pt idx="1273">
                  <c:v>29</c:v>
                </c:pt>
                <c:pt idx="1274" formatCode="0.00">
                  <c:v>29</c:v>
                </c:pt>
                <c:pt idx="1275">
                  <c:v>29</c:v>
                </c:pt>
                <c:pt idx="1276">
                  <c:v>29</c:v>
                </c:pt>
                <c:pt idx="1277" formatCode="0.00">
                  <c:v>31</c:v>
                </c:pt>
                <c:pt idx="1278">
                  <c:v>31</c:v>
                </c:pt>
                <c:pt idx="1279" formatCode="0.00">
                  <c:v>31</c:v>
                </c:pt>
                <c:pt idx="1280">
                  <c:v>31</c:v>
                </c:pt>
                <c:pt idx="1281" formatCode="0.00">
                  <c:v>31</c:v>
                </c:pt>
                <c:pt idx="1282">
                  <c:v>29</c:v>
                </c:pt>
                <c:pt idx="1283">
                  <c:v>29</c:v>
                </c:pt>
                <c:pt idx="1284">
                  <c:v>31</c:v>
                </c:pt>
                <c:pt idx="1285">
                  <c:v>31</c:v>
                </c:pt>
                <c:pt idx="1286" formatCode="0.00">
                  <c:v>27</c:v>
                </c:pt>
                <c:pt idx="1287" formatCode="0.00">
                  <c:v>27</c:v>
                </c:pt>
                <c:pt idx="1288" formatCode="0.00">
                  <c:v>27</c:v>
                </c:pt>
                <c:pt idx="1289" formatCode="0.00">
                  <c:v>30</c:v>
                </c:pt>
                <c:pt idx="1290">
                  <c:v>30</c:v>
                </c:pt>
                <c:pt idx="1291" formatCode="0.00">
                  <c:v>29</c:v>
                </c:pt>
                <c:pt idx="1292" formatCode="0.00">
                  <c:v>28</c:v>
                </c:pt>
                <c:pt idx="1293" formatCode="0.00">
                  <c:v>28</c:v>
                </c:pt>
                <c:pt idx="1294" formatCode="0.00">
                  <c:v>28</c:v>
                </c:pt>
                <c:pt idx="1295" formatCode="0.00">
                  <c:v>28</c:v>
                </c:pt>
                <c:pt idx="1296" formatCode="0.00">
                  <c:v>28</c:v>
                </c:pt>
                <c:pt idx="1297" formatCode="0.00">
                  <c:v>28</c:v>
                </c:pt>
                <c:pt idx="1298" formatCode="0.00">
                  <c:v>27</c:v>
                </c:pt>
                <c:pt idx="1299" formatCode="0.00">
                  <c:v>27</c:v>
                </c:pt>
                <c:pt idx="1300" formatCode="0.00">
                  <c:v>27</c:v>
                </c:pt>
                <c:pt idx="1301" formatCode="0.00">
                  <c:v>27</c:v>
                </c:pt>
                <c:pt idx="1302" formatCode="0.00">
                  <c:v>27</c:v>
                </c:pt>
                <c:pt idx="1303" formatCode="0.00">
                  <c:v>27</c:v>
                </c:pt>
                <c:pt idx="1304" formatCode="0.00">
                  <c:v>27</c:v>
                </c:pt>
                <c:pt idx="1305" formatCode="0.00">
                  <c:v>27</c:v>
                </c:pt>
                <c:pt idx="1306" formatCode="0.00">
                  <c:v>27</c:v>
                </c:pt>
                <c:pt idx="1307" formatCode="0.00">
                  <c:v>27</c:v>
                </c:pt>
                <c:pt idx="1308" formatCode="0.00">
                  <c:v>27</c:v>
                </c:pt>
                <c:pt idx="1309" formatCode="0.00">
                  <c:v>27</c:v>
                </c:pt>
                <c:pt idx="1310" formatCode="0.00">
                  <c:v>27</c:v>
                </c:pt>
                <c:pt idx="1311" formatCode="0.00">
                  <c:v>27</c:v>
                </c:pt>
                <c:pt idx="1312" formatCode="0.00">
                  <c:v>26</c:v>
                </c:pt>
                <c:pt idx="1313" formatCode="0.00">
                  <c:v>26</c:v>
                </c:pt>
                <c:pt idx="1314" formatCode="0.00">
                  <c:v>26</c:v>
                </c:pt>
                <c:pt idx="1315" formatCode="0.00">
                  <c:v>26</c:v>
                </c:pt>
                <c:pt idx="1316">
                  <c:v>27</c:v>
                </c:pt>
                <c:pt idx="1317" formatCode="0.00">
                  <c:v>26</c:v>
                </c:pt>
                <c:pt idx="1318" formatCode="0.00">
                  <c:v>26</c:v>
                </c:pt>
                <c:pt idx="1319" formatCode="0.00">
                  <c:v>26</c:v>
                </c:pt>
                <c:pt idx="1320" formatCode="0.00">
                  <c:v>26</c:v>
                </c:pt>
                <c:pt idx="1321" formatCode="0.00">
                  <c:v>27</c:v>
                </c:pt>
                <c:pt idx="1322" formatCode="0.00">
                  <c:v>27</c:v>
                </c:pt>
                <c:pt idx="1323" formatCode="0.00">
                  <c:v>26</c:v>
                </c:pt>
                <c:pt idx="1324" formatCode="0.00">
                  <c:v>26</c:v>
                </c:pt>
                <c:pt idx="1325">
                  <c:v>26</c:v>
                </c:pt>
                <c:pt idx="1326">
                  <c:v>26</c:v>
                </c:pt>
                <c:pt idx="1327">
                  <c:v>26</c:v>
                </c:pt>
                <c:pt idx="1328" formatCode="0.00">
                  <c:v>27</c:v>
                </c:pt>
                <c:pt idx="1329" formatCode="0.00">
                  <c:v>27</c:v>
                </c:pt>
                <c:pt idx="1330" formatCode="0.00">
                  <c:v>27</c:v>
                </c:pt>
                <c:pt idx="1331" formatCode="0.00">
                  <c:v>27</c:v>
                </c:pt>
                <c:pt idx="1332" formatCode="0.00">
                  <c:v>26</c:v>
                </c:pt>
                <c:pt idx="1333" formatCode="0.00">
                  <c:v>26</c:v>
                </c:pt>
                <c:pt idx="1334">
                  <c:v>26</c:v>
                </c:pt>
                <c:pt idx="1335">
                  <c:v>26</c:v>
                </c:pt>
                <c:pt idx="1336">
                  <c:v>26</c:v>
                </c:pt>
                <c:pt idx="1337" formatCode="0.00">
                  <c:v>25</c:v>
                </c:pt>
                <c:pt idx="1338" formatCode="0.00">
                  <c:v>25</c:v>
                </c:pt>
                <c:pt idx="1339" formatCode="0.00">
                  <c:v>25</c:v>
                </c:pt>
                <c:pt idx="1340" formatCode="0.00">
                  <c:v>26</c:v>
                </c:pt>
                <c:pt idx="1341" formatCode="0.00">
                  <c:v>26</c:v>
                </c:pt>
                <c:pt idx="1342" formatCode="0.00">
                  <c:v>26</c:v>
                </c:pt>
                <c:pt idx="1343" formatCode="0.00">
                  <c:v>26</c:v>
                </c:pt>
                <c:pt idx="1344">
                  <c:v>26</c:v>
                </c:pt>
                <c:pt idx="1345">
                  <c:v>26</c:v>
                </c:pt>
                <c:pt idx="1346" formatCode="0.00">
                  <c:v>26</c:v>
                </c:pt>
                <c:pt idx="1347">
                  <c:v>25</c:v>
                </c:pt>
                <c:pt idx="1348">
                  <c:v>25</c:v>
                </c:pt>
                <c:pt idx="1349" formatCode="0.00">
                  <c:v>25</c:v>
                </c:pt>
                <c:pt idx="1350" formatCode="0.00">
                  <c:v>26</c:v>
                </c:pt>
                <c:pt idx="1351" formatCode="0.00">
                  <c:v>25</c:v>
                </c:pt>
                <c:pt idx="1352" formatCode="0.00">
                  <c:v>24</c:v>
                </c:pt>
                <c:pt idx="1353">
                  <c:v>24</c:v>
                </c:pt>
                <c:pt idx="1354" formatCode="0.00">
                  <c:v>25</c:v>
                </c:pt>
                <c:pt idx="1355" formatCode="0.00">
                  <c:v>24</c:v>
                </c:pt>
                <c:pt idx="1356">
                  <c:v>25</c:v>
                </c:pt>
                <c:pt idx="1357">
                  <c:v>25</c:v>
                </c:pt>
                <c:pt idx="1358" formatCode="0.00">
                  <c:v>24</c:v>
                </c:pt>
                <c:pt idx="1359" formatCode="0.00">
                  <c:v>25</c:v>
                </c:pt>
                <c:pt idx="1360" formatCode="0.00">
                  <c:v>24</c:v>
                </c:pt>
                <c:pt idx="1361" formatCode="0.00">
                  <c:v>28</c:v>
                </c:pt>
                <c:pt idx="1362" formatCode="0.00">
                  <c:v>25</c:v>
                </c:pt>
                <c:pt idx="1363" formatCode="0.00">
                  <c:v>25</c:v>
                </c:pt>
                <c:pt idx="1364" formatCode="0.00">
                  <c:v>25</c:v>
                </c:pt>
                <c:pt idx="1365">
                  <c:v>26</c:v>
                </c:pt>
                <c:pt idx="1366" formatCode="0.00">
                  <c:v>26</c:v>
                </c:pt>
                <c:pt idx="1367" formatCode="0.00">
                  <c:v>26</c:v>
                </c:pt>
                <c:pt idx="1368" formatCode="0.00">
                  <c:v>26</c:v>
                </c:pt>
                <c:pt idx="1369" formatCode="0.00">
                  <c:v>27</c:v>
                </c:pt>
                <c:pt idx="1370" formatCode="0.00">
                  <c:v>26</c:v>
                </c:pt>
                <c:pt idx="1371" formatCode="0.00">
                  <c:v>26</c:v>
                </c:pt>
                <c:pt idx="1372" formatCode="0.00">
                  <c:v>28</c:v>
                </c:pt>
                <c:pt idx="1373" formatCode="0.00">
                  <c:v>28</c:v>
                </c:pt>
                <c:pt idx="1374" formatCode="0.00">
                  <c:v>28</c:v>
                </c:pt>
                <c:pt idx="1375" formatCode="0.00">
                  <c:v>28</c:v>
                </c:pt>
                <c:pt idx="1376">
                  <c:v>21</c:v>
                </c:pt>
                <c:pt idx="1377">
                  <c:v>21</c:v>
                </c:pt>
                <c:pt idx="1378">
                  <c:v>22</c:v>
                </c:pt>
                <c:pt idx="1379">
                  <c:v>22</c:v>
                </c:pt>
                <c:pt idx="1380">
                  <c:v>23</c:v>
                </c:pt>
                <c:pt idx="1381">
                  <c:v>23</c:v>
                </c:pt>
                <c:pt idx="1382">
                  <c:v>23</c:v>
                </c:pt>
                <c:pt idx="1383">
                  <c:v>24</c:v>
                </c:pt>
                <c:pt idx="1384" formatCode="0.00">
                  <c:v>22</c:v>
                </c:pt>
                <c:pt idx="1385" formatCode="0.00">
                  <c:v>23</c:v>
                </c:pt>
                <c:pt idx="1386" formatCode="0.00">
                  <c:v>23</c:v>
                </c:pt>
                <c:pt idx="1387" formatCode="0.00">
                  <c:v>23</c:v>
                </c:pt>
                <c:pt idx="1388" formatCode="0.00">
                  <c:v>23</c:v>
                </c:pt>
                <c:pt idx="1389">
                  <c:v>22</c:v>
                </c:pt>
                <c:pt idx="1390">
                  <c:v>22</c:v>
                </c:pt>
                <c:pt idx="1391">
                  <c:v>21</c:v>
                </c:pt>
                <c:pt idx="1392">
                  <c:v>21</c:v>
                </c:pt>
                <c:pt idx="1393">
                  <c:v>21</c:v>
                </c:pt>
                <c:pt idx="1394">
                  <c:v>21</c:v>
                </c:pt>
                <c:pt idx="1395">
                  <c:v>21</c:v>
                </c:pt>
                <c:pt idx="1396" formatCode="0.00">
                  <c:v>24</c:v>
                </c:pt>
                <c:pt idx="1397" formatCode="0.00">
                  <c:v>24</c:v>
                </c:pt>
                <c:pt idx="1398" formatCode="0.00">
                  <c:v>24</c:v>
                </c:pt>
                <c:pt idx="1399" formatCode="0.00">
                  <c:v>24</c:v>
                </c:pt>
                <c:pt idx="1400">
                  <c:v>24</c:v>
                </c:pt>
                <c:pt idx="1401" formatCode="0.00">
                  <c:v>25</c:v>
                </c:pt>
                <c:pt idx="1402">
                  <c:v>22</c:v>
                </c:pt>
                <c:pt idx="1403">
                  <c:v>22</c:v>
                </c:pt>
                <c:pt idx="1404">
                  <c:v>21</c:v>
                </c:pt>
                <c:pt idx="1405">
                  <c:v>21</c:v>
                </c:pt>
                <c:pt idx="1406" formatCode="0.00">
                  <c:v>24</c:v>
                </c:pt>
                <c:pt idx="1407" formatCode="0.00">
                  <c:v>24</c:v>
                </c:pt>
                <c:pt idx="1408">
                  <c:v>23</c:v>
                </c:pt>
                <c:pt idx="1409">
                  <c:v>23</c:v>
                </c:pt>
                <c:pt idx="1410" formatCode="0.00">
                  <c:v>25</c:v>
                </c:pt>
                <c:pt idx="1411" formatCode="0.00">
                  <c:v>25</c:v>
                </c:pt>
                <c:pt idx="1412" formatCode="0.00">
                  <c:v>25</c:v>
                </c:pt>
                <c:pt idx="1413" formatCode="0.00">
                  <c:v>25</c:v>
                </c:pt>
                <c:pt idx="1414" formatCode="0.00">
                  <c:v>26</c:v>
                </c:pt>
                <c:pt idx="1415" formatCode="0.00">
                  <c:v>26</c:v>
                </c:pt>
                <c:pt idx="1416" formatCode="0.00">
                  <c:v>26</c:v>
                </c:pt>
                <c:pt idx="1417" formatCode="0.00">
                  <c:v>26</c:v>
                </c:pt>
                <c:pt idx="1418">
                  <c:v>20</c:v>
                </c:pt>
                <c:pt idx="1419">
                  <c:v>20</c:v>
                </c:pt>
                <c:pt idx="1420">
                  <c:v>20</c:v>
                </c:pt>
                <c:pt idx="1421">
                  <c:v>20</c:v>
                </c:pt>
                <c:pt idx="1422">
                  <c:v>20</c:v>
                </c:pt>
                <c:pt idx="1423">
                  <c:v>20</c:v>
                </c:pt>
                <c:pt idx="1424">
                  <c:v>20</c:v>
                </c:pt>
                <c:pt idx="1425" formatCode="0.00">
                  <c:v>21</c:v>
                </c:pt>
                <c:pt idx="1426" formatCode="0.00">
                  <c:v>21</c:v>
                </c:pt>
                <c:pt idx="1427" formatCode="0.00">
                  <c:v>22</c:v>
                </c:pt>
                <c:pt idx="1428">
                  <c:v>22</c:v>
                </c:pt>
                <c:pt idx="1429">
                  <c:v>22</c:v>
                </c:pt>
                <c:pt idx="1430" formatCode="0.00">
                  <c:v>21</c:v>
                </c:pt>
                <c:pt idx="1431">
                  <c:v>21</c:v>
                </c:pt>
                <c:pt idx="1432">
                  <c:v>22</c:v>
                </c:pt>
                <c:pt idx="1433" formatCode="0.00">
                  <c:v>22</c:v>
                </c:pt>
                <c:pt idx="1434" formatCode="0.00">
                  <c:v>22</c:v>
                </c:pt>
                <c:pt idx="1435" formatCode="0.00">
                  <c:v>22</c:v>
                </c:pt>
                <c:pt idx="1436" formatCode="0.00">
                  <c:v>22</c:v>
                </c:pt>
                <c:pt idx="1437">
                  <c:v>22</c:v>
                </c:pt>
                <c:pt idx="1438">
                  <c:v>21</c:v>
                </c:pt>
                <c:pt idx="1439">
                  <c:v>21</c:v>
                </c:pt>
                <c:pt idx="1440" formatCode="0.00">
                  <c:v>23</c:v>
                </c:pt>
                <c:pt idx="1441">
                  <c:v>23</c:v>
                </c:pt>
                <c:pt idx="1442" formatCode="0.00">
                  <c:v>23</c:v>
                </c:pt>
                <c:pt idx="1443">
                  <c:v>21</c:v>
                </c:pt>
                <c:pt idx="1444">
                  <c:v>21</c:v>
                </c:pt>
                <c:pt idx="1445">
                  <c:v>20</c:v>
                </c:pt>
                <c:pt idx="1446">
                  <c:v>20</c:v>
                </c:pt>
                <c:pt idx="1447" formatCode="0.00">
                  <c:v>23</c:v>
                </c:pt>
                <c:pt idx="1448">
                  <c:v>23</c:v>
                </c:pt>
                <c:pt idx="1449">
                  <c:v>23</c:v>
                </c:pt>
                <c:pt idx="1450">
                  <c:v>23</c:v>
                </c:pt>
                <c:pt idx="1451" formatCode="0.00">
                  <c:v>23</c:v>
                </c:pt>
                <c:pt idx="1452">
                  <c:v>23</c:v>
                </c:pt>
                <c:pt idx="1453" formatCode="0.00">
                  <c:v>23</c:v>
                </c:pt>
                <c:pt idx="1454" formatCode="0.00">
                  <c:v>23</c:v>
                </c:pt>
                <c:pt idx="1455">
                  <c:v>20</c:v>
                </c:pt>
                <c:pt idx="1456">
                  <c:v>20</c:v>
                </c:pt>
                <c:pt idx="1457">
                  <c:v>19</c:v>
                </c:pt>
                <c:pt idx="1458">
                  <c:v>20</c:v>
                </c:pt>
                <c:pt idx="1459">
                  <c:v>20</c:v>
                </c:pt>
                <c:pt idx="1460">
                  <c:v>19</c:v>
                </c:pt>
                <c:pt idx="1461">
                  <c:v>19</c:v>
                </c:pt>
                <c:pt idx="1462">
                  <c:v>20</c:v>
                </c:pt>
                <c:pt idx="1463">
                  <c:v>20</c:v>
                </c:pt>
                <c:pt idx="1464" formatCode="0.00">
                  <c:v>21</c:v>
                </c:pt>
                <c:pt idx="1465" formatCode="0.00">
                  <c:v>22</c:v>
                </c:pt>
                <c:pt idx="1466" formatCode="0.00">
                  <c:v>21</c:v>
                </c:pt>
                <c:pt idx="1467" formatCode="0.00">
                  <c:v>20</c:v>
                </c:pt>
                <c:pt idx="1468" formatCode="0.00">
                  <c:v>20</c:v>
                </c:pt>
                <c:pt idx="1469" formatCode="0.00">
                  <c:v>21</c:v>
                </c:pt>
                <c:pt idx="1470">
                  <c:v>20</c:v>
                </c:pt>
                <c:pt idx="1471">
                  <c:v>20</c:v>
                </c:pt>
                <c:pt idx="1472">
                  <c:v>20</c:v>
                </c:pt>
                <c:pt idx="1473" formatCode="0.00">
                  <c:v>19</c:v>
                </c:pt>
                <c:pt idx="1474" formatCode="0.00">
                  <c:v>19</c:v>
                </c:pt>
                <c:pt idx="1475">
                  <c:v>19</c:v>
                </c:pt>
                <c:pt idx="1476" formatCode="0.00">
                  <c:v>20</c:v>
                </c:pt>
                <c:pt idx="1477">
                  <c:v>19</c:v>
                </c:pt>
                <c:pt idx="1478">
                  <c:v>19</c:v>
                </c:pt>
                <c:pt idx="1479">
                  <c:v>18</c:v>
                </c:pt>
                <c:pt idx="1480">
                  <c:v>18</c:v>
                </c:pt>
                <c:pt idx="1481">
                  <c:v>21</c:v>
                </c:pt>
                <c:pt idx="1482" formatCode="0.00">
                  <c:v>22</c:v>
                </c:pt>
                <c:pt idx="1483">
                  <c:v>19</c:v>
                </c:pt>
                <c:pt idx="1484">
                  <c:v>19</c:v>
                </c:pt>
                <c:pt idx="1485">
                  <c:v>19</c:v>
                </c:pt>
                <c:pt idx="1486" formatCode="0.00">
                  <c:v>23</c:v>
                </c:pt>
                <c:pt idx="1487" formatCode="0.00">
                  <c:v>23</c:v>
                </c:pt>
                <c:pt idx="1488" formatCode="0.00">
                  <c:v>23</c:v>
                </c:pt>
                <c:pt idx="1489">
                  <c:v>19</c:v>
                </c:pt>
                <c:pt idx="1490">
                  <c:v>19</c:v>
                </c:pt>
                <c:pt idx="1491" formatCode="0.00">
                  <c:v>24</c:v>
                </c:pt>
                <c:pt idx="1492" formatCode="0.00">
                  <c:v>24</c:v>
                </c:pt>
                <c:pt idx="1493">
                  <c:v>19</c:v>
                </c:pt>
                <c:pt idx="1494">
                  <c:v>20</c:v>
                </c:pt>
                <c:pt idx="1495">
                  <c:v>20</c:v>
                </c:pt>
                <c:pt idx="1496">
                  <c:v>20</c:v>
                </c:pt>
                <c:pt idx="1497">
                  <c:v>22</c:v>
                </c:pt>
                <c:pt idx="1498" formatCode="0.00">
                  <c:v>24</c:v>
                </c:pt>
                <c:pt idx="1499" formatCode="0.00">
                  <c:v>24</c:v>
                </c:pt>
                <c:pt idx="1500" formatCode="0.00">
                  <c:v>24</c:v>
                </c:pt>
                <c:pt idx="1501" formatCode="0.00">
                  <c:v>24</c:v>
                </c:pt>
                <c:pt idx="1502" formatCode="0.00">
                  <c:v>25</c:v>
                </c:pt>
                <c:pt idx="1503" formatCode="0.00">
                  <c:v>25</c:v>
                </c:pt>
                <c:pt idx="1504" formatCode="0.00">
                  <c:v>25</c:v>
                </c:pt>
                <c:pt idx="1505" formatCode="0.00">
                  <c:v>25</c:v>
                </c:pt>
                <c:pt idx="1506">
                  <c:v>21</c:v>
                </c:pt>
                <c:pt idx="1507" formatCode="0.00">
                  <c:v>21</c:v>
                </c:pt>
                <c:pt idx="1508" formatCode="0.00">
                  <c:v>23</c:v>
                </c:pt>
                <c:pt idx="1509" formatCode="0.00">
                  <c:v>23</c:v>
                </c:pt>
                <c:pt idx="1510" formatCode="0.00">
                  <c:v>21</c:v>
                </c:pt>
                <c:pt idx="1511" formatCode="0.00">
                  <c:v>21</c:v>
                </c:pt>
                <c:pt idx="1512" formatCode="0.00">
                  <c:v>21</c:v>
                </c:pt>
                <c:pt idx="1513" formatCode="0.00">
                  <c:v>22</c:v>
                </c:pt>
                <c:pt idx="1514" formatCode="0.00">
                  <c:v>23</c:v>
                </c:pt>
                <c:pt idx="1515">
                  <c:v>23</c:v>
                </c:pt>
                <c:pt idx="1516" formatCode="0.00">
                  <c:v>23</c:v>
                </c:pt>
                <c:pt idx="1517" formatCode="0.00">
                  <c:v>23</c:v>
                </c:pt>
                <c:pt idx="1518" formatCode="0.00">
                  <c:v>24</c:v>
                </c:pt>
                <c:pt idx="1519" formatCode="0.00">
                  <c:v>24</c:v>
                </c:pt>
                <c:pt idx="1520" formatCode="0.00">
                  <c:v>24</c:v>
                </c:pt>
                <c:pt idx="1521">
                  <c:v>26</c:v>
                </c:pt>
                <c:pt idx="1522" formatCode="0.00">
                  <c:v>22</c:v>
                </c:pt>
                <c:pt idx="1523">
                  <c:v>21</c:v>
                </c:pt>
                <c:pt idx="1524">
                  <c:v>22</c:v>
                </c:pt>
                <c:pt idx="1525">
                  <c:v>19</c:v>
                </c:pt>
                <c:pt idx="1526">
                  <c:v>19</c:v>
                </c:pt>
                <c:pt idx="1527" formatCode="0.00">
                  <c:v>21</c:v>
                </c:pt>
                <c:pt idx="1528" formatCode="0.00">
                  <c:v>22</c:v>
                </c:pt>
                <c:pt idx="1529" formatCode="0.00">
                  <c:v>21</c:v>
                </c:pt>
                <c:pt idx="1530" formatCode="0.00">
                  <c:v>21</c:v>
                </c:pt>
                <c:pt idx="1531" formatCode="0.00">
                  <c:v>21</c:v>
                </c:pt>
                <c:pt idx="1532" formatCode="0.00">
                  <c:v>20</c:v>
                </c:pt>
                <c:pt idx="1533" formatCode="0.00">
                  <c:v>21</c:v>
                </c:pt>
                <c:pt idx="1534" formatCode="0.00">
                  <c:v>21</c:v>
                </c:pt>
                <c:pt idx="1535" formatCode="0.00">
                  <c:v>22</c:v>
                </c:pt>
                <c:pt idx="1536" formatCode="0.00">
                  <c:v>22</c:v>
                </c:pt>
                <c:pt idx="1537" formatCode="0.00">
                  <c:v>22</c:v>
                </c:pt>
                <c:pt idx="1538" formatCode="0.00">
                  <c:v>23</c:v>
                </c:pt>
                <c:pt idx="1539" formatCode="0.00">
                  <c:v>22</c:v>
                </c:pt>
                <c:pt idx="1540" formatCode="0.00">
                  <c:v>22</c:v>
                </c:pt>
                <c:pt idx="1541" formatCode="0.00">
                  <c:v>22</c:v>
                </c:pt>
                <c:pt idx="1542" formatCode="0.00">
                  <c:v>22</c:v>
                </c:pt>
                <c:pt idx="1543" formatCode="0.00">
                  <c:v>22</c:v>
                </c:pt>
                <c:pt idx="1544" formatCode="0.00">
                  <c:v>22</c:v>
                </c:pt>
                <c:pt idx="1545">
                  <c:v>18</c:v>
                </c:pt>
                <c:pt idx="1546">
                  <c:v>18</c:v>
                </c:pt>
                <c:pt idx="1547">
                  <c:v>18</c:v>
                </c:pt>
                <c:pt idx="1548">
                  <c:v>17</c:v>
                </c:pt>
                <c:pt idx="1549">
                  <c:v>17</c:v>
                </c:pt>
                <c:pt idx="1550">
                  <c:v>17</c:v>
                </c:pt>
                <c:pt idx="1551">
                  <c:v>17</c:v>
                </c:pt>
                <c:pt idx="1552">
                  <c:v>17</c:v>
                </c:pt>
                <c:pt idx="1553">
                  <c:v>18</c:v>
                </c:pt>
                <c:pt idx="1554">
                  <c:v>18</c:v>
                </c:pt>
                <c:pt idx="1555">
                  <c:v>18</c:v>
                </c:pt>
                <c:pt idx="1556" formatCode="0.00">
                  <c:v>17</c:v>
                </c:pt>
                <c:pt idx="1557" formatCode="0.00">
                  <c:v>18</c:v>
                </c:pt>
                <c:pt idx="1558" formatCode="0.00">
                  <c:v>17</c:v>
                </c:pt>
                <c:pt idx="1559">
                  <c:v>20</c:v>
                </c:pt>
                <c:pt idx="1560" formatCode="0.00">
                  <c:v>21</c:v>
                </c:pt>
                <c:pt idx="1561">
                  <c:v>20</c:v>
                </c:pt>
                <c:pt idx="1562">
                  <c:v>20</c:v>
                </c:pt>
                <c:pt idx="1563">
                  <c:v>19</c:v>
                </c:pt>
                <c:pt idx="1564">
                  <c:v>19</c:v>
                </c:pt>
                <c:pt idx="1565" formatCode="0.00">
                  <c:v>17</c:v>
                </c:pt>
                <c:pt idx="1566" formatCode="0.00">
                  <c:v>17</c:v>
                </c:pt>
                <c:pt idx="1567" formatCode="0.00">
                  <c:v>17</c:v>
                </c:pt>
                <c:pt idx="1568" formatCode="0.00">
                  <c:v>17</c:v>
                </c:pt>
                <c:pt idx="1569" formatCode="0.00">
                  <c:v>17</c:v>
                </c:pt>
                <c:pt idx="1570">
                  <c:v>19</c:v>
                </c:pt>
                <c:pt idx="1571">
                  <c:v>18</c:v>
                </c:pt>
                <c:pt idx="1572">
                  <c:v>18</c:v>
                </c:pt>
                <c:pt idx="1573" formatCode="0.00">
                  <c:v>21</c:v>
                </c:pt>
                <c:pt idx="1574">
                  <c:v>21</c:v>
                </c:pt>
                <c:pt idx="1575" formatCode="0.00">
                  <c:v>21</c:v>
                </c:pt>
                <c:pt idx="1576">
                  <c:v>21</c:v>
                </c:pt>
                <c:pt idx="1577" formatCode="0.00">
                  <c:v>20</c:v>
                </c:pt>
                <c:pt idx="1578">
                  <c:v>17</c:v>
                </c:pt>
                <c:pt idx="1579">
                  <c:v>16</c:v>
                </c:pt>
                <c:pt idx="1580" formatCode="0.00">
                  <c:v>19</c:v>
                </c:pt>
                <c:pt idx="1581" formatCode="0.00">
                  <c:v>20</c:v>
                </c:pt>
                <c:pt idx="1582" formatCode="0.00">
                  <c:v>20</c:v>
                </c:pt>
                <c:pt idx="1583" formatCode="0.00">
                  <c:v>20</c:v>
                </c:pt>
                <c:pt idx="1584" formatCode="0.00">
                  <c:v>20</c:v>
                </c:pt>
                <c:pt idx="1585" formatCode="0.00">
                  <c:v>19</c:v>
                </c:pt>
                <c:pt idx="1586" formatCode="0.00">
                  <c:v>20</c:v>
                </c:pt>
                <c:pt idx="1587" formatCode="0.00">
                  <c:v>20</c:v>
                </c:pt>
                <c:pt idx="1588" formatCode="0.00">
                  <c:v>19</c:v>
                </c:pt>
                <c:pt idx="1589" formatCode="0.00">
                  <c:v>19</c:v>
                </c:pt>
                <c:pt idx="1590" formatCode="0.00">
                  <c:v>20</c:v>
                </c:pt>
                <c:pt idx="1591">
                  <c:v>21</c:v>
                </c:pt>
                <c:pt idx="1592" formatCode="0.00">
                  <c:v>19</c:v>
                </c:pt>
                <c:pt idx="1593">
                  <c:v>20</c:v>
                </c:pt>
                <c:pt idx="1594">
                  <c:v>20</c:v>
                </c:pt>
                <c:pt idx="1595">
                  <c:v>19</c:v>
                </c:pt>
                <c:pt idx="1596">
                  <c:v>20</c:v>
                </c:pt>
                <c:pt idx="1597" formatCode="0.00">
                  <c:v>21</c:v>
                </c:pt>
                <c:pt idx="1598" formatCode="0.00">
                  <c:v>21</c:v>
                </c:pt>
                <c:pt idx="1599" formatCode="0.00">
                  <c:v>21</c:v>
                </c:pt>
                <c:pt idx="1600">
                  <c:v>19</c:v>
                </c:pt>
                <c:pt idx="1601">
                  <c:v>18</c:v>
                </c:pt>
                <c:pt idx="1602" formatCode="0.00">
                  <c:v>20</c:v>
                </c:pt>
                <c:pt idx="1603" formatCode="0.00">
                  <c:v>20</c:v>
                </c:pt>
                <c:pt idx="1604">
                  <c:v>20</c:v>
                </c:pt>
                <c:pt idx="1605">
                  <c:v>17</c:v>
                </c:pt>
                <c:pt idx="1606">
                  <c:v>17</c:v>
                </c:pt>
                <c:pt idx="1607">
                  <c:v>18</c:v>
                </c:pt>
                <c:pt idx="1608">
                  <c:v>17</c:v>
                </c:pt>
                <c:pt idx="1609">
                  <c:v>17</c:v>
                </c:pt>
                <c:pt idx="1610">
                  <c:v>17</c:v>
                </c:pt>
                <c:pt idx="1611">
                  <c:v>17</c:v>
                </c:pt>
                <c:pt idx="1612">
                  <c:v>17</c:v>
                </c:pt>
                <c:pt idx="1613">
                  <c:v>17</c:v>
                </c:pt>
                <c:pt idx="1614">
                  <c:v>16</c:v>
                </c:pt>
                <c:pt idx="1615">
                  <c:v>16</c:v>
                </c:pt>
                <c:pt idx="1616">
                  <c:v>16</c:v>
                </c:pt>
                <c:pt idx="1617">
                  <c:v>20</c:v>
                </c:pt>
                <c:pt idx="1618" formatCode="0.00">
                  <c:v>18</c:v>
                </c:pt>
                <c:pt idx="1619" formatCode="0.00">
                  <c:v>18</c:v>
                </c:pt>
                <c:pt idx="1620">
                  <c:v>20</c:v>
                </c:pt>
                <c:pt idx="1621">
                  <c:v>20</c:v>
                </c:pt>
                <c:pt idx="1622">
                  <c:v>20</c:v>
                </c:pt>
                <c:pt idx="1623">
                  <c:v>19</c:v>
                </c:pt>
                <c:pt idx="1624">
                  <c:v>19</c:v>
                </c:pt>
                <c:pt idx="1625">
                  <c:v>18</c:v>
                </c:pt>
                <c:pt idx="1626">
                  <c:v>18</c:v>
                </c:pt>
                <c:pt idx="1627">
                  <c:v>17</c:v>
                </c:pt>
                <c:pt idx="1628">
                  <c:v>18</c:v>
                </c:pt>
                <c:pt idx="1629">
                  <c:v>18</c:v>
                </c:pt>
                <c:pt idx="1630">
                  <c:v>18</c:v>
                </c:pt>
                <c:pt idx="1631">
                  <c:v>17</c:v>
                </c:pt>
                <c:pt idx="1632">
                  <c:v>17</c:v>
                </c:pt>
                <c:pt idx="1633">
                  <c:v>17</c:v>
                </c:pt>
                <c:pt idx="1634">
                  <c:v>17</c:v>
                </c:pt>
                <c:pt idx="1635">
                  <c:v>16</c:v>
                </c:pt>
                <c:pt idx="1636">
                  <c:v>17</c:v>
                </c:pt>
                <c:pt idx="1637">
                  <c:v>16</c:v>
                </c:pt>
                <c:pt idx="1638">
                  <c:v>16</c:v>
                </c:pt>
                <c:pt idx="1639">
                  <c:v>16</c:v>
                </c:pt>
                <c:pt idx="1640">
                  <c:v>16</c:v>
                </c:pt>
                <c:pt idx="1641">
                  <c:v>16</c:v>
                </c:pt>
                <c:pt idx="1642">
                  <c:v>21</c:v>
                </c:pt>
                <c:pt idx="1643" formatCode="0.00">
                  <c:v>18</c:v>
                </c:pt>
                <c:pt idx="1644" formatCode="0.00">
                  <c:v>20</c:v>
                </c:pt>
                <c:pt idx="1645" formatCode="0.00">
                  <c:v>20</c:v>
                </c:pt>
                <c:pt idx="1646" formatCode="0.00">
                  <c:v>19</c:v>
                </c:pt>
                <c:pt idx="1647" formatCode="0.00">
                  <c:v>20</c:v>
                </c:pt>
                <c:pt idx="1648" formatCode="0.00">
                  <c:v>20</c:v>
                </c:pt>
                <c:pt idx="1649" formatCode="0.00">
                  <c:v>21</c:v>
                </c:pt>
                <c:pt idx="1650" formatCode="0.00">
                  <c:v>23</c:v>
                </c:pt>
                <c:pt idx="1651" formatCode="0.00">
                  <c:v>18</c:v>
                </c:pt>
                <c:pt idx="1652" formatCode="0.00">
                  <c:v>19</c:v>
                </c:pt>
                <c:pt idx="1653" formatCode="0.00">
                  <c:v>19</c:v>
                </c:pt>
                <c:pt idx="1654" formatCode="0.00">
                  <c:v>16</c:v>
                </c:pt>
                <c:pt idx="1655" formatCode="0.00">
                  <c:v>17</c:v>
                </c:pt>
                <c:pt idx="1656" formatCode="0.00">
                  <c:v>17</c:v>
                </c:pt>
                <c:pt idx="1657" formatCode="0.00">
                  <c:v>17</c:v>
                </c:pt>
                <c:pt idx="1658" formatCode="0.00">
                  <c:v>18</c:v>
                </c:pt>
                <c:pt idx="1659" formatCode="0.00">
                  <c:v>18</c:v>
                </c:pt>
                <c:pt idx="1660" formatCode="0.00">
                  <c:v>18</c:v>
                </c:pt>
                <c:pt idx="1661" formatCode="0.00">
                  <c:v>17</c:v>
                </c:pt>
                <c:pt idx="1662" formatCode="0.00">
                  <c:v>17</c:v>
                </c:pt>
                <c:pt idx="1663" formatCode="0.00">
                  <c:v>18</c:v>
                </c:pt>
                <c:pt idx="1664" formatCode="0.00">
                  <c:v>18</c:v>
                </c:pt>
                <c:pt idx="1665" formatCode="0.00">
                  <c:v>18</c:v>
                </c:pt>
                <c:pt idx="1666">
                  <c:v>19</c:v>
                </c:pt>
                <c:pt idx="1667" formatCode="0.00">
                  <c:v>19</c:v>
                </c:pt>
                <c:pt idx="1668" formatCode="0.00">
                  <c:v>19</c:v>
                </c:pt>
                <c:pt idx="1669" formatCode="0.00">
                  <c:v>22</c:v>
                </c:pt>
                <c:pt idx="1670" formatCode="0.00">
                  <c:v>21</c:v>
                </c:pt>
                <c:pt idx="1671" formatCode="0.00">
                  <c:v>22</c:v>
                </c:pt>
                <c:pt idx="1672">
                  <c:v>22</c:v>
                </c:pt>
                <c:pt idx="1673">
                  <c:v>22</c:v>
                </c:pt>
                <c:pt idx="1674">
                  <c:v>21</c:v>
                </c:pt>
                <c:pt idx="1675" formatCode="0.00">
                  <c:v>23</c:v>
                </c:pt>
                <c:pt idx="1676">
                  <c:v>23</c:v>
                </c:pt>
                <c:pt idx="1677">
                  <c:v>23</c:v>
                </c:pt>
                <c:pt idx="1678">
                  <c:v>22</c:v>
                </c:pt>
                <c:pt idx="1679" formatCode="0.00">
                  <c:v>21</c:v>
                </c:pt>
                <c:pt idx="1680" formatCode="0.00">
                  <c:v>21</c:v>
                </c:pt>
                <c:pt idx="1681" formatCode="0.00">
                  <c:v>21</c:v>
                </c:pt>
                <c:pt idx="1682">
                  <c:v>19</c:v>
                </c:pt>
                <c:pt idx="1683">
                  <c:v>18</c:v>
                </c:pt>
                <c:pt idx="1684">
                  <c:v>18</c:v>
                </c:pt>
                <c:pt idx="1685">
                  <c:v>19</c:v>
                </c:pt>
                <c:pt idx="1686">
                  <c:v>18</c:v>
                </c:pt>
                <c:pt idx="1687">
                  <c:v>16</c:v>
                </c:pt>
                <c:pt idx="1688">
                  <c:v>16</c:v>
                </c:pt>
                <c:pt idx="1689">
                  <c:v>16</c:v>
                </c:pt>
                <c:pt idx="1690">
                  <c:v>17</c:v>
                </c:pt>
                <c:pt idx="1691">
                  <c:v>16</c:v>
                </c:pt>
                <c:pt idx="1692">
                  <c:v>16</c:v>
                </c:pt>
                <c:pt idx="1693">
                  <c:v>16</c:v>
                </c:pt>
                <c:pt idx="1694">
                  <c:v>16</c:v>
                </c:pt>
                <c:pt idx="1695">
                  <c:v>16</c:v>
                </c:pt>
                <c:pt idx="1696" formatCode="0.00">
                  <c:v>17</c:v>
                </c:pt>
                <c:pt idx="1697" formatCode="0.00">
                  <c:v>17</c:v>
                </c:pt>
                <c:pt idx="1698" formatCode="0.00">
                  <c:v>18</c:v>
                </c:pt>
                <c:pt idx="1699">
                  <c:v>20</c:v>
                </c:pt>
                <c:pt idx="1700">
                  <c:v>20</c:v>
                </c:pt>
                <c:pt idx="1701" formatCode="0.00">
                  <c:v>21</c:v>
                </c:pt>
                <c:pt idx="1702" formatCode="0.00">
                  <c:v>21</c:v>
                </c:pt>
                <c:pt idx="1703">
                  <c:v>22</c:v>
                </c:pt>
                <c:pt idx="1704">
                  <c:v>22</c:v>
                </c:pt>
                <c:pt idx="1705">
                  <c:v>21</c:v>
                </c:pt>
                <c:pt idx="1706" formatCode="0.00">
                  <c:v>18</c:v>
                </c:pt>
                <c:pt idx="1707" formatCode="0.00">
                  <c:v>19</c:v>
                </c:pt>
                <c:pt idx="1708" formatCode="0.00">
                  <c:v>19</c:v>
                </c:pt>
                <c:pt idx="1709" formatCode="0.00">
                  <c:v>20</c:v>
                </c:pt>
                <c:pt idx="1710">
                  <c:v>23</c:v>
                </c:pt>
                <c:pt idx="1711">
                  <c:v>23</c:v>
                </c:pt>
                <c:pt idx="1712" formatCode="0.00">
                  <c:v>21</c:v>
                </c:pt>
                <c:pt idx="1713" formatCode="0.00">
                  <c:v>21</c:v>
                </c:pt>
                <c:pt idx="1714">
                  <c:v>22</c:v>
                </c:pt>
                <c:pt idx="1715">
                  <c:v>21</c:v>
                </c:pt>
                <c:pt idx="1716" formatCode="0.00">
                  <c:v>22</c:v>
                </c:pt>
                <c:pt idx="1717" formatCode="0.00">
                  <c:v>23</c:v>
                </c:pt>
                <c:pt idx="1718" formatCode="0.00">
                  <c:v>23</c:v>
                </c:pt>
                <c:pt idx="1719" formatCode="0.00">
                  <c:v>23</c:v>
                </c:pt>
                <c:pt idx="1720">
                  <c:v>21</c:v>
                </c:pt>
                <c:pt idx="1721">
                  <c:v>20</c:v>
                </c:pt>
                <c:pt idx="1722" formatCode="0.00">
                  <c:v>24</c:v>
                </c:pt>
                <c:pt idx="1723">
                  <c:v>20</c:v>
                </c:pt>
                <c:pt idx="1724">
                  <c:v>19</c:v>
                </c:pt>
                <c:pt idx="1725">
                  <c:v>19</c:v>
                </c:pt>
                <c:pt idx="1726">
                  <c:v>19</c:v>
                </c:pt>
                <c:pt idx="1727">
                  <c:v>19</c:v>
                </c:pt>
                <c:pt idx="1728">
                  <c:v>18</c:v>
                </c:pt>
                <c:pt idx="1729">
                  <c:v>17</c:v>
                </c:pt>
                <c:pt idx="1730">
                  <c:v>18</c:v>
                </c:pt>
                <c:pt idx="1731">
                  <c:v>22</c:v>
                </c:pt>
                <c:pt idx="1732" formatCode="0.00">
                  <c:v>19</c:v>
                </c:pt>
                <c:pt idx="1733" formatCode="0.00">
                  <c:v>20</c:v>
                </c:pt>
                <c:pt idx="1734" formatCode="0.00">
                  <c:v>20</c:v>
                </c:pt>
                <c:pt idx="1735" formatCode="0.00">
                  <c:v>20</c:v>
                </c:pt>
                <c:pt idx="1736">
                  <c:v>21</c:v>
                </c:pt>
                <c:pt idx="1737">
                  <c:v>21</c:v>
                </c:pt>
                <c:pt idx="1738">
                  <c:v>20</c:v>
                </c:pt>
                <c:pt idx="1739">
                  <c:v>20</c:v>
                </c:pt>
                <c:pt idx="1740">
                  <c:v>20</c:v>
                </c:pt>
                <c:pt idx="1741">
                  <c:v>20</c:v>
                </c:pt>
                <c:pt idx="1742">
                  <c:v>20</c:v>
                </c:pt>
                <c:pt idx="1743">
                  <c:v>20</c:v>
                </c:pt>
                <c:pt idx="1744" formatCode="0.00">
                  <c:v>19</c:v>
                </c:pt>
                <c:pt idx="1745" formatCode="0.00">
                  <c:v>19</c:v>
                </c:pt>
                <c:pt idx="1746" formatCode="0.00">
                  <c:v>19</c:v>
                </c:pt>
                <c:pt idx="1747" formatCode="0.00">
                  <c:v>19</c:v>
                </c:pt>
                <c:pt idx="1748">
                  <c:v>19</c:v>
                </c:pt>
                <c:pt idx="1749">
                  <c:v>19</c:v>
                </c:pt>
                <c:pt idx="1750">
                  <c:v>19</c:v>
                </c:pt>
                <c:pt idx="1751">
                  <c:v>18</c:v>
                </c:pt>
                <c:pt idx="1752">
                  <c:v>17</c:v>
                </c:pt>
                <c:pt idx="1753">
                  <c:v>16</c:v>
                </c:pt>
                <c:pt idx="1754">
                  <c:v>16</c:v>
                </c:pt>
                <c:pt idx="1755">
                  <c:v>16</c:v>
                </c:pt>
                <c:pt idx="1756">
                  <c:v>15</c:v>
                </c:pt>
                <c:pt idx="1757" formatCode="0.00">
                  <c:v>18</c:v>
                </c:pt>
                <c:pt idx="1758" formatCode="0.00">
                  <c:v>18</c:v>
                </c:pt>
                <c:pt idx="1759" formatCode="0.00">
                  <c:v>19</c:v>
                </c:pt>
                <c:pt idx="1760" formatCode="0.00">
                  <c:v>17</c:v>
                </c:pt>
                <c:pt idx="1761" formatCode="0.00">
                  <c:v>17</c:v>
                </c:pt>
                <c:pt idx="1762">
                  <c:v>17</c:v>
                </c:pt>
                <c:pt idx="1763" formatCode="0.00">
                  <c:v>17</c:v>
                </c:pt>
                <c:pt idx="1764">
                  <c:v>21</c:v>
                </c:pt>
                <c:pt idx="1765">
                  <c:v>20</c:v>
                </c:pt>
                <c:pt idx="1766">
                  <c:v>18</c:v>
                </c:pt>
                <c:pt idx="1767" formatCode="0.00">
                  <c:v>18</c:v>
                </c:pt>
                <c:pt idx="1768" formatCode="0.00">
                  <c:v>19</c:v>
                </c:pt>
                <c:pt idx="1769">
                  <c:v>21</c:v>
                </c:pt>
                <c:pt idx="1770">
                  <c:v>21</c:v>
                </c:pt>
                <c:pt idx="1771">
                  <c:v>20</c:v>
                </c:pt>
                <c:pt idx="1772" formatCode="0.00">
                  <c:v>18</c:v>
                </c:pt>
                <c:pt idx="1773" formatCode="0.00">
                  <c:v>19</c:v>
                </c:pt>
                <c:pt idx="1774" formatCode="0.00">
                  <c:v>20</c:v>
                </c:pt>
                <c:pt idx="1775">
                  <c:v>22</c:v>
                </c:pt>
                <c:pt idx="1776">
                  <c:v>22</c:v>
                </c:pt>
                <c:pt idx="1777" formatCode="0.00">
                  <c:v>19</c:v>
                </c:pt>
                <c:pt idx="1778" formatCode="0.00">
                  <c:v>20</c:v>
                </c:pt>
                <c:pt idx="1779" formatCode="0.00">
                  <c:v>20</c:v>
                </c:pt>
                <c:pt idx="1780">
                  <c:v>20</c:v>
                </c:pt>
                <c:pt idx="1781">
                  <c:v>20</c:v>
                </c:pt>
                <c:pt idx="1782">
                  <c:v>20</c:v>
                </c:pt>
                <c:pt idx="1783" formatCode="0.00">
                  <c:v>22</c:v>
                </c:pt>
                <c:pt idx="1784" formatCode="0.00">
                  <c:v>22</c:v>
                </c:pt>
                <c:pt idx="1785">
                  <c:v>20</c:v>
                </c:pt>
                <c:pt idx="1786">
                  <c:v>20</c:v>
                </c:pt>
                <c:pt idx="1787">
                  <c:v>19</c:v>
                </c:pt>
                <c:pt idx="1788">
                  <c:v>19</c:v>
                </c:pt>
                <c:pt idx="1789">
                  <c:v>18</c:v>
                </c:pt>
                <c:pt idx="1790">
                  <c:v>17</c:v>
                </c:pt>
                <c:pt idx="1791" formatCode="0.00">
                  <c:v>17</c:v>
                </c:pt>
                <c:pt idx="1792" formatCode="0.00">
                  <c:v>17</c:v>
                </c:pt>
                <c:pt idx="1793" formatCode="0.00">
                  <c:v>17</c:v>
                </c:pt>
                <c:pt idx="1794" formatCode="0.00">
                  <c:v>18</c:v>
                </c:pt>
                <c:pt idx="1795" formatCode="0.00">
                  <c:v>18</c:v>
                </c:pt>
                <c:pt idx="1796" formatCode="0.00">
                  <c:v>18</c:v>
                </c:pt>
                <c:pt idx="1797" formatCode="0.00">
                  <c:v>20</c:v>
                </c:pt>
                <c:pt idx="1798" formatCode="0.00">
                  <c:v>20</c:v>
                </c:pt>
                <c:pt idx="1799" formatCode="0.00">
                  <c:v>19</c:v>
                </c:pt>
                <c:pt idx="1800" formatCode="0.00">
                  <c:v>20</c:v>
                </c:pt>
                <c:pt idx="1801">
                  <c:v>19</c:v>
                </c:pt>
                <c:pt idx="1802">
                  <c:v>18</c:v>
                </c:pt>
                <c:pt idx="1803" formatCode="0.00">
                  <c:v>20</c:v>
                </c:pt>
                <c:pt idx="1804" formatCode="0.00">
                  <c:v>21</c:v>
                </c:pt>
                <c:pt idx="1805" formatCode="0.00">
                  <c:v>24</c:v>
                </c:pt>
                <c:pt idx="1806" formatCode="0.00">
                  <c:v>24</c:v>
                </c:pt>
                <c:pt idx="1807" formatCode="0.00">
                  <c:v>23</c:v>
                </c:pt>
                <c:pt idx="1808" formatCode="0.00">
                  <c:v>24</c:v>
                </c:pt>
                <c:pt idx="1809">
                  <c:v>20</c:v>
                </c:pt>
                <c:pt idx="1810">
                  <c:v>20</c:v>
                </c:pt>
                <c:pt idx="1811" formatCode="0.00">
                  <c:v>21</c:v>
                </c:pt>
                <c:pt idx="1812" formatCode="0.00">
                  <c:v>21</c:v>
                </c:pt>
                <c:pt idx="1813" formatCode="0.00">
                  <c:v>21</c:v>
                </c:pt>
                <c:pt idx="1814" formatCode="0.00">
                  <c:v>23</c:v>
                </c:pt>
                <c:pt idx="1815" formatCode="0.00">
                  <c:v>23</c:v>
                </c:pt>
                <c:pt idx="1816">
                  <c:v>20</c:v>
                </c:pt>
                <c:pt idx="1817">
                  <c:v>20</c:v>
                </c:pt>
                <c:pt idx="1818">
                  <c:v>21</c:v>
                </c:pt>
                <c:pt idx="1819">
                  <c:v>21</c:v>
                </c:pt>
                <c:pt idx="1820">
                  <c:v>22</c:v>
                </c:pt>
                <c:pt idx="1821" formatCode="0.00">
                  <c:v>20</c:v>
                </c:pt>
                <c:pt idx="1822" formatCode="0.00">
                  <c:v>18</c:v>
                </c:pt>
                <c:pt idx="1823" formatCode="0.00">
                  <c:v>18</c:v>
                </c:pt>
                <c:pt idx="1824" formatCode="0.00">
                  <c:v>19</c:v>
                </c:pt>
                <c:pt idx="1825">
                  <c:v>20</c:v>
                </c:pt>
                <c:pt idx="1826" formatCode="0.00">
                  <c:v>20</c:v>
                </c:pt>
                <c:pt idx="1827" formatCode="0.00">
                  <c:v>20</c:v>
                </c:pt>
                <c:pt idx="1828">
                  <c:v>19</c:v>
                </c:pt>
                <c:pt idx="1829" formatCode="0.00">
                  <c:v>22</c:v>
                </c:pt>
                <c:pt idx="1830" formatCode="0.00">
                  <c:v>22</c:v>
                </c:pt>
                <c:pt idx="1831" formatCode="0.00">
                  <c:v>22</c:v>
                </c:pt>
                <c:pt idx="1832" formatCode="0.00">
                  <c:v>22</c:v>
                </c:pt>
                <c:pt idx="1833">
                  <c:v>17</c:v>
                </c:pt>
                <c:pt idx="1834" formatCode="0.00">
                  <c:v>20</c:v>
                </c:pt>
                <c:pt idx="1835" formatCode="0.00">
                  <c:v>20</c:v>
                </c:pt>
                <c:pt idx="1836">
                  <c:v>21</c:v>
                </c:pt>
                <c:pt idx="1837" formatCode="0.00">
                  <c:v>21</c:v>
                </c:pt>
                <c:pt idx="1838" formatCode="0.00">
                  <c:v>21</c:v>
                </c:pt>
                <c:pt idx="1839" formatCode="0.00">
                  <c:v>22</c:v>
                </c:pt>
                <c:pt idx="1840">
                  <c:v>24</c:v>
                </c:pt>
                <c:pt idx="1841">
                  <c:v>22</c:v>
                </c:pt>
                <c:pt idx="1842" formatCode="0.00">
                  <c:v>20</c:v>
                </c:pt>
                <c:pt idx="1843" formatCode="0.00">
                  <c:v>20</c:v>
                </c:pt>
                <c:pt idx="1844">
                  <c:v>20</c:v>
                </c:pt>
                <c:pt idx="1845" formatCode="0.00">
                  <c:v>21</c:v>
                </c:pt>
                <c:pt idx="1846" formatCode="0.00">
                  <c:v>21</c:v>
                </c:pt>
                <c:pt idx="1847">
                  <c:v>18</c:v>
                </c:pt>
                <c:pt idx="1848" formatCode="0.00">
                  <c:v>19</c:v>
                </c:pt>
                <c:pt idx="1849" formatCode="0.00">
                  <c:v>19</c:v>
                </c:pt>
                <c:pt idx="1850">
                  <c:v>18</c:v>
                </c:pt>
                <c:pt idx="1851">
                  <c:v>18</c:v>
                </c:pt>
                <c:pt idx="1852" formatCode="0.00">
                  <c:v>20</c:v>
                </c:pt>
                <c:pt idx="1853" formatCode="0.00">
                  <c:v>20</c:v>
                </c:pt>
                <c:pt idx="1854" formatCode="0.00">
                  <c:v>21</c:v>
                </c:pt>
                <c:pt idx="1855">
                  <c:v>18</c:v>
                </c:pt>
                <c:pt idx="1856" formatCode="0.00">
                  <c:v>20</c:v>
                </c:pt>
                <c:pt idx="1857" formatCode="0.00">
                  <c:v>20</c:v>
                </c:pt>
                <c:pt idx="1858">
                  <c:v>22</c:v>
                </c:pt>
                <c:pt idx="1859">
                  <c:v>22</c:v>
                </c:pt>
                <c:pt idx="1860">
                  <c:v>22</c:v>
                </c:pt>
                <c:pt idx="1861" formatCode="0.00">
                  <c:v>18</c:v>
                </c:pt>
                <c:pt idx="1862" formatCode="0.00">
                  <c:v>18</c:v>
                </c:pt>
                <c:pt idx="1863" formatCode="0.00">
                  <c:v>18</c:v>
                </c:pt>
                <c:pt idx="1864" formatCode="0.00">
                  <c:v>18</c:v>
                </c:pt>
                <c:pt idx="1865">
                  <c:v>23</c:v>
                </c:pt>
                <c:pt idx="1866">
                  <c:v>23</c:v>
                </c:pt>
                <c:pt idx="1867">
                  <c:v>23</c:v>
                </c:pt>
                <c:pt idx="1868">
                  <c:v>22</c:v>
                </c:pt>
                <c:pt idx="1869">
                  <c:v>22</c:v>
                </c:pt>
                <c:pt idx="1870">
                  <c:v>20</c:v>
                </c:pt>
                <c:pt idx="1871" formatCode="0.00">
                  <c:v>20</c:v>
                </c:pt>
                <c:pt idx="1872" formatCode="0.00">
                  <c:v>20</c:v>
                </c:pt>
                <c:pt idx="1873">
                  <c:v>22</c:v>
                </c:pt>
                <c:pt idx="1874">
                  <c:v>21</c:v>
                </c:pt>
                <c:pt idx="1875">
                  <c:v>21</c:v>
                </c:pt>
                <c:pt idx="1876">
                  <c:v>22</c:v>
                </c:pt>
                <c:pt idx="1877">
                  <c:v>22</c:v>
                </c:pt>
                <c:pt idx="1878">
                  <c:v>22</c:v>
                </c:pt>
                <c:pt idx="1879" formatCode="0.00">
                  <c:v>22</c:v>
                </c:pt>
                <c:pt idx="1880" formatCode="0.00">
                  <c:v>22</c:v>
                </c:pt>
                <c:pt idx="1881">
                  <c:v>20</c:v>
                </c:pt>
                <c:pt idx="1882">
                  <c:v>21</c:v>
                </c:pt>
                <c:pt idx="1883">
                  <c:v>20</c:v>
                </c:pt>
                <c:pt idx="1884">
                  <c:v>19</c:v>
                </c:pt>
                <c:pt idx="1885">
                  <c:v>20</c:v>
                </c:pt>
                <c:pt idx="1886">
                  <c:v>20</c:v>
                </c:pt>
                <c:pt idx="1887">
                  <c:v>21</c:v>
                </c:pt>
                <c:pt idx="1888" formatCode="0.00">
                  <c:v>22</c:v>
                </c:pt>
                <c:pt idx="1889" formatCode="0.00">
                  <c:v>22</c:v>
                </c:pt>
                <c:pt idx="1890" formatCode="0.00">
                  <c:v>23</c:v>
                </c:pt>
                <c:pt idx="1891" formatCode="0.00">
                  <c:v>23</c:v>
                </c:pt>
                <c:pt idx="1892" formatCode="0.00">
                  <c:v>23</c:v>
                </c:pt>
                <c:pt idx="1893">
                  <c:v>24</c:v>
                </c:pt>
                <c:pt idx="1894">
                  <c:v>24</c:v>
                </c:pt>
                <c:pt idx="1895">
                  <c:v>24</c:v>
                </c:pt>
                <c:pt idx="1896" formatCode="0.00">
                  <c:v>24</c:v>
                </c:pt>
                <c:pt idx="1897" formatCode="0.00">
                  <c:v>24</c:v>
                </c:pt>
                <c:pt idx="1898">
                  <c:v>25</c:v>
                </c:pt>
                <c:pt idx="1899">
                  <c:v>25</c:v>
                </c:pt>
                <c:pt idx="1900" formatCode="0.00">
                  <c:v>25</c:v>
                </c:pt>
                <c:pt idx="1901">
                  <c:v>26</c:v>
                </c:pt>
                <c:pt idx="1902">
                  <c:v>25</c:v>
                </c:pt>
                <c:pt idx="1903">
                  <c:v>25</c:v>
                </c:pt>
                <c:pt idx="1904">
                  <c:v>24</c:v>
                </c:pt>
                <c:pt idx="1905" formatCode="0.00">
                  <c:v>22</c:v>
                </c:pt>
                <c:pt idx="1906" formatCode="0.00">
                  <c:v>23</c:v>
                </c:pt>
                <c:pt idx="1907" formatCode="0.00">
                  <c:v>23</c:v>
                </c:pt>
                <c:pt idx="1908">
                  <c:v>26</c:v>
                </c:pt>
                <c:pt idx="1909" formatCode="0.00">
                  <c:v>24</c:v>
                </c:pt>
                <c:pt idx="1910">
                  <c:v>25</c:v>
                </c:pt>
                <c:pt idx="1911">
                  <c:v>24</c:v>
                </c:pt>
                <c:pt idx="1912" formatCode="0.00">
                  <c:v>21</c:v>
                </c:pt>
                <c:pt idx="1913" formatCode="0.00">
                  <c:v>23</c:v>
                </c:pt>
                <c:pt idx="1914" formatCode="0.00">
                  <c:v>23</c:v>
                </c:pt>
                <c:pt idx="1915">
                  <c:v>25</c:v>
                </c:pt>
                <c:pt idx="1916">
                  <c:v>25</c:v>
                </c:pt>
                <c:pt idx="1917">
                  <c:v>24</c:v>
                </c:pt>
                <c:pt idx="1918" formatCode="0.00">
                  <c:v>21</c:v>
                </c:pt>
                <c:pt idx="1919" formatCode="0.00">
                  <c:v>21</c:v>
                </c:pt>
                <c:pt idx="1920" formatCode="0.00">
                  <c:v>21</c:v>
                </c:pt>
                <c:pt idx="1921">
                  <c:v>23</c:v>
                </c:pt>
                <c:pt idx="1922">
                  <c:v>23</c:v>
                </c:pt>
                <c:pt idx="1923">
                  <c:v>22</c:v>
                </c:pt>
                <c:pt idx="1924">
                  <c:v>22</c:v>
                </c:pt>
                <c:pt idx="1925">
                  <c:v>22</c:v>
                </c:pt>
                <c:pt idx="1926">
                  <c:v>21</c:v>
                </c:pt>
                <c:pt idx="1927">
                  <c:v>21</c:v>
                </c:pt>
                <c:pt idx="1928">
                  <c:v>19</c:v>
                </c:pt>
                <c:pt idx="1929">
                  <c:v>19</c:v>
                </c:pt>
                <c:pt idx="1930" formatCode="0.00">
                  <c:v>17</c:v>
                </c:pt>
                <c:pt idx="1931" formatCode="0.00">
                  <c:v>17</c:v>
                </c:pt>
                <c:pt idx="1932" formatCode="0.00">
                  <c:v>17</c:v>
                </c:pt>
                <c:pt idx="1933" formatCode="0.00">
                  <c:v>16</c:v>
                </c:pt>
                <c:pt idx="1934">
                  <c:v>22</c:v>
                </c:pt>
                <c:pt idx="1935">
                  <c:v>22</c:v>
                </c:pt>
                <c:pt idx="1936">
                  <c:v>22</c:v>
                </c:pt>
                <c:pt idx="1937" formatCode="0.00">
                  <c:v>17</c:v>
                </c:pt>
                <c:pt idx="1938" formatCode="0.00">
                  <c:v>17</c:v>
                </c:pt>
                <c:pt idx="1939" formatCode="0.00">
                  <c:v>17</c:v>
                </c:pt>
                <c:pt idx="1940" formatCode="0.00">
                  <c:v>17</c:v>
                </c:pt>
                <c:pt idx="1941">
                  <c:v>21</c:v>
                </c:pt>
                <c:pt idx="1942" formatCode="0.00">
                  <c:v>19</c:v>
                </c:pt>
                <c:pt idx="1943" formatCode="0.00">
                  <c:v>19</c:v>
                </c:pt>
                <c:pt idx="1944" formatCode="0.00">
                  <c:v>19</c:v>
                </c:pt>
                <c:pt idx="1945">
                  <c:v>21</c:v>
                </c:pt>
                <c:pt idx="1946">
                  <c:v>20</c:v>
                </c:pt>
                <c:pt idx="1947" formatCode="0.00">
                  <c:v>19</c:v>
                </c:pt>
                <c:pt idx="1948">
                  <c:v>19</c:v>
                </c:pt>
                <c:pt idx="1949" formatCode="0.00">
                  <c:v>19</c:v>
                </c:pt>
                <c:pt idx="1950" formatCode="0.00">
                  <c:v>19</c:v>
                </c:pt>
                <c:pt idx="1951">
                  <c:v>20</c:v>
                </c:pt>
                <c:pt idx="1952">
                  <c:v>20</c:v>
                </c:pt>
                <c:pt idx="1953" formatCode="0.00">
                  <c:v>19</c:v>
                </c:pt>
                <c:pt idx="1954" formatCode="0.00">
                  <c:v>19</c:v>
                </c:pt>
                <c:pt idx="1955">
                  <c:v>19</c:v>
                </c:pt>
                <c:pt idx="1956">
                  <c:v>19</c:v>
                </c:pt>
                <c:pt idx="1957">
                  <c:v>18</c:v>
                </c:pt>
                <c:pt idx="1958">
                  <c:v>18</c:v>
                </c:pt>
                <c:pt idx="1959">
                  <c:v>18</c:v>
                </c:pt>
                <c:pt idx="1960">
                  <c:v>18</c:v>
                </c:pt>
                <c:pt idx="1961">
                  <c:v>19</c:v>
                </c:pt>
                <c:pt idx="1962">
                  <c:v>19</c:v>
                </c:pt>
                <c:pt idx="1963">
                  <c:v>20</c:v>
                </c:pt>
                <c:pt idx="1964" formatCode="0.00">
                  <c:v>18</c:v>
                </c:pt>
                <c:pt idx="1965" formatCode="0.00">
                  <c:v>17</c:v>
                </c:pt>
                <c:pt idx="1966" formatCode="0.00">
                  <c:v>18</c:v>
                </c:pt>
                <c:pt idx="1967">
                  <c:v>23</c:v>
                </c:pt>
                <c:pt idx="1968">
                  <c:v>23</c:v>
                </c:pt>
                <c:pt idx="1969" formatCode="0.00">
                  <c:v>17</c:v>
                </c:pt>
                <c:pt idx="1970" formatCode="0.00">
                  <c:v>17</c:v>
                </c:pt>
                <c:pt idx="1971" formatCode="0.00">
                  <c:v>18</c:v>
                </c:pt>
                <c:pt idx="1972" formatCode="0.00">
                  <c:v>19</c:v>
                </c:pt>
                <c:pt idx="1973" formatCode="0.00">
                  <c:v>19</c:v>
                </c:pt>
                <c:pt idx="1974">
                  <c:v>18</c:v>
                </c:pt>
                <c:pt idx="1975">
                  <c:v>18</c:v>
                </c:pt>
                <c:pt idx="1976" formatCode="0.00">
                  <c:v>19</c:v>
                </c:pt>
                <c:pt idx="1977" formatCode="0.00">
                  <c:v>20</c:v>
                </c:pt>
                <c:pt idx="1978" formatCode="0.00">
                  <c:v>19</c:v>
                </c:pt>
                <c:pt idx="1979" formatCode="0.00">
                  <c:v>19</c:v>
                </c:pt>
                <c:pt idx="1980">
                  <c:v>20</c:v>
                </c:pt>
                <c:pt idx="1981">
                  <c:v>20</c:v>
                </c:pt>
                <c:pt idx="1982">
                  <c:v>20</c:v>
                </c:pt>
                <c:pt idx="1983">
                  <c:v>19</c:v>
                </c:pt>
                <c:pt idx="1984">
                  <c:v>19</c:v>
                </c:pt>
                <c:pt idx="1985" formatCode="0.00">
                  <c:v>16</c:v>
                </c:pt>
                <c:pt idx="1986" formatCode="0.00">
                  <c:v>17</c:v>
                </c:pt>
                <c:pt idx="1987" formatCode="0.00">
                  <c:v>17</c:v>
                </c:pt>
                <c:pt idx="1988" formatCode="0.00">
                  <c:v>17</c:v>
                </c:pt>
                <c:pt idx="1989">
                  <c:v>17</c:v>
                </c:pt>
                <c:pt idx="1990" formatCode="0.00">
                  <c:v>18</c:v>
                </c:pt>
                <c:pt idx="1991" formatCode="0.00">
                  <c:v>19</c:v>
                </c:pt>
                <c:pt idx="1992" formatCode="0.00">
                  <c:v>19</c:v>
                </c:pt>
                <c:pt idx="1993" formatCode="0.00">
                  <c:v>19</c:v>
                </c:pt>
                <c:pt idx="1994" formatCode="0.00">
                  <c:v>19</c:v>
                </c:pt>
                <c:pt idx="1995" formatCode="0.00">
                  <c:v>20</c:v>
                </c:pt>
                <c:pt idx="1996">
                  <c:v>20</c:v>
                </c:pt>
                <c:pt idx="1997" formatCode="0.00">
                  <c:v>20</c:v>
                </c:pt>
                <c:pt idx="1998" formatCode="0.00">
                  <c:v>20</c:v>
                </c:pt>
                <c:pt idx="1999">
                  <c:v>19</c:v>
                </c:pt>
                <c:pt idx="2000">
                  <c:v>19</c:v>
                </c:pt>
                <c:pt idx="2001" formatCode="0.00">
                  <c:v>19</c:v>
                </c:pt>
                <c:pt idx="2002" formatCode="0.00">
                  <c:v>19</c:v>
                </c:pt>
                <c:pt idx="2003">
                  <c:v>18</c:v>
                </c:pt>
                <c:pt idx="2004">
                  <c:v>18</c:v>
                </c:pt>
                <c:pt idx="2005" formatCode="0.00">
                  <c:v>19</c:v>
                </c:pt>
                <c:pt idx="2006" formatCode="0.00">
                  <c:v>19</c:v>
                </c:pt>
                <c:pt idx="2007" formatCode="0.00">
                  <c:v>20</c:v>
                </c:pt>
                <c:pt idx="2008" formatCode="0.00">
                  <c:v>20</c:v>
                </c:pt>
                <c:pt idx="2009" formatCode="0.00">
                  <c:v>20</c:v>
                </c:pt>
                <c:pt idx="2010" formatCode="0.00">
                  <c:v>18</c:v>
                </c:pt>
                <c:pt idx="2011" formatCode="0.00">
                  <c:v>18</c:v>
                </c:pt>
                <c:pt idx="2012">
                  <c:v>18</c:v>
                </c:pt>
                <c:pt idx="2013" formatCode="0.00">
                  <c:v>18</c:v>
                </c:pt>
                <c:pt idx="2014">
                  <c:v>27</c:v>
                </c:pt>
                <c:pt idx="2015">
                  <c:v>27</c:v>
                </c:pt>
                <c:pt idx="2016">
                  <c:v>27</c:v>
                </c:pt>
                <c:pt idx="2017" formatCode="0.00">
                  <c:v>18</c:v>
                </c:pt>
                <c:pt idx="2018">
                  <c:v>18</c:v>
                </c:pt>
                <c:pt idx="2019" formatCode="0.00">
                  <c:v>18</c:v>
                </c:pt>
                <c:pt idx="2020">
                  <c:v>18</c:v>
                </c:pt>
                <c:pt idx="2021" formatCode="0.00">
                  <c:v>19</c:v>
                </c:pt>
                <c:pt idx="2022" formatCode="0.00">
                  <c:v>19</c:v>
                </c:pt>
                <c:pt idx="2023">
                  <c:v>24</c:v>
                </c:pt>
                <c:pt idx="2024">
                  <c:v>24</c:v>
                </c:pt>
                <c:pt idx="2025">
                  <c:v>24</c:v>
                </c:pt>
                <c:pt idx="2026" formatCode="0.00">
                  <c:v>18</c:v>
                </c:pt>
                <c:pt idx="2027" formatCode="0.00">
                  <c:v>19</c:v>
                </c:pt>
                <c:pt idx="2028">
                  <c:v>19</c:v>
                </c:pt>
                <c:pt idx="2029">
                  <c:v>19</c:v>
                </c:pt>
                <c:pt idx="2030">
                  <c:v>19</c:v>
                </c:pt>
                <c:pt idx="2031">
                  <c:v>19</c:v>
                </c:pt>
                <c:pt idx="2032" formatCode="0.00">
                  <c:v>19</c:v>
                </c:pt>
                <c:pt idx="2033" formatCode="0.00">
                  <c:v>19</c:v>
                </c:pt>
                <c:pt idx="2034">
                  <c:v>21</c:v>
                </c:pt>
                <c:pt idx="2035">
                  <c:v>21</c:v>
                </c:pt>
                <c:pt idx="2036">
                  <c:v>17</c:v>
                </c:pt>
                <c:pt idx="2037" formatCode="0.00">
                  <c:v>17</c:v>
                </c:pt>
                <c:pt idx="2038">
                  <c:v>17</c:v>
                </c:pt>
                <c:pt idx="2039" formatCode="0.00">
                  <c:v>17</c:v>
                </c:pt>
                <c:pt idx="2040" formatCode="0.00">
                  <c:v>17</c:v>
                </c:pt>
                <c:pt idx="2041">
                  <c:v>18</c:v>
                </c:pt>
                <c:pt idx="2042">
                  <c:v>25</c:v>
                </c:pt>
                <c:pt idx="2043">
                  <c:v>25</c:v>
                </c:pt>
                <c:pt idx="2044" formatCode="0.00">
                  <c:v>20</c:v>
                </c:pt>
                <c:pt idx="2045" formatCode="0.00">
                  <c:v>20</c:v>
                </c:pt>
                <c:pt idx="2046" formatCode="0.00">
                  <c:v>20</c:v>
                </c:pt>
                <c:pt idx="2047" formatCode="0.00">
                  <c:v>20</c:v>
                </c:pt>
                <c:pt idx="2048">
                  <c:v>20</c:v>
                </c:pt>
                <c:pt idx="2049">
                  <c:v>20</c:v>
                </c:pt>
                <c:pt idx="2050">
                  <c:v>20</c:v>
                </c:pt>
                <c:pt idx="2051">
                  <c:v>20</c:v>
                </c:pt>
                <c:pt idx="2052" formatCode="0.00">
                  <c:v>19</c:v>
                </c:pt>
                <c:pt idx="2053" formatCode="0.00">
                  <c:v>18</c:v>
                </c:pt>
                <c:pt idx="2054" formatCode="0.00">
                  <c:v>19</c:v>
                </c:pt>
                <c:pt idx="2055">
                  <c:v>17</c:v>
                </c:pt>
                <c:pt idx="2056">
                  <c:v>18</c:v>
                </c:pt>
                <c:pt idx="2057" formatCode="0.00">
                  <c:v>18</c:v>
                </c:pt>
                <c:pt idx="2058">
                  <c:v>18</c:v>
                </c:pt>
                <c:pt idx="2059" formatCode="0.00">
                  <c:v>18</c:v>
                </c:pt>
                <c:pt idx="2060">
                  <c:v>18</c:v>
                </c:pt>
                <c:pt idx="2061" formatCode="0.00">
                  <c:v>18</c:v>
                </c:pt>
                <c:pt idx="2062">
                  <c:v>19</c:v>
                </c:pt>
                <c:pt idx="2063" formatCode="0.00">
                  <c:v>19</c:v>
                </c:pt>
                <c:pt idx="2064">
                  <c:v>21</c:v>
                </c:pt>
                <c:pt idx="2065">
                  <c:v>21</c:v>
                </c:pt>
                <c:pt idx="2066" formatCode="0.00">
                  <c:v>17</c:v>
                </c:pt>
                <c:pt idx="2067" formatCode="0.00">
                  <c:v>17</c:v>
                </c:pt>
                <c:pt idx="2068" formatCode="0.00">
                  <c:v>17</c:v>
                </c:pt>
                <c:pt idx="2069" formatCode="0.00">
                  <c:v>18</c:v>
                </c:pt>
                <c:pt idx="2070">
                  <c:v>18</c:v>
                </c:pt>
                <c:pt idx="2071">
                  <c:v>21</c:v>
                </c:pt>
                <c:pt idx="2072">
                  <c:v>21</c:v>
                </c:pt>
                <c:pt idx="2073">
                  <c:v>21</c:v>
                </c:pt>
                <c:pt idx="2074">
                  <c:v>20</c:v>
                </c:pt>
                <c:pt idx="2075" formatCode="0.00">
                  <c:v>20</c:v>
                </c:pt>
                <c:pt idx="2076" formatCode="0.00">
                  <c:v>20</c:v>
                </c:pt>
                <c:pt idx="2077" formatCode="0.00">
                  <c:v>20</c:v>
                </c:pt>
                <c:pt idx="2078">
                  <c:v>23</c:v>
                </c:pt>
                <c:pt idx="2079">
                  <c:v>23</c:v>
                </c:pt>
                <c:pt idx="2080">
                  <c:v>21</c:v>
                </c:pt>
                <c:pt idx="2081">
                  <c:v>21</c:v>
                </c:pt>
                <c:pt idx="2082">
                  <c:v>20</c:v>
                </c:pt>
                <c:pt idx="2083">
                  <c:v>20</c:v>
                </c:pt>
                <c:pt idx="2084">
                  <c:v>20</c:v>
                </c:pt>
                <c:pt idx="2085">
                  <c:v>20</c:v>
                </c:pt>
                <c:pt idx="2086" formatCode="0.00">
                  <c:v>17</c:v>
                </c:pt>
                <c:pt idx="2087" formatCode="0.00">
                  <c:v>17</c:v>
                </c:pt>
                <c:pt idx="2088" formatCode="0.00">
                  <c:v>17</c:v>
                </c:pt>
                <c:pt idx="2089" formatCode="0.00">
                  <c:v>17</c:v>
                </c:pt>
                <c:pt idx="2090">
                  <c:v>17</c:v>
                </c:pt>
                <c:pt idx="2091">
                  <c:v>17</c:v>
                </c:pt>
                <c:pt idx="2092" formatCode="0.00">
                  <c:v>17</c:v>
                </c:pt>
                <c:pt idx="2093" formatCode="0.00">
                  <c:v>19</c:v>
                </c:pt>
                <c:pt idx="2094" formatCode="0.00">
                  <c:v>19</c:v>
                </c:pt>
                <c:pt idx="2095" formatCode="0.00">
                  <c:v>19</c:v>
                </c:pt>
                <c:pt idx="2096">
                  <c:v>18</c:v>
                </c:pt>
                <c:pt idx="2097">
                  <c:v>18</c:v>
                </c:pt>
                <c:pt idx="2098">
                  <c:v>22</c:v>
                </c:pt>
                <c:pt idx="2099">
                  <c:v>22</c:v>
                </c:pt>
                <c:pt idx="2100">
                  <c:v>22</c:v>
                </c:pt>
                <c:pt idx="2101">
                  <c:v>22</c:v>
                </c:pt>
                <c:pt idx="2102">
                  <c:v>21</c:v>
                </c:pt>
                <c:pt idx="2103">
                  <c:v>20</c:v>
                </c:pt>
                <c:pt idx="2104">
                  <c:v>20</c:v>
                </c:pt>
                <c:pt idx="2105">
                  <c:v>20</c:v>
                </c:pt>
                <c:pt idx="2106">
                  <c:v>19</c:v>
                </c:pt>
                <c:pt idx="2107">
                  <c:v>17</c:v>
                </c:pt>
                <c:pt idx="2108">
                  <c:v>20</c:v>
                </c:pt>
                <c:pt idx="2109" formatCode="0.00">
                  <c:v>18</c:v>
                </c:pt>
                <c:pt idx="2110" formatCode="0.00">
                  <c:v>17</c:v>
                </c:pt>
                <c:pt idx="2111" formatCode="0.00">
                  <c:v>20</c:v>
                </c:pt>
                <c:pt idx="2112" formatCode="0.00">
                  <c:v>20</c:v>
                </c:pt>
                <c:pt idx="2113" formatCode="0.00">
                  <c:v>20</c:v>
                </c:pt>
                <c:pt idx="2114" formatCode="0.00">
                  <c:v>20</c:v>
                </c:pt>
                <c:pt idx="2115">
                  <c:v>26</c:v>
                </c:pt>
                <c:pt idx="2116">
                  <c:v>26</c:v>
                </c:pt>
                <c:pt idx="2117">
                  <c:v>26</c:v>
                </c:pt>
                <c:pt idx="2118">
                  <c:v>26</c:v>
                </c:pt>
                <c:pt idx="2119">
                  <c:v>22</c:v>
                </c:pt>
                <c:pt idx="2120" formatCode="0.00">
                  <c:v>22</c:v>
                </c:pt>
                <c:pt idx="2121" formatCode="0.00">
                  <c:v>22</c:v>
                </c:pt>
                <c:pt idx="2122" formatCode="0.00">
                  <c:v>22</c:v>
                </c:pt>
                <c:pt idx="2123">
                  <c:v>24</c:v>
                </c:pt>
                <c:pt idx="2124">
                  <c:v>24</c:v>
                </c:pt>
                <c:pt idx="2125">
                  <c:v>24</c:v>
                </c:pt>
                <c:pt idx="2126">
                  <c:v>19</c:v>
                </c:pt>
                <c:pt idx="2127" formatCode="0.00">
                  <c:v>19</c:v>
                </c:pt>
                <c:pt idx="2128">
                  <c:v>19</c:v>
                </c:pt>
                <c:pt idx="2129" formatCode="0.00">
                  <c:v>19</c:v>
                </c:pt>
                <c:pt idx="2130">
                  <c:v>20</c:v>
                </c:pt>
                <c:pt idx="2131" formatCode="0.00">
                  <c:v>20</c:v>
                </c:pt>
                <c:pt idx="2132">
                  <c:v>23</c:v>
                </c:pt>
                <c:pt idx="2133">
                  <c:v>23</c:v>
                </c:pt>
                <c:pt idx="2134" formatCode="0.00">
                  <c:v>18</c:v>
                </c:pt>
                <c:pt idx="2135" formatCode="0.00">
                  <c:v>19</c:v>
                </c:pt>
                <c:pt idx="2136" formatCode="0.00">
                  <c:v>19</c:v>
                </c:pt>
                <c:pt idx="2137">
                  <c:v>21</c:v>
                </c:pt>
                <c:pt idx="2138">
                  <c:v>21</c:v>
                </c:pt>
                <c:pt idx="2139">
                  <c:v>21</c:v>
                </c:pt>
                <c:pt idx="2140">
                  <c:v>18</c:v>
                </c:pt>
                <c:pt idx="2141">
                  <c:v>18</c:v>
                </c:pt>
                <c:pt idx="2142">
                  <c:v>21</c:v>
                </c:pt>
                <c:pt idx="2143">
                  <c:v>21</c:v>
                </c:pt>
                <c:pt idx="2144">
                  <c:v>21</c:v>
                </c:pt>
                <c:pt idx="2145">
                  <c:v>20</c:v>
                </c:pt>
                <c:pt idx="2146">
                  <c:v>20</c:v>
                </c:pt>
                <c:pt idx="2147">
                  <c:v>18</c:v>
                </c:pt>
                <c:pt idx="2148" formatCode="0.00">
                  <c:v>17</c:v>
                </c:pt>
                <c:pt idx="2149" formatCode="0.00">
                  <c:v>19</c:v>
                </c:pt>
                <c:pt idx="2150" formatCode="0.00">
                  <c:v>18</c:v>
                </c:pt>
                <c:pt idx="2151" formatCode="0.00">
                  <c:v>19</c:v>
                </c:pt>
                <c:pt idx="2152">
                  <c:v>21</c:v>
                </c:pt>
                <c:pt idx="2153">
                  <c:v>21</c:v>
                </c:pt>
                <c:pt idx="2154" formatCode="0.00">
                  <c:v>18</c:v>
                </c:pt>
                <c:pt idx="2155">
                  <c:v>21</c:v>
                </c:pt>
                <c:pt idx="2156">
                  <c:v>22</c:v>
                </c:pt>
                <c:pt idx="2157">
                  <c:v>22</c:v>
                </c:pt>
                <c:pt idx="2158" formatCode="0.00">
                  <c:v>17</c:v>
                </c:pt>
                <c:pt idx="2159" formatCode="0.00">
                  <c:v>17</c:v>
                </c:pt>
                <c:pt idx="2160" formatCode="0.00">
                  <c:v>17</c:v>
                </c:pt>
                <c:pt idx="2161" formatCode="0.00">
                  <c:v>17</c:v>
                </c:pt>
                <c:pt idx="2162" formatCode="0.00">
                  <c:v>17</c:v>
                </c:pt>
                <c:pt idx="2163">
                  <c:v>24</c:v>
                </c:pt>
                <c:pt idx="2164">
                  <c:v>24</c:v>
                </c:pt>
                <c:pt idx="2165" formatCode="0.00">
                  <c:v>18</c:v>
                </c:pt>
                <c:pt idx="2166" formatCode="0.00">
                  <c:v>18</c:v>
                </c:pt>
                <c:pt idx="2167" formatCode="0.00">
                  <c:v>18</c:v>
                </c:pt>
                <c:pt idx="2168">
                  <c:v>19</c:v>
                </c:pt>
                <c:pt idx="2169">
                  <c:v>24</c:v>
                </c:pt>
                <c:pt idx="2170">
                  <c:v>24</c:v>
                </c:pt>
                <c:pt idx="2171" formatCode="0.00">
                  <c:v>18</c:v>
                </c:pt>
                <c:pt idx="2172" formatCode="0.00">
                  <c:v>19</c:v>
                </c:pt>
                <c:pt idx="2173" formatCode="0.00">
                  <c:v>19</c:v>
                </c:pt>
                <c:pt idx="2174" formatCode="0.00">
                  <c:v>19</c:v>
                </c:pt>
                <c:pt idx="2175">
                  <c:v>23</c:v>
                </c:pt>
                <c:pt idx="2176">
                  <c:v>18</c:v>
                </c:pt>
                <c:pt idx="2177">
                  <c:v>17</c:v>
                </c:pt>
                <c:pt idx="2178">
                  <c:v>17</c:v>
                </c:pt>
                <c:pt idx="2179">
                  <c:v>19</c:v>
                </c:pt>
                <c:pt idx="2180">
                  <c:v>17</c:v>
                </c:pt>
                <c:pt idx="2181">
                  <c:v>17</c:v>
                </c:pt>
                <c:pt idx="2182">
                  <c:v>17</c:v>
                </c:pt>
                <c:pt idx="2183">
                  <c:v>19</c:v>
                </c:pt>
                <c:pt idx="2184">
                  <c:v>19</c:v>
                </c:pt>
                <c:pt idx="2185">
                  <c:v>19</c:v>
                </c:pt>
                <c:pt idx="2186" formatCode="0.00">
                  <c:v>19</c:v>
                </c:pt>
                <c:pt idx="2187">
                  <c:v>19</c:v>
                </c:pt>
                <c:pt idx="2188">
                  <c:v>19</c:v>
                </c:pt>
                <c:pt idx="2189">
                  <c:v>19</c:v>
                </c:pt>
                <c:pt idx="2190">
                  <c:v>20</c:v>
                </c:pt>
                <c:pt idx="2191" formatCode="0.00">
                  <c:v>17</c:v>
                </c:pt>
                <c:pt idx="2192">
                  <c:v>19</c:v>
                </c:pt>
                <c:pt idx="2193">
                  <c:v>18</c:v>
                </c:pt>
                <c:pt idx="2194">
                  <c:v>19</c:v>
                </c:pt>
                <c:pt idx="2195">
                  <c:v>18</c:v>
                </c:pt>
                <c:pt idx="2196" formatCode="0.00">
                  <c:v>19</c:v>
                </c:pt>
                <c:pt idx="2197">
                  <c:v>18</c:v>
                </c:pt>
                <c:pt idx="2198">
                  <c:v>19</c:v>
                </c:pt>
                <c:pt idx="2199">
                  <c:v>19</c:v>
                </c:pt>
                <c:pt idx="2200" formatCode="0.00">
                  <c:v>16</c:v>
                </c:pt>
                <c:pt idx="2201">
                  <c:v>16</c:v>
                </c:pt>
                <c:pt idx="2202">
                  <c:v>21</c:v>
                </c:pt>
                <c:pt idx="2203">
                  <c:v>21</c:v>
                </c:pt>
                <c:pt idx="2204">
                  <c:v>22</c:v>
                </c:pt>
                <c:pt idx="2205">
                  <c:v>23</c:v>
                </c:pt>
                <c:pt idx="2206">
                  <c:v>23</c:v>
                </c:pt>
                <c:pt idx="2207">
                  <c:v>17</c:v>
                </c:pt>
                <c:pt idx="2208" formatCode="0.00">
                  <c:v>17</c:v>
                </c:pt>
                <c:pt idx="2209" formatCode="0.00">
                  <c:v>17</c:v>
                </c:pt>
                <c:pt idx="2210">
                  <c:v>20</c:v>
                </c:pt>
                <c:pt idx="2211">
                  <c:v>20</c:v>
                </c:pt>
                <c:pt idx="2212">
                  <c:v>20</c:v>
                </c:pt>
                <c:pt idx="2213">
                  <c:v>16</c:v>
                </c:pt>
                <c:pt idx="2214">
                  <c:v>16</c:v>
                </c:pt>
                <c:pt idx="2215" formatCode="0.00">
                  <c:v>15</c:v>
                </c:pt>
                <c:pt idx="2216" formatCode="0.00">
                  <c:v>16</c:v>
                </c:pt>
                <c:pt idx="2217">
                  <c:v>16</c:v>
                </c:pt>
                <c:pt idx="2218">
                  <c:v>20</c:v>
                </c:pt>
                <c:pt idx="2219">
                  <c:v>20</c:v>
                </c:pt>
                <c:pt idx="2220" formatCode="0.00">
                  <c:v>15</c:v>
                </c:pt>
                <c:pt idx="2221" formatCode="0.00">
                  <c:v>15</c:v>
                </c:pt>
                <c:pt idx="2222">
                  <c:v>23</c:v>
                </c:pt>
                <c:pt idx="2223">
                  <c:v>22</c:v>
                </c:pt>
                <c:pt idx="2224">
                  <c:v>22</c:v>
                </c:pt>
                <c:pt idx="2225">
                  <c:v>22</c:v>
                </c:pt>
                <c:pt idx="2226">
                  <c:v>23</c:v>
                </c:pt>
                <c:pt idx="2227">
                  <c:v>23</c:v>
                </c:pt>
                <c:pt idx="2228">
                  <c:v>23</c:v>
                </c:pt>
                <c:pt idx="2229">
                  <c:v>20</c:v>
                </c:pt>
                <c:pt idx="2230" formatCode="0.00">
                  <c:v>19</c:v>
                </c:pt>
                <c:pt idx="2231">
                  <c:v>20</c:v>
                </c:pt>
                <c:pt idx="2232">
                  <c:v>20</c:v>
                </c:pt>
                <c:pt idx="2233" formatCode="0.00">
                  <c:v>17</c:v>
                </c:pt>
                <c:pt idx="2234">
                  <c:v>20</c:v>
                </c:pt>
                <c:pt idx="2235">
                  <c:v>20</c:v>
                </c:pt>
                <c:pt idx="2236">
                  <c:v>20</c:v>
                </c:pt>
                <c:pt idx="2237">
                  <c:v>20</c:v>
                </c:pt>
                <c:pt idx="2238">
                  <c:v>17</c:v>
                </c:pt>
                <c:pt idx="2239" formatCode="0.00">
                  <c:v>17</c:v>
                </c:pt>
                <c:pt idx="2240">
                  <c:v>17</c:v>
                </c:pt>
                <c:pt idx="2241">
                  <c:v>17</c:v>
                </c:pt>
                <c:pt idx="2242">
                  <c:v>17</c:v>
                </c:pt>
                <c:pt idx="2243" formatCode="0.00">
                  <c:v>17</c:v>
                </c:pt>
                <c:pt idx="2244">
                  <c:v>20</c:v>
                </c:pt>
                <c:pt idx="2245">
                  <c:v>20</c:v>
                </c:pt>
                <c:pt idx="2246">
                  <c:v>20</c:v>
                </c:pt>
                <c:pt idx="2247">
                  <c:v>16</c:v>
                </c:pt>
                <c:pt idx="2248" formatCode="0.00">
                  <c:v>16</c:v>
                </c:pt>
                <c:pt idx="2249" formatCode="0.00">
                  <c:v>17</c:v>
                </c:pt>
                <c:pt idx="2250">
                  <c:v>17</c:v>
                </c:pt>
                <c:pt idx="2251">
                  <c:v>17</c:v>
                </c:pt>
                <c:pt idx="2252">
                  <c:v>22</c:v>
                </c:pt>
                <c:pt idx="2253">
                  <c:v>23</c:v>
                </c:pt>
                <c:pt idx="2254" formatCode="0.00">
                  <c:v>17</c:v>
                </c:pt>
                <c:pt idx="2255" formatCode="0.00">
                  <c:v>17</c:v>
                </c:pt>
                <c:pt idx="2256">
                  <c:v>20</c:v>
                </c:pt>
                <c:pt idx="2257">
                  <c:v>20</c:v>
                </c:pt>
                <c:pt idx="2258">
                  <c:v>26</c:v>
                </c:pt>
                <c:pt idx="2259">
                  <c:v>26</c:v>
                </c:pt>
                <c:pt idx="2260">
                  <c:v>25</c:v>
                </c:pt>
                <c:pt idx="2261">
                  <c:v>25</c:v>
                </c:pt>
                <c:pt idx="2262" formatCode="0.00">
                  <c:v>20</c:v>
                </c:pt>
                <c:pt idx="2263" formatCode="0.00">
                  <c:v>20</c:v>
                </c:pt>
                <c:pt idx="2264" formatCode="0.00">
                  <c:v>20</c:v>
                </c:pt>
                <c:pt idx="2265" formatCode="0.00">
                  <c:v>20</c:v>
                </c:pt>
                <c:pt idx="2266">
                  <c:v>26</c:v>
                </c:pt>
                <c:pt idx="2267">
                  <c:v>27</c:v>
                </c:pt>
                <c:pt idx="2268">
                  <c:v>27</c:v>
                </c:pt>
                <c:pt idx="2269" formatCode="0.00">
                  <c:v>20</c:v>
                </c:pt>
                <c:pt idx="2270" formatCode="0.00">
                  <c:v>21</c:v>
                </c:pt>
                <c:pt idx="2271">
                  <c:v>24</c:v>
                </c:pt>
                <c:pt idx="2272">
                  <c:v>24</c:v>
                </c:pt>
                <c:pt idx="2273">
                  <c:v>24</c:v>
                </c:pt>
                <c:pt idx="2274">
                  <c:v>25</c:v>
                </c:pt>
                <c:pt idx="2275" formatCode="0.00">
                  <c:v>20</c:v>
                </c:pt>
                <c:pt idx="2276">
                  <c:v>26</c:v>
                </c:pt>
                <c:pt idx="2277">
                  <c:v>25</c:v>
                </c:pt>
                <c:pt idx="2278">
                  <c:v>19</c:v>
                </c:pt>
                <c:pt idx="2279" formatCode="0.00">
                  <c:v>19</c:v>
                </c:pt>
                <c:pt idx="2280" formatCode="0.00">
                  <c:v>19</c:v>
                </c:pt>
                <c:pt idx="2281">
                  <c:v>25</c:v>
                </c:pt>
                <c:pt idx="2282">
                  <c:v>24</c:v>
                </c:pt>
                <c:pt idx="2283">
                  <c:v>24</c:v>
                </c:pt>
                <c:pt idx="2284">
                  <c:v>22</c:v>
                </c:pt>
                <c:pt idx="2285">
                  <c:v>22</c:v>
                </c:pt>
                <c:pt idx="2286">
                  <c:v>21</c:v>
                </c:pt>
                <c:pt idx="2287">
                  <c:v>22</c:v>
                </c:pt>
                <c:pt idx="2288">
                  <c:v>21</c:v>
                </c:pt>
                <c:pt idx="2289">
                  <c:v>17</c:v>
                </c:pt>
                <c:pt idx="2290">
                  <c:v>17</c:v>
                </c:pt>
                <c:pt idx="2291">
                  <c:v>17</c:v>
                </c:pt>
                <c:pt idx="2292">
                  <c:v>17</c:v>
                </c:pt>
                <c:pt idx="2293">
                  <c:v>17</c:v>
                </c:pt>
                <c:pt idx="2294">
                  <c:v>17</c:v>
                </c:pt>
                <c:pt idx="2295">
                  <c:v>17</c:v>
                </c:pt>
                <c:pt idx="2296">
                  <c:v>17</c:v>
                </c:pt>
                <c:pt idx="2297">
                  <c:v>20</c:v>
                </c:pt>
                <c:pt idx="2298">
                  <c:v>21</c:v>
                </c:pt>
                <c:pt idx="2299">
                  <c:v>19</c:v>
                </c:pt>
                <c:pt idx="2300">
                  <c:v>19</c:v>
                </c:pt>
                <c:pt idx="2301">
                  <c:v>20</c:v>
                </c:pt>
                <c:pt idx="2302">
                  <c:v>20</c:v>
                </c:pt>
                <c:pt idx="2303">
                  <c:v>20</c:v>
                </c:pt>
                <c:pt idx="2304">
                  <c:v>20</c:v>
                </c:pt>
                <c:pt idx="2305">
                  <c:v>21</c:v>
                </c:pt>
                <c:pt idx="2306">
                  <c:v>17</c:v>
                </c:pt>
                <c:pt idx="2307">
                  <c:v>17</c:v>
                </c:pt>
                <c:pt idx="2308">
                  <c:v>16</c:v>
                </c:pt>
                <c:pt idx="2309" formatCode="0.00">
                  <c:v>17</c:v>
                </c:pt>
                <c:pt idx="2310" formatCode="0.00">
                  <c:v>17</c:v>
                </c:pt>
                <c:pt idx="2311">
                  <c:v>20</c:v>
                </c:pt>
                <c:pt idx="2312">
                  <c:v>20</c:v>
                </c:pt>
                <c:pt idx="2313" formatCode="0.00">
                  <c:v>16</c:v>
                </c:pt>
                <c:pt idx="2314">
                  <c:v>22</c:v>
                </c:pt>
                <c:pt idx="2315">
                  <c:v>21</c:v>
                </c:pt>
                <c:pt idx="2316">
                  <c:v>21</c:v>
                </c:pt>
                <c:pt idx="2317">
                  <c:v>21</c:v>
                </c:pt>
                <c:pt idx="2318">
                  <c:v>21</c:v>
                </c:pt>
                <c:pt idx="2319">
                  <c:v>21</c:v>
                </c:pt>
                <c:pt idx="2320">
                  <c:v>20</c:v>
                </c:pt>
                <c:pt idx="2321">
                  <c:v>20</c:v>
                </c:pt>
                <c:pt idx="2322" formatCode="0.00">
                  <c:v>18</c:v>
                </c:pt>
                <c:pt idx="2323" formatCode="0.00">
                  <c:v>17</c:v>
                </c:pt>
                <c:pt idx="2324">
                  <c:v>17</c:v>
                </c:pt>
                <c:pt idx="2325" formatCode="0.00">
                  <c:v>17</c:v>
                </c:pt>
                <c:pt idx="2326" formatCode="0.00">
                  <c:v>16</c:v>
                </c:pt>
                <c:pt idx="2327" formatCode="0.00">
                  <c:v>16</c:v>
                </c:pt>
                <c:pt idx="2328">
                  <c:v>20</c:v>
                </c:pt>
                <c:pt idx="2329" formatCode="0.00">
                  <c:v>17</c:v>
                </c:pt>
                <c:pt idx="2330">
                  <c:v>20</c:v>
                </c:pt>
                <c:pt idx="2331">
                  <c:v>20</c:v>
                </c:pt>
                <c:pt idx="2332">
                  <c:v>20</c:v>
                </c:pt>
                <c:pt idx="2333">
                  <c:v>21</c:v>
                </c:pt>
                <c:pt idx="2334">
                  <c:v>16</c:v>
                </c:pt>
                <c:pt idx="2335" formatCode="0.00">
                  <c:v>16</c:v>
                </c:pt>
                <c:pt idx="2336" formatCode="0.00">
                  <c:v>16</c:v>
                </c:pt>
                <c:pt idx="2337">
                  <c:v>16</c:v>
                </c:pt>
                <c:pt idx="2338" formatCode="0.00">
                  <c:v>17</c:v>
                </c:pt>
                <c:pt idx="2339">
                  <c:v>21</c:v>
                </c:pt>
                <c:pt idx="2340">
                  <c:v>21</c:v>
                </c:pt>
                <c:pt idx="2341">
                  <c:v>17</c:v>
                </c:pt>
                <c:pt idx="2342" formatCode="0.00">
                  <c:v>16</c:v>
                </c:pt>
                <c:pt idx="2343" formatCode="0.00">
                  <c:v>17</c:v>
                </c:pt>
                <c:pt idx="2344">
                  <c:v>17</c:v>
                </c:pt>
                <c:pt idx="2345" formatCode="0.00">
                  <c:v>16</c:v>
                </c:pt>
                <c:pt idx="2346" formatCode="0.00">
                  <c:v>17</c:v>
                </c:pt>
                <c:pt idx="2347" formatCode="0.00">
                  <c:v>17</c:v>
                </c:pt>
                <c:pt idx="2348" formatCode="0.00">
                  <c:v>17</c:v>
                </c:pt>
                <c:pt idx="2349">
                  <c:v>17</c:v>
                </c:pt>
                <c:pt idx="2350">
                  <c:v>19</c:v>
                </c:pt>
                <c:pt idx="2351" formatCode="0.00">
                  <c:v>18</c:v>
                </c:pt>
                <c:pt idx="2352" formatCode="0.00">
                  <c:v>17</c:v>
                </c:pt>
                <c:pt idx="2353" formatCode="0.00">
                  <c:v>17</c:v>
                </c:pt>
                <c:pt idx="2354" formatCode="0.00">
                  <c:v>17</c:v>
                </c:pt>
                <c:pt idx="2355">
                  <c:v>17</c:v>
                </c:pt>
                <c:pt idx="2356" formatCode="0.00">
                  <c:v>17</c:v>
                </c:pt>
                <c:pt idx="2357" formatCode="0.00">
                  <c:v>17</c:v>
                </c:pt>
                <c:pt idx="2358">
                  <c:v>17</c:v>
                </c:pt>
                <c:pt idx="2359" formatCode="0.00">
                  <c:v>18</c:v>
                </c:pt>
                <c:pt idx="2360" formatCode="0.00">
                  <c:v>17</c:v>
                </c:pt>
                <c:pt idx="2361" formatCode="0.00">
                  <c:v>17</c:v>
                </c:pt>
                <c:pt idx="2362" formatCode="0.00">
                  <c:v>16</c:v>
                </c:pt>
                <c:pt idx="2363">
                  <c:v>16</c:v>
                </c:pt>
                <c:pt idx="2364">
                  <c:v>16</c:v>
                </c:pt>
                <c:pt idx="2365">
                  <c:v>19</c:v>
                </c:pt>
                <c:pt idx="2366">
                  <c:v>16</c:v>
                </c:pt>
                <c:pt idx="2367" formatCode="0.00">
                  <c:v>16</c:v>
                </c:pt>
                <c:pt idx="2368">
                  <c:v>16</c:v>
                </c:pt>
                <c:pt idx="2369" formatCode="0.00">
                  <c:v>16</c:v>
                </c:pt>
                <c:pt idx="2370">
                  <c:v>16</c:v>
                </c:pt>
                <c:pt idx="2371" formatCode="0.00">
                  <c:v>16</c:v>
                </c:pt>
                <c:pt idx="2372" formatCode="0.00">
                  <c:v>16</c:v>
                </c:pt>
                <c:pt idx="2373">
                  <c:v>17</c:v>
                </c:pt>
                <c:pt idx="2374" formatCode="0.00">
                  <c:v>17</c:v>
                </c:pt>
                <c:pt idx="2375" formatCode="0.00">
                  <c:v>17</c:v>
                </c:pt>
                <c:pt idx="2376" formatCode="0.00">
                  <c:v>17</c:v>
                </c:pt>
                <c:pt idx="2377" formatCode="0.00">
                  <c:v>17</c:v>
                </c:pt>
                <c:pt idx="2378" formatCode="0.00">
                  <c:v>17</c:v>
                </c:pt>
                <c:pt idx="2379" formatCode="0.00">
                  <c:v>17</c:v>
                </c:pt>
                <c:pt idx="2380">
                  <c:v>21</c:v>
                </c:pt>
                <c:pt idx="2381">
                  <c:v>17</c:v>
                </c:pt>
                <c:pt idx="2382">
                  <c:v>15</c:v>
                </c:pt>
                <c:pt idx="2383">
                  <c:v>16</c:v>
                </c:pt>
                <c:pt idx="2384">
                  <c:v>17</c:v>
                </c:pt>
                <c:pt idx="2385">
                  <c:v>17</c:v>
                </c:pt>
                <c:pt idx="2386" formatCode="0.00">
                  <c:v>16</c:v>
                </c:pt>
                <c:pt idx="2387">
                  <c:v>16</c:v>
                </c:pt>
                <c:pt idx="2388" formatCode="0.00">
                  <c:v>17</c:v>
                </c:pt>
                <c:pt idx="2389" formatCode="0.00">
                  <c:v>16</c:v>
                </c:pt>
                <c:pt idx="2390" formatCode="0.00">
                  <c:v>16</c:v>
                </c:pt>
                <c:pt idx="2391" formatCode="0.00">
                  <c:v>15</c:v>
                </c:pt>
                <c:pt idx="2392" formatCode="0.00">
                  <c:v>15</c:v>
                </c:pt>
                <c:pt idx="2393">
                  <c:v>14</c:v>
                </c:pt>
                <c:pt idx="2394">
                  <c:v>18</c:v>
                </c:pt>
                <c:pt idx="2395">
                  <c:v>16</c:v>
                </c:pt>
                <c:pt idx="2396" formatCode="0.00">
                  <c:v>16</c:v>
                </c:pt>
                <c:pt idx="2397" formatCode="0.00">
                  <c:v>15</c:v>
                </c:pt>
                <c:pt idx="2398">
                  <c:v>18</c:v>
                </c:pt>
                <c:pt idx="2399">
                  <c:v>19</c:v>
                </c:pt>
                <c:pt idx="2400">
                  <c:v>19</c:v>
                </c:pt>
                <c:pt idx="2401">
                  <c:v>19</c:v>
                </c:pt>
                <c:pt idx="2402">
                  <c:v>19</c:v>
                </c:pt>
                <c:pt idx="2403" formatCode="0.00">
                  <c:v>15</c:v>
                </c:pt>
                <c:pt idx="2404" formatCode="0.00">
                  <c:v>15</c:v>
                </c:pt>
                <c:pt idx="2405" formatCode="0.00">
                  <c:v>16</c:v>
                </c:pt>
                <c:pt idx="2406">
                  <c:v>19</c:v>
                </c:pt>
                <c:pt idx="2407">
                  <c:v>19</c:v>
                </c:pt>
                <c:pt idx="2408">
                  <c:v>19</c:v>
                </c:pt>
                <c:pt idx="2409">
                  <c:v>20</c:v>
                </c:pt>
                <c:pt idx="2410">
                  <c:v>18</c:v>
                </c:pt>
                <c:pt idx="2411">
                  <c:v>17</c:v>
                </c:pt>
                <c:pt idx="2412">
                  <c:v>17</c:v>
                </c:pt>
                <c:pt idx="2413" formatCode="0.00">
                  <c:v>17</c:v>
                </c:pt>
                <c:pt idx="2414" formatCode="0.00">
                  <c:v>17</c:v>
                </c:pt>
                <c:pt idx="2415">
                  <c:v>21</c:v>
                </c:pt>
                <c:pt idx="2416">
                  <c:v>21</c:v>
                </c:pt>
                <c:pt idx="2417">
                  <c:v>15</c:v>
                </c:pt>
                <c:pt idx="2418">
                  <c:v>21</c:v>
                </c:pt>
                <c:pt idx="2419">
                  <c:v>21</c:v>
                </c:pt>
                <c:pt idx="2420">
                  <c:v>20</c:v>
                </c:pt>
                <c:pt idx="2421">
                  <c:v>21</c:v>
                </c:pt>
                <c:pt idx="2422">
                  <c:v>21</c:v>
                </c:pt>
                <c:pt idx="2423">
                  <c:v>16</c:v>
                </c:pt>
                <c:pt idx="2424">
                  <c:v>17</c:v>
                </c:pt>
                <c:pt idx="2425">
                  <c:v>17</c:v>
                </c:pt>
                <c:pt idx="2426">
                  <c:v>17</c:v>
                </c:pt>
                <c:pt idx="2427">
                  <c:v>16</c:v>
                </c:pt>
                <c:pt idx="2428">
                  <c:v>19</c:v>
                </c:pt>
                <c:pt idx="2429">
                  <c:v>17</c:v>
                </c:pt>
                <c:pt idx="2430">
                  <c:v>17</c:v>
                </c:pt>
                <c:pt idx="2431">
                  <c:v>17</c:v>
                </c:pt>
                <c:pt idx="2432">
                  <c:v>16</c:v>
                </c:pt>
                <c:pt idx="2433">
                  <c:v>20</c:v>
                </c:pt>
                <c:pt idx="2434">
                  <c:v>20</c:v>
                </c:pt>
                <c:pt idx="2435">
                  <c:v>16</c:v>
                </c:pt>
                <c:pt idx="2436">
                  <c:v>19</c:v>
                </c:pt>
                <c:pt idx="2437">
                  <c:v>18</c:v>
                </c:pt>
                <c:pt idx="2438">
                  <c:v>17</c:v>
                </c:pt>
                <c:pt idx="2439" formatCode="0.00">
                  <c:v>17</c:v>
                </c:pt>
                <c:pt idx="2440" formatCode="0.00">
                  <c:v>17</c:v>
                </c:pt>
                <c:pt idx="2441">
                  <c:v>18</c:v>
                </c:pt>
                <c:pt idx="2442">
                  <c:v>18</c:v>
                </c:pt>
                <c:pt idx="2443">
                  <c:v>23</c:v>
                </c:pt>
                <c:pt idx="2444" formatCode="0.00">
                  <c:v>16</c:v>
                </c:pt>
                <c:pt idx="2445" formatCode="0.00">
                  <c:v>16</c:v>
                </c:pt>
                <c:pt idx="2446" formatCode="0.00">
                  <c:v>16</c:v>
                </c:pt>
                <c:pt idx="2447">
                  <c:v>19</c:v>
                </c:pt>
                <c:pt idx="2448">
                  <c:v>19</c:v>
                </c:pt>
                <c:pt idx="2449">
                  <c:v>21</c:v>
                </c:pt>
                <c:pt idx="2450">
                  <c:v>21</c:v>
                </c:pt>
                <c:pt idx="2451">
                  <c:v>21</c:v>
                </c:pt>
                <c:pt idx="2452">
                  <c:v>27</c:v>
                </c:pt>
                <c:pt idx="2453">
                  <c:v>27</c:v>
                </c:pt>
                <c:pt idx="2454">
                  <c:v>26</c:v>
                </c:pt>
                <c:pt idx="2455">
                  <c:v>16</c:v>
                </c:pt>
                <c:pt idx="2456">
                  <c:v>18</c:v>
                </c:pt>
                <c:pt idx="2457">
                  <c:v>17</c:v>
                </c:pt>
                <c:pt idx="2458">
                  <c:v>16</c:v>
                </c:pt>
                <c:pt idx="2459">
                  <c:v>16</c:v>
                </c:pt>
                <c:pt idx="2460">
                  <c:v>17</c:v>
                </c:pt>
                <c:pt idx="2461">
                  <c:v>19</c:v>
                </c:pt>
                <c:pt idx="2462">
                  <c:v>19</c:v>
                </c:pt>
                <c:pt idx="2463">
                  <c:v>20</c:v>
                </c:pt>
                <c:pt idx="2464">
                  <c:v>16</c:v>
                </c:pt>
                <c:pt idx="2465">
                  <c:v>16</c:v>
                </c:pt>
                <c:pt idx="2466">
                  <c:v>19</c:v>
                </c:pt>
                <c:pt idx="2467">
                  <c:v>19</c:v>
                </c:pt>
                <c:pt idx="2468">
                  <c:v>19</c:v>
                </c:pt>
                <c:pt idx="2469">
                  <c:v>19</c:v>
                </c:pt>
                <c:pt idx="2470">
                  <c:v>18</c:v>
                </c:pt>
                <c:pt idx="2471">
                  <c:v>18</c:v>
                </c:pt>
                <c:pt idx="2472">
                  <c:v>17</c:v>
                </c:pt>
                <c:pt idx="2473">
                  <c:v>20</c:v>
                </c:pt>
                <c:pt idx="2474" formatCode="0.00">
                  <c:v>17</c:v>
                </c:pt>
                <c:pt idx="2475" formatCode="0.00">
                  <c:v>17</c:v>
                </c:pt>
                <c:pt idx="2476" formatCode="0.00">
                  <c:v>17</c:v>
                </c:pt>
                <c:pt idx="2477">
                  <c:v>20</c:v>
                </c:pt>
                <c:pt idx="2478">
                  <c:v>21</c:v>
                </c:pt>
                <c:pt idx="2479">
                  <c:v>15</c:v>
                </c:pt>
                <c:pt idx="2480">
                  <c:v>15</c:v>
                </c:pt>
                <c:pt idx="2481">
                  <c:v>17</c:v>
                </c:pt>
                <c:pt idx="2482">
                  <c:v>17</c:v>
                </c:pt>
                <c:pt idx="2483" formatCode="0.00">
                  <c:v>17</c:v>
                </c:pt>
                <c:pt idx="2484" formatCode="0.00">
                  <c:v>17</c:v>
                </c:pt>
                <c:pt idx="2485" formatCode="0.00">
                  <c:v>16</c:v>
                </c:pt>
                <c:pt idx="2486" formatCode="0.00">
                  <c:v>16</c:v>
                </c:pt>
                <c:pt idx="2487">
                  <c:v>17</c:v>
                </c:pt>
                <c:pt idx="2488" formatCode="0.00">
                  <c:v>16</c:v>
                </c:pt>
                <c:pt idx="2489" formatCode="0.00">
                  <c:v>16</c:v>
                </c:pt>
                <c:pt idx="2490" formatCode="0.00">
                  <c:v>16</c:v>
                </c:pt>
                <c:pt idx="2491">
                  <c:v>15</c:v>
                </c:pt>
                <c:pt idx="2492" formatCode="0.00">
                  <c:v>15</c:v>
                </c:pt>
                <c:pt idx="2493">
                  <c:v>18</c:v>
                </c:pt>
                <c:pt idx="2494">
                  <c:v>18</c:v>
                </c:pt>
                <c:pt idx="2495">
                  <c:v>18</c:v>
                </c:pt>
                <c:pt idx="2496">
                  <c:v>19</c:v>
                </c:pt>
                <c:pt idx="2497" formatCode="0.00">
                  <c:v>17</c:v>
                </c:pt>
                <c:pt idx="2498" formatCode="0.00">
                  <c:v>17</c:v>
                </c:pt>
                <c:pt idx="2499" formatCode="0.00">
                  <c:v>16</c:v>
                </c:pt>
                <c:pt idx="2500">
                  <c:v>19</c:v>
                </c:pt>
                <c:pt idx="2501">
                  <c:v>20</c:v>
                </c:pt>
                <c:pt idx="2502" formatCode="0.00">
                  <c:v>17</c:v>
                </c:pt>
                <c:pt idx="2503" formatCode="0.00">
                  <c:v>17</c:v>
                </c:pt>
                <c:pt idx="2504" formatCode="0.00">
                  <c:v>17</c:v>
                </c:pt>
                <c:pt idx="2505">
                  <c:v>21</c:v>
                </c:pt>
                <c:pt idx="2506">
                  <c:v>21</c:v>
                </c:pt>
                <c:pt idx="2507">
                  <c:v>20</c:v>
                </c:pt>
                <c:pt idx="2508">
                  <c:v>19</c:v>
                </c:pt>
                <c:pt idx="2509">
                  <c:v>19</c:v>
                </c:pt>
                <c:pt idx="2510" formatCode="0.00">
                  <c:v>18</c:v>
                </c:pt>
                <c:pt idx="2511" formatCode="0.00">
                  <c:v>18</c:v>
                </c:pt>
                <c:pt idx="2512">
                  <c:v>22</c:v>
                </c:pt>
                <c:pt idx="2513">
                  <c:v>23</c:v>
                </c:pt>
                <c:pt idx="2514">
                  <c:v>23</c:v>
                </c:pt>
                <c:pt idx="2515" formatCode="0.00">
                  <c:v>19</c:v>
                </c:pt>
                <c:pt idx="2516" formatCode="0.00">
                  <c:v>19</c:v>
                </c:pt>
                <c:pt idx="2517">
                  <c:v>24</c:v>
                </c:pt>
                <c:pt idx="2518">
                  <c:v>24</c:v>
                </c:pt>
                <c:pt idx="2519">
                  <c:v>24</c:v>
                </c:pt>
                <c:pt idx="2520">
                  <c:v>23</c:v>
                </c:pt>
                <c:pt idx="2521">
                  <c:v>23</c:v>
                </c:pt>
                <c:pt idx="2522">
                  <c:v>21</c:v>
                </c:pt>
                <c:pt idx="2523">
                  <c:v>21</c:v>
                </c:pt>
                <c:pt idx="2524">
                  <c:v>17</c:v>
                </c:pt>
                <c:pt idx="2525">
                  <c:v>17</c:v>
                </c:pt>
                <c:pt idx="2526">
                  <c:v>17</c:v>
                </c:pt>
                <c:pt idx="2527">
                  <c:v>19</c:v>
                </c:pt>
                <c:pt idx="2528">
                  <c:v>20</c:v>
                </c:pt>
                <c:pt idx="2529">
                  <c:v>16</c:v>
                </c:pt>
                <c:pt idx="2530">
                  <c:v>17</c:v>
                </c:pt>
                <c:pt idx="2531">
                  <c:v>18</c:v>
                </c:pt>
                <c:pt idx="2532">
                  <c:v>17</c:v>
                </c:pt>
                <c:pt idx="2533" formatCode="0.00">
                  <c:v>16</c:v>
                </c:pt>
                <c:pt idx="2534" formatCode="0.00">
                  <c:v>16</c:v>
                </c:pt>
                <c:pt idx="2535" formatCode="0.00">
                  <c:v>17</c:v>
                </c:pt>
                <c:pt idx="2536" formatCode="0.00">
                  <c:v>18</c:v>
                </c:pt>
                <c:pt idx="2537" formatCode="0.00">
                  <c:v>18</c:v>
                </c:pt>
                <c:pt idx="2538" formatCode="0.00">
                  <c:v>20</c:v>
                </c:pt>
                <c:pt idx="2539" formatCode="0.00">
                  <c:v>19</c:v>
                </c:pt>
                <c:pt idx="2540" formatCode="0.00">
                  <c:v>19</c:v>
                </c:pt>
                <c:pt idx="2541">
                  <c:v>19</c:v>
                </c:pt>
                <c:pt idx="2542" formatCode="0.00">
                  <c:v>19</c:v>
                </c:pt>
                <c:pt idx="2543">
                  <c:v>19</c:v>
                </c:pt>
                <c:pt idx="2544">
                  <c:v>18</c:v>
                </c:pt>
                <c:pt idx="2545" formatCode="0.00">
                  <c:v>18</c:v>
                </c:pt>
                <c:pt idx="2546">
                  <c:v>17</c:v>
                </c:pt>
                <c:pt idx="2547" formatCode="0.00">
                  <c:v>17</c:v>
                </c:pt>
                <c:pt idx="2548" formatCode="0.00">
                  <c:v>17</c:v>
                </c:pt>
                <c:pt idx="2549">
                  <c:v>18</c:v>
                </c:pt>
                <c:pt idx="2550" formatCode="0.00">
                  <c:v>17</c:v>
                </c:pt>
                <c:pt idx="2551">
                  <c:v>17</c:v>
                </c:pt>
                <c:pt idx="2552">
                  <c:v>17</c:v>
                </c:pt>
                <c:pt idx="2553">
                  <c:v>17</c:v>
                </c:pt>
                <c:pt idx="2554">
                  <c:v>17</c:v>
                </c:pt>
                <c:pt idx="2555" formatCode="0.00">
                  <c:v>17</c:v>
                </c:pt>
                <c:pt idx="2556">
                  <c:v>19</c:v>
                </c:pt>
                <c:pt idx="2557" formatCode="0.00">
                  <c:v>17</c:v>
                </c:pt>
                <c:pt idx="2558">
                  <c:v>17</c:v>
                </c:pt>
                <c:pt idx="2559" formatCode="0.00">
                  <c:v>16</c:v>
                </c:pt>
                <c:pt idx="2560" formatCode="0.00">
                  <c:v>16</c:v>
                </c:pt>
                <c:pt idx="2561">
                  <c:v>19</c:v>
                </c:pt>
                <c:pt idx="2562" formatCode="0.00">
                  <c:v>17</c:v>
                </c:pt>
                <c:pt idx="2563" formatCode="0.00">
                  <c:v>17</c:v>
                </c:pt>
                <c:pt idx="2564" formatCode="0.00">
                  <c:v>17</c:v>
                </c:pt>
                <c:pt idx="2565">
                  <c:v>20</c:v>
                </c:pt>
                <c:pt idx="2566">
                  <c:v>19</c:v>
                </c:pt>
                <c:pt idx="2567">
                  <c:v>18</c:v>
                </c:pt>
                <c:pt idx="2568" formatCode="0.00">
                  <c:v>19</c:v>
                </c:pt>
                <c:pt idx="2569" formatCode="0.00">
                  <c:v>18</c:v>
                </c:pt>
                <c:pt idx="2570" formatCode="0.00">
                  <c:v>18</c:v>
                </c:pt>
                <c:pt idx="2571" formatCode="0.00">
                  <c:v>18</c:v>
                </c:pt>
                <c:pt idx="2572">
                  <c:v>18</c:v>
                </c:pt>
                <c:pt idx="2573">
                  <c:v>18</c:v>
                </c:pt>
                <c:pt idx="2574">
                  <c:v>18</c:v>
                </c:pt>
                <c:pt idx="2575" formatCode="0.00">
                  <c:v>18</c:v>
                </c:pt>
                <c:pt idx="2576" formatCode="0.00">
                  <c:v>18</c:v>
                </c:pt>
                <c:pt idx="2577">
                  <c:v>18</c:v>
                </c:pt>
                <c:pt idx="2578">
                  <c:v>18</c:v>
                </c:pt>
                <c:pt idx="2579" formatCode="0.00">
                  <c:v>18</c:v>
                </c:pt>
                <c:pt idx="2580">
                  <c:v>17</c:v>
                </c:pt>
                <c:pt idx="2581">
                  <c:v>17</c:v>
                </c:pt>
                <c:pt idx="2582">
                  <c:v>21</c:v>
                </c:pt>
                <c:pt idx="2583" formatCode="0.00">
                  <c:v>18</c:v>
                </c:pt>
                <c:pt idx="2584">
                  <c:v>18</c:v>
                </c:pt>
                <c:pt idx="2585">
                  <c:v>18</c:v>
                </c:pt>
                <c:pt idx="2586">
                  <c:v>18</c:v>
                </c:pt>
                <c:pt idx="2587" formatCode="0.00">
                  <c:v>18</c:v>
                </c:pt>
                <c:pt idx="2588" formatCode="0.00">
                  <c:v>18</c:v>
                </c:pt>
                <c:pt idx="2589" formatCode="0.00">
                  <c:v>17</c:v>
                </c:pt>
                <c:pt idx="2590" formatCode="0.00">
                  <c:v>18</c:v>
                </c:pt>
                <c:pt idx="2591" formatCode="0.00">
                  <c:v>18</c:v>
                </c:pt>
                <c:pt idx="2592" formatCode="0.00">
                  <c:v>19</c:v>
                </c:pt>
                <c:pt idx="2593" formatCode="0.00">
                  <c:v>22</c:v>
                </c:pt>
                <c:pt idx="2594" formatCode="0.00">
                  <c:v>21</c:v>
                </c:pt>
                <c:pt idx="2595" formatCode="0.00">
                  <c:v>21</c:v>
                </c:pt>
                <c:pt idx="2596">
                  <c:v>20</c:v>
                </c:pt>
                <c:pt idx="2597">
                  <c:v>20</c:v>
                </c:pt>
                <c:pt idx="2598">
                  <c:v>21</c:v>
                </c:pt>
                <c:pt idx="2599" formatCode="0.00">
                  <c:v>21</c:v>
                </c:pt>
                <c:pt idx="2600">
                  <c:v>20</c:v>
                </c:pt>
                <c:pt idx="2601" formatCode="0.00">
                  <c:v>20</c:v>
                </c:pt>
                <c:pt idx="2602" formatCode="0.00">
                  <c:v>20</c:v>
                </c:pt>
                <c:pt idx="2603">
                  <c:v>20</c:v>
                </c:pt>
                <c:pt idx="2604" formatCode="0.00">
                  <c:v>20</c:v>
                </c:pt>
                <c:pt idx="2605" formatCode="0.00">
                  <c:v>19</c:v>
                </c:pt>
                <c:pt idx="2606" formatCode="0.00">
                  <c:v>19</c:v>
                </c:pt>
                <c:pt idx="2607">
                  <c:v>18</c:v>
                </c:pt>
                <c:pt idx="2608">
                  <c:v>18</c:v>
                </c:pt>
                <c:pt idx="2609" formatCode="0.00">
                  <c:v>20</c:v>
                </c:pt>
                <c:pt idx="2610">
                  <c:v>19</c:v>
                </c:pt>
                <c:pt idx="2611" formatCode="0.00">
                  <c:v>19</c:v>
                </c:pt>
                <c:pt idx="2612" formatCode="0.00">
                  <c:v>19</c:v>
                </c:pt>
                <c:pt idx="2613">
                  <c:v>21</c:v>
                </c:pt>
                <c:pt idx="2614">
                  <c:v>21</c:v>
                </c:pt>
                <c:pt idx="2615">
                  <c:v>20</c:v>
                </c:pt>
                <c:pt idx="2616" formatCode="0.00">
                  <c:v>19</c:v>
                </c:pt>
                <c:pt idx="2617" formatCode="0.00">
                  <c:v>18</c:v>
                </c:pt>
                <c:pt idx="2618" formatCode="0.00">
                  <c:v>19</c:v>
                </c:pt>
                <c:pt idx="2619" formatCode="0.00">
                  <c:v>18</c:v>
                </c:pt>
                <c:pt idx="2620" formatCode="0.00">
                  <c:v>18</c:v>
                </c:pt>
                <c:pt idx="2621">
                  <c:v>19</c:v>
                </c:pt>
                <c:pt idx="2622" formatCode="0.00">
                  <c:v>18</c:v>
                </c:pt>
                <c:pt idx="2623" formatCode="0.00">
                  <c:v>20</c:v>
                </c:pt>
                <c:pt idx="2624" formatCode="0.00">
                  <c:v>19</c:v>
                </c:pt>
                <c:pt idx="2625" formatCode="0.00">
                  <c:v>19</c:v>
                </c:pt>
                <c:pt idx="2626">
                  <c:v>19</c:v>
                </c:pt>
                <c:pt idx="2627" formatCode="0.00">
                  <c:v>19</c:v>
                </c:pt>
                <c:pt idx="2628">
                  <c:v>18</c:v>
                </c:pt>
                <c:pt idx="2629" formatCode="0.00">
                  <c:v>18</c:v>
                </c:pt>
                <c:pt idx="2630" formatCode="0.00">
                  <c:v>18</c:v>
                </c:pt>
                <c:pt idx="2631" formatCode="0.00">
                  <c:v>18</c:v>
                </c:pt>
                <c:pt idx="2632" formatCode="0.00">
                  <c:v>18</c:v>
                </c:pt>
                <c:pt idx="2633" formatCode="0.00">
                  <c:v>20</c:v>
                </c:pt>
                <c:pt idx="2634" formatCode="0.00">
                  <c:v>20</c:v>
                </c:pt>
                <c:pt idx="2635">
                  <c:v>19</c:v>
                </c:pt>
                <c:pt idx="2636" formatCode="0.00">
                  <c:v>22</c:v>
                </c:pt>
                <c:pt idx="2637" formatCode="0.00">
                  <c:v>22</c:v>
                </c:pt>
                <c:pt idx="2638" formatCode="0.00">
                  <c:v>21</c:v>
                </c:pt>
                <c:pt idx="2639" formatCode="0.00">
                  <c:v>20</c:v>
                </c:pt>
                <c:pt idx="2640" formatCode="0.00">
                  <c:v>24</c:v>
                </c:pt>
                <c:pt idx="2641" formatCode="0.00">
                  <c:v>24</c:v>
                </c:pt>
                <c:pt idx="2642">
                  <c:v>23</c:v>
                </c:pt>
                <c:pt idx="2643" formatCode="0.00">
                  <c:v>23</c:v>
                </c:pt>
                <c:pt idx="2644" formatCode="0.00">
                  <c:v>23</c:v>
                </c:pt>
                <c:pt idx="2645" formatCode="0.00">
                  <c:v>22</c:v>
                </c:pt>
                <c:pt idx="2646">
                  <c:v>19</c:v>
                </c:pt>
                <c:pt idx="2647" formatCode="0.00">
                  <c:v>19</c:v>
                </c:pt>
                <c:pt idx="2648">
                  <c:v>18</c:v>
                </c:pt>
                <c:pt idx="2649" formatCode="0.00">
                  <c:v>19</c:v>
                </c:pt>
                <c:pt idx="2650" formatCode="0.00">
                  <c:v>19</c:v>
                </c:pt>
                <c:pt idx="2651">
                  <c:v>18</c:v>
                </c:pt>
                <c:pt idx="2652" formatCode="0.00">
                  <c:v>18</c:v>
                </c:pt>
                <c:pt idx="2653" formatCode="0.00">
                  <c:v>17</c:v>
                </c:pt>
                <c:pt idx="2654" formatCode="0.00">
                  <c:v>17</c:v>
                </c:pt>
                <c:pt idx="2655">
                  <c:v>24</c:v>
                </c:pt>
                <c:pt idx="2656">
                  <c:v>23</c:v>
                </c:pt>
                <c:pt idx="2657">
                  <c:v>21</c:v>
                </c:pt>
                <c:pt idx="2658">
                  <c:v>20</c:v>
                </c:pt>
                <c:pt idx="2659">
                  <c:v>21</c:v>
                </c:pt>
                <c:pt idx="2660">
                  <c:v>20</c:v>
                </c:pt>
                <c:pt idx="2661" formatCode="0.00">
                  <c:v>21</c:v>
                </c:pt>
                <c:pt idx="2662" formatCode="0.00">
                  <c:v>21</c:v>
                </c:pt>
                <c:pt idx="2663" formatCode="0.00">
                  <c:v>20</c:v>
                </c:pt>
                <c:pt idx="2664" formatCode="0.00">
                  <c:v>20</c:v>
                </c:pt>
                <c:pt idx="2665" formatCode="0.00">
                  <c:v>20</c:v>
                </c:pt>
                <c:pt idx="2666">
                  <c:v>19</c:v>
                </c:pt>
                <c:pt idx="2667" formatCode="0.00">
                  <c:v>19</c:v>
                </c:pt>
                <c:pt idx="2668">
                  <c:v>19</c:v>
                </c:pt>
                <c:pt idx="2669" formatCode="0.00">
                  <c:v>19</c:v>
                </c:pt>
                <c:pt idx="2670" formatCode="0.00">
                  <c:v>19</c:v>
                </c:pt>
                <c:pt idx="2671" formatCode="0.00">
                  <c:v>19</c:v>
                </c:pt>
                <c:pt idx="2672" formatCode="0.00">
                  <c:v>20</c:v>
                </c:pt>
                <c:pt idx="2673" formatCode="0.00">
                  <c:v>20</c:v>
                </c:pt>
                <c:pt idx="2674" formatCode="0.00">
                  <c:v>19</c:v>
                </c:pt>
                <c:pt idx="2675" formatCode="0.00">
                  <c:v>19</c:v>
                </c:pt>
                <c:pt idx="2676" formatCode="0.00">
                  <c:v>19</c:v>
                </c:pt>
                <c:pt idx="2677">
                  <c:v>19</c:v>
                </c:pt>
                <c:pt idx="2678" formatCode="0.00">
                  <c:v>19</c:v>
                </c:pt>
                <c:pt idx="2679" formatCode="0.00">
                  <c:v>19</c:v>
                </c:pt>
                <c:pt idx="2680" formatCode="0.00">
                  <c:v>19</c:v>
                </c:pt>
                <c:pt idx="2681" formatCode="0.00">
                  <c:v>19</c:v>
                </c:pt>
                <c:pt idx="2682" formatCode="0.00">
                  <c:v>19</c:v>
                </c:pt>
                <c:pt idx="2683" formatCode="0.00">
                  <c:v>19</c:v>
                </c:pt>
                <c:pt idx="2684" formatCode="0.00">
                  <c:v>19</c:v>
                </c:pt>
                <c:pt idx="2685">
                  <c:v>20</c:v>
                </c:pt>
                <c:pt idx="2686">
                  <c:v>20</c:v>
                </c:pt>
                <c:pt idx="2687" formatCode="0.00">
                  <c:v>23</c:v>
                </c:pt>
                <c:pt idx="2688" formatCode="0.00">
                  <c:v>22</c:v>
                </c:pt>
                <c:pt idx="2689" formatCode="0.00">
                  <c:v>22</c:v>
                </c:pt>
                <c:pt idx="2690" formatCode="0.00">
                  <c:v>24</c:v>
                </c:pt>
                <c:pt idx="2691" formatCode="0.00">
                  <c:v>23</c:v>
                </c:pt>
                <c:pt idx="2692" formatCode="0.00">
                  <c:v>23</c:v>
                </c:pt>
                <c:pt idx="2693">
                  <c:v>22</c:v>
                </c:pt>
                <c:pt idx="2694" formatCode="0.00">
                  <c:v>22</c:v>
                </c:pt>
                <c:pt idx="2695">
                  <c:v>22</c:v>
                </c:pt>
                <c:pt idx="2696" formatCode="0.00">
                  <c:v>21</c:v>
                </c:pt>
                <c:pt idx="2697" formatCode="0.00">
                  <c:v>20</c:v>
                </c:pt>
                <c:pt idx="2698" formatCode="0.00">
                  <c:v>23</c:v>
                </c:pt>
                <c:pt idx="2699" formatCode="0.00">
                  <c:v>23</c:v>
                </c:pt>
                <c:pt idx="2700">
                  <c:v>22</c:v>
                </c:pt>
                <c:pt idx="2701" formatCode="0.00">
                  <c:v>22</c:v>
                </c:pt>
                <c:pt idx="2702" formatCode="0.00">
                  <c:v>22</c:v>
                </c:pt>
                <c:pt idx="2703" formatCode="0.00">
                  <c:v>21</c:v>
                </c:pt>
                <c:pt idx="2704">
                  <c:v>21</c:v>
                </c:pt>
                <c:pt idx="2705" formatCode="0.00">
                  <c:v>21</c:v>
                </c:pt>
                <c:pt idx="2706">
                  <c:v>21</c:v>
                </c:pt>
                <c:pt idx="2707" formatCode="0.00">
                  <c:v>21</c:v>
                </c:pt>
                <c:pt idx="2708" formatCode="0.00">
                  <c:v>20</c:v>
                </c:pt>
                <c:pt idx="2709">
                  <c:v>20</c:v>
                </c:pt>
                <c:pt idx="2710" formatCode="0.00">
                  <c:v>20</c:v>
                </c:pt>
                <c:pt idx="2711" formatCode="0.00">
                  <c:v>20</c:v>
                </c:pt>
                <c:pt idx="2712" formatCode="0.00">
                  <c:v>20</c:v>
                </c:pt>
                <c:pt idx="2713">
                  <c:v>21</c:v>
                </c:pt>
                <c:pt idx="2714" formatCode="0.00">
                  <c:v>25</c:v>
                </c:pt>
                <c:pt idx="2715">
                  <c:v>24</c:v>
                </c:pt>
                <c:pt idx="2716">
                  <c:v>24</c:v>
                </c:pt>
                <c:pt idx="2717" formatCode="0.00">
                  <c:v>23</c:v>
                </c:pt>
                <c:pt idx="2718" formatCode="0.00">
                  <c:v>22</c:v>
                </c:pt>
                <c:pt idx="2719" formatCode="0.00">
                  <c:v>23</c:v>
                </c:pt>
                <c:pt idx="2720" formatCode="0.00">
                  <c:v>22</c:v>
                </c:pt>
                <c:pt idx="2721" formatCode="0.00">
                  <c:v>22</c:v>
                </c:pt>
                <c:pt idx="2722" formatCode="0.00">
                  <c:v>24</c:v>
                </c:pt>
                <c:pt idx="2723" formatCode="0.00">
                  <c:v>24</c:v>
                </c:pt>
                <c:pt idx="2724">
                  <c:v>23</c:v>
                </c:pt>
                <c:pt idx="2725" formatCode="0.00">
                  <c:v>23</c:v>
                </c:pt>
                <c:pt idx="2726" formatCode="0.00">
                  <c:v>23</c:v>
                </c:pt>
                <c:pt idx="2727">
                  <c:v>22</c:v>
                </c:pt>
                <c:pt idx="2728">
                  <c:v>23</c:v>
                </c:pt>
                <c:pt idx="2729">
                  <c:v>21</c:v>
                </c:pt>
                <c:pt idx="2730">
                  <c:v>24</c:v>
                </c:pt>
                <c:pt idx="2731">
                  <c:v>22</c:v>
                </c:pt>
                <c:pt idx="2732">
                  <c:v>22</c:v>
                </c:pt>
                <c:pt idx="2733">
                  <c:v>29</c:v>
                </c:pt>
                <c:pt idx="2734">
                  <c:v>29</c:v>
                </c:pt>
                <c:pt idx="2735">
                  <c:v>29</c:v>
                </c:pt>
                <c:pt idx="2736">
                  <c:v>29</c:v>
                </c:pt>
                <c:pt idx="2737">
                  <c:v>29</c:v>
                </c:pt>
                <c:pt idx="2738">
                  <c:v>29</c:v>
                </c:pt>
                <c:pt idx="2739">
                  <c:v>27</c:v>
                </c:pt>
                <c:pt idx="2740">
                  <c:v>27</c:v>
                </c:pt>
                <c:pt idx="2741">
                  <c:v>27</c:v>
                </c:pt>
                <c:pt idx="2742">
                  <c:v>27</c:v>
                </c:pt>
                <c:pt idx="2743">
                  <c:v>27</c:v>
                </c:pt>
                <c:pt idx="2744">
                  <c:v>27</c:v>
                </c:pt>
                <c:pt idx="2745">
                  <c:v>27</c:v>
                </c:pt>
                <c:pt idx="2746">
                  <c:v>27</c:v>
                </c:pt>
                <c:pt idx="2747">
                  <c:v>25</c:v>
                </c:pt>
                <c:pt idx="2748" formatCode="0.00">
                  <c:v>29</c:v>
                </c:pt>
                <c:pt idx="2749">
                  <c:v>30</c:v>
                </c:pt>
                <c:pt idx="2750">
                  <c:v>30</c:v>
                </c:pt>
                <c:pt idx="2751">
                  <c:v>28</c:v>
                </c:pt>
                <c:pt idx="2752">
                  <c:v>29</c:v>
                </c:pt>
                <c:pt idx="2753">
                  <c:v>30</c:v>
                </c:pt>
                <c:pt idx="2754">
                  <c:v>30</c:v>
                </c:pt>
                <c:pt idx="2755">
                  <c:v>28</c:v>
                </c:pt>
                <c:pt idx="2756">
                  <c:v>28</c:v>
                </c:pt>
                <c:pt idx="2757">
                  <c:v>30</c:v>
                </c:pt>
                <c:pt idx="2758">
                  <c:v>29</c:v>
                </c:pt>
                <c:pt idx="2759">
                  <c:v>29</c:v>
                </c:pt>
                <c:pt idx="2760">
                  <c:v>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6B6-4626-9A8C-FEAF9B971E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7636648"/>
        <c:axId val="267637960"/>
      </c:scatterChart>
      <c:scatterChart>
        <c:scatterStyle val="lineMarker"/>
        <c:varyColors val="0"/>
        <c:ser>
          <c:idx val="2"/>
          <c:order val="2"/>
          <c:tx>
            <c:strRef>
              <c:f>Sunlight!$C$1</c:f>
              <c:strCache>
                <c:ptCount val="1"/>
                <c:pt idx="0">
                  <c:v>Sunlight Duration (sec)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Sunlight!$A$2:$A$2242</c:f>
              <c:numCache>
                <c:formatCode>m/d\ h:mm</c:formatCode>
                <c:ptCount val="2241"/>
                <c:pt idx="0">
                  <c:v>43880.416666666664</c:v>
                </c:pt>
                <c:pt idx="1">
                  <c:v>43880.457768275461</c:v>
                </c:pt>
                <c:pt idx="2">
                  <c:v>43880.52238480324</c:v>
                </c:pt>
                <c:pt idx="3">
                  <c:v>43880.586999791667</c:v>
                </c:pt>
                <c:pt idx="4">
                  <c:v>43880.651613310183</c:v>
                </c:pt>
                <c:pt idx="5">
                  <c:v>43880.716225266202</c:v>
                </c:pt>
                <c:pt idx="6">
                  <c:v>43880.780835694444</c:v>
                </c:pt>
                <c:pt idx="7">
                  <c:v>43880.845444664352</c:v>
                </c:pt>
                <c:pt idx="8">
                  <c:v>43880.910052175925</c:v>
                </c:pt>
                <c:pt idx="9">
                  <c:v>43880.974658240739</c:v>
                </c:pt>
                <c:pt idx="10">
                  <c:v>43881.039262893515</c:v>
                </c:pt>
                <c:pt idx="11">
                  <c:v>43881.103866111109</c:v>
                </c:pt>
                <c:pt idx="12">
                  <c:v>43881.168467905096</c:v>
                </c:pt>
                <c:pt idx="13">
                  <c:v>43881.233068333335</c:v>
                </c:pt>
                <c:pt idx="14">
                  <c:v>43881.297667384257</c:v>
                </c:pt>
                <c:pt idx="15">
                  <c:v>43881.362265081021</c:v>
                </c:pt>
                <c:pt idx="16">
                  <c:v>43881.426861481479</c:v>
                </c:pt>
                <c:pt idx="17">
                  <c:v>43881.491456481483</c:v>
                </c:pt>
                <c:pt idx="18">
                  <c:v>43881.556050219908</c:v>
                </c:pt>
                <c:pt idx="19">
                  <c:v>43881.620642662034</c:v>
                </c:pt>
                <c:pt idx="20">
                  <c:v>43881.685233842596</c:v>
                </c:pt>
                <c:pt idx="21">
                  <c:v>43881.749823784725</c:v>
                </c:pt>
                <c:pt idx="22">
                  <c:v>43881.814412453707</c:v>
                </c:pt>
                <c:pt idx="23">
                  <c:v>43881.878999872686</c:v>
                </c:pt>
                <c:pt idx="24">
                  <c:v>43881.943586111112</c:v>
                </c:pt>
                <c:pt idx="25">
                  <c:v>43882.008171157409</c:v>
                </c:pt>
                <c:pt idx="26">
                  <c:v>43882.072755034722</c:v>
                </c:pt>
                <c:pt idx="27">
                  <c:v>43882.137337708336</c:v>
                </c:pt>
                <c:pt idx="28">
                  <c:v>43882.201919259256</c:v>
                </c:pt>
                <c:pt idx="29">
                  <c:v>43882.266499687503</c:v>
                </c:pt>
                <c:pt idx="30">
                  <c:v>43882.331078981479</c:v>
                </c:pt>
                <c:pt idx="31">
                  <c:v>43882.395657175926</c:v>
                </c:pt>
                <c:pt idx="32">
                  <c:v>43882.460234282407</c:v>
                </c:pt>
                <c:pt idx="33">
                  <c:v>43882.524810347219</c:v>
                </c:pt>
                <c:pt idx="34">
                  <c:v>43882.589385300926</c:v>
                </c:pt>
                <c:pt idx="35">
                  <c:v>43882.653959201387</c:v>
                </c:pt>
                <c:pt idx="36">
                  <c:v>43882.718532106483</c:v>
                </c:pt>
                <c:pt idx="37">
                  <c:v>43882.783103993053</c:v>
                </c:pt>
                <c:pt idx="38">
                  <c:v>43882.847674837962</c:v>
                </c:pt>
                <c:pt idx="39">
                  <c:v>43882.912244687497</c:v>
                </c:pt>
                <c:pt idx="40">
                  <c:v>43882.976813576388</c:v>
                </c:pt>
                <c:pt idx="41">
                  <c:v>43883.041381504627</c:v>
                </c:pt>
                <c:pt idx="42">
                  <c:v>43883.105948472221</c:v>
                </c:pt>
                <c:pt idx="43">
                  <c:v>43883.170514502315</c:v>
                </c:pt>
                <c:pt idx="44">
                  <c:v>43883.235079618054</c:v>
                </c:pt>
                <c:pt idx="45">
                  <c:v>43883.299643773149</c:v>
                </c:pt>
                <c:pt idx="46">
                  <c:v>43883.364207060185</c:v>
                </c:pt>
                <c:pt idx="47">
                  <c:v>43883.428769456019</c:v>
                </c:pt>
                <c:pt idx="48">
                  <c:v>43883.49333099537</c:v>
                </c:pt>
                <c:pt idx="49">
                  <c:v>43883.557891620374</c:v>
                </c:pt>
                <c:pt idx="50">
                  <c:v>43883.622451423609</c:v>
                </c:pt>
                <c:pt idx="51">
                  <c:v>43883.687010381946</c:v>
                </c:pt>
                <c:pt idx="52">
                  <c:v>43883.751568495369</c:v>
                </c:pt>
                <c:pt idx="53">
                  <c:v>43883.816125763886</c:v>
                </c:pt>
                <c:pt idx="54">
                  <c:v>43883.880682222225</c:v>
                </c:pt>
                <c:pt idx="55">
                  <c:v>43883.945237928237</c:v>
                </c:pt>
                <c:pt idx="56">
                  <c:v>43884.009792777775</c:v>
                </c:pt>
                <c:pt idx="57">
                  <c:v>43884.074346863425</c:v>
                </c:pt>
                <c:pt idx="58">
                  <c:v>43884.138900196762</c:v>
                </c:pt>
                <c:pt idx="59">
                  <c:v>43884.203452789348</c:v>
                </c:pt>
                <c:pt idx="60">
                  <c:v>43884.268004594909</c:v>
                </c:pt>
                <c:pt idx="61">
                  <c:v>43884.332555671295</c:v>
                </c:pt>
                <c:pt idx="62">
                  <c:v>43884.397106018521</c:v>
                </c:pt>
                <c:pt idx="63">
                  <c:v>43884.461655659725</c:v>
                </c:pt>
                <c:pt idx="64">
                  <c:v>43884.526204548609</c:v>
                </c:pt>
                <c:pt idx="65">
                  <c:v>43884.59070763889</c:v>
                </c:pt>
                <c:pt idx="66">
                  <c:v>43884.655258217594</c:v>
                </c:pt>
                <c:pt idx="67">
                  <c:v>43884.719808194444</c:v>
                </c:pt>
                <c:pt idx="68">
                  <c:v>43884.784357662036</c:v>
                </c:pt>
                <c:pt idx="69">
                  <c:v>43884.848906527775</c:v>
                </c:pt>
                <c:pt idx="70">
                  <c:v>43884.91345482639</c:v>
                </c:pt>
                <c:pt idx="71">
                  <c:v>43884.978002592594</c:v>
                </c:pt>
                <c:pt idx="72">
                  <c:v>43885.04254978009</c:v>
                </c:pt>
                <c:pt idx="73">
                  <c:v>43885.107096458334</c:v>
                </c:pt>
                <c:pt idx="74">
                  <c:v>43885.171642604168</c:v>
                </c:pt>
                <c:pt idx="75">
                  <c:v>43885.236188252318</c:v>
                </c:pt>
                <c:pt idx="76">
                  <c:v>43885.300733344906</c:v>
                </c:pt>
                <c:pt idx="77">
                  <c:v>43885.365277986108</c:v>
                </c:pt>
                <c:pt idx="78">
                  <c:v>43885.429822106482</c:v>
                </c:pt>
                <c:pt idx="79">
                  <c:v>43885.494365740742</c:v>
                </c:pt>
                <c:pt idx="80">
                  <c:v>43885.558908865743</c:v>
                </c:pt>
                <c:pt idx="81">
                  <c:v>43885.623451539352</c:v>
                </c:pt>
                <c:pt idx="82">
                  <c:v>43885.687993738429</c:v>
                </c:pt>
                <c:pt idx="83">
                  <c:v>43885.752535486114</c:v>
                </c:pt>
                <c:pt idx="84">
                  <c:v>43885.817076770836</c:v>
                </c:pt>
                <c:pt idx="85">
                  <c:v>43885.881617615742</c:v>
                </c:pt>
                <c:pt idx="86">
                  <c:v>43885.946158043982</c:v>
                </c:pt>
                <c:pt idx="87">
                  <c:v>43886.010697939812</c:v>
                </c:pt>
                <c:pt idx="88">
                  <c:v>43886.075237488425</c:v>
                </c:pt>
                <c:pt idx="89">
                  <c:v>43886.139776620374</c:v>
                </c:pt>
                <c:pt idx="90">
                  <c:v>43886.20431533565</c:v>
                </c:pt>
                <c:pt idx="91">
                  <c:v>43886.26885364583</c:v>
                </c:pt>
                <c:pt idx="92">
                  <c:v>43886.333391550928</c:v>
                </c:pt>
                <c:pt idx="93">
                  <c:v>43886.397929050923</c:v>
                </c:pt>
                <c:pt idx="94">
                  <c:v>43886.462466018522</c:v>
                </c:pt>
                <c:pt idx="95">
                  <c:v>43886.527002777781</c:v>
                </c:pt>
                <c:pt idx="96">
                  <c:v>43886.591539155095</c:v>
                </c:pt>
                <c:pt idx="97">
                  <c:v>43886.656075162035</c:v>
                </c:pt>
                <c:pt idx="98">
                  <c:v>43886.720610798613</c:v>
                </c:pt>
                <c:pt idx="99">
                  <c:v>43886.785146365743</c:v>
                </c:pt>
                <c:pt idx="100">
                  <c:v>43886.849681284722</c:v>
                </c:pt>
                <c:pt idx="101">
                  <c:v>43886.914215879631</c:v>
                </c:pt>
                <c:pt idx="102">
                  <c:v>43886.978750104165</c:v>
                </c:pt>
                <c:pt idx="103">
                  <c:v>43887.043283981482</c:v>
                </c:pt>
                <c:pt idx="104">
                  <c:v>43887.1078175</c:v>
                </c:pt>
                <c:pt idx="105">
                  <c:v>43887.172350706016</c:v>
                </c:pt>
                <c:pt idx="106">
                  <c:v>43887.236883587961</c:v>
                </c:pt>
                <c:pt idx="107">
                  <c:v>43887.301416180555</c:v>
                </c:pt>
                <c:pt idx="108">
                  <c:v>43887.365948425926</c:v>
                </c:pt>
                <c:pt idx="109">
                  <c:v>43887.430480324074</c:v>
                </c:pt>
                <c:pt idx="110">
                  <c:v>43887.495012233798</c:v>
                </c:pt>
                <c:pt idx="111">
                  <c:v>43887.559543437499</c:v>
                </c:pt>
                <c:pt idx="112">
                  <c:v>43887.624074490741</c:v>
                </c:pt>
                <c:pt idx="113">
                  <c:v>43887.688605243056</c:v>
                </c:pt>
                <c:pt idx="114">
                  <c:v>43887.753135706022</c:v>
                </c:pt>
                <c:pt idx="115">
                  <c:v>43887.817665879629</c:v>
                </c:pt>
                <c:pt idx="116">
                  <c:v>43887.882195787039</c:v>
                </c:pt>
                <c:pt idx="117">
                  <c:v>43887.946725416667</c:v>
                </c:pt>
                <c:pt idx="118">
                  <c:v>43888.011254733799</c:v>
                </c:pt>
                <c:pt idx="119">
                  <c:v>43888.075783819448</c:v>
                </c:pt>
                <c:pt idx="120">
                  <c:v>43888.140312662035</c:v>
                </c:pt>
                <c:pt idx="121">
                  <c:v>43888.204841423612</c:v>
                </c:pt>
                <c:pt idx="122">
                  <c:v>43888.269369745372</c:v>
                </c:pt>
                <c:pt idx="123">
                  <c:v>43888.333897847224</c:v>
                </c:pt>
                <c:pt idx="124">
                  <c:v>43888.398425694446</c:v>
                </c:pt>
                <c:pt idx="125">
                  <c:v>43888.462953298615</c:v>
                </c:pt>
                <c:pt idx="126">
                  <c:v>43888.527480694444</c:v>
                </c:pt>
                <c:pt idx="127">
                  <c:v>43888.592007824074</c:v>
                </c:pt>
                <c:pt idx="128">
                  <c:v>43888.656534710652</c:v>
                </c:pt>
                <c:pt idx="129">
                  <c:v>43888.721061377313</c:v>
                </c:pt>
                <c:pt idx="130">
                  <c:v>43888.785588148145</c:v>
                </c:pt>
                <c:pt idx="131">
                  <c:v>43888.850114340275</c:v>
                </c:pt>
                <c:pt idx="132">
                  <c:v>43888.914640370371</c:v>
                </c:pt>
                <c:pt idx="133">
                  <c:v>43888.979166192126</c:v>
                </c:pt>
                <c:pt idx="134">
                  <c:v>43889.043691805557</c:v>
                </c:pt>
                <c:pt idx="135">
                  <c:v>43889.108217199071</c:v>
                </c:pt>
                <c:pt idx="136">
                  <c:v>43889.172742395836</c:v>
                </c:pt>
                <c:pt idx="137">
                  <c:v>43889.237267395831</c:v>
                </c:pt>
                <c:pt idx="138">
                  <c:v>43889.301792199076</c:v>
                </c:pt>
                <c:pt idx="139">
                  <c:v>43889.366316805557</c:v>
                </c:pt>
                <c:pt idx="140">
                  <c:v>43889.430841215275</c:v>
                </c:pt>
                <c:pt idx="141">
                  <c:v>43889.495365439812</c:v>
                </c:pt>
                <c:pt idx="142">
                  <c:v>43889.559889525466</c:v>
                </c:pt>
                <c:pt idx="143">
                  <c:v>43889.624413333331</c:v>
                </c:pt>
                <c:pt idx="144">
                  <c:v>43889.688937002313</c:v>
                </c:pt>
                <c:pt idx="145">
                  <c:v>43889.753460451386</c:v>
                </c:pt>
                <c:pt idx="146">
                  <c:v>43889.817983726854</c:v>
                </c:pt>
                <c:pt idx="147">
                  <c:v>43889.88250684028</c:v>
                </c:pt>
                <c:pt idx="148">
                  <c:v>43889.947029756942</c:v>
                </c:pt>
                <c:pt idx="149">
                  <c:v>43890.011552523145</c:v>
                </c:pt>
                <c:pt idx="150">
                  <c:v>43890.076075127312</c:v>
                </c:pt>
                <c:pt idx="151">
                  <c:v>43890.140597789352</c:v>
                </c:pt>
                <c:pt idx="152">
                  <c:v>43890.205120092593</c:v>
                </c:pt>
                <c:pt idx="153">
                  <c:v>43890.269642314815</c:v>
                </c:pt>
                <c:pt idx="154">
                  <c:v>43890.334164282409</c:v>
                </c:pt>
                <c:pt idx="155">
                  <c:v>43890.398686111112</c:v>
                </c:pt>
                <c:pt idx="156">
                  <c:v>43890.463207777779</c:v>
                </c:pt>
                <c:pt idx="157">
                  <c:v>43890.527729305555</c:v>
                </c:pt>
                <c:pt idx="158">
                  <c:v>43890.592250694448</c:v>
                </c:pt>
                <c:pt idx="159">
                  <c:v>43890.656771932867</c:v>
                </c:pt>
                <c:pt idx="160">
                  <c:v>43890.721293043978</c:v>
                </c:pt>
                <c:pt idx="161">
                  <c:v>43890.785814016206</c:v>
                </c:pt>
                <c:pt idx="162">
                  <c:v>43890.850334861112</c:v>
                </c:pt>
                <c:pt idx="163">
                  <c:v>43890.914855636576</c:v>
                </c:pt>
                <c:pt idx="164">
                  <c:v>43890.97937616898</c:v>
                </c:pt>
                <c:pt idx="165">
                  <c:v>43891.043896585645</c:v>
                </c:pt>
                <c:pt idx="166">
                  <c:v>43891.108416863426</c:v>
                </c:pt>
                <c:pt idx="167">
                  <c:v>43891.172937164352</c:v>
                </c:pt>
                <c:pt idx="168">
                  <c:v>43891.237457199073</c:v>
                </c:pt>
                <c:pt idx="169">
                  <c:v>43891.301977141207</c:v>
                </c:pt>
                <c:pt idx="170">
                  <c:v>43891.36649695602</c:v>
                </c:pt>
                <c:pt idx="171">
                  <c:v>43891.431016689814</c:v>
                </c:pt>
                <c:pt idx="172">
                  <c:v>43891.495536296294</c:v>
                </c:pt>
                <c:pt idx="173">
                  <c:v>43891.560056493057</c:v>
                </c:pt>
                <c:pt idx="174">
                  <c:v>43891.624575868052</c:v>
                </c:pt>
                <c:pt idx="175">
                  <c:v>43891.689095208334</c:v>
                </c:pt>
                <c:pt idx="176">
                  <c:v>43891.753614409725</c:v>
                </c:pt>
                <c:pt idx="177">
                  <c:v>43891.818133518522</c:v>
                </c:pt>
                <c:pt idx="178">
                  <c:v>43891.882652511573</c:v>
                </c:pt>
                <c:pt idx="179">
                  <c:v>43891.94717136574</c:v>
                </c:pt>
                <c:pt idx="180">
                  <c:v>43892.011690208332</c:v>
                </c:pt>
                <c:pt idx="181">
                  <c:v>43892.076208888888</c:v>
                </c:pt>
                <c:pt idx="182">
                  <c:v>43892.140727546299</c:v>
                </c:pt>
                <c:pt idx="183">
                  <c:v>43892.205246087964</c:v>
                </c:pt>
                <c:pt idx="184">
                  <c:v>43892.269764548611</c:v>
                </c:pt>
                <c:pt idx="185">
                  <c:v>43892.33428289352</c:v>
                </c:pt>
                <c:pt idx="186">
                  <c:v>43892.398801215277</c:v>
                </c:pt>
                <c:pt idx="187">
                  <c:v>43892.463319432871</c:v>
                </c:pt>
                <c:pt idx="188">
                  <c:v>43892.527838923612</c:v>
                </c:pt>
                <c:pt idx="189">
                  <c:v>43892.592357094909</c:v>
                </c:pt>
                <c:pt idx="190">
                  <c:v>43892.656875185188</c:v>
                </c:pt>
                <c:pt idx="191">
                  <c:v>43892.721393229163</c:v>
                </c:pt>
                <c:pt idx="192">
                  <c:v>43892.78591140046</c:v>
                </c:pt>
                <c:pt idx="193">
                  <c:v>43892.850429270831</c:v>
                </c:pt>
                <c:pt idx="194">
                  <c:v>43892.914947129633</c:v>
                </c:pt>
                <c:pt idx="195">
                  <c:v>43892.979464976852</c:v>
                </c:pt>
                <c:pt idx="196">
                  <c:v>43893.043982708332</c:v>
                </c:pt>
                <c:pt idx="197">
                  <c:v>43893.108500335649</c:v>
                </c:pt>
                <c:pt idx="198">
                  <c:v>43893.173017974535</c:v>
                </c:pt>
                <c:pt idx="199">
                  <c:v>43893.237535555556</c:v>
                </c:pt>
                <c:pt idx="200">
                  <c:v>43893.302053101848</c:v>
                </c:pt>
                <c:pt idx="201">
                  <c:v>43893.366570590275</c:v>
                </c:pt>
                <c:pt idx="202">
                  <c:v>43893.431088043981</c:v>
                </c:pt>
                <c:pt idx="203">
                  <c:v>43893.495605462966</c:v>
                </c:pt>
                <c:pt idx="204">
                  <c:v>43893.560123252311</c:v>
                </c:pt>
                <c:pt idx="205">
                  <c:v>43893.624640624999</c:v>
                </c:pt>
                <c:pt idx="206">
                  <c:v>43893.689157997687</c:v>
                </c:pt>
                <c:pt idx="207">
                  <c:v>43893.753675277774</c:v>
                </c:pt>
                <c:pt idx="208">
                  <c:v>43893.818192557868</c:v>
                </c:pt>
                <c:pt idx="209">
                  <c:v>43893.882709803242</c:v>
                </c:pt>
                <c:pt idx="210">
                  <c:v>43893.947227037039</c:v>
                </c:pt>
                <c:pt idx="211">
                  <c:v>43894.011744236108</c:v>
                </c:pt>
                <c:pt idx="212">
                  <c:v>43894.076261423608</c:v>
                </c:pt>
                <c:pt idx="213">
                  <c:v>43894.140778587964</c:v>
                </c:pt>
                <c:pt idx="214">
                  <c:v>43894.205295740743</c:v>
                </c:pt>
                <c:pt idx="215">
                  <c:v>43894.269812881947</c:v>
                </c:pt>
                <c:pt idx="216">
                  <c:v>43894.334330451391</c:v>
                </c:pt>
                <c:pt idx="217">
                  <c:v>43894.398847615739</c:v>
                </c:pt>
                <c:pt idx="218">
                  <c:v>43894.463364791663</c:v>
                </c:pt>
                <c:pt idx="219">
                  <c:v>43894.527881956019</c:v>
                </c:pt>
                <c:pt idx="220">
                  <c:v>43894.592399224537</c:v>
                </c:pt>
                <c:pt idx="221">
                  <c:v>43894.656916388885</c:v>
                </c:pt>
                <c:pt idx="222">
                  <c:v>43894.721433564817</c:v>
                </c:pt>
                <c:pt idx="223">
                  <c:v>43894.785950740741</c:v>
                </c:pt>
                <c:pt idx="224">
                  <c:v>43894.850467928241</c:v>
                </c:pt>
                <c:pt idx="225">
                  <c:v>43894.914985127318</c:v>
                </c:pt>
                <c:pt idx="226">
                  <c:v>43894.979502349539</c:v>
                </c:pt>
                <c:pt idx="227">
                  <c:v>43895.044019583336</c:v>
                </c:pt>
                <c:pt idx="228">
                  <c:v>43895.108536863423</c:v>
                </c:pt>
                <c:pt idx="229">
                  <c:v>43895.173054120372</c:v>
                </c:pt>
                <c:pt idx="230">
                  <c:v>43895.237571342594</c:v>
                </c:pt>
                <c:pt idx="231">
                  <c:v>43895.302088657409</c:v>
                </c:pt>
                <c:pt idx="232">
                  <c:v>43895.366605995368</c:v>
                </c:pt>
                <c:pt idx="233">
                  <c:v>43895.431122766204</c:v>
                </c:pt>
                <c:pt idx="234">
                  <c:v>43895.495640127316</c:v>
                </c:pt>
                <c:pt idx="235">
                  <c:v>43895.560157534725</c:v>
                </c:pt>
                <c:pt idx="236">
                  <c:v>43895.624674965278</c:v>
                </c:pt>
                <c:pt idx="237">
                  <c:v>43895.689192442129</c:v>
                </c:pt>
                <c:pt idx="238">
                  <c:v>43895.7537099537</c:v>
                </c:pt>
                <c:pt idx="239">
                  <c:v>43895.818227511576</c:v>
                </c:pt>
                <c:pt idx="240">
                  <c:v>43895.882745150462</c:v>
                </c:pt>
                <c:pt idx="241">
                  <c:v>43895.947262800924</c:v>
                </c:pt>
                <c:pt idx="242">
                  <c:v>43896.011780497684</c:v>
                </c:pt>
                <c:pt idx="243">
                  <c:v>43896.076298252316</c:v>
                </c:pt>
                <c:pt idx="244">
                  <c:v>43896.140816064813</c:v>
                </c:pt>
                <c:pt idx="245">
                  <c:v>43896.205333935184</c:v>
                </c:pt>
                <c:pt idx="246">
                  <c:v>43896.269851863428</c:v>
                </c:pt>
                <c:pt idx="247">
                  <c:v>43896.334369826393</c:v>
                </c:pt>
                <c:pt idx="248">
                  <c:v>43896.398887881944</c:v>
                </c:pt>
                <c:pt idx="249">
                  <c:v>43896.463407187497</c:v>
                </c:pt>
                <c:pt idx="250">
                  <c:v>43896.52792547454</c:v>
                </c:pt>
                <c:pt idx="251">
                  <c:v>43896.592443692127</c:v>
                </c:pt>
                <c:pt idx="252">
                  <c:v>43896.656962118053</c:v>
                </c:pt>
                <c:pt idx="253">
                  <c:v>43896.721480624998</c:v>
                </c:pt>
                <c:pt idx="254">
                  <c:v>43896.78599921296</c:v>
                </c:pt>
                <c:pt idx="255">
                  <c:v>43896.850517893516</c:v>
                </c:pt>
                <c:pt idx="256">
                  <c:v>43896.915036689817</c:v>
                </c:pt>
                <c:pt idx="257">
                  <c:v>43896.979555543985</c:v>
                </c:pt>
                <c:pt idx="258">
                  <c:v>43897.044074502315</c:v>
                </c:pt>
                <c:pt idx="259">
                  <c:v>43897.108593553239</c:v>
                </c:pt>
                <c:pt idx="260">
                  <c:v>43897.173112719909</c:v>
                </c:pt>
                <c:pt idx="261">
                  <c:v>43897.237631944445</c:v>
                </c:pt>
                <c:pt idx="262">
                  <c:v>43897.302151342592</c:v>
                </c:pt>
                <c:pt idx="263">
                  <c:v>43897.366670821757</c:v>
                </c:pt>
                <c:pt idx="264">
                  <c:v>43897.431190416668</c:v>
                </c:pt>
                <c:pt idx="265">
                  <c:v>43897.495709895833</c:v>
                </c:pt>
                <c:pt idx="266">
                  <c:v>43897.560229710645</c:v>
                </c:pt>
                <c:pt idx="267">
                  <c:v>43897.624749629627</c:v>
                </c:pt>
                <c:pt idx="268">
                  <c:v>43897.6892696875</c:v>
                </c:pt>
                <c:pt idx="269">
                  <c:v>43897.753789884257</c:v>
                </c:pt>
                <c:pt idx="270">
                  <c:v>43897.818309652779</c:v>
                </c:pt>
                <c:pt idx="271">
                  <c:v>43897.882830069444</c:v>
                </c:pt>
                <c:pt idx="272">
                  <c:v>43897.947350613424</c:v>
                </c:pt>
                <c:pt idx="273">
                  <c:v>43898.011871319446</c:v>
                </c:pt>
                <c:pt idx="274">
                  <c:v>43898.076392152776</c:v>
                </c:pt>
                <c:pt idx="275">
                  <c:v>43898.140913136573</c:v>
                </c:pt>
                <c:pt idx="276">
                  <c:v>43898.20543425926</c:v>
                </c:pt>
                <c:pt idx="277">
                  <c:v>43898.269955555559</c:v>
                </c:pt>
                <c:pt idx="278">
                  <c:v>43898.334476956021</c:v>
                </c:pt>
                <c:pt idx="279">
                  <c:v>43898.398998553239</c:v>
                </c:pt>
                <c:pt idx="280">
                  <c:v>43898.463521018515</c:v>
                </c:pt>
                <c:pt idx="281">
                  <c:v>43898.528042997685</c:v>
                </c:pt>
                <c:pt idx="282">
                  <c:v>43898.592565196763</c:v>
                </c:pt>
                <c:pt idx="283">
                  <c:v>43898.657087569445</c:v>
                </c:pt>
                <c:pt idx="284">
                  <c:v>43898.721610127315</c:v>
                </c:pt>
                <c:pt idx="285">
                  <c:v>43898.786132870373</c:v>
                </c:pt>
                <c:pt idx="286">
                  <c:v>43898.850655798611</c:v>
                </c:pt>
                <c:pt idx="287">
                  <c:v>43898.915178923613</c:v>
                </c:pt>
                <c:pt idx="288">
                  <c:v>43898.979702245371</c:v>
                </c:pt>
                <c:pt idx="289">
                  <c:v>43899.044225775462</c:v>
                </c:pt>
                <c:pt idx="290">
                  <c:v>43899.108749513885</c:v>
                </c:pt>
                <c:pt idx="291">
                  <c:v>43899.173272638887</c:v>
                </c:pt>
                <c:pt idx="292">
                  <c:v>43899.237796747686</c:v>
                </c:pt>
                <c:pt idx="293">
                  <c:v>43899.302321076386</c:v>
                </c:pt>
                <c:pt idx="294">
                  <c:v>43899.366845590281</c:v>
                </c:pt>
                <c:pt idx="295">
                  <c:v>43899.431370381943</c:v>
                </c:pt>
                <c:pt idx="296">
                  <c:v>43899.495895381944</c:v>
                </c:pt>
                <c:pt idx="297">
                  <c:v>43899.560420624999</c:v>
                </c:pt>
                <c:pt idx="298">
                  <c:v>43899.624946053242</c:v>
                </c:pt>
                <c:pt idx="299">
                  <c:v>43899.689471805556</c:v>
                </c:pt>
                <c:pt idx="300">
                  <c:v>43899.753997743057</c:v>
                </c:pt>
                <c:pt idx="301">
                  <c:v>43899.818523958333</c:v>
                </c:pt>
                <c:pt idx="302">
                  <c:v>43899.883050428238</c:v>
                </c:pt>
                <c:pt idx="303">
                  <c:v>43899.947577164348</c:v>
                </c:pt>
                <c:pt idx="304">
                  <c:v>43900.01210417824</c:v>
                </c:pt>
                <c:pt idx="305">
                  <c:v>43900.076631481483</c:v>
                </c:pt>
                <c:pt idx="306">
                  <c:v>43900.141159050923</c:v>
                </c:pt>
                <c:pt idx="307">
                  <c:v>43900.205686990739</c:v>
                </c:pt>
                <c:pt idx="308">
                  <c:v>43900.270215127312</c:v>
                </c:pt>
                <c:pt idx="309">
                  <c:v>43900.334743587962</c:v>
                </c:pt>
                <c:pt idx="310">
                  <c:v>43900.399272361108</c:v>
                </c:pt>
                <c:pt idx="311">
                  <c:v>43900.463801388891</c:v>
                </c:pt>
                <c:pt idx="312">
                  <c:v>43900.528330740737</c:v>
                </c:pt>
                <c:pt idx="313">
                  <c:v>43900.592860358796</c:v>
                </c:pt>
                <c:pt idx="314">
                  <c:v>43900.657390324071</c:v>
                </c:pt>
                <c:pt idx="315">
                  <c:v>43900.721920659722</c:v>
                </c:pt>
                <c:pt idx="316">
                  <c:v>43900.786451273147</c:v>
                </c:pt>
                <c:pt idx="317">
                  <c:v>43900.850982256947</c:v>
                </c:pt>
                <c:pt idx="318">
                  <c:v>43900.915513518521</c:v>
                </c:pt>
                <c:pt idx="319">
                  <c:v>43900.980045150463</c:v>
                </c:pt>
                <c:pt idx="320">
                  <c:v>43901.044577187502</c:v>
                </c:pt>
                <c:pt idx="321">
                  <c:v>43901.10910952546</c:v>
                </c:pt>
                <c:pt idx="322">
                  <c:v>43901.173642175927</c:v>
                </c:pt>
                <c:pt idx="323">
                  <c:v>43901.238175300925</c:v>
                </c:pt>
                <c:pt idx="324">
                  <c:v>43901.302708692128</c:v>
                </c:pt>
                <c:pt idx="325">
                  <c:v>43901.367242569446</c:v>
                </c:pt>
                <c:pt idx="326">
                  <c:v>43901.431777118058</c:v>
                </c:pt>
                <c:pt idx="327">
                  <c:v>43901.496311770832</c:v>
                </c:pt>
                <c:pt idx="328">
                  <c:v>43901.560846840279</c:v>
                </c:pt>
                <c:pt idx="329">
                  <c:v>43901.625382268518</c:v>
                </c:pt>
                <c:pt idx="330">
                  <c:v>43901.689918124997</c:v>
                </c:pt>
                <c:pt idx="331">
                  <c:v>43901.754454409725</c:v>
                </c:pt>
                <c:pt idx="332">
                  <c:v>43901.818991111111</c:v>
                </c:pt>
                <c:pt idx="333">
                  <c:v>43901.883528240738</c:v>
                </c:pt>
                <c:pt idx="334">
                  <c:v>43901.948065833334</c:v>
                </c:pt>
                <c:pt idx="335">
                  <c:v>43902.012603842595</c:v>
                </c:pt>
                <c:pt idx="336">
                  <c:v>43902.077142291666</c:v>
                </c:pt>
                <c:pt idx="337">
                  <c:v>43902.14168119213</c:v>
                </c:pt>
                <c:pt idx="338">
                  <c:v>43902.206220729167</c:v>
                </c:pt>
                <c:pt idx="339">
                  <c:v>43902.270760590276</c:v>
                </c:pt>
                <c:pt idx="340">
                  <c:v>43902.335300925923</c:v>
                </c:pt>
                <c:pt idx="341">
                  <c:v>43902.399841770835</c:v>
                </c:pt>
                <c:pt idx="342">
                  <c:v>43902.464383113424</c:v>
                </c:pt>
                <c:pt idx="343">
                  <c:v>43902.528924965278</c:v>
                </c:pt>
                <c:pt idx="344">
                  <c:v>43902.593467268518</c:v>
                </c:pt>
                <c:pt idx="345">
                  <c:v>43902.658010104169</c:v>
                </c:pt>
                <c:pt idx="346">
                  <c:v>43902.722553449072</c:v>
                </c:pt>
                <c:pt idx="347">
                  <c:v>43902.787097314816</c:v>
                </c:pt>
                <c:pt idx="348">
                  <c:v>43902.851641712965</c:v>
                </c:pt>
                <c:pt idx="349">
                  <c:v>43902.916186631941</c:v>
                </c:pt>
                <c:pt idx="350">
                  <c:v>43902.980732094904</c:v>
                </c:pt>
                <c:pt idx="351">
                  <c:v>43903.045278124999</c:v>
                </c:pt>
                <c:pt idx="352">
                  <c:v>43903.109824675928</c:v>
                </c:pt>
                <c:pt idx="353">
                  <c:v>43903.174371782407</c:v>
                </c:pt>
                <c:pt idx="354">
                  <c:v>43903.238919444448</c:v>
                </c:pt>
                <c:pt idx="355">
                  <c:v>43903.303467650461</c:v>
                </c:pt>
                <c:pt idx="356">
                  <c:v>43903.368016446759</c:v>
                </c:pt>
                <c:pt idx="357">
                  <c:v>43903.43256587963</c:v>
                </c:pt>
                <c:pt idx="358">
                  <c:v>43903.49711498843</c:v>
                </c:pt>
                <c:pt idx="359">
                  <c:v>43903.561665555557</c:v>
                </c:pt>
                <c:pt idx="360">
                  <c:v>43903.626216608798</c:v>
                </c:pt>
                <c:pt idx="361">
                  <c:v>43903.69076834491</c:v>
                </c:pt>
                <c:pt idx="362">
                  <c:v>43903.755320648146</c:v>
                </c:pt>
                <c:pt idx="363">
                  <c:v>43903.819873402776</c:v>
                </c:pt>
                <c:pt idx="364">
                  <c:v>43903.884426851851</c:v>
                </c:pt>
                <c:pt idx="365">
                  <c:v>43903.948980972222</c:v>
                </c:pt>
                <c:pt idx="366">
                  <c:v>43904.013535694445</c:v>
                </c:pt>
                <c:pt idx="367">
                  <c:v>43904.078091053241</c:v>
                </c:pt>
                <c:pt idx="368">
                  <c:v>43904.142647048611</c:v>
                </c:pt>
                <c:pt idx="369">
                  <c:v>43904.20720380787</c:v>
                </c:pt>
                <c:pt idx="370">
                  <c:v>43904.271761041666</c:v>
                </c:pt>
                <c:pt idx="371">
                  <c:v>43904.336318958332</c:v>
                </c:pt>
                <c:pt idx="372">
                  <c:v>43904.400877465276</c:v>
                </c:pt>
                <c:pt idx="373">
                  <c:v>43904.465436631945</c:v>
                </c:pt>
                <c:pt idx="374">
                  <c:v>43904.529996493053</c:v>
                </c:pt>
                <c:pt idx="375">
                  <c:v>43904.59455696759</c:v>
                </c:pt>
                <c:pt idx="376">
                  <c:v>43904.659118020834</c:v>
                </c:pt>
                <c:pt idx="377">
                  <c:v>43904.723679803239</c:v>
                </c:pt>
                <c:pt idx="378">
                  <c:v>43904.788242048613</c:v>
                </c:pt>
                <c:pt idx="379">
                  <c:v>43904.852805023147</c:v>
                </c:pt>
                <c:pt idx="380">
                  <c:v>43904.917368692128</c:v>
                </c:pt>
                <c:pt idx="381">
                  <c:v>43904.981933020834</c:v>
                </c:pt>
                <c:pt idx="382">
                  <c:v>43905.046497986114</c:v>
                </c:pt>
                <c:pt idx="383">
                  <c:v>43905.111063611112</c:v>
                </c:pt>
                <c:pt idx="384">
                  <c:v>43905.175629895835</c:v>
                </c:pt>
                <c:pt idx="385">
                  <c:v>43905.240196805556</c:v>
                </c:pt>
                <c:pt idx="386">
                  <c:v>43905.304764340275</c:v>
                </c:pt>
                <c:pt idx="387">
                  <c:v>43905.369332546295</c:v>
                </c:pt>
                <c:pt idx="388">
                  <c:v>43905.433901377313</c:v>
                </c:pt>
                <c:pt idx="389">
                  <c:v>43905.498470798608</c:v>
                </c:pt>
                <c:pt idx="390">
                  <c:v>43905.563040925925</c:v>
                </c:pt>
                <c:pt idx="391">
                  <c:v>43905.627611585645</c:v>
                </c:pt>
                <c:pt idx="392">
                  <c:v>43905.692182916668</c:v>
                </c:pt>
                <c:pt idx="393">
                  <c:v>43905.756754895832</c:v>
                </c:pt>
                <c:pt idx="394">
                  <c:v>43905.821327418984</c:v>
                </c:pt>
                <c:pt idx="395">
                  <c:v>43905.885900462963</c:v>
                </c:pt>
                <c:pt idx="396">
                  <c:v>43905.950474212965</c:v>
                </c:pt>
                <c:pt idx="397">
                  <c:v>43906.015048587964</c:v>
                </c:pt>
                <c:pt idx="398">
                  <c:v>43906.079623460646</c:v>
                </c:pt>
                <c:pt idx="399">
                  <c:v>43906.144198969909</c:v>
                </c:pt>
                <c:pt idx="400">
                  <c:v>43906.208775057872</c:v>
                </c:pt>
                <c:pt idx="401">
                  <c:v>43906.27335171296</c:v>
                </c:pt>
                <c:pt idx="402">
                  <c:v>43906.337928912035</c:v>
                </c:pt>
                <c:pt idx="403">
                  <c:v>43906.402506620369</c:v>
                </c:pt>
                <c:pt idx="404">
                  <c:v>43906.46708451389</c:v>
                </c:pt>
                <c:pt idx="405">
                  <c:v>43906.531663321759</c:v>
                </c:pt>
                <c:pt idx="406">
                  <c:v>43906.59624259259</c:v>
                </c:pt>
                <c:pt idx="407">
                  <c:v>43906.660822303238</c:v>
                </c:pt>
                <c:pt idx="408">
                  <c:v>43906.725402557873</c:v>
                </c:pt>
                <c:pt idx="409">
                  <c:v>43906.789983298608</c:v>
                </c:pt>
                <c:pt idx="410">
                  <c:v>43906.854564444446</c:v>
                </c:pt>
                <c:pt idx="411">
                  <c:v>43906.919146122687</c:v>
                </c:pt>
                <c:pt idx="412">
                  <c:v>43906.983728148145</c:v>
                </c:pt>
                <c:pt idx="413">
                  <c:v>43907.048310590275</c:v>
                </c:pt>
                <c:pt idx="414">
                  <c:v>43907.112893460646</c:v>
                </c:pt>
                <c:pt idx="415">
                  <c:v>43907.177476724537</c:v>
                </c:pt>
                <c:pt idx="416">
                  <c:v>43907.242060358796</c:v>
                </c:pt>
                <c:pt idx="417">
                  <c:v>43907.306644374999</c:v>
                </c:pt>
                <c:pt idx="418">
                  <c:v>43907.37122872685</c:v>
                </c:pt>
                <c:pt idx="419">
                  <c:v>43907.435813344906</c:v>
                </c:pt>
                <c:pt idx="420">
                  <c:v>43907.500397696756</c:v>
                </c:pt>
                <c:pt idx="421">
                  <c:v>43907.564982951386</c:v>
                </c:pt>
                <c:pt idx="422">
                  <c:v>43907.629568414355</c:v>
                </c:pt>
                <c:pt idx="423">
                  <c:v>43907.694154097226</c:v>
                </c:pt>
                <c:pt idx="424">
                  <c:v>43907.758740069447</c:v>
                </c:pt>
                <c:pt idx="425">
                  <c:v>43907.823326296297</c:v>
                </c:pt>
                <c:pt idx="426">
                  <c:v>43907.887912777776</c:v>
                </c:pt>
                <c:pt idx="427">
                  <c:v>43907.952499432868</c:v>
                </c:pt>
                <c:pt idx="428">
                  <c:v>43908.017086180553</c:v>
                </c:pt>
                <c:pt idx="429">
                  <c:v>43908.081673055553</c:v>
                </c:pt>
                <c:pt idx="430">
                  <c:v>43908.14626011574</c:v>
                </c:pt>
                <c:pt idx="431">
                  <c:v>43908.210847256945</c:v>
                </c:pt>
                <c:pt idx="432">
                  <c:v>43908.275434537034</c:v>
                </c:pt>
                <c:pt idx="433">
                  <c:v>43908.340021932869</c:v>
                </c:pt>
                <c:pt idx="434">
                  <c:v>43908.404609363424</c:v>
                </c:pt>
                <c:pt idx="435">
                  <c:v>43908.469196805556</c:v>
                </c:pt>
                <c:pt idx="436">
                  <c:v>43908.533784305553</c:v>
                </c:pt>
                <c:pt idx="437">
                  <c:v>43908.598371874999</c:v>
                </c:pt>
                <c:pt idx="438">
                  <c:v>43908.662959328707</c:v>
                </c:pt>
                <c:pt idx="439">
                  <c:v>43908.727546817128</c:v>
                </c:pt>
                <c:pt idx="440">
                  <c:v>43908.792134328702</c:v>
                </c:pt>
                <c:pt idx="441">
                  <c:v>43908.856721689815</c:v>
                </c:pt>
                <c:pt idx="442">
                  <c:v>43908.921308969904</c:v>
                </c:pt>
                <c:pt idx="443">
                  <c:v>43908.985896203703</c:v>
                </c:pt>
                <c:pt idx="444">
                  <c:v>43909.050483356485</c:v>
                </c:pt>
                <c:pt idx="445">
                  <c:v>43909.115070358799</c:v>
                </c:pt>
                <c:pt idx="446">
                  <c:v>43909.17965716435</c:v>
                </c:pt>
                <c:pt idx="447">
                  <c:v>43909.244243645837</c:v>
                </c:pt>
                <c:pt idx="448">
                  <c:v>43909.308830127316</c:v>
                </c:pt>
                <c:pt idx="449">
                  <c:v>43909.373416446761</c:v>
                </c:pt>
                <c:pt idx="450">
                  <c:v>43909.438002546296</c:v>
                </c:pt>
                <c:pt idx="451">
                  <c:v>43909.502588414354</c:v>
                </c:pt>
                <c:pt idx="452">
                  <c:v>43909.567174062497</c:v>
                </c:pt>
                <c:pt idx="453">
                  <c:v>43909.63175940972</c:v>
                </c:pt>
                <c:pt idx="454">
                  <c:v>43909.696344594908</c:v>
                </c:pt>
                <c:pt idx="455">
                  <c:v>43909.760929398151</c:v>
                </c:pt>
                <c:pt idx="456">
                  <c:v>43909.825514027776</c:v>
                </c:pt>
                <c:pt idx="457">
                  <c:v>43909.890098587966</c:v>
                </c:pt>
                <c:pt idx="458">
                  <c:v>43909.954682592594</c:v>
                </c:pt>
                <c:pt idx="459">
                  <c:v>43910.019266319447</c:v>
                </c:pt>
                <c:pt idx="460">
                  <c:v>43910.083849629627</c:v>
                </c:pt>
                <c:pt idx="461">
                  <c:v>43910.148432627313</c:v>
                </c:pt>
                <c:pt idx="462">
                  <c:v>43910.213015277775</c:v>
                </c:pt>
                <c:pt idx="463">
                  <c:v>43910.277597546294</c:v>
                </c:pt>
                <c:pt idx="464">
                  <c:v>43910.342179444444</c:v>
                </c:pt>
                <c:pt idx="465">
                  <c:v>43910.406760983795</c:v>
                </c:pt>
                <c:pt idx="466">
                  <c:v>43910.471342094905</c:v>
                </c:pt>
                <c:pt idx="467">
                  <c:v>43910.53592253472</c:v>
                </c:pt>
                <c:pt idx="468">
                  <c:v>43910.600502766203</c:v>
                </c:pt>
                <c:pt idx="469">
                  <c:v>43910.66508259259</c:v>
                </c:pt>
                <c:pt idx="470">
                  <c:v>43910.729661990743</c:v>
                </c:pt>
                <c:pt idx="471">
                  <c:v>43910.7942409838</c:v>
                </c:pt>
                <c:pt idx="472">
                  <c:v>43910.858819432869</c:v>
                </c:pt>
                <c:pt idx="473">
                  <c:v>43910.923397465274</c:v>
                </c:pt>
                <c:pt idx="474">
                  <c:v>43910.987975057869</c:v>
                </c:pt>
                <c:pt idx="475">
                  <c:v>43911.052552199071</c:v>
                </c:pt>
                <c:pt idx="476">
                  <c:v>43911.117128761573</c:v>
                </c:pt>
                <c:pt idx="477">
                  <c:v>43911.181704895833</c:v>
                </c:pt>
                <c:pt idx="478">
                  <c:v>43911.24628053241</c:v>
                </c:pt>
                <c:pt idx="479">
                  <c:v>43911.310855682874</c:v>
                </c:pt>
                <c:pt idx="480">
                  <c:v>43911.375430335647</c:v>
                </c:pt>
                <c:pt idx="481">
                  <c:v>43911.440004236109</c:v>
                </c:pt>
                <c:pt idx="482">
                  <c:v>43911.504577893516</c:v>
                </c:pt>
                <c:pt idx="483">
                  <c:v>43911.569151006945</c:v>
                </c:pt>
                <c:pt idx="484">
                  <c:v>43911.633723622683</c:v>
                </c:pt>
                <c:pt idx="485">
                  <c:v>43911.698295613423</c:v>
                </c:pt>
                <c:pt idx="486">
                  <c:v>43911.762867175923</c:v>
                </c:pt>
                <c:pt idx="487">
                  <c:v>43911.827438217595</c:v>
                </c:pt>
                <c:pt idx="488">
                  <c:v>43911.892008738425</c:v>
                </c:pt>
                <c:pt idx="489">
                  <c:v>43911.956578715275</c:v>
                </c:pt>
                <c:pt idx="490">
                  <c:v>43912.021148206019</c:v>
                </c:pt>
                <c:pt idx="491">
                  <c:v>43912.085717083333</c:v>
                </c:pt>
                <c:pt idx="492">
                  <c:v>43912.150285451389</c:v>
                </c:pt>
                <c:pt idx="493">
                  <c:v>43912.214853333331</c:v>
                </c:pt>
                <c:pt idx="494">
                  <c:v>43912.279420590276</c:v>
                </c:pt>
                <c:pt idx="495">
                  <c:v>43912.343987349537</c:v>
                </c:pt>
                <c:pt idx="496">
                  <c:v>43912.408553564812</c:v>
                </c:pt>
                <c:pt idx="497">
                  <c:v>43912.473119247683</c:v>
                </c:pt>
                <c:pt idx="498">
                  <c:v>43912.537685474534</c:v>
                </c:pt>
                <c:pt idx="499">
                  <c:v>43912.602250185184</c:v>
                </c:pt>
                <c:pt idx="500">
                  <c:v>43912.666814340279</c:v>
                </c:pt>
                <c:pt idx="501">
                  <c:v>43912.731377962962</c:v>
                </c:pt>
                <c:pt idx="502">
                  <c:v>43912.79594103009</c:v>
                </c:pt>
                <c:pt idx="503">
                  <c:v>43912.860503611111</c:v>
                </c:pt>
                <c:pt idx="504">
                  <c:v>43912.925065601848</c:v>
                </c:pt>
                <c:pt idx="505">
                  <c:v>43912.989627083334</c:v>
                </c:pt>
                <c:pt idx="506">
                  <c:v>43913.054188090275</c:v>
                </c:pt>
                <c:pt idx="507">
                  <c:v>43913.11874849537</c:v>
                </c:pt>
                <c:pt idx="508">
                  <c:v>43913.183308368054</c:v>
                </c:pt>
                <c:pt idx="509">
                  <c:v>43913.247867743055</c:v>
                </c:pt>
                <c:pt idx="510">
                  <c:v>43913.312426539349</c:v>
                </c:pt>
                <c:pt idx="511">
                  <c:v>43913.37698483796</c:v>
                </c:pt>
                <c:pt idx="512">
                  <c:v>43913.441542650464</c:v>
                </c:pt>
                <c:pt idx="513">
                  <c:v>43913.506099907405</c:v>
                </c:pt>
                <c:pt idx="514">
                  <c:v>43913.570656655094</c:v>
                </c:pt>
                <c:pt idx="515">
                  <c:v>43913.635212835645</c:v>
                </c:pt>
                <c:pt idx="516">
                  <c:v>43913.699768553241</c:v>
                </c:pt>
                <c:pt idx="517">
                  <c:v>43913.764323587966</c:v>
                </c:pt>
                <c:pt idx="518">
                  <c:v>43913.828878275461</c:v>
                </c:pt>
                <c:pt idx="519">
                  <c:v>43913.893432511577</c:v>
                </c:pt>
                <c:pt idx="520">
                  <c:v>43913.957986145833</c:v>
                </c:pt>
                <c:pt idx="521">
                  <c:v>43914.022539328704</c:v>
                </c:pt>
                <c:pt idx="522">
                  <c:v>43914.087092013891</c:v>
                </c:pt>
                <c:pt idx="523">
                  <c:v>43914.151644201389</c:v>
                </c:pt>
                <c:pt idx="524">
                  <c:v>43914.216195925925</c:v>
                </c:pt>
                <c:pt idx="525">
                  <c:v>43914.280747083336</c:v>
                </c:pt>
                <c:pt idx="526">
                  <c:v>43914.345297800923</c:v>
                </c:pt>
                <c:pt idx="527">
                  <c:v>43914.40984803241</c:v>
                </c:pt>
                <c:pt idx="528">
                  <c:v>43914.474394791665</c:v>
                </c:pt>
                <c:pt idx="529">
                  <c:v>43914.538943749998</c:v>
                </c:pt>
                <c:pt idx="530">
                  <c:v>43914.603492256945</c:v>
                </c:pt>
                <c:pt idx="531">
                  <c:v>43914.668040243057</c:v>
                </c:pt>
                <c:pt idx="532">
                  <c:v>43914.732587743056</c:v>
                </c:pt>
                <c:pt idx="533">
                  <c:v>43914.797134560184</c:v>
                </c:pt>
                <c:pt idx="534">
                  <c:v>43914.86168115741</c:v>
                </c:pt>
                <c:pt idx="535">
                  <c:v>43914.926227222226</c:v>
                </c:pt>
                <c:pt idx="536">
                  <c:v>43914.990772847224</c:v>
                </c:pt>
                <c:pt idx="537">
                  <c:v>43915.055318043982</c:v>
                </c:pt>
                <c:pt idx="538">
                  <c:v>43915.119862754633</c:v>
                </c:pt>
                <c:pt idx="539">
                  <c:v>43915.184406967594</c:v>
                </c:pt>
                <c:pt idx="540">
                  <c:v>43915.24895079861</c:v>
                </c:pt>
                <c:pt idx="541">
                  <c:v>43915.31349414352</c:v>
                </c:pt>
                <c:pt idx="542">
                  <c:v>43915.378037002316</c:v>
                </c:pt>
                <c:pt idx="543">
                  <c:v>43915.442579502313</c:v>
                </c:pt>
                <c:pt idx="544">
                  <c:v>43915.507121481482</c:v>
                </c:pt>
                <c:pt idx="545">
                  <c:v>43915.57166306713</c:v>
                </c:pt>
                <c:pt idx="546">
                  <c:v>43915.636204212962</c:v>
                </c:pt>
                <c:pt idx="547">
                  <c:v>43915.700744942129</c:v>
                </c:pt>
                <c:pt idx="548">
                  <c:v>43915.765285243055</c:v>
                </c:pt>
                <c:pt idx="549">
                  <c:v>43915.829822418978</c:v>
                </c:pt>
                <c:pt idx="550">
                  <c:v>43915.894361689818</c:v>
                </c:pt>
                <c:pt idx="551">
                  <c:v>43915.958900555554</c:v>
                </c:pt>
                <c:pt idx="552">
                  <c:v>43916.023439004632</c:v>
                </c:pt>
                <c:pt idx="553">
                  <c:v>43916.087977048614</c:v>
                </c:pt>
                <c:pt idx="554">
                  <c:v>43916.152514675923</c:v>
                </c:pt>
                <c:pt idx="555">
                  <c:v>43916.217051886575</c:v>
                </c:pt>
                <c:pt idx="556">
                  <c:v>43916.281588749996</c:v>
                </c:pt>
                <c:pt idx="557">
                  <c:v>43916.346125162039</c:v>
                </c:pt>
                <c:pt idx="558">
                  <c:v>43916.410661215275</c:v>
                </c:pt>
                <c:pt idx="559">
                  <c:v>43916.475196874999</c:v>
                </c:pt>
                <c:pt idx="560">
                  <c:v>43916.539732164354</c:v>
                </c:pt>
                <c:pt idx="561">
                  <c:v>43916.604267118055</c:v>
                </c:pt>
                <c:pt idx="562">
                  <c:v>43916.668801597225</c:v>
                </c:pt>
                <c:pt idx="563">
                  <c:v>43916.733335787038</c:v>
                </c:pt>
                <c:pt idx="564">
                  <c:v>43916.797869548609</c:v>
                </c:pt>
                <c:pt idx="565">
                  <c:v>43916.862402974541</c:v>
                </c:pt>
                <c:pt idx="566">
                  <c:v>43916.926935833333</c:v>
                </c:pt>
                <c:pt idx="567">
                  <c:v>43916.991468518521</c:v>
                </c:pt>
                <c:pt idx="568">
                  <c:v>43917.056001064811</c:v>
                </c:pt>
                <c:pt idx="569">
                  <c:v>43917.120533078705</c:v>
                </c:pt>
                <c:pt idx="570">
                  <c:v>43917.185064768521</c:v>
                </c:pt>
                <c:pt idx="571">
                  <c:v>43917.249596076392</c:v>
                </c:pt>
                <c:pt idx="572">
                  <c:v>43917.314127060185</c:v>
                </c:pt>
                <c:pt idx="573">
                  <c:v>43917.378657696761</c:v>
                </c:pt>
                <c:pt idx="574">
                  <c:v>43917.44318800926</c:v>
                </c:pt>
                <c:pt idx="575">
                  <c:v>43917.507718425928</c:v>
                </c:pt>
                <c:pt idx="576">
                  <c:v>43917.572248055556</c:v>
                </c:pt>
                <c:pt idx="577">
                  <c:v>43917.636777372689</c:v>
                </c:pt>
                <c:pt idx="578">
                  <c:v>43917.701306342591</c:v>
                </c:pt>
                <c:pt idx="579">
                  <c:v>43917.765835011574</c:v>
                </c:pt>
                <c:pt idx="580">
                  <c:v>43917.830363356479</c:v>
                </c:pt>
                <c:pt idx="581">
                  <c:v>43917.894891365744</c:v>
                </c:pt>
                <c:pt idx="582">
                  <c:v>43917.959419085651</c:v>
                </c:pt>
                <c:pt idx="583">
                  <c:v>43918.023946504632</c:v>
                </c:pt>
                <c:pt idx="584">
                  <c:v>43918.088473622687</c:v>
                </c:pt>
                <c:pt idx="585">
                  <c:v>43918.153001550927</c:v>
                </c:pt>
                <c:pt idx="586">
                  <c:v>43918.217528148147</c:v>
                </c:pt>
                <c:pt idx="587">
                  <c:v>43918.282054467592</c:v>
                </c:pt>
                <c:pt idx="588">
                  <c:v>43918.346580486112</c:v>
                </c:pt>
                <c:pt idx="589">
                  <c:v>43918.411106226849</c:v>
                </c:pt>
                <c:pt idx="590">
                  <c:v>43918.475631678244</c:v>
                </c:pt>
                <c:pt idx="591">
                  <c:v>43918.54015685185</c:v>
                </c:pt>
                <c:pt idx="592">
                  <c:v>43918.60468178241</c:v>
                </c:pt>
                <c:pt idx="593">
                  <c:v>43918.669206458333</c:v>
                </c:pt>
                <c:pt idx="594">
                  <c:v>43918.733730891203</c:v>
                </c:pt>
                <c:pt idx="595">
                  <c:v>43918.798255034722</c:v>
                </c:pt>
                <c:pt idx="596">
                  <c:v>43918.862778912036</c:v>
                </c:pt>
                <c:pt idx="597">
                  <c:v>43918.927302534721</c:v>
                </c:pt>
                <c:pt idx="598">
                  <c:v>43918.991825914352</c:v>
                </c:pt>
                <c:pt idx="599">
                  <c:v>43919.056349004626</c:v>
                </c:pt>
                <c:pt idx="600">
                  <c:v>43919.120871909719</c:v>
                </c:pt>
                <c:pt idx="601">
                  <c:v>43919.185394502318</c:v>
                </c:pt>
                <c:pt idx="602">
                  <c:v>43919.249916886576</c:v>
                </c:pt>
                <c:pt idx="603">
                  <c:v>43919.31443903935</c:v>
                </c:pt>
                <c:pt idx="604">
                  <c:v>43919.37896094907</c:v>
                </c:pt>
                <c:pt idx="605">
                  <c:v>43919.443482627314</c:v>
                </c:pt>
                <c:pt idx="606">
                  <c:v>43919.508004131945</c:v>
                </c:pt>
                <c:pt idx="607">
                  <c:v>43919.572525405092</c:v>
                </c:pt>
                <c:pt idx="608">
                  <c:v>43919.637046469907</c:v>
                </c:pt>
                <c:pt idx="609">
                  <c:v>43919.701567303244</c:v>
                </c:pt>
                <c:pt idx="610">
                  <c:v>43919.766087939817</c:v>
                </c:pt>
                <c:pt idx="611">
                  <c:v>43919.830608321761</c:v>
                </c:pt>
                <c:pt idx="612">
                  <c:v>43919.89512854167</c:v>
                </c:pt>
                <c:pt idx="613">
                  <c:v>43919.959648553238</c:v>
                </c:pt>
                <c:pt idx="614">
                  <c:v>43920.024168368058</c:v>
                </c:pt>
                <c:pt idx="615">
                  <c:v>43920.088687997682</c:v>
                </c:pt>
                <c:pt idx="616">
                  <c:v>43920.153207418982</c:v>
                </c:pt>
                <c:pt idx="617">
                  <c:v>43920.217725925926</c:v>
                </c:pt>
                <c:pt idx="618">
                  <c:v>43920.282244895832</c:v>
                </c:pt>
                <c:pt idx="619">
                  <c:v>43920.346763680558</c:v>
                </c:pt>
                <c:pt idx="620">
                  <c:v>43920.41128216435</c:v>
                </c:pt>
                <c:pt idx="621">
                  <c:v>43920.475800567132</c:v>
                </c:pt>
                <c:pt idx="622">
                  <c:v>43920.540318796295</c:v>
                </c:pt>
                <c:pt idx="623">
                  <c:v>43920.604836851853</c:v>
                </c:pt>
                <c:pt idx="624">
                  <c:v>43920.669354664351</c:v>
                </c:pt>
                <c:pt idx="625">
                  <c:v>43920.733872349534</c:v>
                </c:pt>
                <c:pt idx="626">
                  <c:v>43920.798389872682</c:v>
                </c:pt>
                <c:pt idx="627">
                  <c:v>43920.862907222225</c:v>
                </c:pt>
                <c:pt idx="628">
                  <c:v>43920.927424479167</c:v>
                </c:pt>
                <c:pt idx="629">
                  <c:v>43920.991941446759</c:v>
                </c:pt>
                <c:pt idx="630">
                  <c:v>43921.056458310188</c:v>
                </c:pt>
                <c:pt idx="631">
                  <c:v>43921.120975011574</c:v>
                </c:pt>
                <c:pt idx="632">
                  <c:v>43921.185491574077</c:v>
                </c:pt>
                <c:pt idx="633">
                  <c:v>43921.250007974537</c:v>
                </c:pt>
                <c:pt idx="634">
                  <c:v>43921.314524224537</c:v>
                </c:pt>
                <c:pt idx="635">
                  <c:v>43921.379040324071</c:v>
                </c:pt>
                <c:pt idx="636">
                  <c:v>43921.443556284721</c:v>
                </c:pt>
                <c:pt idx="637">
                  <c:v>43921.508072106481</c:v>
                </c:pt>
                <c:pt idx="638">
                  <c:v>43921.57258777778</c:v>
                </c:pt>
                <c:pt idx="639">
                  <c:v>43921.637103321758</c:v>
                </c:pt>
                <c:pt idx="640">
                  <c:v>43921.701618726853</c:v>
                </c:pt>
                <c:pt idx="641">
                  <c:v>43921.766134004632</c:v>
                </c:pt>
                <c:pt idx="642">
                  <c:v>43921.830649201387</c:v>
                </c:pt>
                <c:pt idx="643">
                  <c:v>43921.895164189817</c:v>
                </c:pt>
                <c:pt idx="644">
                  <c:v>43921.959679085645</c:v>
                </c:pt>
                <c:pt idx="645">
                  <c:v>43922.024193854166</c:v>
                </c:pt>
                <c:pt idx="646">
                  <c:v>43922.08870255787</c:v>
                </c:pt>
                <c:pt idx="647">
                  <c:v>43922.153216585648</c:v>
                </c:pt>
                <c:pt idx="648">
                  <c:v>43922.217730462966</c:v>
                </c:pt>
                <c:pt idx="649">
                  <c:v>43922.282244236114</c:v>
                </c:pt>
                <c:pt idx="650">
                  <c:v>43922.346757824074</c:v>
                </c:pt>
                <c:pt idx="651">
                  <c:v>43922.41127128472</c:v>
                </c:pt>
                <c:pt idx="652">
                  <c:v>43922.4757846875</c:v>
                </c:pt>
                <c:pt idx="653">
                  <c:v>43922.540297893516</c:v>
                </c:pt>
                <c:pt idx="654">
                  <c:v>43922.604811006946</c:v>
                </c:pt>
                <c:pt idx="655">
                  <c:v>43922.66932400463</c:v>
                </c:pt>
                <c:pt idx="656">
                  <c:v>43922.733836886575</c:v>
                </c:pt>
                <c:pt idx="657">
                  <c:v>43922.79834966435</c:v>
                </c:pt>
                <c:pt idx="658">
                  <c:v>43922.862862372684</c:v>
                </c:pt>
                <c:pt idx="659">
                  <c:v>43922.927374918982</c:v>
                </c:pt>
                <c:pt idx="660">
                  <c:v>43922.991887372686</c:v>
                </c:pt>
                <c:pt idx="661">
                  <c:v>43923.056399293979</c:v>
                </c:pt>
                <c:pt idx="662">
                  <c:v>43923.120911597223</c:v>
                </c:pt>
                <c:pt idx="663">
                  <c:v>43923.185423842595</c:v>
                </c:pt>
                <c:pt idx="664">
                  <c:v>43923.249936006941</c:v>
                </c:pt>
                <c:pt idx="665">
                  <c:v>43923.314447303244</c:v>
                </c:pt>
                <c:pt idx="666">
                  <c:v>43923.378959363428</c:v>
                </c:pt>
                <c:pt idx="667">
                  <c:v>43923.443471273145</c:v>
                </c:pt>
                <c:pt idx="668">
                  <c:v>43923.507983159725</c:v>
                </c:pt>
                <c:pt idx="669">
                  <c:v>43923.572494976848</c:v>
                </c:pt>
                <c:pt idx="670">
                  <c:v>43923.637006724537</c:v>
                </c:pt>
                <c:pt idx="671">
                  <c:v>43923.701518402777</c:v>
                </c:pt>
                <c:pt idx="672">
                  <c:v>43923.76603003472</c:v>
                </c:pt>
                <c:pt idx="673">
                  <c:v>43923.830541111114</c:v>
                </c:pt>
                <c:pt idx="674">
                  <c:v>43923.895052499996</c:v>
                </c:pt>
                <c:pt idx="675">
                  <c:v>43923.959563900462</c:v>
                </c:pt>
                <c:pt idx="676">
                  <c:v>43924.024075254631</c:v>
                </c:pt>
                <c:pt idx="677">
                  <c:v>43924.088586562502</c:v>
                </c:pt>
                <c:pt idx="678">
                  <c:v>43924.153097812501</c:v>
                </c:pt>
                <c:pt idx="679">
                  <c:v>43924.217609027779</c:v>
                </c:pt>
                <c:pt idx="680">
                  <c:v>43924.28212019676</c:v>
                </c:pt>
                <c:pt idx="681">
                  <c:v>43924.34663133102</c:v>
                </c:pt>
                <c:pt idx="682">
                  <c:v>43924.411141689816</c:v>
                </c:pt>
                <c:pt idx="683">
                  <c:v>43924.475652604167</c:v>
                </c:pt>
                <c:pt idx="684">
                  <c:v>43924.540163518519</c:v>
                </c:pt>
                <c:pt idx="685">
                  <c:v>43924.604674444447</c:v>
                </c:pt>
                <c:pt idx="686">
                  <c:v>43924.669185219907</c:v>
                </c:pt>
                <c:pt idx="687">
                  <c:v>43924.733696030089</c:v>
                </c:pt>
                <c:pt idx="688">
                  <c:v>43924.798207604166</c:v>
                </c:pt>
                <c:pt idx="689">
                  <c:v>43924.862718449076</c:v>
                </c:pt>
                <c:pt idx="690">
                  <c:v>43924.927229293979</c:v>
                </c:pt>
                <c:pt idx="691">
                  <c:v>43924.991740104168</c:v>
                </c:pt>
                <c:pt idx="692">
                  <c:v>43925.056250914349</c:v>
                </c:pt>
                <c:pt idx="693">
                  <c:v>43925.120761701386</c:v>
                </c:pt>
                <c:pt idx="694">
                  <c:v>43925.185272476854</c:v>
                </c:pt>
                <c:pt idx="695">
                  <c:v>43925.249783252315</c:v>
                </c:pt>
                <c:pt idx="696">
                  <c:v>43925.314294027776</c:v>
                </c:pt>
                <c:pt idx="697">
                  <c:v>43925.378804270833</c:v>
                </c:pt>
                <c:pt idx="698">
                  <c:v>43925.443314918979</c:v>
                </c:pt>
                <c:pt idx="699">
                  <c:v>43925.507825567132</c:v>
                </c:pt>
                <c:pt idx="700">
                  <c:v>43925.572336215278</c:v>
                </c:pt>
                <c:pt idx="701">
                  <c:v>43925.636846886577</c:v>
                </c:pt>
                <c:pt idx="702">
                  <c:v>43925.701357546299</c:v>
                </c:pt>
                <c:pt idx="703">
                  <c:v>43925.765868171293</c:v>
                </c:pt>
                <c:pt idx="704">
                  <c:v>43925.830378831015</c:v>
                </c:pt>
                <c:pt idx="705">
                  <c:v>43925.894889513889</c:v>
                </c:pt>
                <c:pt idx="706">
                  <c:v>43925.959400196756</c:v>
                </c:pt>
                <c:pt idx="707">
                  <c:v>43926.023912245371</c:v>
                </c:pt>
                <c:pt idx="708">
                  <c:v>43926.088423182868</c:v>
                </c:pt>
                <c:pt idx="709">
                  <c:v>43926.152934166668</c:v>
                </c:pt>
                <c:pt idx="710">
                  <c:v>43926.217444629627</c:v>
                </c:pt>
                <c:pt idx="711">
                  <c:v>43926.281955601851</c:v>
                </c:pt>
                <c:pt idx="712">
                  <c:v>43926.346466608797</c:v>
                </c:pt>
                <c:pt idx="713">
                  <c:v>43926.410977662039</c:v>
                </c:pt>
                <c:pt idx="714">
                  <c:v>43926.475488750002</c:v>
                </c:pt>
                <c:pt idx="715">
                  <c:v>43926.539999884262</c:v>
                </c:pt>
                <c:pt idx="716">
                  <c:v>43926.604511087964</c:v>
                </c:pt>
                <c:pt idx="717">
                  <c:v>43926.669022326387</c:v>
                </c:pt>
                <c:pt idx="718">
                  <c:v>43926.733533611114</c:v>
                </c:pt>
                <c:pt idx="719">
                  <c:v>43926.798044965275</c:v>
                </c:pt>
                <c:pt idx="720">
                  <c:v>43926.862556365741</c:v>
                </c:pt>
                <c:pt idx="721">
                  <c:v>43926.927068101853</c:v>
                </c:pt>
                <c:pt idx="722">
                  <c:v>43926.991579687499</c:v>
                </c:pt>
                <c:pt idx="723">
                  <c:v>43927.056091342594</c:v>
                </c:pt>
                <c:pt idx="724">
                  <c:v>43927.120603067131</c:v>
                </c:pt>
                <c:pt idx="725">
                  <c:v>43927.185114872686</c:v>
                </c:pt>
                <c:pt idx="726">
                  <c:v>43927.249626759258</c:v>
                </c:pt>
                <c:pt idx="727">
                  <c:v>43927.314138726855</c:v>
                </c:pt>
                <c:pt idx="728">
                  <c:v>43927.378650787039</c:v>
                </c:pt>
                <c:pt idx="729">
                  <c:v>43927.443162928241</c:v>
                </c:pt>
                <c:pt idx="730">
                  <c:v>43927.507675173612</c:v>
                </c:pt>
                <c:pt idx="731">
                  <c:v>43927.572187500002</c:v>
                </c:pt>
                <c:pt idx="732">
                  <c:v>43927.636699965275</c:v>
                </c:pt>
                <c:pt idx="733">
                  <c:v>43927.701212499996</c:v>
                </c:pt>
                <c:pt idx="734">
                  <c:v>43927.765725138888</c:v>
                </c:pt>
                <c:pt idx="735">
                  <c:v>43927.830237893519</c:v>
                </c:pt>
                <c:pt idx="736">
                  <c:v>43927.894750798609</c:v>
                </c:pt>
                <c:pt idx="737">
                  <c:v>43927.959263912038</c:v>
                </c:pt>
                <c:pt idx="738">
                  <c:v>43928.023777071758</c:v>
                </c:pt>
                <c:pt idx="739">
                  <c:v>43928.088290324071</c:v>
                </c:pt>
                <c:pt idx="740">
                  <c:v>43928.152803761572</c:v>
                </c:pt>
                <c:pt idx="741">
                  <c:v>43928.217317303242</c:v>
                </c:pt>
                <c:pt idx="742">
                  <c:v>43928.281830972221</c:v>
                </c:pt>
                <c:pt idx="743">
                  <c:v>43928.346344791666</c:v>
                </c:pt>
                <c:pt idx="744">
                  <c:v>43928.410858668984</c:v>
                </c:pt>
                <c:pt idx="745">
                  <c:v>43928.475372777779</c:v>
                </c:pt>
                <c:pt idx="746">
                  <c:v>43928.53988704861</c:v>
                </c:pt>
                <c:pt idx="747">
                  <c:v>43928.604401458331</c:v>
                </c:pt>
                <c:pt idx="748">
                  <c:v>43928.668916030096</c:v>
                </c:pt>
                <c:pt idx="749">
                  <c:v>43928.733430752312</c:v>
                </c:pt>
                <c:pt idx="750">
                  <c:v>43928.797945671293</c:v>
                </c:pt>
                <c:pt idx="751">
                  <c:v>43928.862460717595</c:v>
                </c:pt>
                <c:pt idx="752">
                  <c:v>43928.926976041665</c:v>
                </c:pt>
                <c:pt idx="753">
                  <c:v>43928.991491388886</c:v>
                </c:pt>
                <c:pt idx="754">
                  <c:v>43929.056006886574</c:v>
                </c:pt>
                <c:pt idx="755">
                  <c:v>43929.120522592595</c:v>
                </c:pt>
                <c:pt idx="756">
                  <c:v>43929.185038495372</c:v>
                </c:pt>
                <c:pt idx="757">
                  <c:v>43929.249554305556</c:v>
                </c:pt>
                <c:pt idx="758">
                  <c:v>43929.314070497683</c:v>
                </c:pt>
                <c:pt idx="759">
                  <c:v>43929.37858686343</c:v>
                </c:pt>
                <c:pt idx="760">
                  <c:v>43929.443103425925</c:v>
                </c:pt>
                <c:pt idx="761">
                  <c:v>43929.507620150463</c:v>
                </c:pt>
                <c:pt idx="762">
                  <c:v>43929.572137106479</c:v>
                </c:pt>
                <c:pt idx="763">
                  <c:v>43929.636654282411</c:v>
                </c:pt>
                <c:pt idx="764">
                  <c:v>43929.701171597226</c:v>
                </c:pt>
                <c:pt idx="765">
                  <c:v>43929.765689155094</c:v>
                </c:pt>
                <c:pt idx="766">
                  <c:v>43929.830206921295</c:v>
                </c:pt>
                <c:pt idx="767">
                  <c:v>43929.894725266204</c:v>
                </c:pt>
                <c:pt idx="768">
                  <c:v>43929.959243530095</c:v>
                </c:pt>
                <c:pt idx="769">
                  <c:v>43930.023761990742</c:v>
                </c:pt>
                <c:pt idx="770">
                  <c:v>43930.088280671298</c:v>
                </c:pt>
                <c:pt idx="771">
                  <c:v>43930.152799583331</c:v>
                </c:pt>
                <c:pt idx="772">
                  <c:v>43930.217318726849</c:v>
                </c:pt>
                <c:pt idx="773">
                  <c:v>43930.281838078707</c:v>
                </c:pt>
                <c:pt idx="774">
                  <c:v>43930.346357719907</c:v>
                </c:pt>
                <c:pt idx="775">
                  <c:v>43930.41087634259</c:v>
                </c:pt>
                <c:pt idx="776">
                  <c:v>43930.475396273148</c:v>
                </c:pt>
                <c:pt idx="777">
                  <c:v>43930.539916504633</c:v>
                </c:pt>
                <c:pt idx="778">
                  <c:v>43930.604436909722</c:v>
                </c:pt>
                <c:pt idx="779">
                  <c:v>43930.668957615744</c:v>
                </c:pt>
                <c:pt idx="780">
                  <c:v>43930.733478587965</c:v>
                </c:pt>
                <c:pt idx="781">
                  <c:v>43930.797999768518</c:v>
                </c:pt>
                <c:pt idx="782">
                  <c:v>43930.862521261573</c:v>
                </c:pt>
                <c:pt idx="783">
                  <c:v>43930.92704253472</c:v>
                </c:pt>
                <c:pt idx="784">
                  <c:v>43930.991564467593</c:v>
                </c:pt>
                <c:pt idx="785">
                  <c:v>43931.056086666664</c:v>
                </c:pt>
                <c:pt idx="786">
                  <c:v>43931.120608888887</c:v>
                </c:pt>
                <c:pt idx="787">
                  <c:v>43931.185131620368</c:v>
                </c:pt>
                <c:pt idx="788">
                  <c:v>43931.249654594911</c:v>
                </c:pt>
                <c:pt idx="789">
                  <c:v>43931.314177835651</c:v>
                </c:pt>
                <c:pt idx="790">
                  <c:v>43931.37870144676</c:v>
                </c:pt>
                <c:pt idx="791">
                  <c:v>43931.44322533565</c:v>
                </c:pt>
                <c:pt idx="792">
                  <c:v>43931.507749548611</c:v>
                </c:pt>
                <c:pt idx="793">
                  <c:v>43931.572274074075</c:v>
                </c:pt>
                <c:pt idx="794">
                  <c:v>43931.636798888889</c:v>
                </c:pt>
                <c:pt idx="795">
                  <c:v>43931.701324050926</c:v>
                </c:pt>
                <c:pt idx="796">
                  <c:v>43931.765849444448</c:v>
                </c:pt>
                <c:pt idx="797">
                  <c:v>43931.830375196761</c:v>
                </c:pt>
                <c:pt idx="798">
                  <c:v>43931.894901250002</c:v>
                </c:pt>
                <c:pt idx="799">
                  <c:v>43931.959426909722</c:v>
                </c:pt>
                <c:pt idx="800">
                  <c:v>43932.023953495373</c:v>
                </c:pt>
                <c:pt idx="801">
                  <c:v>43932.088480358798</c:v>
                </c:pt>
                <c:pt idx="802">
                  <c:v>43932.153007581015</c:v>
                </c:pt>
                <c:pt idx="803">
                  <c:v>43932.217535219905</c:v>
                </c:pt>
                <c:pt idx="804">
                  <c:v>43932.282063113424</c:v>
                </c:pt>
                <c:pt idx="805">
                  <c:v>43932.346591365742</c:v>
                </c:pt>
                <c:pt idx="806">
                  <c:v>43932.411119918979</c:v>
                </c:pt>
                <c:pt idx="807">
                  <c:v>43932.475648807871</c:v>
                </c:pt>
                <c:pt idx="808">
                  <c:v>43932.540178009258</c:v>
                </c:pt>
                <c:pt idx="809">
                  <c:v>43932.604707604165</c:v>
                </c:pt>
                <c:pt idx="810">
                  <c:v>43932.669237465278</c:v>
                </c:pt>
                <c:pt idx="811">
                  <c:v>43932.733768032405</c:v>
                </c:pt>
                <c:pt idx="812">
                  <c:v>43932.798298576388</c:v>
                </c:pt>
                <c:pt idx="813">
                  <c:v>43932.862829502315</c:v>
                </c:pt>
                <c:pt idx="814">
                  <c:v>43932.927360520836</c:v>
                </c:pt>
                <c:pt idx="815">
                  <c:v>43932.991891990743</c:v>
                </c:pt>
                <c:pt idx="816">
                  <c:v>43933.05642385417</c:v>
                </c:pt>
                <c:pt idx="817">
                  <c:v>43933.120956064813</c:v>
                </c:pt>
                <c:pt idx="818">
                  <c:v>43933.185488657407</c:v>
                </c:pt>
                <c:pt idx="819">
                  <c:v>43933.250021828702</c:v>
                </c:pt>
                <c:pt idx="820">
                  <c:v>43933.314555069446</c:v>
                </c:pt>
                <c:pt idx="821">
                  <c:v>43933.379088680558</c:v>
                </c:pt>
                <c:pt idx="822">
                  <c:v>43933.443622638886</c:v>
                </c:pt>
                <c:pt idx="823">
                  <c:v>43933.508156944445</c:v>
                </c:pt>
                <c:pt idx="824">
                  <c:v>43933.572691631947</c:v>
                </c:pt>
                <c:pt idx="825">
                  <c:v>43933.637226643521</c:v>
                </c:pt>
                <c:pt idx="826">
                  <c:v>43933.701762002318</c:v>
                </c:pt>
                <c:pt idx="827">
                  <c:v>43933.766298344904</c:v>
                </c:pt>
                <c:pt idx="828">
                  <c:v>43933.830834502318</c:v>
                </c:pt>
                <c:pt idx="829">
                  <c:v>43933.895371006947</c:v>
                </c:pt>
                <c:pt idx="830">
                  <c:v>43933.959907893521</c:v>
                </c:pt>
                <c:pt idx="831">
                  <c:v>43934.024445092589</c:v>
                </c:pt>
                <c:pt idx="832">
                  <c:v>43934.088982650464</c:v>
                </c:pt>
                <c:pt idx="833">
                  <c:v>43934.15352054398</c:v>
                </c:pt>
                <c:pt idx="834">
                  <c:v>43934.21805826389</c:v>
                </c:pt>
                <c:pt idx="835">
                  <c:v>43934.282596770834</c:v>
                </c:pt>
                <c:pt idx="836">
                  <c:v>43934.347135671298</c:v>
                </c:pt>
                <c:pt idx="837">
                  <c:v>43934.411674918978</c:v>
                </c:pt>
                <c:pt idx="838">
                  <c:v>43934.476214537041</c:v>
                </c:pt>
                <c:pt idx="839">
                  <c:v>43934.540754421294</c:v>
                </c:pt>
                <c:pt idx="840">
                  <c:v>43934.605294675923</c:v>
                </c:pt>
                <c:pt idx="841">
                  <c:v>43934.669835266206</c:v>
                </c:pt>
                <c:pt idx="842">
                  <c:v>43934.73437622685</c:v>
                </c:pt>
                <c:pt idx="843">
                  <c:v>43934.798917442131</c:v>
                </c:pt>
                <c:pt idx="844">
                  <c:v>43934.863459062501</c:v>
                </c:pt>
                <c:pt idx="845">
                  <c:v>43934.928001030094</c:v>
                </c:pt>
                <c:pt idx="846">
                  <c:v>43934.992543321758</c:v>
                </c:pt>
                <c:pt idx="847">
                  <c:v>43935.0570859375</c:v>
                </c:pt>
                <c:pt idx="848">
                  <c:v>43935.121628900466</c:v>
                </c:pt>
                <c:pt idx="849">
                  <c:v>43935.186172141206</c:v>
                </c:pt>
                <c:pt idx="850">
                  <c:v>43935.250715694441</c:v>
                </c:pt>
                <c:pt idx="851">
                  <c:v>43935.315259537034</c:v>
                </c:pt>
                <c:pt idx="852">
                  <c:v>43935.379803692129</c:v>
                </c:pt>
                <c:pt idx="853">
                  <c:v>43935.444348194447</c:v>
                </c:pt>
                <c:pt idx="854">
                  <c:v>43935.508892881946</c:v>
                </c:pt>
                <c:pt idx="855">
                  <c:v>43935.573437916668</c:v>
                </c:pt>
                <c:pt idx="856">
                  <c:v>43935.637982256943</c:v>
                </c:pt>
                <c:pt idx="857">
                  <c:v>43935.702527662041</c:v>
                </c:pt>
                <c:pt idx="858">
                  <c:v>43935.767073414354</c:v>
                </c:pt>
                <c:pt idx="859">
                  <c:v>43935.831619328703</c:v>
                </c:pt>
                <c:pt idx="860">
                  <c:v>43935.896166354163</c:v>
                </c:pt>
                <c:pt idx="861">
                  <c:v>43935.960712893517</c:v>
                </c:pt>
                <c:pt idx="862">
                  <c:v>43936.025259548609</c:v>
                </c:pt>
                <c:pt idx="863">
                  <c:v>43936.089806585645</c:v>
                </c:pt>
                <c:pt idx="864">
                  <c:v>43936.154353854166</c:v>
                </c:pt>
                <c:pt idx="865">
                  <c:v>43936.218901342596</c:v>
                </c:pt>
                <c:pt idx="866">
                  <c:v>43936.283449074072</c:v>
                </c:pt>
                <c:pt idx="867">
                  <c:v>43936.347996979166</c:v>
                </c:pt>
                <c:pt idx="868">
                  <c:v>43936.412545057872</c:v>
                </c:pt>
                <c:pt idx="869">
                  <c:v>43936.477093379632</c:v>
                </c:pt>
                <c:pt idx="870">
                  <c:v>43936.541641412034</c:v>
                </c:pt>
                <c:pt idx="871">
                  <c:v>43936.606189988423</c:v>
                </c:pt>
                <c:pt idx="872">
                  <c:v>43936.670738645837</c:v>
                </c:pt>
                <c:pt idx="873">
                  <c:v>43936.735287557873</c:v>
                </c:pt>
                <c:pt idx="874">
                  <c:v>43936.799836550927</c:v>
                </c:pt>
                <c:pt idx="875">
                  <c:v>43936.864385937501</c:v>
                </c:pt>
                <c:pt idx="876">
                  <c:v>43936.928935208336</c:v>
                </c:pt>
                <c:pt idx="877">
                  <c:v>43936.993484606479</c:v>
                </c:pt>
                <c:pt idx="878">
                  <c:v>43937.05803414352</c:v>
                </c:pt>
                <c:pt idx="879">
                  <c:v>43937.122583692129</c:v>
                </c:pt>
                <c:pt idx="880">
                  <c:v>43937.18713337963</c:v>
                </c:pt>
                <c:pt idx="881">
                  <c:v>43937.251683148148</c:v>
                </c:pt>
                <c:pt idx="882">
                  <c:v>43937.316232986108</c:v>
                </c:pt>
                <c:pt idx="883">
                  <c:v>43937.380782881941</c:v>
                </c:pt>
                <c:pt idx="884">
                  <c:v>43937.445332858799</c:v>
                </c:pt>
                <c:pt idx="885">
                  <c:v>43937.509882858794</c:v>
                </c:pt>
                <c:pt idx="886">
                  <c:v>43937.574433773145</c:v>
                </c:pt>
                <c:pt idx="887">
                  <c:v>43937.638983946759</c:v>
                </c:pt>
                <c:pt idx="888">
                  <c:v>43937.703534085646</c:v>
                </c:pt>
                <c:pt idx="889">
                  <c:v>43937.768084270836</c:v>
                </c:pt>
                <c:pt idx="890">
                  <c:v>43937.83263449074</c:v>
                </c:pt>
                <c:pt idx="891">
                  <c:v>43937.897184606481</c:v>
                </c:pt>
                <c:pt idx="892">
                  <c:v>43937.961734710647</c:v>
                </c:pt>
                <c:pt idx="893">
                  <c:v>43938.026284814812</c:v>
                </c:pt>
                <c:pt idx="894">
                  <c:v>43938.090834895833</c:v>
                </c:pt>
                <c:pt idx="895">
                  <c:v>43938.155384930556</c:v>
                </c:pt>
                <c:pt idx="896">
                  <c:v>43938.219934895831</c:v>
                </c:pt>
                <c:pt idx="897">
                  <c:v>43938.28448480324</c:v>
                </c:pt>
                <c:pt idx="898">
                  <c:v>43938.349034629631</c:v>
                </c:pt>
                <c:pt idx="899">
                  <c:v>43938.413584374997</c:v>
                </c:pt>
                <c:pt idx="900">
                  <c:v>43938.478134016201</c:v>
                </c:pt>
                <c:pt idx="901">
                  <c:v>43938.542683564818</c:v>
                </c:pt>
                <c:pt idx="902">
                  <c:v>43938.607233136572</c:v>
                </c:pt>
                <c:pt idx="903">
                  <c:v>43938.671782534722</c:v>
                </c:pt>
                <c:pt idx="904">
                  <c:v>43938.736331828703</c:v>
                </c:pt>
                <c:pt idx="905">
                  <c:v>43938.800880937502</c:v>
                </c:pt>
                <c:pt idx="906">
                  <c:v>43938.865429965277</c:v>
                </c:pt>
                <c:pt idx="907">
                  <c:v>43938.929978796295</c:v>
                </c:pt>
                <c:pt idx="908">
                  <c:v>43938.994527546296</c:v>
                </c:pt>
                <c:pt idx="909">
                  <c:v>43939.059076064812</c:v>
                </c:pt>
                <c:pt idx="910">
                  <c:v>43939.123624375003</c:v>
                </c:pt>
                <c:pt idx="911">
                  <c:v>43939.188172592592</c:v>
                </c:pt>
                <c:pt idx="912">
                  <c:v>43939.252720185184</c:v>
                </c:pt>
                <c:pt idx="913">
                  <c:v>43939.317267939812</c:v>
                </c:pt>
                <c:pt idx="914">
                  <c:v>43939.381815520836</c:v>
                </c:pt>
                <c:pt idx="915">
                  <c:v>43939.446362824077</c:v>
                </c:pt>
                <c:pt idx="916">
                  <c:v>43939.510909930555</c:v>
                </c:pt>
                <c:pt idx="917">
                  <c:v>43939.575456481478</c:v>
                </c:pt>
                <c:pt idx="918">
                  <c:v>43939.640003125001</c:v>
                </c:pt>
                <c:pt idx="919">
                  <c:v>43939.704549513888</c:v>
                </c:pt>
                <c:pt idx="920">
                  <c:v>43939.769095682874</c:v>
                </c:pt>
                <c:pt idx="921">
                  <c:v>43939.833641562502</c:v>
                </c:pt>
                <c:pt idx="922">
                  <c:v>43939.898187175924</c:v>
                </c:pt>
                <c:pt idx="923">
                  <c:v>43939.962732488428</c:v>
                </c:pt>
                <c:pt idx="924">
                  <c:v>43940.027277604167</c:v>
                </c:pt>
                <c:pt idx="925">
                  <c:v>43940.091822326387</c:v>
                </c:pt>
                <c:pt idx="926">
                  <c:v>43940.156366550924</c:v>
                </c:pt>
                <c:pt idx="927">
                  <c:v>43940.220910636577</c:v>
                </c:pt>
                <c:pt idx="928">
                  <c:v>43940.285454421297</c:v>
                </c:pt>
                <c:pt idx="929">
                  <c:v>43940.34999790509</c:v>
                </c:pt>
                <c:pt idx="930">
                  <c:v>43940.414541018516</c:v>
                </c:pt>
                <c:pt idx="931">
                  <c:v>43940.479084189814</c:v>
                </c:pt>
                <c:pt idx="932">
                  <c:v>43940.543626782404</c:v>
                </c:pt>
                <c:pt idx="933">
                  <c:v>43940.608169016203</c:v>
                </c:pt>
                <c:pt idx="934">
                  <c:v>43940.672710891202</c:v>
                </c:pt>
                <c:pt idx="935">
                  <c:v>43940.73725229167</c:v>
                </c:pt>
                <c:pt idx="936">
                  <c:v>43940.801793437502</c:v>
                </c:pt>
                <c:pt idx="937">
                  <c:v>43940.866334247687</c:v>
                </c:pt>
                <c:pt idx="938">
                  <c:v>43940.930874652775</c:v>
                </c:pt>
                <c:pt idx="939">
                  <c:v>43940.995414722223</c:v>
                </c:pt>
                <c:pt idx="940">
                  <c:v>43941.059954432872</c:v>
                </c:pt>
                <c:pt idx="941">
                  <c:v>43941.124493761577</c:v>
                </c:pt>
                <c:pt idx="942">
                  <c:v>43941.189032650465</c:v>
                </c:pt>
                <c:pt idx="943">
                  <c:v>43941.25357119213</c:v>
                </c:pt>
                <c:pt idx="944">
                  <c:v>43941.31810945602</c:v>
                </c:pt>
                <c:pt idx="945">
                  <c:v>43941.382647245373</c:v>
                </c:pt>
                <c:pt idx="946">
                  <c:v>43941.447184745368</c:v>
                </c:pt>
                <c:pt idx="947">
                  <c:v>43941.511721435185</c:v>
                </c:pt>
                <c:pt idx="948">
                  <c:v>43941.576257997687</c:v>
                </c:pt>
                <c:pt idx="949">
                  <c:v>43941.640794074076</c:v>
                </c:pt>
                <c:pt idx="950">
                  <c:v>43941.705329965276</c:v>
                </c:pt>
                <c:pt idx="951">
                  <c:v>43941.769865324073</c:v>
                </c:pt>
                <c:pt idx="952">
                  <c:v>43941.834400243053</c:v>
                </c:pt>
                <c:pt idx="953">
                  <c:v>43941.898934745368</c:v>
                </c:pt>
                <c:pt idx="954">
                  <c:v>43941.96346885417</c:v>
                </c:pt>
                <c:pt idx="955">
                  <c:v>43942.028002488427</c:v>
                </c:pt>
                <c:pt idx="956">
                  <c:v>43942.092535763892</c:v>
                </c:pt>
                <c:pt idx="957">
                  <c:v>43942.157068564811</c:v>
                </c:pt>
                <c:pt idx="958">
                  <c:v>43942.221600983794</c:v>
                </c:pt>
                <c:pt idx="959">
                  <c:v>43942.286133009256</c:v>
                </c:pt>
                <c:pt idx="960">
                  <c:v>43942.350664537036</c:v>
                </c:pt>
                <c:pt idx="961">
                  <c:v>43942.415195671296</c:v>
                </c:pt>
                <c:pt idx="962">
                  <c:v>43942.479726423611</c:v>
                </c:pt>
                <c:pt idx="963">
                  <c:v>43942.544256701389</c:v>
                </c:pt>
                <c:pt idx="964">
                  <c:v>43942.608786562501</c:v>
                </c:pt>
                <c:pt idx="965">
                  <c:v>43942.673315995373</c:v>
                </c:pt>
                <c:pt idx="966">
                  <c:v>43942.73784494213</c:v>
                </c:pt>
                <c:pt idx="967">
                  <c:v>43942.802372731479</c:v>
                </c:pt>
                <c:pt idx="968">
                  <c:v>43942.866900821762</c:v>
                </c:pt>
                <c:pt idx="969">
                  <c:v>43942.93142847222</c:v>
                </c:pt>
                <c:pt idx="970">
                  <c:v>43942.995955694445</c:v>
                </c:pt>
                <c:pt idx="971">
                  <c:v>43943.060482511573</c:v>
                </c:pt>
                <c:pt idx="972">
                  <c:v>43943.12500886574</c:v>
                </c:pt>
                <c:pt idx="973">
                  <c:v>43943.189534791665</c:v>
                </c:pt>
                <c:pt idx="974">
                  <c:v>43943.254060254629</c:v>
                </c:pt>
                <c:pt idx="975">
                  <c:v>43943.318585347224</c:v>
                </c:pt>
                <c:pt idx="976">
                  <c:v>43943.38310994213</c:v>
                </c:pt>
                <c:pt idx="977">
                  <c:v>43943.447634131946</c:v>
                </c:pt>
                <c:pt idx="978">
                  <c:v>43943.512156273151</c:v>
                </c:pt>
                <c:pt idx="979">
                  <c:v>43943.576679502316</c:v>
                </c:pt>
                <c:pt idx="980">
                  <c:v>43943.641202326391</c:v>
                </c:pt>
                <c:pt idx="981">
                  <c:v>43943.705724687497</c:v>
                </c:pt>
                <c:pt idx="982">
                  <c:v>43943.770246585649</c:v>
                </c:pt>
                <c:pt idx="983">
                  <c:v>43943.834768078705</c:v>
                </c:pt>
                <c:pt idx="984">
                  <c:v>43943.899289421293</c:v>
                </c:pt>
                <c:pt idx="985">
                  <c:v>43943.963810127316</c:v>
                </c:pt>
                <c:pt idx="986">
                  <c:v>43944.028330439818</c:v>
                </c:pt>
                <c:pt idx="987">
                  <c:v>43944.092850266206</c:v>
                </c:pt>
                <c:pt idx="988">
                  <c:v>43944.157369699074</c:v>
                </c:pt>
                <c:pt idx="989">
                  <c:v>43944.221888726854</c:v>
                </c:pt>
                <c:pt idx="990">
                  <c:v>43944.286407326392</c:v>
                </c:pt>
                <c:pt idx="991">
                  <c:v>43944.350925520834</c:v>
                </c:pt>
                <c:pt idx="992">
                  <c:v>43944.415443321763</c:v>
                </c:pt>
                <c:pt idx="993">
                  <c:v>43944.479960543984</c:v>
                </c:pt>
                <c:pt idx="994">
                  <c:v>43944.544477488424</c:v>
                </c:pt>
                <c:pt idx="995">
                  <c:v>43944.608994016206</c:v>
                </c:pt>
                <c:pt idx="996">
                  <c:v>43944.673510243054</c:v>
                </c:pt>
                <c:pt idx="997">
                  <c:v>43944.738026006948</c:v>
                </c:pt>
                <c:pt idx="998">
                  <c:v>43944.802541354169</c:v>
                </c:pt>
                <c:pt idx="999">
                  <c:v>43944.867056284726</c:v>
                </c:pt>
                <c:pt idx="1000">
                  <c:v>43944.931570821762</c:v>
                </c:pt>
                <c:pt idx="1001">
                  <c:v>43944.996085300925</c:v>
                </c:pt>
                <c:pt idx="1002">
                  <c:v>43945.060599085649</c:v>
                </c:pt>
                <c:pt idx="1003">
                  <c:v>43945.125112534719</c:v>
                </c:pt>
                <c:pt idx="1004">
                  <c:v>43945.189625543979</c:v>
                </c:pt>
                <c:pt idx="1005">
                  <c:v>43945.254138171294</c:v>
                </c:pt>
                <c:pt idx="1006">
                  <c:v>43945.318650416666</c:v>
                </c:pt>
                <c:pt idx="1007">
                  <c:v>43945.383162280094</c:v>
                </c:pt>
                <c:pt idx="1008">
                  <c:v>43945.447673344905</c:v>
                </c:pt>
                <c:pt idx="1009">
                  <c:v>43945.512184444444</c:v>
                </c:pt>
                <c:pt idx="1010">
                  <c:v>43945.576695162039</c:v>
                </c:pt>
                <c:pt idx="1011">
                  <c:v>43945.641205509259</c:v>
                </c:pt>
                <c:pt idx="1012">
                  <c:v>43945.70571548611</c:v>
                </c:pt>
                <c:pt idx="1013">
                  <c:v>43945.770225486114</c:v>
                </c:pt>
                <c:pt idx="1014">
                  <c:v>43945.834734849537</c:v>
                </c:pt>
                <c:pt idx="1015">
                  <c:v>43945.899243877313</c:v>
                </c:pt>
                <c:pt idx="1016">
                  <c:v>43945.963752523145</c:v>
                </c:pt>
                <c:pt idx="1017">
                  <c:v>43946.02826082176</c:v>
                </c:pt>
                <c:pt idx="1018">
                  <c:v>43946.09276842593</c:v>
                </c:pt>
                <c:pt idx="1019">
                  <c:v>43946.157275949074</c:v>
                </c:pt>
                <c:pt idx="1020">
                  <c:v>43946.221783125002</c:v>
                </c:pt>
                <c:pt idx="1021">
                  <c:v>43946.286289953707</c:v>
                </c:pt>
                <c:pt idx="1022">
                  <c:v>43946.350796435188</c:v>
                </c:pt>
                <c:pt idx="1023">
                  <c:v>43946.415302037036</c:v>
                </c:pt>
                <c:pt idx="1024">
                  <c:v>43946.479807812502</c:v>
                </c:pt>
                <c:pt idx="1025">
                  <c:v>43946.544313252314</c:v>
                </c:pt>
                <c:pt idx="1026">
                  <c:v>43946.608818321758</c:v>
                </c:pt>
                <c:pt idx="1027">
                  <c:v>43946.673323090276</c:v>
                </c:pt>
                <c:pt idx="1028">
                  <c:v>43946.737827511577</c:v>
                </c:pt>
                <c:pt idx="1029">
                  <c:v>43946.802331932871</c:v>
                </c:pt>
                <c:pt idx="1030">
                  <c:v>43946.866835694447</c:v>
                </c:pt>
                <c:pt idx="1031">
                  <c:v>43946.931339143521</c:v>
                </c:pt>
                <c:pt idx="1032">
                  <c:v>43946.995842256947</c:v>
                </c:pt>
                <c:pt idx="1033">
                  <c:v>43947.060345046295</c:v>
                </c:pt>
                <c:pt idx="1034">
                  <c:v>43947.124847523148</c:v>
                </c:pt>
                <c:pt idx="1035">
                  <c:v>43947.189349664353</c:v>
                </c:pt>
                <c:pt idx="1036">
                  <c:v>43947.253851504633</c:v>
                </c:pt>
                <c:pt idx="1037">
                  <c:v>43947.318353020833</c:v>
                </c:pt>
                <c:pt idx="1038">
                  <c:v>43947.382854224539</c:v>
                </c:pt>
                <c:pt idx="1039">
                  <c:v>43947.447354791664</c:v>
                </c:pt>
                <c:pt idx="1040">
                  <c:v>43947.511855173609</c:v>
                </c:pt>
                <c:pt idx="1041">
                  <c:v>43947.576355370373</c:v>
                </c:pt>
                <c:pt idx="1042">
                  <c:v>43947.640855254627</c:v>
                </c:pt>
                <c:pt idx="1043">
                  <c:v>43947.705354826387</c:v>
                </c:pt>
                <c:pt idx="1044">
                  <c:v>43947.769854085651</c:v>
                </c:pt>
                <c:pt idx="1045">
                  <c:v>43947.834353055558</c:v>
                </c:pt>
                <c:pt idx="1046">
                  <c:v>43947.898851724538</c:v>
                </c:pt>
                <c:pt idx="1047">
                  <c:v>43947.963350034719</c:v>
                </c:pt>
                <c:pt idx="1048">
                  <c:v>43948.027848043981</c:v>
                </c:pt>
                <c:pt idx="1049">
                  <c:v>43948.092345798614</c:v>
                </c:pt>
                <c:pt idx="1050">
                  <c:v>43948.15684314815</c:v>
                </c:pt>
                <c:pt idx="1051">
                  <c:v>43948.221340254633</c:v>
                </c:pt>
                <c:pt idx="1052">
                  <c:v>43948.285837060183</c:v>
                </c:pt>
                <c:pt idx="1053">
                  <c:v>43948.350333576389</c:v>
                </c:pt>
                <c:pt idx="1054">
                  <c:v>43948.414829803238</c:v>
                </c:pt>
                <c:pt idx="1055">
                  <c:v>43948.479325740744</c:v>
                </c:pt>
                <c:pt idx="1056">
                  <c:v>43948.543821203704</c:v>
                </c:pt>
                <c:pt idx="1057">
                  <c:v>43948.608316597223</c:v>
                </c:pt>
                <c:pt idx="1058">
                  <c:v>43948.672811701392</c:v>
                </c:pt>
                <c:pt idx="1059">
                  <c:v>43948.737306527779</c:v>
                </c:pt>
                <c:pt idx="1060">
                  <c:v>43948.80180108796</c:v>
                </c:pt>
                <c:pt idx="1061">
                  <c:v>43948.866295358799</c:v>
                </c:pt>
                <c:pt idx="1062">
                  <c:v>43948.930789351849</c:v>
                </c:pt>
                <c:pt idx="1063">
                  <c:v>43948.995283078701</c:v>
                </c:pt>
                <c:pt idx="1064">
                  <c:v>43949.059776041664</c:v>
                </c:pt>
                <c:pt idx="1065">
                  <c:v>43949.124269143518</c:v>
                </c:pt>
                <c:pt idx="1066">
                  <c:v>43949.188761967591</c:v>
                </c:pt>
                <c:pt idx="1067">
                  <c:v>43949.253254525465</c:v>
                </c:pt>
                <c:pt idx="1068">
                  <c:v>43949.317746851855</c:v>
                </c:pt>
                <c:pt idx="1069">
                  <c:v>43949.382238842591</c:v>
                </c:pt>
                <c:pt idx="1070">
                  <c:v>43949.446730625001</c:v>
                </c:pt>
                <c:pt idx="1071">
                  <c:v>43949.511222141206</c:v>
                </c:pt>
                <c:pt idx="1072">
                  <c:v>43949.575713321756</c:v>
                </c:pt>
                <c:pt idx="1073">
                  <c:v>43949.640203761577</c:v>
                </c:pt>
                <c:pt idx="1074">
                  <c:v>43949.704694537038</c:v>
                </c:pt>
                <c:pt idx="1075">
                  <c:v>43949.769184942132</c:v>
                </c:pt>
                <c:pt idx="1076">
                  <c:v>43949.833675208334</c:v>
                </c:pt>
                <c:pt idx="1077">
                  <c:v>43949.898164872684</c:v>
                </c:pt>
                <c:pt idx="1078">
                  <c:v>43949.962654618059</c:v>
                </c:pt>
                <c:pt idx="1079">
                  <c:v>43950.0271440625</c:v>
                </c:pt>
                <c:pt idx="1080">
                  <c:v>43950.091633263888</c:v>
                </c:pt>
                <c:pt idx="1081">
                  <c:v>43950.156122222223</c:v>
                </c:pt>
                <c:pt idx="1082">
                  <c:v>43950.220610925928</c:v>
                </c:pt>
                <c:pt idx="1083">
                  <c:v>43950.285099351851</c:v>
                </c:pt>
                <c:pt idx="1084">
                  <c:v>43950.349587581019</c:v>
                </c:pt>
                <c:pt idx="1085">
                  <c:v>43950.414075578701</c:v>
                </c:pt>
                <c:pt idx="1086">
                  <c:v>43950.478563344906</c:v>
                </c:pt>
                <c:pt idx="1087">
                  <c:v>43950.543050879627</c:v>
                </c:pt>
                <c:pt idx="1088">
                  <c:v>43950.607538171294</c:v>
                </c:pt>
                <c:pt idx="1089">
                  <c:v>43950.67202528935</c:v>
                </c:pt>
                <c:pt idx="1090">
                  <c:v>43950.736512129632</c:v>
                </c:pt>
                <c:pt idx="1091">
                  <c:v>43950.80099880787</c:v>
                </c:pt>
                <c:pt idx="1092">
                  <c:v>43950.865485254631</c:v>
                </c:pt>
                <c:pt idx="1093">
                  <c:v>43950.929971412035</c:v>
                </c:pt>
                <c:pt idx="1094">
                  <c:v>43950.994457384259</c:v>
                </c:pt>
                <c:pt idx="1095">
                  <c:v>43951.058943136573</c:v>
                </c:pt>
                <c:pt idx="1096">
                  <c:v>43951.123428715277</c:v>
                </c:pt>
                <c:pt idx="1097">
                  <c:v>43951.187913993053</c:v>
                </c:pt>
                <c:pt idx="1098">
                  <c:v>43951.252399143516</c:v>
                </c:pt>
                <c:pt idx="1099">
                  <c:v>43951.316884050924</c:v>
                </c:pt>
                <c:pt idx="1100">
                  <c:v>43951.381368692128</c:v>
                </c:pt>
                <c:pt idx="1101">
                  <c:v>43951.445853171295</c:v>
                </c:pt>
                <c:pt idx="1102">
                  <c:v>43951.510337453707</c:v>
                </c:pt>
                <c:pt idx="1103">
                  <c:v>43951.574821516202</c:v>
                </c:pt>
                <c:pt idx="1104">
                  <c:v>43951.639305381941</c:v>
                </c:pt>
                <c:pt idx="1105">
                  <c:v>43951.703789039355</c:v>
                </c:pt>
                <c:pt idx="1106">
                  <c:v>43951.768272499998</c:v>
                </c:pt>
                <c:pt idx="1107">
                  <c:v>43951.832755752315</c:v>
                </c:pt>
                <c:pt idx="1108">
                  <c:v>43951.897239398146</c:v>
                </c:pt>
                <c:pt idx="1109">
                  <c:v>43951.961722314816</c:v>
                </c:pt>
                <c:pt idx="1110">
                  <c:v>43952.026205023147</c:v>
                </c:pt>
                <c:pt idx="1111">
                  <c:v>43952.090687546297</c:v>
                </c:pt>
                <c:pt idx="1112">
                  <c:v>43952.155169861115</c:v>
                </c:pt>
                <c:pt idx="1113">
                  <c:v>43952.219652025466</c:v>
                </c:pt>
                <c:pt idx="1114">
                  <c:v>43952.284133935187</c:v>
                </c:pt>
                <c:pt idx="1115">
                  <c:v>43952.348615717594</c:v>
                </c:pt>
                <c:pt idx="1116">
                  <c:v>43952.413097245371</c:v>
                </c:pt>
                <c:pt idx="1117">
                  <c:v>43952.477578611113</c:v>
                </c:pt>
                <c:pt idx="1118">
                  <c:v>43952.542059872685</c:v>
                </c:pt>
                <c:pt idx="1119">
                  <c:v>43952.606540891204</c:v>
                </c:pt>
                <c:pt idx="1120">
                  <c:v>43952.671021724535</c:v>
                </c:pt>
                <c:pt idx="1121">
                  <c:v>43952.735502372685</c:v>
                </c:pt>
                <c:pt idx="1122">
                  <c:v>43952.799982835648</c:v>
                </c:pt>
                <c:pt idx="1123">
                  <c:v>43952.864463124999</c:v>
                </c:pt>
                <c:pt idx="1124">
                  <c:v>43952.92894322917</c:v>
                </c:pt>
                <c:pt idx="1125">
                  <c:v>43952.993423159722</c:v>
                </c:pt>
                <c:pt idx="1126">
                  <c:v>43953.057902905093</c:v>
                </c:pt>
                <c:pt idx="1127">
                  <c:v>43953.122382488429</c:v>
                </c:pt>
                <c:pt idx="1128">
                  <c:v>43953.186861886577</c:v>
                </c:pt>
                <c:pt idx="1129">
                  <c:v>43953.251341111114</c:v>
                </c:pt>
                <c:pt idx="1130">
                  <c:v>43953.315820162039</c:v>
                </c:pt>
                <c:pt idx="1131">
                  <c:v>43953.380299039352</c:v>
                </c:pt>
                <c:pt idx="1132">
                  <c:v>43953.444777743054</c:v>
                </c:pt>
                <c:pt idx="1133">
                  <c:v>43953.509256886573</c:v>
                </c:pt>
                <c:pt idx="1134">
                  <c:v>43953.573735370373</c:v>
                </c:pt>
                <c:pt idx="1135">
                  <c:v>43953.638213680555</c:v>
                </c:pt>
                <c:pt idx="1136">
                  <c:v>43953.702691863429</c:v>
                </c:pt>
                <c:pt idx="1137">
                  <c:v>43953.767169826388</c:v>
                </c:pt>
                <c:pt idx="1138">
                  <c:v>43953.83164733796</c:v>
                </c:pt>
                <c:pt idx="1139">
                  <c:v>43953.896124965278</c:v>
                </c:pt>
                <c:pt idx="1140">
                  <c:v>43953.960602430554</c:v>
                </c:pt>
                <c:pt idx="1141">
                  <c:v>43954.025079733794</c:v>
                </c:pt>
                <c:pt idx="1142">
                  <c:v>43954.089556874998</c:v>
                </c:pt>
                <c:pt idx="1143">
                  <c:v>43954.154033865743</c:v>
                </c:pt>
                <c:pt idx="1144">
                  <c:v>43954.218510706021</c:v>
                </c:pt>
                <c:pt idx="1145">
                  <c:v>43954.282987384257</c:v>
                </c:pt>
                <c:pt idx="1146">
                  <c:v>43954.34746391204</c:v>
                </c:pt>
                <c:pt idx="1147">
                  <c:v>43954.411940289348</c:v>
                </c:pt>
                <c:pt idx="1148">
                  <c:v>43954.476416504629</c:v>
                </c:pt>
                <c:pt idx="1149">
                  <c:v>43954.540893101854</c:v>
                </c:pt>
                <c:pt idx="1150">
                  <c:v>43954.605369039353</c:v>
                </c:pt>
                <c:pt idx="1151">
                  <c:v>43954.669844814816</c:v>
                </c:pt>
                <c:pt idx="1152">
                  <c:v>43954.734320451389</c:v>
                </c:pt>
                <c:pt idx="1153">
                  <c:v>43954.798795937502</c:v>
                </c:pt>
                <c:pt idx="1154">
                  <c:v>43954.863271284725</c:v>
                </c:pt>
                <c:pt idx="1155">
                  <c:v>43954.927746469904</c:v>
                </c:pt>
                <c:pt idx="1156">
                  <c:v>43954.992221493056</c:v>
                </c:pt>
                <c:pt idx="1157">
                  <c:v>43955.056696400461</c:v>
                </c:pt>
                <c:pt idx="1158">
                  <c:v>43955.121171180559</c:v>
                </c:pt>
                <c:pt idx="1159">
                  <c:v>43955.185645787038</c:v>
                </c:pt>
                <c:pt idx="1160">
                  <c:v>43955.250120231482</c:v>
                </c:pt>
                <c:pt idx="1161">
                  <c:v>43955.314594560186</c:v>
                </c:pt>
                <c:pt idx="1162">
                  <c:v>43955.379068738424</c:v>
                </c:pt>
                <c:pt idx="1163">
                  <c:v>43955.443542789355</c:v>
                </c:pt>
                <c:pt idx="1164">
                  <c:v>43955.508017164349</c:v>
                </c:pt>
                <c:pt idx="1165">
                  <c:v>43955.572490914354</c:v>
                </c:pt>
                <c:pt idx="1166">
                  <c:v>43955.636964537036</c:v>
                </c:pt>
                <c:pt idx="1167">
                  <c:v>43955.701438009259</c:v>
                </c:pt>
                <c:pt idx="1168">
                  <c:v>43955.765912002316</c:v>
                </c:pt>
                <c:pt idx="1169">
                  <c:v>43955.830385300927</c:v>
                </c:pt>
                <c:pt idx="1170">
                  <c:v>43955.894858449072</c:v>
                </c:pt>
                <c:pt idx="1171">
                  <c:v>43955.959331446757</c:v>
                </c:pt>
                <c:pt idx="1172">
                  <c:v>43956.023804328703</c:v>
                </c:pt>
                <c:pt idx="1173">
                  <c:v>43956.088277037037</c:v>
                </c:pt>
                <c:pt idx="1174">
                  <c:v>43956.152749675923</c:v>
                </c:pt>
                <c:pt idx="1175">
                  <c:v>43956.21722215278</c:v>
                </c:pt>
                <c:pt idx="1176">
                  <c:v>43956.281694456018</c:v>
                </c:pt>
                <c:pt idx="1177">
                  <c:v>43956.346166701391</c:v>
                </c:pt>
                <c:pt idx="1178">
                  <c:v>43956.41063875</c:v>
                </c:pt>
                <c:pt idx="1179">
                  <c:v>43956.475110729167</c:v>
                </c:pt>
                <c:pt idx="1180">
                  <c:v>43956.539582824073</c:v>
                </c:pt>
                <c:pt idx="1181">
                  <c:v>43956.604054618052</c:v>
                </c:pt>
                <c:pt idx="1182">
                  <c:v>43956.668526238427</c:v>
                </c:pt>
                <c:pt idx="1183">
                  <c:v>43956.732997743056</c:v>
                </c:pt>
                <c:pt idx="1184">
                  <c:v>43956.797469097219</c:v>
                </c:pt>
                <c:pt idx="1185">
                  <c:v>43956.86194033565</c:v>
                </c:pt>
                <c:pt idx="1186">
                  <c:v>43956.926411469911</c:v>
                </c:pt>
                <c:pt idx="1187">
                  <c:v>43956.99088247685</c:v>
                </c:pt>
                <c:pt idx="1188">
                  <c:v>43957.055353356482</c:v>
                </c:pt>
                <c:pt idx="1189">
                  <c:v>43957.119824120367</c:v>
                </c:pt>
                <c:pt idx="1190">
                  <c:v>43957.184294780091</c:v>
                </c:pt>
                <c:pt idx="1191">
                  <c:v>43957.248765300923</c:v>
                </c:pt>
                <c:pt idx="1192">
                  <c:v>43957.313235694448</c:v>
                </c:pt>
                <c:pt idx="1193">
                  <c:v>43957.377705960651</c:v>
                </c:pt>
                <c:pt idx="1194">
                  <c:v>43957.442176122684</c:v>
                </c:pt>
                <c:pt idx="1195">
                  <c:v>43957.50664615741</c:v>
                </c:pt>
                <c:pt idx="1196">
                  <c:v>43957.571116064813</c:v>
                </c:pt>
                <c:pt idx="1197">
                  <c:v>43957.635585868054</c:v>
                </c:pt>
                <c:pt idx="1198">
                  <c:v>43957.70005550926</c:v>
                </c:pt>
                <c:pt idx="1199">
                  <c:v>43957.764524525461</c:v>
                </c:pt>
                <c:pt idx="1200">
                  <c:v>43957.828993912037</c:v>
                </c:pt>
                <c:pt idx="1201">
                  <c:v>43957.893463321758</c:v>
                </c:pt>
                <c:pt idx="1202">
                  <c:v>43957.957932534722</c:v>
                </c:pt>
                <c:pt idx="1203">
                  <c:v>43958.022401527778</c:v>
                </c:pt>
                <c:pt idx="1204">
                  <c:v>43958.08687042824</c:v>
                </c:pt>
                <c:pt idx="1205">
                  <c:v>43958.151339270837</c:v>
                </c:pt>
                <c:pt idx="1206">
                  <c:v>43958.215807893517</c:v>
                </c:pt>
                <c:pt idx="1207">
                  <c:v>43958.280276446756</c:v>
                </c:pt>
                <c:pt idx="1208">
                  <c:v>43958.344744918984</c:v>
                </c:pt>
                <c:pt idx="1209">
                  <c:v>43958.409213206018</c:v>
                </c:pt>
                <c:pt idx="1210">
                  <c:v>43958.473681400465</c:v>
                </c:pt>
                <c:pt idx="1211">
                  <c:v>43958.538149479165</c:v>
                </c:pt>
                <c:pt idx="1212">
                  <c:v>43958.602617442128</c:v>
                </c:pt>
                <c:pt idx="1213">
                  <c:v>43958.667085243054</c:v>
                </c:pt>
                <c:pt idx="1214">
                  <c:v>43958.731552951387</c:v>
                </c:pt>
                <c:pt idx="1215">
                  <c:v>43958.79602050926</c:v>
                </c:pt>
                <c:pt idx="1216">
                  <c:v>43958.86048797454</c:v>
                </c:pt>
                <c:pt idx="1217">
                  <c:v>43958.924955324073</c:v>
                </c:pt>
                <c:pt idx="1218">
                  <c:v>43958.989422557868</c:v>
                </c:pt>
                <c:pt idx="1219">
                  <c:v>43959.053889664348</c:v>
                </c:pt>
                <c:pt idx="1220">
                  <c:v>43959.11835665509</c:v>
                </c:pt>
                <c:pt idx="1221">
                  <c:v>43959.182823958334</c:v>
                </c:pt>
                <c:pt idx="1222">
                  <c:v>43959.247290763888</c:v>
                </c:pt>
                <c:pt idx="1223">
                  <c:v>43959.311757465279</c:v>
                </c:pt>
                <c:pt idx="1224">
                  <c:v>43959.3762240625</c:v>
                </c:pt>
                <c:pt idx="1225">
                  <c:v>43959.440690509262</c:v>
                </c:pt>
                <c:pt idx="1226">
                  <c:v>43959.505156886575</c:v>
                </c:pt>
                <c:pt idx="1227">
                  <c:v>43959.569623090276</c:v>
                </c:pt>
                <c:pt idx="1228">
                  <c:v>43959.63408920139</c:v>
                </c:pt>
                <c:pt idx="1229">
                  <c:v>43959.698555254632</c:v>
                </c:pt>
                <c:pt idx="1230">
                  <c:v>43959.763021076389</c:v>
                </c:pt>
                <c:pt idx="1231">
                  <c:v>43959.827486828704</c:v>
                </c:pt>
                <c:pt idx="1232">
                  <c:v>43959.891952500002</c:v>
                </c:pt>
                <c:pt idx="1233">
                  <c:v>43959.956417986112</c:v>
                </c:pt>
                <c:pt idx="1234">
                  <c:v>43960.020883437501</c:v>
                </c:pt>
                <c:pt idx="1235">
                  <c:v>43960.085348703702</c:v>
                </c:pt>
                <c:pt idx="1236">
                  <c:v>43960.149813819444</c:v>
                </c:pt>
                <c:pt idx="1237">
                  <c:v>43960.214278854168</c:v>
                </c:pt>
                <c:pt idx="1238">
                  <c:v>43960.278743773146</c:v>
                </c:pt>
                <c:pt idx="1239">
                  <c:v>43960.34320855324</c:v>
                </c:pt>
                <c:pt idx="1240">
                  <c:v>43960.407673483794</c:v>
                </c:pt>
                <c:pt idx="1241">
                  <c:v>43960.472138101853</c:v>
                </c:pt>
                <c:pt idx="1242">
                  <c:v>43960.536602604167</c:v>
                </c:pt>
                <c:pt idx="1243">
                  <c:v>43960.601067013886</c:v>
                </c:pt>
                <c:pt idx="1244">
                  <c:v>43960.665531273145</c:v>
                </c:pt>
                <c:pt idx="1245">
                  <c:v>43960.72999540509</c:v>
                </c:pt>
                <c:pt idx="1246">
                  <c:v>43960.794459432873</c:v>
                </c:pt>
                <c:pt idx="1247">
                  <c:v>43960.85892337963</c:v>
                </c:pt>
                <c:pt idx="1248">
                  <c:v>43960.923387129631</c:v>
                </c:pt>
                <c:pt idx="1249">
                  <c:v>43960.987850833335</c:v>
                </c:pt>
                <c:pt idx="1250">
                  <c:v>43961.052314305554</c:v>
                </c:pt>
                <c:pt idx="1251">
                  <c:v>43961.116777708332</c:v>
                </c:pt>
                <c:pt idx="1252">
                  <c:v>43961.181240972219</c:v>
                </c:pt>
                <c:pt idx="1253">
                  <c:v>43961.245704108798</c:v>
                </c:pt>
                <c:pt idx="1254">
                  <c:v>43961.310167118056</c:v>
                </c:pt>
                <c:pt idx="1255">
                  <c:v>43961.374630011574</c:v>
                </c:pt>
                <c:pt idx="1256">
                  <c:v>43961.439092916669</c:v>
                </c:pt>
                <c:pt idx="1257">
                  <c:v>43961.50355548611</c:v>
                </c:pt>
                <c:pt idx="1258">
                  <c:v>43961.568017951387</c:v>
                </c:pt>
                <c:pt idx="1259">
                  <c:v>43961.63248025463</c:v>
                </c:pt>
                <c:pt idx="1260">
                  <c:v>43961.696942476854</c:v>
                </c:pt>
                <c:pt idx="1261">
                  <c:v>43961.761404456018</c:v>
                </c:pt>
                <c:pt idx="1262">
                  <c:v>43961.825866331019</c:v>
                </c:pt>
                <c:pt idx="1263">
                  <c:v>43961.890328055553</c:v>
                </c:pt>
                <c:pt idx="1264">
                  <c:v>43961.954789629628</c:v>
                </c:pt>
                <c:pt idx="1265">
                  <c:v>43962.019251053243</c:v>
                </c:pt>
                <c:pt idx="1266">
                  <c:v>43962.08371230324</c:v>
                </c:pt>
                <c:pt idx="1267">
                  <c:v>43962.148173379632</c:v>
                </c:pt>
                <c:pt idx="1268">
                  <c:v>43962.21263425926</c:v>
                </c:pt>
                <c:pt idx="1269">
                  <c:v>43962.277094988429</c:v>
                </c:pt>
                <c:pt idx="1270">
                  <c:v>43962.341555590276</c:v>
                </c:pt>
                <c:pt idx="1271">
                  <c:v>43962.406016134257</c:v>
                </c:pt>
                <c:pt idx="1272">
                  <c:v>43962.470476284725</c:v>
                </c:pt>
                <c:pt idx="1273">
                  <c:v>43962.534936249998</c:v>
                </c:pt>
                <c:pt idx="1274">
                  <c:v>43962.599396018515</c:v>
                </c:pt>
                <c:pt idx="1275">
                  <c:v>43962.663855578707</c:v>
                </c:pt>
                <c:pt idx="1276">
                  <c:v>43962.72831539352</c:v>
                </c:pt>
                <c:pt idx="1277">
                  <c:v>43962.792774560185</c:v>
                </c:pt>
                <c:pt idx="1278">
                  <c:v>43962.857233506948</c:v>
                </c:pt>
                <c:pt idx="1279">
                  <c:v>43962.921692233795</c:v>
                </c:pt>
                <c:pt idx="1280">
                  <c:v>43962.986150717596</c:v>
                </c:pt>
                <c:pt idx="1281">
                  <c:v>43963.050608912039</c:v>
                </c:pt>
                <c:pt idx="1282">
                  <c:v>43963.115066886574</c:v>
                </c:pt>
                <c:pt idx="1283">
                  <c:v>43963.179524930558</c:v>
                </c:pt>
                <c:pt idx="1284">
                  <c:v>43963.243982418979</c:v>
                </c:pt>
                <c:pt idx="1285">
                  <c:v>43963.308439629633</c:v>
                </c:pt>
                <c:pt idx="1286">
                  <c:v>43963.372896574074</c:v>
                </c:pt>
                <c:pt idx="1287">
                  <c:v>43963.437353182868</c:v>
                </c:pt>
                <c:pt idx="1288">
                  <c:v>43963.501809490743</c:v>
                </c:pt>
                <c:pt idx="1289">
                  <c:v>43963.566265428242</c:v>
                </c:pt>
                <c:pt idx="1290">
                  <c:v>43963.630721238427</c:v>
                </c:pt>
                <c:pt idx="1291">
                  <c:v>43963.695176516201</c:v>
                </c:pt>
                <c:pt idx="1292">
                  <c:v>43963.759631412038</c:v>
                </c:pt>
                <c:pt idx="1293">
                  <c:v>43963.824085925924</c:v>
                </c:pt>
                <c:pt idx="1294">
                  <c:v>43963.888540034721</c:v>
                </c:pt>
                <c:pt idx="1295">
                  <c:v>43963.952993715277</c:v>
                </c:pt>
                <c:pt idx="1296">
                  <c:v>43964.01744693287</c:v>
                </c:pt>
                <c:pt idx="1297">
                  <c:v>43964.081899756944</c:v>
                </c:pt>
                <c:pt idx="1298">
                  <c:v>43964.14635195602</c:v>
                </c:pt>
                <c:pt idx="1299">
                  <c:v>43964.210803692127</c:v>
                </c:pt>
                <c:pt idx="1300">
                  <c:v>43964.275254907407</c:v>
                </c:pt>
                <c:pt idx="1301">
                  <c:v>43964.339705509257</c:v>
                </c:pt>
                <c:pt idx="1302">
                  <c:v>43964.404155462966</c:v>
                </c:pt>
                <c:pt idx="1303">
                  <c:v>43964.468604687499</c:v>
                </c:pt>
                <c:pt idx="1304">
                  <c:v>43964.533053321757</c:v>
                </c:pt>
                <c:pt idx="1305">
                  <c:v>43964.597501145836</c:v>
                </c:pt>
                <c:pt idx="1306">
                  <c:v>43964.661948148147</c:v>
                </c:pt>
                <c:pt idx="1307">
                  <c:v>43964.726394259262</c:v>
                </c:pt>
                <c:pt idx="1308">
                  <c:v>43964.790839421294</c:v>
                </c:pt>
                <c:pt idx="1309">
                  <c:v>43964.855283634257</c:v>
                </c:pt>
                <c:pt idx="1310">
                  <c:v>43964.919726736109</c:v>
                </c:pt>
                <c:pt idx="1311">
                  <c:v>43964.98416861111</c:v>
                </c:pt>
                <c:pt idx="1312">
                  <c:v>43965.04860923611</c:v>
                </c:pt>
                <c:pt idx="1313">
                  <c:v>43965.113048067127</c:v>
                </c:pt>
                <c:pt idx="1314">
                  <c:v>43965.177485763888</c:v>
                </c:pt>
                <c:pt idx="1315">
                  <c:v>43965.241921724541</c:v>
                </c:pt>
                <c:pt idx="1316">
                  <c:v>43965.306355844907</c:v>
                </c:pt>
                <c:pt idx="1317">
                  <c:v>43965.370787939813</c:v>
                </c:pt>
                <c:pt idx="1318">
                  <c:v>43965.435218206017</c:v>
                </c:pt>
                <c:pt idx="1319">
                  <c:v>43965.499645393516</c:v>
                </c:pt>
                <c:pt idx="1320">
                  <c:v>43965.564069745371</c:v>
                </c:pt>
                <c:pt idx="1321">
                  <c:v>43965.62849072917</c:v>
                </c:pt>
                <c:pt idx="1322">
                  <c:v>43965.692908055556</c:v>
                </c:pt>
                <c:pt idx="1323">
                  <c:v>43965.75732099537</c:v>
                </c:pt>
                <c:pt idx="1324">
                  <c:v>43965.821728842595</c:v>
                </c:pt>
                <c:pt idx="1325">
                  <c:v>43965.886130729166</c:v>
                </c:pt>
                <c:pt idx="1326">
                  <c:v>43965.950525486114</c:v>
                </c:pt>
                <c:pt idx="1327">
                  <c:v>43966.014911458333</c:v>
                </c:pt>
                <c:pt idx="1328">
                  <c:v>43966.0792865162</c:v>
                </c:pt>
                <c:pt idx="1329">
                  <c:v>43966.143647546298</c:v>
                </c:pt>
                <c:pt idx="1330">
                  <c:v>43966.207989803239</c:v>
                </c:pt>
                <c:pt idx="1331">
                  <c:v>43966.27230553241</c:v>
                </c:pt>
                <c:pt idx="1332">
                  <c:v>43966.336580347219</c:v>
                </c:pt>
                <c:pt idx="1333">
                  <c:v>43966.400781249999</c:v>
                </c:pt>
                <c:pt idx="1334">
                  <c:v>43966.464783391202</c:v>
                </c:pt>
                <c:pt idx="1335">
                  <c:v>43969.11504060185</c:v>
                </c:pt>
                <c:pt idx="1336">
                  <c:v>43969.180238321758</c:v>
                </c:pt>
                <c:pt idx="1337">
                  <c:v>43969.245260682874</c:v>
                </c:pt>
                <c:pt idx="1338">
                  <c:v>43969.310210833333</c:v>
                </c:pt>
                <c:pt idx="1339">
                  <c:v>43969.375117962962</c:v>
                </c:pt>
                <c:pt idx="1340">
                  <c:v>43969.439995381945</c:v>
                </c:pt>
                <c:pt idx="1341">
                  <c:v>43969.504850243058</c:v>
                </c:pt>
                <c:pt idx="1342">
                  <c:v>43969.569685555558</c:v>
                </c:pt>
                <c:pt idx="1343">
                  <c:v>43969.634507326387</c:v>
                </c:pt>
                <c:pt idx="1344">
                  <c:v>43969.699315983795</c:v>
                </c:pt>
                <c:pt idx="1345">
                  <c:v>43969.764113101854</c:v>
                </c:pt>
                <c:pt idx="1346">
                  <c:v>43969.828899837965</c:v>
                </c:pt>
                <c:pt idx="1347">
                  <c:v>43969.893676203705</c:v>
                </c:pt>
                <c:pt idx="1348">
                  <c:v>43969.958444652781</c:v>
                </c:pt>
                <c:pt idx="1349">
                  <c:v>43970.023204999998</c:v>
                </c:pt>
                <c:pt idx="1350">
                  <c:v>43970.087957743053</c:v>
                </c:pt>
                <c:pt idx="1351">
                  <c:v>43970.152703171298</c:v>
                </c:pt>
                <c:pt idx="1352">
                  <c:v>43970.217441747685</c:v>
                </c:pt>
                <c:pt idx="1353">
                  <c:v>43970.282173738429</c:v>
                </c:pt>
                <c:pt idx="1354">
                  <c:v>43970.346899525466</c:v>
                </c:pt>
                <c:pt idx="1355">
                  <c:v>43970.411619224535</c:v>
                </c:pt>
                <c:pt idx="1356">
                  <c:v>43970.476333125</c:v>
                </c:pt>
                <c:pt idx="1357">
                  <c:v>43970.541041018521</c:v>
                </c:pt>
                <c:pt idx="1358">
                  <c:v>43970.605743888889</c:v>
                </c:pt>
                <c:pt idx="1359">
                  <c:v>43970.670441516202</c:v>
                </c:pt>
                <c:pt idx="1360">
                  <c:v>43970.735134166665</c:v>
                </c:pt>
                <c:pt idx="1361">
                  <c:v>43970.799821817127</c:v>
                </c:pt>
                <c:pt idx="1362">
                  <c:v>43970.864504606485</c:v>
                </c:pt>
                <c:pt idx="1363">
                  <c:v>43970.929182835651</c:v>
                </c:pt>
                <c:pt idx="1364">
                  <c:v>43970.993856516201</c:v>
                </c:pt>
                <c:pt idx="1365">
                  <c:v>43971.05852583333</c:v>
                </c:pt>
                <c:pt idx="1366">
                  <c:v>43971.123190833336</c:v>
                </c:pt>
                <c:pt idx="1367">
                  <c:v>43971.187851666669</c:v>
                </c:pt>
                <c:pt idx="1368">
                  <c:v>43971.25250855324</c:v>
                </c:pt>
                <c:pt idx="1369">
                  <c:v>43971.317161423613</c:v>
                </c:pt>
                <c:pt idx="1370">
                  <c:v>43971.381810439816</c:v>
                </c:pt>
                <c:pt idx="1371">
                  <c:v>43971.446455694444</c:v>
                </c:pt>
                <c:pt idx="1372">
                  <c:v>43971.511097291666</c:v>
                </c:pt>
                <c:pt idx="1373">
                  <c:v>43971.575734814818</c:v>
                </c:pt>
                <c:pt idx="1374">
                  <c:v>43971.640369363427</c:v>
                </c:pt>
                <c:pt idx="1375">
                  <c:v>43971.705000393522</c:v>
                </c:pt>
                <c:pt idx="1376">
                  <c:v>43971.769628287038</c:v>
                </c:pt>
                <c:pt idx="1377">
                  <c:v>43971.834252986111</c:v>
                </c:pt>
                <c:pt idx="1378">
                  <c:v>43971.898874444443</c:v>
                </c:pt>
                <c:pt idx="1379">
                  <c:v>43971.963492881943</c:v>
                </c:pt>
                <c:pt idx="1380">
                  <c:v>43972.028108321756</c:v>
                </c:pt>
                <c:pt idx="1381">
                  <c:v>43972.092720775465</c:v>
                </c:pt>
                <c:pt idx="1382">
                  <c:v>43972.15733037037</c:v>
                </c:pt>
                <c:pt idx="1383">
                  <c:v>43972.221937152775</c:v>
                </c:pt>
                <c:pt idx="1384">
                  <c:v>43972.28654119213</c:v>
                </c:pt>
                <c:pt idx="1385">
                  <c:v>43972.351142500003</c:v>
                </c:pt>
                <c:pt idx="1386">
                  <c:v>43972.415741249999</c:v>
                </c:pt>
                <c:pt idx="1387">
                  <c:v>43972.480336377317</c:v>
                </c:pt>
                <c:pt idx="1388">
                  <c:v>43972.544930115742</c:v>
                </c:pt>
                <c:pt idx="1389">
                  <c:v>43972.609521365739</c:v>
                </c:pt>
                <c:pt idx="1390">
                  <c:v>43972.674110034721</c:v>
                </c:pt>
                <c:pt idx="1391">
                  <c:v>43972.738696574073</c:v>
                </c:pt>
                <c:pt idx="1392">
                  <c:v>43972.803280844906</c:v>
                </c:pt>
                <c:pt idx="1393">
                  <c:v>43972.867862789353</c:v>
                </c:pt>
                <c:pt idx="1394">
                  <c:v>43972.932442650461</c:v>
                </c:pt>
                <c:pt idx="1395">
                  <c:v>43972.997020324074</c:v>
                </c:pt>
                <c:pt idx="1396">
                  <c:v>43973.061596030093</c:v>
                </c:pt>
                <c:pt idx="1397">
                  <c:v>43973.12616965278</c:v>
                </c:pt>
                <c:pt idx="1398">
                  <c:v>43973.190741284721</c:v>
                </c:pt>
                <c:pt idx="1399">
                  <c:v>43973.2553109375</c:v>
                </c:pt>
                <c:pt idx="1400">
                  <c:v>43973.319878703704</c:v>
                </c:pt>
                <c:pt idx="1401">
                  <c:v>43973.384444629628</c:v>
                </c:pt>
                <c:pt idx="1402">
                  <c:v>43973.449008738426</c:v>
                </c:pt>
                <c:pt idx="1403">
                  <c:v>43973.513571064817</c:v>
                </c:pt>
                <c:pt idx="1404">
                  <c:v>43973.578131678238</c:v>
                </c:pt>
                <c:pt idx="1405">
                  <c:v>43973.642690578701</c:v>
                </c:pt>
                <c:pt idx="1406">
                  <c:v>43973.707247789353</c:v>
                </c:pt>
                <c:pt idx="1407">
                  <c:v>43973.771802997682</c:v>
                </c:pt>
                <c:pt idx="1408">
                  <c:v>43973.836356990738</c:v>
                </c:pt>
                <c:pt idx="1409">
                  <c:v>43973.900909456017</c:v>
                </c:pt>
                <c:pt idx="1410">
                  <c:v>43973.965460358799</c:v>
                </c:pt>
                <c:pt idx="1411">
                  <c:v>43974.030009699076</c:v>
                </c:pt>
                <c:pt idx="1412">
                  <c:v>43974.094557627315</c:v>
                </c:pt>
                <c:pt idx="1413">
                  <c:v>43974.159104120372</c:v>
                </c:pt>
                <c:pt idx="1414">
                  <c:v>43974.223649201391</c:v>
                </c:pt>
                <c:pt idx="1415">
                  <c:v>43974.288192916669</c:v>
                </c:pt>
                <c:pt idx="1416">
                  <c:v>43974.352735324072</c:v>
                </c:pt>
                <c:pt idx="1417">
                  <c:v>43974.417276307868</c:v>
                </c:pt>
                <c:pt idx="1418">
                  <c:v>43974.481816099535</c:v>
                </c:pt>
                <c:pt idx="1419">
                  <c:v>43974.546353680555</c:v>
                </c:pt>
                <c:pt idx="1420">
                  <c:v>43974.610890868054</c:v>
                </c:pt>
                <c:pt idx="1421">
                  <c:v>43974.67542684028</c:v>
                </c:pt>
                <c:pt idx="1422">
                  <c:v>43974.739961608793</c:v>
                </c:pt>
                <c:pt idx="1423">
                  <c:v>43974.804495231481</c:v>
                </c:pt>
                <c:pt idx="1424">
                  <c:v>43974.869027685185</c:v>
                </c:pt>
                <c:pt idx="1425">
                  <c:v>43974.933558935183</c:v>
                </c:pt>
                <c:pt idx="1426">
                  <c:v>43974.998089212961</c:v>
                </c:pt>
                <c:pt idx="1427">
                  <c:v>43975.062618368058</c:v>
                </c:pt>
                <c:pt idx="1428">
                  <c:v>43975.12714650463</c:v>
                </c:pt>
                <c:pt idx="1429">
                  <c:v>43975.191673553243</c:v>
                </c:pt>
                <c:pt idx="1430">
                  <c:v>43975.256199675925</c:v>
                </c:pt>
                <c:pt idx="1431">
                  <c:v>43975.320724745368</c:v>
                </c:pt>
                <c:pt idx="1432">
                  <c:v>43975.38524880787</c:v>
                </c:pt>
                <c:pt idx="1433">
                  <c:v>43975.449772002314</c:v>
                </c:pt>
                <c:pt idx="1434">
                  <c:v>43975.514294189816</c:v>
                </c:pt>
                <c:pt idx="1435">
                  <c:v>43975.578815451387</c:v>
                </c:pt>
                <c:pt idx="1436">
                  <c:v>43975.643335844907</c:v>
                </c:pt>
                <c:pt idx="1437">
                  <c:v>43975.707855370369</c:v>
                </c:pt>
                <c:pt idx="1438">
                  <c:v>43975.772374016204</c:v>
                </c:pt>
                <c:pt idx="1439">
                  <c:v>43975.836891736108</c:v>
                </c:pt>
                <c:pt idx="1440">
                  <c:v>43975.901408032405</c:v>
                </c:pt>
                <c:pt idx="1441">
                  <c:v>43975.965924143522</c:v>
                </c:pt>
                <c:pt idx="1442">
                  <c:v>43976.030439456015</c:v>
                </c:pt>
                <c:pt idx="1443">
                  <c:v>43976.094953981483</c:v>
                </c:pt>
                <c:pt idx="1444">
                  <c:v>43976.159467731479</c:v>
                </c:pt>
                <c:pt idx="1445">
                  <c:v>43976.223980740739</c:v>
                </c:pt>
                <c:pt idx="1446">
                  <c:v>43976.28849298611</c:v>
                </c:pt>
                <c:pt idx="1447">
                  <c:v>43976.353004502314</c:v>
                </c:pt>
                <c:pt idx="1448">
                  <c:v>43976.417515300927</c:v>
                </c:pt>
                <c:pt idx="1449">
                  <c:v>43976.482025370373</c:v>
                </c:pt>
                <c:pt idx="1450">
                  <c:v>43976.546534791669</c:v>
                </c:pt>
                <c:pt idx="1451">
                  <c:v>43976.611043518518</c:v>
                </c:pt>
                <c:pt idx="1452">
                  <c:v>43976.675551585649</c:v>
                </c:pt>
                <c:pt idx="1453">
                  <c:v>43976.740058981479</c:v>
                </c:pt>
                <c:pt idx="1454">
                  <c:v>43976.804565740742</c:v>
                </c:pt>
                <c:pt idx="1455">
                  <c:v>43976.869071863424</c:v>
                </c:pt>
                <c:pt idx="1456">
                  <c:v>43976.933577337964</c:v>
                </c:pt>
                <c:pt idx="1457">
                  <c:v>43976.998082233797</c:v>
                </c:pt>
                <c:pt idx="1458">
                  <c:v>43977.062586539352</c:v>
                </c:pt>
                <c:pt idx="1459">
                  <c:v>43977.127090254631</c:v>
                </c:pt>
                <c:pt idx="1460">
                  <c:v>43977.191593425923</c:v>
                </c:pt>
                <c:pt idx="1461">
                  <c:v>43977.256096006946</c:v>
                </c:pt>
                <c:pt idx="1462">
                  <c:v>43977.320598032406</c:v>
                </c:pt>
                <c:pt idx="1463">
                  <c:v>43977.385099502317</c:v>
                </c:pt>
                <c:pt idx="1464">
                  <c:v>43977.449600416665</c:v>
                </c:pt>
                <c:pt idx="1465">
                  <c:v>43977.514100856482</c:v>
                </c:pt>
                <c:pt idx="1466">
                  <c:v>43977.578600763889</c:v>
                </c:pt>
                <c:pt idx="1467">
                  <c:v>43977.643100127316</c:v>
                </c:pt>
                <c:pt idx="1468">
                  <c:v>43977.70759903935</c:v>
                </c:pt>
                <c:pt idx="1469">
                  <c:v>43977.772097442132</c:v>
                </c:pt>
                <c:pt idx="1470">
                  <c:v>43977.836595335648</c:v>
                </c:pt>
                <c:pt idx="1471">
                  <c:v>43977.901090879626</c:v>
                </c:pt>
                <c:pt idx="1472">
                  <c:v>43977.965587754632</c:v>
                </c:pt>
                <c:pt idx="1473">
                  <c:v>43978.030084166669</c:v>
                </c:pt>
                <c:pt idx="1474">
                  <c:v>43978.094580150464</c:v>
                </c:pt>
                <c:pt idx="1475">
                  <c:v>43978.159075636577</c:v>
                </c:pt>
                <c:pt idx="1476">
                  <c:v>43978.223570717593</c:v>
                </c:pt>
                <c:pt idx="1477">
                  <c:v>43978.288065358793</c:v>
                </c:pt>
                <c:pt idx="1478">
                  <c:v>43978.352559606479</c:v>
                </c:pt>
                <c:pt idx="1479">
                  <c:v>43978.417053437501</c:v>
                </c:pt>
                <c:pt idx="1480">
                  <c:v>43978.481546875002</c:v>
                </c:pt>
                <c:pt idx="1481">
                  <c:v>43978.546039907407</c:v>
                </c:pt>
                <c:pt idx="1482">
                  <c:v>43978.610532569444</c:v>
                </c:pt>
                <c:pt idx="1483">
                  <c:v>43978.67502480324</c:v>
                </c:pt>
                <c:pt idx="1484">
                  <c:v>43978.739516817128</c:v>
                </c:pt>
                <c:pt idx="1485">
                  <c:v>43978.804008344909</c:v>
                </c:pt>
                <c:pt idx="1486">
                  <c:v>43978.868499560187</c:v>
                </c:pt>
                <c:pt idx="1487">
                  <c:v>43978.93299040509</c:v>
                </c:pt>
                <c:pt idx="1488">
                  <c:v>43978.997480868056</c:v>
                </c:pt>
                <c:pt idx="1489">
                  <c:v>43979.061971030096</c:v>
                </c:pt>
                <c:pt idx="1490">
                  <c:v>43979.126460347223</c:v>
                </c:pt>
                <c:pt idx="1491">
                  <c:v>43979.190949814816</c:v>
                </c:pt>
                <c:pt idx="1492">
                  <c:v>43979.255438900465</c:v>
                </c:pt>
                <c:pt idx="1493">
                  <c:v>43979.319927696757</c:v>
                </c:pt>
                <c:pt idx="1494">
                  <c:v>43979.384416365741</c:v>
                </c:pt>
                <c:pt idx="1495">
                  <c:v>43979.448904571756</c:v>
                </c:pt>
                <c:pt idx="1496">
                  <c:v>43979.513392476852</c:v>
                </c:pt>
                <c:pt idx="1497">
                  <c:v>43979.577880092591</c:v>
                </c:pt>
                <c:pt idx="1498">
                  <c:v>43979.64236740741</c:v>
                </c:pt>
                <c:pt idx="1499">
                  <c:v>43979.706854444441</c:v>
                </c:pt>
                <c:pt idx="1500">
                  <c:v>43979.771341203705</c:v>
                </c:pt>
                <c:pt idx="1501">
                  <c:v>43979.835827685187</c:v>
                </c:pt>
                <c:pt idx="1502">
                  <c:v>43979.900313877311</c:v>
                </c:pt>
                <c:pt idx="1503">
                  <c:v>43979.964799814814</c:v>
                </c:pt>
                <c:pt idx="1504">
                  <c:v>43980.029285486111</c:v>
                </c:pt>
                <c:pt idx="1505">
                  <c:v>43980.093770902778</c:v>
                </c:pt>
                <c:pt idx="1506">
                  <c:v>43980.158256076385</c:v>
                </c:pt>
                <c:pt idx="1507">
                  <c:v>43980.222741203703</c:v>
                </c:pt>
                <c:pt idx="1508">
                  <c:v>43980.287225856482</c:v>
                </c:pt>
                <c:pt idx="1509">
                  <c:v>43980.35171033565</c:v>
                </c:pt>
                <c:pt idx="1510">
                  <c:v>43980.41619452546</c:v>
                </c:pt>
                <c:pt idx="1511">
                  <c:v>43980.480678541666</c:v>
                </c:pt>
                <c:pt idx="1512">
                  <c:v>43980.545162719907</c:v>
                </c:pt>
                <c:pt idx="1513">
                  <c:v>43980.609646261575</c:v>
                </c:pt>
                <c:pt idx="1514">
                  <c:v>43980.67412959491</c:v>
                </c:pt>
                <c:pt idx="1515">
                  <c:v>43980.738612696761</c:v>
                </c:pt>
                <c:pt idx="1516">
                  <c:v>43980.803095636576</c:v>
                </c:pt>
                <c:pt idx="1517">
                  <c:v>43980.867578449077</c:v>
                </c:pt>
                <c:pt idx="1518">
                  <c:v>43980.932060937499</c:v>
                </c:pt>
                <c:pt idx="1519">
                  <c:v>43980.996543252317</c:v>
                </c:pt>
                <c:pt idx="1520">
                  <c:v>43981.06102533565</c:v>
                </c:pt>
                <c:pt idx="1521">
                  <c:v>43981.125507268516</c:v>
                </c:pt>
                <c:pt idx="1522">
                  <c:v>43981.189989004626</c:v>
                </c:pt>
                <c:pt idx="1523">
                  <c:v>43981.2544705787</c:v>
                </c:pt>
                <c:pt idx="1524">
                  <c:v>43981.318951944442</c:v>
                </c:pt>
                <c:pt idx="1525">
                  <c:v>43981.383433124996</c:v>
                </c:pt>
                <c:pt idx="1526">
                  <c:v>43981.447914143515</c:v>
                </c:pt>
                <c:pt idx="1527">
                  <c:v>43981.512394988429</c:v>
                </c:pt>
                <c:pt idx="1528">
                  <c:v>43981.576875671293</c:v>
                </c:pt>
                <c:pt idx="1529">
                  <c:v>43981.641356192129</c:v>
                </c:pt>
                <c:pt idx="1530">
                  <c:v>43981.705836539353</c:v>
                </c:pt>
                <c:pt idx="1531">
                  <c:v>43981.770316215276</c:v>
                </c:pt>
                <c:pt idx="1532">
                  <c:v>43981.834796157411</c:v>
                </c:pt>
                <c:pt idx="1533">
                  <c:v>43981.899275949072</c:v>
                </c:pt>
                <c:pt idx="1534">
                  <c:v>43981.963755578705</c:v>
                </c:pt>
                <c:pt idx="1535">
                  <c:v>43982.028235069447</c:v>
                </c:pt>
                <c:pt idx="1536">
                  <c:v>43982.092714432867</c:v>
                </c:pt>
                <c:pt idx="1537">
                  <c:v>43982.157193634259</c:v>
                </c:pt>
                <c:pt idx="1538">
                  <c:v>43982.22167269676</c:v>
                </c:pt>
                <c:pt idx="1539">
                  <c:v>43982.28615162037</c:v>
                </c:pt>
                <c:pt idx="1540">
                  <c:v>43982.350630416666</c:v>
                </c:pt>
                <c:pt idx="1541">
                  <c:v>43982.415108865738</c:v>
                </c:pt>
                <c:pt idx="1542">
                  <c:v>43982.479587326387</c:v>
                </c:pt>
                <c:pt idx="1543">
                  <c:v>43982.544065925926</c:v>
                </c:pt>
                <c:pt idx="1544">
                  <c:v>43982.608544201386</c:v>
                </c:pt>
                <c:pt idx="1545">
                  <c:v>43982.673022372684</c:v>
                </c:pt>
                <c:pt idx="1546">
                  <c:v>43982.737500381947</c:v>
                </c:pt>
                <c:pt idx="1547">
                  <c:v>43982.801978344905</c:v>
                </c:pt>
                <c:pt idx="1548">
                  <c:v>43982.866456134259</c:v>
                </c:pt>
                <c:pt idx="1549">
                  <c:v>43982.93093383102</c:v>
                </c:pt>
                <c:pt idx="1550">
                  <c:v>43982.995411435186</c:v>
                </c:pt>
                <c:pt idx="1551">
                  <c:v>43983.059888923613</c:v>
                </c:pt>
                <c:pt idx="1552">
                  <c:v>43983.124366319447</c:v>
                </c:pt>
                <c:pt idx="1553">
                  <c:v>43983.188842488424</c:v>
                </c:pt>
                <c:pt idx="1554">
                  <c:v>43983.253319641204</c:v>
                </c:pt>
                <c:pt idx="1555">
                  <c:v>43983.31779671296</c:v>
                </c:pt>
                <c:pt idx="1556">
                  <c:v>43983.382273680552</c:v>
                </c:pt>
                <c:pt idx="1557">
                  <c:v>43983.446750578703</c:v>
                </c:pt>
                <c:pt idx="1558">
                  <c:v>43983.511227384261</c:v>
                </c:pt>
                <c:pt idx="1559">
                  <c:v>43983.575704108793</c:v>
                </c:pt>
                <c:pt idx="1560">
                  <c:v>43983.64018076389</c:v>
                </c:pt>
                <c:pt idx="1561">
                  <c:v>43983.704657337963</c:v>
                </c:pt>
                <c:pt idx="1562">
                  <c:v>43983.769133842594</c:v>
                </c:pt>
                <c:pt idx="1563">
                  <c:v>43983.833609872687</c:v>
                </c:pt>
                <c:pt idx="1564">
                  <c:v>43983.898086203706</c:v>
                </c:pt>
                <c:pt idx="1565">
                  <c:v>43983.962562488428</c:v>
                </c:pt>
                <c:pt idx="1566">
                  <c:v>43984.027038715278</c:v>
                </c:pt>
                <c:pt idx="1567">
                  <c:v>43984.091514872685</c:v>
                </c:pt>
                <c:pt idx="1568">
                  <c:v>43984.15599097222</c:v>
                </c:pt>
                <c:pt idx="1569">
                  <c:v>43984.220467037034</c:v>
                </c:pt>
                <c:pt idx="1570">
                  <c:v>43984.284943032406</c:v>
                </c:pt>
                <c:pt idx="1571">
                  <c:v>43984.349419016202</c:v>
                </c:pt>
                <c:pt idx="1572">
                  <c:v>43984.413894687503</c:v>
                </c:pt>
                <c:pt idx="1573">
                  <c:v>43984.478370486111</c:v>
                </c:pt>
                <c:pt idx="1574">
                  <c:v>43984.542846203702</c:v>
                </c:pt>
                <c:pt idx="1575">
                  <c:v>43984.60732185185</c:v>
                </c:pt>
                <c:pt idx="1576">
                  <c:v>43984.671797476854</c:v>
                </c:pt>
                <c:pt idx="1577">
                  <c:v>43984.736273101851</c:v>
                </c:pt>
                <c:pt idx="1578">
                  <c:v>43984.800748657406</c:v>
                </c:pt>
                <c:pt idx="1579">
                  <c:v>43984.865224189816</c:v>
                </c:pt>
                <c:pt idx="1580">
                  <c:v>43984.929699629633</c:v>
                </c:pt>
                <c:pt idx="1581">
                  <c:v>43984.994175081018</c:v>
                </c:pt>
                <c:pt idx="1582">
                  <c:v>43985.058650543979</c:v>
                </c:pt>
                <c:pt idx="1583">
                  <c:v>43985.123125937498</c:v>
                </c:pt>
                <c:pt idx="1584">
                  <c:v>43985.187601319441</c:v>
                </c:pt>
                <c:pt idx="1585">
                  <c:v>43985.252076655095</c:v>
                </c:pt>
                <c:pt idx="1586">
                  <c:v>43985.316551724536</c:v>
                </c:pt>
                <c:pt idx="1587">
                  <c:v>43985.381026979165</c:v>
                </c:pt>
                <c:pt idx="1588">
                  <c:v>43985.445502222225</c:v>
                </c:pt>
                <c:pt idx="1589">
                  <c:v>43985.509977488429</c:v>
                </c:pt>
                <c:pt idx="1590">
                  <c:v>43985.57445270833</c:v>
                </c:pt>
                <c:pt idx="1591">
                  <c:v>43985.638927916669</c:v>
                </c:pt>
                <c:pt idx="1592">
                  <c:v>43985.703403136577</c:v>
                </c:pt>
                <c:pt idx="1593">
                  <c:v>43985.767878310187</c:v>
                </c:pt>
                <c:pt idx="1594">
                  <c:v>43985.832352777776</c:v>
                </c:pt>
                <c:pt idx="1595">
                  <c:v>43985.89682790509</c:v>
                </c:pt>
                <c:pt idx="1596">
                  <c:v>43985.96130304398</c:v>
                </c:pt>
                <c:pt idx="1597">
                  <c:v>43986.02577818287</c:v>
                </c:pt>
                <c:pt idx="1598">
                  <c:v>43986.090253125003</c:v>
                </c:pt>
                <c:pt idx="1599">
                  <c:v>43986.154728310183</c:v>
                </c:pt>
                <c:pt idx="1600">
                  <c:v>43986.219203472225</c:v>
                </c:pt>
                <c:pt idx="1601">
                  <c:v>43986.283678599539</c:v>
                </c:pt>
                <c:pt idx="1602">
                  <c:v>43986.34815377315</c:v>
                </c:pt>
                <c:pt idx="1603">
                  <c:v>43986.412628969905</c:v>
                </c:pt>
                <c:pt idx="1604">
                  <c:v>43986.477104108795</c:v>
                </c:pt>
                <c:pt idx="1605">
                  <c:v>43986.541579386576</c:v>
                </c:pt>
                <c:pt idx="1606">
                  <c:v>43986.606054687501</c:v>
                </c:pt>
                <c:pt idx="1607">
                  <c:v>43986.670530023148</c:v>
                </c:pt>
                <c:pt idx="1608">
                  <c:v>43986.735005393515</c:v>
                </c:pt>
                <c:pt idx="1609">
                  <c:v>43986.799480752314</c:v>
                </c:pt>
                <c:pt idx="1610">
                  <c:v>43986.863956180554</c:v>
                </c:pt>
                <c:pt idx="1611">
                  <c:v>43986.928431435183</c:v>
                </c:pt>
                <c:pt idx="1612">
                  <c:v>43986.992906967593</c:v>
                </c:pt>
                <c:pt idx="1613">
                  <c:v>43987.057382511572</c:v>
                </c:pt>
                <c:pt idx="1614">
                  <c:v>43987.121858229169</c:v>
                </c:pt>
                <c:pt idx="1615">
                  <c:v>43987.186333877318</c:v>
                </c:pt>
                <c:pt idx="1616">
                  <c:v>43987.250809537036</c:v>
                </c:pt>
                <c:pt idx="1617">
                  <c:v>43987.315285289355</c:v>
                </c:pt>
                <c:pt idx="1618">
                  <c:v>43987.379761099539</c:v>
                </c:pt>
                <c:pt idx="1619">
                  <c:v>43987.444236921299</c:v>
                </c:pt>
                <c:pt idx="1620">
                  <c:v>43987.508712824078</c:v>
                </c:pt>
                <c:pt idx="1621">
                  <c:v>43987.573188761577</c:v>
                </c:pt>
                <c:pt idx="1622">
                  <c:v>43987.637664780093</c:v>
                </c:pt>
                <c:pt idx="1623">
                  <c:v>43987.70214090278</c:v>
                </c:pt>
                <c:pt idx="1624">
                  <c:v>43987.766617233799</c:v>
                </c:pt>
                <c:pt idx="1625">
                  <c:v>43987.831093472225</c:v>
                </c:pt>
                <c:pt idx="1626">
                  <c:v>43987.895569780092</c:v>
                </c:pt>
                <c:pt idx="1627">
                  <c:v>43987.960046134256</c:v>
                </c:pt>
                <c:pt idx="1628">
                  <c:v>43988.02452259259</c:v>
                </c:pt>
                <c:pt idx="1629">
                  <c:v>43988.088999120373</c:v>
                </c:pt>
                <c:pt idx="1630">
                  <c:v>43988.153475659725</c:v>
                </c:pt>
                <c:pt idx="1631">
                  <c:v>43988.217952291663</c:v>
                </c:pt>
                <c:pt idx="1632">
                  <c:v>43988.282429004626</c:v>
                </c:pt>
                <c:pt idx="1633">
                  <c:v>43988.346905787039</c:v>
                </c:pt>
                <c:pt idx="1634">
                  <c:v>43988.411382662038</c:v>
                </c:pt>
                <c:pt idx="1635">
                  <c:v>43988.475859618055</c:v>
                </c:pt>
                <c:pt idx="1636">
                  <c:v>43988.540336666665</c:v>
                </c:pt>
                <c:pt idx="1637">
                  <c:v>43988.604813796293</c:v>
                </c:pt>
                <c:pt idx="1638">
                  <c:v>43988.669291018516</c:v>
                </c:pt>
                <c:pt idx="1639">
                  <c:v>43988.733768344908</c:v>
                </c:pt>
                <c:pt idx="1640">
                  <c:v>43988.79824650463</c:v>
                </c:pt>
                <c:pt idx="1641">
                  <c:v>43988.862724050923</c:v>
                </c:pt>
                <c:pt idx="1642">
                  <c:v>43988.927201724538</c:v>
                </c:pt>
                <c:pt idx="1643">
                  <c:v>43988.991679444443</c:v>
                </c:pt>
                <c:pt idx="1644">
                  <c:v>43989.056157291663</c:v>
                </c:pt>
                <c:pt idx="1645">
                  <c:v>43989.120635243053</c:v>
                </c:pt>
                <c:pt idx="1646">
                  <c:v>43989.185113310188</c:v>
                </c:pt>
                <c:pt idx="1647">
                  <c:v>43989.24959146991</c:v>
                </c:pt>
                <c:pt idx="1648">
                  <c:v>43989.314069745371</c:v>
                </c:pt>
                <c:pt idx="1649">
                  <c:v>43989.378548136578</c:v>
                </c:pt>
                <c:pt idx="1650">
                  <c:v>43989.443026643516</c:v>
                </c:pt>
                <c:pt idx="1651">
                  <c:v>43989.507505254631</c:v>
                </c:pt>
                <c:pt idx="1652">
                  <c:v>43989.57198403935</c:v>
                </c:pt>
                <c:pt idx="1653">
                  <c:v>43989.636462881943</c:v>
                </c:pt>
                <c:pt idx="1654">
                  <c:v>43989.700941875002</c:v>
                </c:pt>
                <c:pt idx="1655">
                  <c:v>43989.765420995369</c:v>
                </c:pt>
                <c:pt idx="1656">
                  <c:v>43989.829900231482</c:v>
                </c:pt>
                <c:pt idx="1657">
                  <c:v>43989.894379618054</c:v>
                </c:pt>
                <c:pt idx="1658">
                  <c:v>43989.958859108796</c:v>
                </c:pt>
                <c:pt idx="1659">
                  <c:v>43990.023338749997</c:v>
                </c:pt>
                <c:pt idx="1660">
                  <c:v>43990.087818506945</c:v>
                </c:pt>
                <c:pt idx="1661">
                  <c:v>43990.152298414352</c:v>
                </c:pt>
                <c:pt idx="1662">
                  <c:v>43990.216778449074</c:v>
                </c:pt>
                <c:pt idx="1663">
                  <c:v>43990.281258599534</c:v>
                </c:pt>
                <c:pt idx="1664">
                  <c:v>43990.345738923614</c:v>
                </c:pt>
                <c:pt idx="1665">
                  <c:v>43990.410219386577</c:v>
                </c:pt>
                <c:pt idx="1666">
                  <c:v>43990.474699953702</c:v>
                </c:pt>
                <c:pt idx="1667">
                  <c:v>43990.539180694446</c:v>
                </c:pt>
                <c:pt idx="1668">
                  <c:v>43990.603661574074</c:v>
                </c:pt>
                <c:pt idx="1669">
                  <c:v>43990.668142604169</c:v>
                </c:pt>
                <c:pt idx="1670">
                  <c:v>43990.732623784723</c:v>
                </c:pt>
                <c:pt idx="1671">
                  <c:v>43990.797105115744</c:v>
                </c:pt>
                <c:pt idx="1672">
                  <c:v>43990.861586597224</c:v>
                </c:pt>
                <c:pt idx="1673">
                  <c:v>43990.926068229164</c:v>
                </c:pt>
                <c:pt idx="1674">
                  <c:v>43990.990549664355</c:v>
                </c:pt>
                <c:pt idx="1675">
                  <c:v>43991.055031562501</c:v>
                </c:pt>
                <c:pt idx="1676">
                  <c:v>43991.119513634258</c:v>
                </c:pt>
                <c:pt idx="1677">
                  <c:v>43991.183995798609</c:v>
                </c:pt>
                <c:pt idx="1678">
                  <c:v>43991.248478148147</c:v>
                </c:pt>
                <c:pt idx="1679">
                  <c:v>43991.312960671297</c:v>
                </c:pt>
                <c:pt idx="1680">
                  <c:v>43991.377443344907</c:v>
                </c:pt>
                <c:pt idx="1681">
                  <c:v>43991.441926145832</c:v>
                </c:pt>
                <c:pt idx="1682">
                  <c:v>43991.506409780093</c:v>
                </c:pt>
                <c:pt idx="1683">
                  <c:v>43991.570893067132</c:v>
                </c:pt>
                <c:pt idx="1684">
                  <c:v>43991.635376493054</c:v>
                </c:pt>
                <c:pt idx="1685">
                  <c:v>43991.699860104163</c:v>
                </c:pt>
                <c:pt idx="1686">
                  <c:v>43991.764343854164</c:v>
                </c:pt>
                <c:pt idx="1687">
                  <c:v>43991.828827812496</c:v>
                </c:pt>
                <c:pt idx="1688">
                  <c:v>43991.893311921296</c:v>
                </c:pt>
                <c:pt idx="1689">
                  <c:v>43991.957796180555</c:v>
                </c:pt>
                <c:pt idx="1690">
                  <c:v>43992.022280625002</c:v>
                </c:pt>
                <c:pt idx="1691">
                  <c:v>43992.086765243053</c:v>
                </c:pt>
                <c:pt idx="1692">
                  <c:v>43992.1512500463</c:v>
                </c:pt>
                <c:pt idx="1693">
                  <c:v>43992.21573502315</c:v>
                </c:pt>
                <c:pt idx="1694">
                  <c:v>43992.280219664353</c:v>
                </c:pt>
                <c:pt idx="1695">
                  <c:v>43992.344704907409</c:v>
                </c:pt>
                <c:pt idx="1696">
                  <c:v>43992.409190300925</c:v>
                </c:pt>
                <c:pt idx="1697">
                  <c:v>43992.473675925925</c:v>
                </c:pt>
                <c:pt idx="1698">
                  <c:v>43992.538161689816</c:v>
                </c:pt>
                <c:pt idx="1699">
                  <c:v>43992.602647638887</c:v>
                </c:pt>
                <c:pt idx="1700">
                  <c:v>43992.667133738425</c:v>
                </c:pt>
                <c:pt idx="1701">
                  <c:v>43992.73162003472</c:v>
                </c:pt>
                <c:pt idx="1702">
                  <c:v>43992.796106550923</c:v>
                </c:pt>
                <c:pt idx="1703">
                  <c:v>43992.860594166668</c:v>
                </c:pt>
                <c:pt idx="1704">
                  <c:v>43992.925081099536</c:v>
                </c:pt>
                <c:pt idx="1705">
                  <c:v>43992.989568217592</c:v>
                </c:pt>
                <c:pt idx="1706">
                  <c:v>43993.054055474538</c:v>
                </c:pt>
                <c:pt idx="1707">
                  <c:v>43993.118542962962</c:v>
                </c:pt>
                <c:pt idx="1708">
                  <c:v>43993.183030578701</c:v>
                </c:pt>
                <c:pt idx="1709">
                  <c:v>43993.247518449076</c:v>
                </c:pt>
                <c:pt idx="1710">
                  <c:v>43993.312006458335</c:v>
                </c:pt>
                <c:pt idx="1711">
                  <c:v>43993.376494675926</c:v>
                </c:pt>
                <c:pt idx="1712">
                  <c:v>43993.440983067128</c:v>
                </c:pt>
                <c:pt idx="1713">
                  <c:v>43993.505471643519</c:v>
                </c:pt>
                <c:pt idx="1714">
                  <c:v>43993.569960416666</c:v>
                </c:pt>
                <c:pt idx="1715">
                  <c:v>43993.634449363424</c:v>
                </c:pt>
                <c:pt idx="1716">
                  <c:v>43993.698938506946</c:v>
                </c:pt>
                <c:pt idx="1717">
                  <c:v>43993.763427824073</c:v>
                </c:pt>
                <c:pt idx="1718">
                  <c:v>43993.827917129631</c:v>
                </c:pt>
                <c:pt idx="1719">
                  <c:v>43993.892406828701</c:v>
                </c:pt>
                <c:pt idx="1720">
                  <c:v>43993.95689671296</c:v>
                </c:pt>
                <c:pt idx="1721">
                  <c:v>43994.021386759261</c:v>
                </c:pt>
                <c:pt idx="1722">
                  <c:v>43994.085877002311</c:v>
                </c:pt>
                <c:pt idx="1723">
                  <c:v>43994.150367442133</c:v>
                </c:pt>
                <c:pt idx="1724">
                  <c:v>43994.214858055559</c:v>
                </c:pt>
                <c:pt idx="1725">
                  <c:v>43994.279348854165</c:v>
                </c:pt>
                <c:pt idx="1726">
                  <c:v>43994.343839490743</c:v>
                </c:pt>
                <c:pt idx="1727">
                  <c:v>43994.408330659724</c:v>
                </c:pt>
                <c:pt idx="1728">
                  <c:v>43994.472822048614</c:v>
                </c:pt>
                <c:pt idx="1729">
                  <c:v>43994.537313587964</c:v>
                </c:pt>
                <c:pt idx="1730">
                  <c:v>43994.601805312501</c:v>
                </c:pt>
                <c:pt idx="1731">
                  <c:v>43994.666297175929</c:v>
                </c:pt>
                <c:pt idx="1732">
                  <c:v>43994.730789259258</c:v>
                </c:pt>
                <c:pt idx="1733">
                  <c:v>43994.79528150463</c:v>
                </c:pt>
                <c:pt idx="1734">
                  <c:v>43994.85977383102</c:v>
                </c:pt>
                <c:pt idx="1735">
                  <c:v>43994.924266423608</c:v>
                </c:pt>
                <c:pt idx="1736">
                  <c:v>43994.988759178239</c:v>
                </c:pt>
                <c:pt idx="1737">
                  <c:v>43995.053252118058</c:v>
                </c:pt>
                <c:pt idx="1738">
                  <c:v>43995.117745034724</c:v>
                </c:pt>
                <c:pt idx="1739">
                  <c:v>43995.182238310183</c:v>
                </c:pt>
                <c:pt idx="1740">
                  <c:v>43995.246731724539</c:v>
                </c:pt>
                <c:pt idx="1741">
                  <c:v>43995.311225277779</c:v>
                </c:pt>
                <c:pt idx="1742">
                  <c:v>43995.375719004631</c:v>
                </c:pt>
                <c:pt idx="1743">
                  <c:v>43995.440212928239</c:v>
                </c:pt>
                <c:pt idx="1744">
                  <c:v>43995.504706956017</c:v>
                </c:pt>
                <c:pt idx="1745">
                  <c:v>43995.569201157406</c:v>
                </c:pt>
                <c:pt idx="1746">
                  <c:v>43995.633696215278</c:v>
                </c:pt>
                <c:pt idx="1747">
                  <c:v>43995.698190763891</c:v>
                </c:pt>
                <c:pt idx="1748">
                  <c:v>43995.762685474539</c:v>
                </c:pt>
                <c:pt idx="1749">
                  <c:v>43995.827180347223</c:v>
                </c:pt>
                <c:pt idx="1750">
                  <c:v>43995.891675520834</c:v>
                </c:pt>
                <c:pt idx="1751">
                  <c:v>43995.956170682868</c:v>
                </c:pt>
                <c:pt idx="1752">
                  <c:v>43996.020665960648</c:v>
                </c:pt>
                <c:pt idx="1753">
                  <c:v>43996.085161435185</c:v>
                </c:pt>
                <c:pt idx="1754">
                  <c:v>43996.149656979163</c:v>
                </c:pt>
                <c:pt idx="1755">
                  <c:v>43996.214152638888</c:v>
                </c:pt>
                <c:pt idx="1756">
                  <c:v>43996.278648495369</c:v>
                </c:pt>
                <c:pt idx="1757">
                  <c:v>43996.343144467595</c:v>
                </c:pt>
                <c:pt idx="1758">
                  <c:v>43996.407640590274</c:v>
                </c:pt>
                <c:pt idx="1759">
                  <c:v>43996.47213681713</c:v>
                </c:pt>
                <c:pt idx="1760">
                  <c:v>43996.536633159725</c:v>
                </c:pt>
                <c:pt idx="1761">
                  <c:v>43996.601129606483</c:v>
                </c:pt>
                <c:pt idx="1762">
                  <c:v>43996.665626180555</c:v>
                </c:pt>
                <c:pt idx="1763">
                  <c:v>43996.730122858797</c:v>
                </c:pt>
                <c:pt idx="1764">
                  <c:v>43996.794619629633</c:v>
                </c:pt>
                <c:pt idx="1765">
                  <c:v>43996.859116828702</c:v>
                </c:pt>
                <c:pt idx="1766">
                  <c:v>43996.923613784726</c:v>
                </c:pt>
                <c:pt idx="1767">
                  <c:v>43996.988110902777</c:v>
                </c:pt>
                <c:pt idx="1768">
                  <c:v>43997.052608067126</c:v>
                </c:pt>
                <c:pt idx="1769">
                  <c:v>43997.117105335645</c:v>
                </c:pt>
                <c:pt idx="1770">
                  <c:v>43997.181602685188</c:v>
                </c:pt>
                <c:pt idx="1771">
                  <c:v>43997.246100138887</c:v>
                </c:pt>
                <c:pt idx="1772">
                  <c:v>43997.310597627315</c:v>
                </c:pt>
                <c:pt idx="1773">
                  <c:v>43997.37509523148</c:v>
                </c:pt>
                <c:pt idx="1774">
                  <c:v>43997.439592847222</c:v>
                </c:pt>
                <c:pt idx="1775">
                  <c:v>43997.504090590279</c:v>
                </c:pt>
                <c:pt idx="1776">
                  <c:v>43997.568588333335</c:v>
                </c:pt>
                <c:pt idx="1777">
                  <c:v>43997.633086203707</c:v>
                </c:pt>
                <c:pt idx="1778">
                  <c:v>43997.697584085647</c:v>
                </c:pt>
                <c:pt idx="1779">
                  <c:v>43997.762082037036</c:v>
                </c:pt>
                <c:pt idx="1780">
                  <c:v>43997.826580011577</c:v>
                </c:pt>
                <c:pt idx="1781">
                  <c:v>43997.891077997687</c:v>
                </c:pt>
                <c:pt idx="1782">
                  <c:v>43997.955576087959</c:v>
                </c:pt>
                <c:pt idx="1783">
                  <c:v>43998.020074120373</c:v>
                </c:pt>
                <c:pt idx="1784">
                  <c:v>43998.084572233798</c:v>
                </c:pt>
                <c:pt idx="1785">
                  <c:v>43998.149070324071</c:v>
                </c:pt>
                <c:pt idx="1786">
                  <c:v>43998.213568449071</c:v>
                </c:pt>
                <c:pt idx="1787">
                  <c:v>43998.27806686343</c:v>
                </c:pt>
                <c:pt idx="1788">
                  <c:v>43998.342565046296</c:v>
                </c:pt>
                <c:pt idx="1789">
                  <c:v>43998.407063217594</c:v>
                </c:pt>
                <c:pt idx="1790">
                  <c:v>43998.47156140046</c:v>
                </c:pt>
                <c:pt idx="1791">
                  <c:v>43998.536059583334</c:v>
                </c:pt>
                <c:pt idx="1792">
                  <c:v>43998.600557731479</c:v>
                </c:pt>
                <c:pt idx="1793">
                  <c:v>43998.665055891201</c:v>
                </c:pt>
                <c:pt idx="1794">
                  <c:v>43998.729554039353</c:v>
                </c:pt>
                <c:pt idx="1795">
                  <c:v>43998.794052129633</c:v>
                </c:pt>
                <c:pt idx="1796">
                  <c:v>43998.858550671299</c:v>
                </c:pt>
                <c:pt idx="1797">
                  <c:v>43998.923048738427</c:v>
                </c:pt>
                <c:pt idx="1798">
                  <c:v>43998.987546759257</c:v>
                </c:pt>
                <c:pt idx="1799">
                  <c:v>43999.052044745367</c:v>
                </c:pt>
                <c:pt idx="1800">
                  <c:v>43999.116542696756</c:v>
                </c:pt>
                <c:pt idx="1801">
                  <c:v>43999.181040601849</c:v>
                </c:pt>
                <c:pt idx="1802">
                  <c:v>43999.245538414354</c:v>
                </c:pt>
                <c:pt idx="1803">
                  <c:v>43999.310036226852</c:v>
                </c:pt>
                <c:pt idx="1804">
                  <c:v>43999.374533923612</c:v>
                </c:pt>
                <c:pt idx="1805">
                  <c:v>43999.439031574075</c:v>
                </c:pt>
                <c:pt idx="1806">
                  <c:v>43999.503529189817</c:v>
                </c:pt>
                <c:pt idx="1807">
                  <c:v>43999.568027199071</c:v>
                </c:pt>
                <c:pt idx="1808">
                  <c:v>43999.632524664354</c:v>
                </c:pt>
                <c:pt idx="1809">
                  <c:v>43999.697022083332</c:v>
                </c:pt>
                <c:pt idx="1810">
                  <c:v>43999.761519386571</c:v>
                </c:pt>
                <c:pt idx="1811">
                  <c:v>43999.826016527775</c:v>
                </c:pt>
                <c:pt idx="1812">
                  <c:v>43999.890513622682</c:v>
                </c:pt>
                <c:pt idx="1813">
                  <c:v>43999.955010648147</c:v>
                </c:pt>
                <c:pt idx="1814">
                  <c:v>44000.019507557867</c:v>
                </c:pt>
                <c:pt idx="1815">
                  <c:v>44000.084004317127</c:v>
                </c:pt>
                <c:pt idx="1816">
                  <c:v>44000.148500972224</c:v>
                </c:pt>
                <c:pt idx="1817">
                  <c:v>44000.212997511575</c:v>
                </c:pt>
                <c:pt idx="1818">
                  <c:v>44000.277493981484</c:v>
                </c:pt>
                <c:pt idx="1819">
                  <c:v>44000.341990266206</c:v>
                </c:pt>
                <c:pt idx="1820">
                  <c:v>44000.406486446758</c:v>
                </c:pt>
                <c:pt idx="1821">
                  <c:v>44000.470982500003</c:v>
                </c:pt>
                <c:pt idx="1822">
                  <c:v>44000.535478923608</c:v>
                </c:pt>
                <c:pt idx="1823">
                  <c:v>44000.599974780096</c:v>
                </c:pt>
                <c:pt idx="1824">
                  <c:v>44000.664470497686</c:v>
                </c:pt>
                <c:pt idx="1825">
                  <c:v>44000.728966053241</c:v>
                </c:pt>
                <c:pt idx="1826">
                  <c:v>44000.793461064815</c:v>
                </c:pt>
                <c:pt idx="1827">
                  <c:v>44000.857956273147</c:v>
                </c:pt>
                <c:pt idx="1828">
                  <c:v>44000.922451331018</c:v>
                </c:pt>
                <c:pt idx="1829">
                  <c:v>44000.986946192126</c:v>
                </c:pt>
                <c:pt idx="1830">
                  <c:v>44001.051440937503</c:v>
                </c:pt>
                <c:pt idx="1831">
                  <c:v>44001.11593550926</c:v>
                </c:pt>
                <c:pt idx="1832">
                  <c:v>44001.180429872686</c:v>
                </c:pt>
                <c:pt idx="1833">
                  <c:v>44001.244924120372</c:v>
                </c:pt>
                <c:pt idx="1834">
                  <c:v>44001.309418159719</c:v>
                </c:pt>
                <c:pt idx="1835">
                  <c:v>44001.373912013885</c:v>
                </c:pt>
                <c:pt idx="1836">
                  <c:v>44001.438405659719</c:v>
                </c:pt>
                <c:pt idx="1837">
                  <c:v>44001.502899675928</c:v>
                </c:pt>
                <c:pt idx="1838">
                  <c:v>44001.56739300926</c:v>
                </c:pt>
                <c:pt idx="1839">
                  <c:v>44001.63188616898</c:v>
                </c:pt>
                <c:pt idx="1840">
                  <c:v>44001.696379143519</c:v>
                </c:pt>
                <c:pt idx="1841">
                  <c:v>44001.760871990744</c:v>
                </c:pt>
                <c:pt idx="1842">
                  <c:v>44001.825364571756</c:v>
                </c:pt>
                <c:pt idx="1843">
                  <c:v>44001.889856944443</c:v>
                </c:pt>
                <c:pt idx="1844">
                  <c:v>44001.954349120373</c:v>
                </c:pt>
                <c:pt idx="1845">
                  <c:v>44002.018841087964</c:v>
                </c:pt>
                <c:pt idx="1846">
                  <c:v>44002.083332858798</c:v>
                </c:pt>
                <c:pt idx="1847">
                  <c:v>44002.147824409723</c:v>
                </c:pt>
                <c:pt idx="1848">
                  <c:v>44002.212315717596</c:v>
                </c:pt>
                <c:pt idx="1849">
                  <c:v>44002.27680684028</c:v>
                </c:pt>
                <c:pt idx="1850">
                  <c:v>44002.341297743056</c:v>
                </c:pt>
                <c:pt idx="1851">
                  <c:v>44002.405788414355</c:v>
                </c:pt>
                <c:pt idx="1852">
                  <c:v>44002.470278912035</c:v>
                </c:pt>
                <c:pt idx="1853">
                  <c:v>44002.534769097219</c:v>
                </c:pt>
                <c:pt idx="1854">
                  <c:v>44002.599259120369</c:v>
                </c:pt>
                <c:pt idx="1855">
                  <c:v>44002.663748888888</c:v>
                </c:pt>
                <c:pt idx="1856">
                  <c:v>44002.728238368058</c:v>
                </c:pt>
                <c:pt idx="1857">
                  <c:v>44002.792727615742</c:v>
                </c:pt>
                <c:pt idx="1858">
                  <c:v>44002.857216701392</c:v>
                </c:pt>
                <c:pt idx="1859">
                  <c:v>44002.921705486115</c:v>
                </c:pt>
                <c:pt idx="1860">
                  <c:v>44002.986194062498</c:v>
                </c:pt>
                <c:pt idx="1861">
                  <c:v>44003.050682569447</c:v>
                </c:pt>
                <c:pt idx="1862">
                  <c:v>44003.115170682868</c:v>
                </c:pt>
                <c:pt idx="1863">
                  <c:v>44003.183449791664</c:v>
                </c:pt>
                <c:pt idx="1864">
                  <c:v>44003.244146111108</c:v>
                </c:pt>
                <c:pt idx="1865">
                  <c:v>44003.266199259262</c:v>
                </c:pt>
                <c:pt idx="1866">
                  <c:v>44003.308633472225</c:v>
                </c:pt>
                <c:pt idx="1867">
                  <c:v>44003.340591562497</c:v>
                </c:pt>
                <c:pt idx="1868">
                  <c:v>44003.373120578704</c:v>
                </c:pt>
                <c:pt idx="1869">
                  <c:v>44003.437607430555</c:v>
                </c:pt>
                <c:pt idx="1870">
                  <c:v>44003.502094039352</c:v>
                </c:pt>
                <c:pt idx="1871">
                  <c:v>44003.566580474537</c:v>
                </c:pt>
                <c:pt idx="1872">
                  <c:v>44003.631066608796</c:v>
                </c:pt>
                <c:pt idx="1873">
                  <c:v>44003.695552476849</c:v>
                </c:pt>
                <c:pt idx="1874">
                  <c:v>44003.760038067128</c:v>
                </c:pt>
                <c:pt idx="1875">
                  <c:v>44003.824523460651</c:v>
                </c:pt>
                <c:pt idx="1876">
                  <c:v>44003.889008703707</c:v>
                </c:pt>
                <c:pt idx="1877">
                  <c:v>44003.953493564812</c:v>
                </c:pt>
                <c:pt idx="1878">
                  <c:v>44004.017978090276</c:v>
                </c:pt>
                <c:pt idx="1879">
                  <c:v>44004.082462430553</c:v>
                </c:pt>
                <c:pt idx="1880">
                  <c:v>44004.146946516201</c:v>
                </c:pt>
                <c:pt idx="1881">
                  <c:v>44004.21143033565</c:v>
                </c:pt>
                <c:pt idx="1882">
                  <c:v>44004.275913888887</c:v>
                </c:pt>
                <c:pt idx="1883">
                  <c:v>44004.340397187501</c:v>
                </c:pt>
                <c:pt idx="1884">
                  <c:v>44004.404880185182</c:v>
                </c:pt>
                <c:pt idx="1885">
                  <c:v>44004.469363009259</c:v>
                </c:pt>
                <c:pt idx="1886">
                  <c:v>44004.533845520833</c:v>
                </c:pt>
                <c:pt idx="1887">
                  <c:v>44004.598327766202</c:v>
                </c:pt>
                <c:pt idx="1888">
                  <c:v>44004.662809756941</c:v>
                </c:pt>
                <c:pt idx="1889">
                  <c:v>44004.727291493058</c:v>
                </c:pt>
                <c:pt idx="1890">
                  <c:v>44004.791772951387</c:v>
                </c:pt>
                <c:pt idx="1891">
                  <c:v>44004.856254155093</c:v>
                </c:pt>
                <c:pt idx="1892">
                  <c:v>44004.920735185187</c:v>
                </c:pt>
                <c:pt idx="1893">
                  <c:v>44004.985215879628</c:v>
                </c:pt>
                <c:pt idx="1894">
                  <c:v>44005.049696307869</c:v>
                </c:pt>
                <c:pt idx="1895">
                  <c:v>44005.114176469906</c:v>
                </c:pt>
                <c:pt idx="1896">
                  <c:v>44005.178656365744</c:v>
                </c:pt>
                <c:pt idx="1897">
                  <c:v>44005.24313599537</c:v>
                </c:pt>
                <c:pt idx="1898">
                  <c:v>44005.307615370373</c:v>
                </c:pt>
                <c:pt idx="1899">
                  <c:v>44005.37209449074</c:v>
                </c:pt>
                <c:pt idx="1900">
                  <c:v>44005.436573333332</c:v>
                </c:pt>
                <c:pt idx="1901">
                  <c:v>44005.50105190972</c:v>
                </c:pt>
                <c:pt idx="1902">
                  <c:v>44005.565530231484</c:v>
                </c:pt>
                <c:pt idx="1903">
                  <c:v>44005.630008275461</c:v>
                </c:pt>
                <c:pt idx="1904">
                  <c:v>44005.694486284723</c:v>
                </c:pt>
                <c:pt idx="1905">
                  <c:v>44005.758963842592</c:v>
                </c:pt>
                <c:pt idx="1906">
                  <c:v>44005.823441145832</c:v>
                </c:pt>
                <c:pt idx="1907">
                  <c:v>44005.887918171298</c:v>
                </c:pt>
                <c:pt idx="1908">
                  <c:v>44005.952394965279</c:v>
                </c:pt>
                <c:pt idx="1909">
                  <c:v>44006.01687146991</c:v>
                </c:pt>
                <c:pt idx="1910">
                  <c:v>44006.081347719904</c:v>
                </c:pt>
                <c:pt idx="1911">
                  <c:v>44006.145823726853</c:v>
                </c:pt>
                <c:pt idx="1912">
                  <c:v>44006.210299467595</c:v>
                </c:pt>
                <c:pt idx="1913">
                  <c:v>44006.274774942132</c:v>
                </c:pt>
                <c:pt idx="1914">
                  <c:v>44006.339250173609</c:v>
                </c:pt>
                <c:pt idx="1915">
                  <c:v>44006.403725439814</c:v>
                </c:pt>
                <c:pt idx="1916">
                  <c:v>44006.468200150463</c:v>
                </c:pt>
                <c:pt idx="1917">
                  <c:v>44006.532674606482</c:v>
                </c:pt>
                <c:pt idx="1918">
                  <c:v>44006.597148807872</c:v>
                </c:pt>
                <c:pt idx="1919">
                  <c:v>44006.661622743057</c:v>
                </c:pt>
                <c:pt idx="1920">
                  <c:v>44006.726096435188</c:v>
                </c:pt>
                <c:pt idx="1921">
                  <c:v>44006.790569872683</c:v>
                </c:pt>
                <c:pt idx="1922">
                  <c:v>44006.855043240743</c:v>
                </c:pt>
                <c:pt idx="1923">
                  <c:v>44006.919516180555</c:v>
                </c:pt>
                <c:pt idx="1924">
                  <c:v>44006.983988865744</c:v>
                </c:pt>
                <c:pt idx="1925">
                  <c:v>44007.048461307873</c:v>
                </c:pt>
                <c:pt idx="1926">
                  <c:v>44007.112933495373</c:v>
                </c:pt>
                <c:pt idx="1927">
                  <c:v>44007.177405428243</c:v>
                </c:pt>
                <c:pt idx="1928">
                  <c:v>44007.241877118053</c:v>
                </c:pt>
                <c:pt idx="1929">
                  <c:v>44007.30634855324</c:v>
                </c:pt>
                <c:pt idx="1930">
                  <c:v>44007.370819745367</c:v>
                </c:pt>
                <c:pt idx="1931">
                  <c:v>44007.435290682872</c:v>
                </c:pt>
                <c:pt idx="1932">
                  <c:v>44007.49976136574</c:v>
                </c:pt>
                <c:pt idx="1933">
                  <c:v>44007.564231840275</c:v>
                </c:pt>
                <c:pt idx="1934">
                  <c:v>44007.628701863425</c:v>
                </c:pt>
                <c:pt idx="1935">
                  <c:v>44007.693171817133</c:v>
                </c:pt>
                <c:pt idx="1936">
                  <c:v>44007.757641504628</c:v>
                </c:pt>
                <c:pt idx="1937">
                  <c:v>44007.822111053239</c:v>
                </c:pt>
                <c:pt idx="1938">
                  <c:v>44007.886580254628</c:v>
                </c:pt>
                <c:pt idx="1939">
                  <c:v>44007.951049236108</c:v>
                </c:pt>
                <c:pt idx="1940">
                  <c:v>44008.01551798611</c:v>
                </c:pt>
                <c:pt idx="1941">
                  <c:v>44008.079986493052</c:v>
                </c:pt>
                <c:pt idx="1942">
                  <c:v>44008.144454756941</c:v>
                </c:pt>
                <c:pt idx="1943">
                  <c:v>44008.208922789352</c:v>
                </c:pt>
                <c:pt idx="1944">
                  <c:v>44008.273390578703</c:v>
                </c:pt>
                <c:pt idx="1945">
                  <c:v>44008.337858136576</c:v>
                </c:pt>
                <c:pt idx="1946">
                  <c:v>44008.4023250463</c:v>
                </c:pt>
                <c:pt idx="1947">
                  <c:v>44008.466792094907</c:v>
                </c:pt>
                <c:pt idx="1948">
                  <c:v>44008.531258912037</c:v>
                </c:pt>
                <c:pt idx="1949">
                  <c:v>44008.59572578704</c:v>
                </c:pt>
                <c:pt idx="1950">
                  <c:v>44008.660192164352</c:v>
                </c:pt>
                <c:pt idx="1951">
                  <c:v>44008.724658321757</c:v>
                </c:pt>
                <c:pt idx="1952">
                  <c:v>44008.789124236115</c:v>
                </c:pt>
                <c:pt idx="1953">
                  <c:v>44008.853589699072</c:v>
                </c:pt>
                <c:pt idx="1954">
                  <c:v>44008.918055162037</c:v>
                </c:pt>
                <c:pt idx="1955">
                  <c:v>44008.982520335645</c:v>
                </c:pt>
                <c:pt idx="1956">
                  <c:v>44009.046984953704</c:v>
                </c:pt>
                <c:pt idx="1957">
                  <c:v>44009.111449641205</c:v>
                </c:pt>
                <c:pt idx="1958">
                  <c:v>44009.175914108797</c:v>
                </c:pt>
                <c:pt idx="1959">
                  <c:v>44009.240378344904</c:v>
                </c:pt>
                <c:pt idx="1960">
                  <c:v>44009.304842314814</c:v>
                </c:pt>
                <c:pt idx="1961">
                  <c:v>44009.369306122688</c:v>
                </c:pt>
                <c:pt idx="1962">
                  <c:v>44009.433769675925</c:v>
                </c:pt>
                <c:pt idx="1963">
                  <c:v>44009.498232997685</c:v>
                </c:pt>
                <c:pt idx="1964">
                  <c:v>44009.562696064815</c:v>
                </c:pt>
                <c:pt idx="1965">
                  <c:v>44009.627158946758</c:v>
                </c:pt>
                <c:pt idx="1966">
                  <c:v>44009.691621631944</c:v>
                </c:pt>
                <c:pt idx="1967">
                  <c:v>44009.756084062501</c:v>
                </c:pt>
                <c:pt idx="1968">
                  <c:v>44009.820547071758</c:v>
                </c:pt>
                <c:pt idx="1969">
                  <c:v>44009.885009108795</c:v>
                </c:pt>
                <c:pt idx="1970">
                  <c:v>44009.949470960652</c:v>
                </c:pt>
                <c:pt idx="1971">
                  <c:v>44010.013932592592</c:v>
                </c:pt>
                <c:pt idx="1972">
                  <c:v>44010.078393958334</c:v>
                </c:pt>
                <c:pt idx="1973">
                  <c:v>44010.142855127313</c:v>
                </c:pt>
                <c:pt idx="1974">
                  <c:v>44010.207316087966</c:v>
                </c:pt>
                <c:pt idx="1975">
                  <c:v>44010.27177684028</c:v>
                </c:pt>
                <c:pt idx="1976">
                  <c:v>44010.336237384261</c:v>
                </c:pt>
                <c:pt idx="1977">
                  <c:v>44010.400697708334</c:v>
                </c:pt>
                <c:pt idx="1978">
                  <c:v>44010.465157824074</c:v>
                </c:pt>
                <c:pt idx="1979">
                  <c:v>44010.529617743057</c:v>
                </c:pt>
                <c:pt idx="1980">
                  <c:v>44010.594077442132</c:v>
                </c:pt>
                <c:pt idx="1981">
                  <c:v>44010.658536944444</c:v>
                </c:pt>
                <c:pt idx="1982">
                  <c:v>44010.722996226854</c:v>
                </c:pt>
                <c:pt idx="1983">
                  <c:v>44010.7874553125</c:v>
                </c:pt>
                <c:pt idx="1984">
                  <c:v>44010.851914513885</c:v>
                </c:pt>
                <c:pt idx="1985">
                  <c:v>44010.916373217595</c:v>
                </c:pt>
                <c:pt idx="1986">
                  <c:v>44010.980831747685</c:v>
                </c:pt>
                <c:pt idx="1987">
                  <c:v>44011.045290011571</c:v>
                </c:pt>
                <c:pt idx="1988">
                  <c:v>44011.109748101851</c:v>
                </c:pt>
                <c:pt idx="1989">
                  <c:v>44011.174206006945</c:v>
                </c:pt>
                <c:pt idx="1990">
                  <c:v>44011.238663703705</c:v>
                </c:pt>
                <c:pt idx="1991">
                  <c:v>44011.303121203702</c:v>
                </c:pt>
                <c:pt idx="1992">
                  <c:v>44011.367578506943</c:v>
                </c:pt>
                <c:pt idx="1993">
                  <c:v>44011.432035613427</c:v>
                </c:pt>
                <c:pt idx="1994">
                  <c:v>44011.496492534723</c:v>
                </c:pt>
                <c:pt idx="1995">
                  <c:v>44011.560949259256</c:v>
                </c:pt>
                <c:pt idx="1996">
                  <c:v>44011.625405787039</c:v>
                </c:pt>
                <c:pt idx="1997">
                  <c:v>44011.689862118059</c:v>
                </c:pt>
                <c:pt idx="1998">
                  <c:v>44011.754318263891</c:v>
                </c:pt>
                <c:pt idx="1999">
                  <c:v>44011.818774224535</c:v>
                </c:pt>
                <c:pt idx="2000">
                  <c:v>44011.88323028935</c:v>
                </c:pt>
                <c:pt idx="2001">
                  <c:v>44011.947685937499</c:v>
                </c:pt>
                <c:pt idx="2002">
                  <c:v>44012.012141400461</c:v>
                </c:pt>
                <c:pt idx="2003">
                  <c:v>44012.076596689818</c:v>
                </c:pt>
                <c:pt idx="2004">
                  <c:v>44012.14105179398</c:v>
                </c:pt>
                <c:pt idx="2005">
                  <c:v>44012.205506724538</c:v>
                </c:pt>
                <c:pt idx="2006">
                  <c:v>44012.269961458333</c:v>
                </c:pt>
                <c:pt idx="2007">
                  <c:v>44012.334416018515</c:v>
                </c:pt>
                <c:pt idx="2008">
                  <c:v>44012.39887041667</c:v>
                </c:pt>
                <c:pt idx="2009">
                  <c:v>44012.463324629629</c:v>
                </c:pt>
                <c:pt idx="2010">
                  <c:v>44012.527778541669</c:v>
                </c:pt>
                <c:pt idx="2011">
                  <c:v>44012.592232395837</c:v>
                </c:pt>
                <c:pt idx="2012">
                  <c:v>44012.656686018519</c:v>
                </c:pt>
                <c:pt idx="2013">
                  <c:v>44012.721139502311</c:v>
                </c:pt>
                <c:pt idx="2014">
                  <c:v>44012.785592800923</c:v>
                </c:pt>
                <c:pt idx="2015">
                  <c:v>44012.850045925923</c:v>
                </c:pt>
                <c:pt idx="2016">
                  <c:v>44012.914499120372</c:v>
                </c:pt>
                <c:pt idx="2017">
                  <c:v>44012.978951921294</c:v>
                </c:pt>
                <c:pt idx="2018">
                  <c:v>44013.043404548611</c:v>
                </c:pt>
                <c:pt idx="2019">
                  <c:v>44013.107857013892</c:v>
                </c:pt>
                <c:pt idx="2020">
                  <c:v>44013.172309293979</c:v>
                </c:pt>
                <c:pt idx="2021">
                  <c:v>44013.236761412038</c:v>
                </c:pt>
                <c:pt idx="2022">
                  <c:v>44013.301213379629</c:v>
                </c:pt>
                <c:pt idx="2023">
                  <c:v>44013.36566516204</c:v>
                </c:pt>
                <c:pt idx="2024">
                  <c:v>44013.430116747688</c:v>
                </c:pt>
                <c:pt idx="2025">
                  <c:v>44013.494568194445</c:v>
                </c:pt>
                <c:pt idx="2026">
                  <c:v>44013.55901960648</c:v>
                </c:pt>
                <c:pt idx="2027">
                  <c:v>44013.623470729166</c:v>
                </c:pt>
                <c:pt idx="2028">
                  <c:v>44013.687921689816</c:v>
                </c:pt>
                <c:pt idx="2029">
                  <c:v>44013.752372453702</c:v>
                </c:pt>
                <c:pt idx="2030">
                  <c:v>44013.816823090281</c:v>
                </c:pt>
                <c:pt idx="2031">
                  <c:v>44013.881273576386</c:v>
                </c:pt>
                <c:pt idx="2032">
                  <c:v>44013.945723877318</c:v>
                </c:pt>
                <c:pt idx="2033">
                  <c:v>44014.010174039351</c:v>
                </c:pt>
                <c:pt idx="2034">
                  <c:v>44014.074624016204</c:v>
                </c:pt>
                <c:pt idx="2035">
                  <c:v>44014.139073831022</c:v>
                </c:pt>
                <c:pt idx="2036">
                  <c:v>44014.203523460645</c:v>
                </c:pt>
                <c:pt idx="2037">
                  <c:v>44014.26797296296</c:v>
                </c:pt>
                <c:pt idx="2038">
                  <c:v>44014.332422291664</c:v>
                </c:pt>
                <c:pt idx="2039">
                  <c:v>44014.396871469908</c:v>
                </c:pt>
                <c:pt idx="2040">
                  <c:v>44014.461320497685</c:v>
                </c:pt>
                <c:pt idx="2041">
                  <c:v>44014.525769351851</c:v>
                </c:pt>
                <c:pt idx="2042">
                  <c:v>44014.590218055557</c:v>
                </c:pt>
                <c:pt idx="2043">
                  <c:v>44014.654666620372</c:v>
                </c:pt>
                <c:pt idx="2044">
                  <c:v>44014.719115138891</c:v>
                </c:pt>
                <c:pt idx="2045">
                  <c:v>44014.78356340278</c:v>
                </c:pt>
                <c:pt idx="2046">
                  <c:v>44014.848011469905</c:v>
                </c:pt>
                <c:pt idx="2047">
                  <c:v>44014.912459432868</c:v>
                </c:pt>
                <c:pt idx="2048">
                  <c:v>44014.976907199074</c:v>
                </c:pt>
                <c:pt idx="2049">
                  <c:v>44015.041354872686</c:v>
                </c:pt>
                <c:pt idx="2050">
                  <c:v>44015.105802337966</c:v>
                </c:pt>
                <c:pt idx="2051">
                  <c:v>44015.170249675924</c:v>
                </c:pt>
                <c:pt idx="2052">
                  <c:v>44015.234696828702</c:v>
                </c:pt>
                <c:pt idx="2053">
                  <c:v>44015.299143900462</c:v>
                </c:pt>
                <c:pt idx="2054">
                  <c:v>44015.363590763889</c:v>
                </c:pt>
                <c:pt idx="2055">
                  <c:v>44015.428037523146</c:v>
                </c:pt>
                <c:pt idx="2056">
                  <c:v>44015.49248414352</c:v>
                </c:pt>
                <c:pt idx="2057">
                  <c:v>44015.556930590275</c:v>
                </c:pt>
                <c:pt idx="2058">
                  <c:v>44015.62137685185</c:v>
                </c:pt>
                <c:pt idx="2059">
                  <c:v>44015.685823009262</c:v>
                </c:pt>
                <c:pt idx="2060">
                  <c:v>44015.750269108794</c:v>
                </c:pt>
                <c:pt idx="2061">
                  <c:v>44015.81471496528</c:v>
                </c:pt>
                <c:pt idx="2062">
                  <c:v>44015.879160648146</c:v>
                </c:pt>
                <c:pt idx="2063">
                  <c:v>44015.943606203706</c:v>
                </c:pt>
                <c:pt idx="2064">
                  <c:v>44016.008051631943</c:v>
                </c:pt>
                <c:pt idx="2065">
                  <c:v>44016.072496909721</c:v>
                </c:pt>
                <c:pt idx="2066">
                  <c:v>44016.136942048608</c:v>
                </c:pt>
                <c:pt idx="2067">
                  <c:v>44016.201387048612</c:v>
                </c:pt>
                <c:pt idx="2068">
                  <c:v>44016.265831874996</c:v>
                </c:pt>
                <c:pt idx="2069">
                  <c:v>44016.330276574074</c:v>
                </c:pt>
                <c:pt idx="2070">
                  <c:v>44016.394721122684</c:v>
                </c:pt>
                <c:pt idx="2071">
                  <c:v>44016.459165555556</c:v>
                </c:pt>
                <c:pt idx="2072">
                  <c:v>44016.523609687501</c:v>
                </c:pt>
                <c:pt idx="2073">
                  <c:v>44016.588053796295</c:v>
                </c:pt>
                <c:pt idx="2074">
                  <c:v>44016.652497754629</c:v>
                </c:pt>
                <c:pt idx="2075">
                  <c:v>44016.716941597224</c:v>
                </c:pt>
                <c:pt idx="2076">
                  <c:v>44016.781385381946</c:v>
                </c:pt>
                <c:pt idx="2077">
                  <c:v>44016.845828912039</c:v>
                </c:pt>
                <c:pt idx="2078">
                  <c:v>44016.910272280089</c:v>
                </c:pt>
                <c:pt idx="2079">
                  <c:v>44016.974715532408</c:v>
                </c:pt>
                <c:pt idx="2080">
                  <c:v>44017.039158599538</c:v>
                </c:pt>
                <c:pt idx="2081">
                  <c:v>44017.103601574076</c:v>
                </c:pt>
                <c:pt idx="2082">
                  <c:v>44017.168044351849</c:v>
                </c:pt>
                <c:pt idx="2083">
                  <c:v>44017.232487002315</c:v>
                </c:pt>
                <c:pt idx="2084">
                  <c:v>44017.296929537035</c:v>
                </c:pt>
                <c:pt idx="2085">
                  <c:v>44017.361371898151</c:v>
                </c:pt>
                <c:pt idx="2086">
                  <c:v>44017.425814085647</c:v>
                </c:pt>
                <c:pt idx="2087">
                  <c:v>44017.49025574074</c:v>
                </c:pt>
                <c:pt idx="2088">
                  <c:v>44017.55469759259</c:v>
                </c:pt>
                <c:pt idx="2089">
                  <c:v>44017.619139282404</c:v>
                </c:pt>
                <c:pt idx="2090">
                  <c:v>44017.683580798614</c:v>
                </c:pt>
                <c:pt idx="2091">
                  <c:v>44017.748022175925</c:v>
                </c:pt>
                <c:pt idx="2092">
                  <c:v>44017.812463564813</c:v>
                </c:pt>
                <c:pt idx="2093">
                  <c:v>44017.87690466435</c:v>
                </c:pt>
                <c:pt idx="2094">
                  <c:v>44017.941345555555</c:v>
                </c:pt>
                <c:pt idx="2095">
                  <c:v>44018.005786331021</c:v>
                </c:pt>
                <c:pt idx="2096">
                  <c:v>44018.070226956021</c:v>
                </c:pt>
                <c:pt idx="2097">
                  <c:v>44018.134667418984</c:v>
                </c:pt>
                <c:pt idx="2098">
                  <c:v>44018.199107731481</c:v>
                </c:pt>
                <c:pt idx="2099">
                  <c:v>44018.263547870367</c:v>
                </c:pt>
                <c:pt idx="2100">
                  <c:v>44018.327987858793</c:v>
                </c:pt>
                <c:pt idx="2101">
                  <c:v>44018.392427696759</c:v>
                </c:pt>
                <c:pt idx="2102">
                  <c:v>44018.456867372683</c:v>
                </c:pt>
                <c:pt idx="2103">
                  <c:v>44018.521307129631</c:v>
                </c:pt>
                <c:pt idx="2104">
                  <c:v>44018.585746516204</c:v>
                </c:pt>
                <c:pt idx="2105">
                  <c:v>44018.650185694445</c:v>
                </c:pt>
                <c:pt idx="2106">
                  <c:v>44018.714624745371</c:v>
                </c:pt>
                <c:pt idx="2107">
                  <c:v>44018.779063587965</c:v>
                </c:pt>
                <c:pt idx="2108">
                  <c:v>44018.843502314812</c:v>
                </c:pt>
                <c:pt idx="2109">
                  <c:v>44018.907940671299</c:v>
                </c:pt>
                <c:pt idx="2110">
                  <c:v>44018.972379039355</c:v>
                </c:pt>
                <c:pt idx="2111">
                  <c:v>44019.036817233799</c:v>
                </c:pt>
                <c:pt idx="2112">
                  <c:v>44019.101255254631</c:v>
                </c:pt>
                <c:pt idx="2113">
                  <c:v>44019.165693101852</c:v>
                </c:pt>
                <c:pt idx="2114">
                  <c:v>44019.230130775461</c:v>
                </c:pt>
                <c:pt idx="2115">
                  <c:v>44019.29456829861</c:v>
                </c:pt>
                <c:pt idx="2116">
                  <c:v>44019.359005601851</c:v>
                </c:pt>
                <c:pt idx="2117">
                  <c:v>44019.423442789353</c:v>
                </c:pt>
                <c:pt idx="2118">
                  <c:v>44019.487879780092</c:v>
                </c:pt>
                <c:pt idx="2119">
                  <c:v>44019.552316597219</c:v>
                </c:pt>
                <c:pt idx="2120">
                  <c:v>44019.616752916663</c:v>
                </c:pt>
                <c:pt idx="2121">
                  <c:v>44019.681189351853</c:v>
                </c:pt>
                <c:pt idx="2122">
                  <c:v>44019.745625613425</c:v>
                </c:pt>
                <c:pt idx="2123">
                  <c:v>44019.810061678239</c:v>
                </c:pt>
                <c:pt idx="2124">
                  <c:v>44019.874497557874</c:v>
                </c:pt>
                <c:pt idx="2125">
                  <c:v>44019.938933252313</c:v>
                </c:pt>
                <c:pt idx="2126">
                  <c:v>44020.003368738428</c:v>
                </c:pt>
                <c:pt idx="2127">
                  <c:v>44020.067804050923</c:v>
                </c:pt>
                <c:pt idx="2128">
                  <c:v>44020.132239155093</c:v>
                </c:pt>
                <c:pt idx="2129">
                  <c:v>44020.196674039355</c:v>
                </c:pt>
                <c:pt idx="2130">
                  <c:v>44020.2611087037</c:v>
                </c:pt>
                <c:pt idx="2131">
                  <c:v>44020.325543217594</c:v>
                </c:pt>
                <c:pt idx="2132">
                  <c:v>44020.389977465275</c:v>
                </c:pt>
                <c:pt idx="2133">
                  <c:v>44020.454411817132</c:v>
                </c:pt>
                <c:pt idx="2134">
                  <c:v>44020.518845706021</c:v>
                </c:pt>
                <c:pt idx="2135">
                  <c:v>44020.583279351849</c:v>
                </c:pt>
                <c:pt idx="2136">
                  <c:v>44020.647712754631</c:v>
                </c:pt>
                <c:pt idx="2137">
                  <c:v>44020.712145925929</c:v>
                </c:pt>
                <c:pt idx="2138">
                  <c:v>44020.776578865742</c:v>
                </c:pt>
                <c:pt idx="2139">
                  <c:v>44020.841011562501</c:v>
                </c:pt>
                <c:pt idx="2140">
                  <c:v>44020.905444016207</c:v>
                </c:pt>
                <c:pt idx="2141">
                  <c:v>44020.969876238429</c:v>
                </c:pt>
                <c:pt idx="2142">
                  <c:v>44021.0343081713</c:v>
                </c:pt>
                <c:pt idx="2143">
                  <c:v>44021.098739895831</c:v>
                </c:pt>
                <c:pt idx="2144">
                  <c:v>44021.163171319444</c:v>
                </c:pt>
                <c:pt idx="2145">
                  <c:v>44021.227602476851</c:v>
                </c:pt>
                <c:pt idx="2146">
                  <c:v>44021.292033310187</c:v>
                </c:pt>
                <c:pt idx="2147">
                  <c:v>44021.356463923614</c:v>
                </c:pt>
                <c:pt idx="2148">
                  <c:v>44021.420894525465</c:v>
                </c:pt>
                <c:pt idx="2149">
                  <c:v>44021.485324548608</c:v>
                </c:pt>
                <c:pt idx="2150">
                  <c:v>44021.549754270833</c:v>
                </c:pt>
                <c:pt idx="2151">
                  <c:v>44021.614183680555</c:v>
                </c:pt>
                <c:pt idx="2152">
                  <c:v>44021.678612766205</c:v>
                </c:pt>
                <c:pt idx="2153">
                  <c:v>44021.743041527778</c:v>
                </c:pt>
                <c:pt idx="2154">
                  <c:v>44021.807469907406</c:v>
                </c:pt>
                <c:pt idx="2155">
                  <c:v>44021.871897962963</c:v>
                </c:pt>
                <c:pt idx="2156">
                  <c:v>44021.936325682873</c:v>
                </c:pt>
                <c:pt idx="2157">
                  <c:v>44022.000752997687</c:v>
                </c:pt>
                <c:pt idx="2158">
                  <c:v>44022.065179930556</c:v>
                </c:pt>
                <c:pt idx="2159">
                  <c:v>44022.129606631941</c:v>
                </c:pt>
                <c:pt idx="2160">
                  <c:v>44022.194032743057</c:v>
                </c:pt>
                <c:pt idx="2161">
                  <c:v>44022.2584584375</c:v>
                </c:pt>
                <c:pt idx="2162">
                  <c:v>44022.322883680557</c:v>
                </c:pt>
                <c:pt idx="2163">
                  <c:v>44022.387308460646</c:v>
                </c:pt>
                <c:pt idx="2164">
                  <c:v>44022.451733333335</c:v>
                </c:pt>
                <c:pt idx="2165">
                  <c:v>44022.516157199076</c:v>
                </c:pt>
                <c:pt idx="2166">
                  <c:v>44022.580580578702</c:v>
                </c:pt>
                <c:pt idx="2167">
                  <c:v>44022.645003437501</c:v>
                </c:pt>
                <c:pt idx="2168">
                  <c:v>44022.709425717592</c:v>
                </c:pt>
                <c:pt idx="2169">
                  <c:v>44022.773847407407</c:v>
                </c:pt>
                <c:pt idx="2170">
                  <c:v>44022.838268495369</c:v>
                </c:pt>
                <c:pt idx="2171">
                  <c:v>44022.902688958333</c:v>
                </c:pt>
                <c:pt idx="2172">
                  <c:v>44022.967108773148</c:v>
                </c:pt>
                <c:pt idx="2173">
                  <c:v>44023.031527893516</c:v>
                </c:pt>
                <c:pt idx="2174">
                  <c:v>44023.095946296293</c:v>
                </c:pt>
                <c:pt idx="2175">
                  <c:v>44023.160364201387</c:v>
                </c:pt>
                <c:pt idx="2176">
                  <c:v>44023.224781053243</c:v>
                </c:pt>
                <c:pt idx="2177">
                  <c:v>44023.289197094906</c:v>
                </c:pt>
                <c:pt idx="2178">
                  <c:v>44023.353612268518</c:v>
                </c:pt>
                <c:pt idx="2179">
                  <c:v>44023.418026516207</c:v>
                </c:pt>
                <c:pt idx="2180">
                  <c:v>44023.482439768515</c:v>
                </c:pt>
                <c:pt idx="2181">
                  <c:v>44023.546852256943</c:v>
                </c:pt>
                <c:pt idx="2182">
                  <c:v>44023.611263402781</c:v>
                </c:pt>
                <c:pt idx="2183">
                  <c:v>44023.675673391204</c:v>
                </c:pt>
                <c:pt idx="2184">
                  <c:v>44023.740082129632</c:v>
                </c:pt>
                <c:pt idx="2185">
                  <c:v>44023.804489560185</c:v>
                </c:pt>
                <c:pt idx="2186">
                  <c:v>44023.868895532411</c:v>
                </c:pt>
                <c:pt idx="2187">
                  <c:v>44023.933300069446</c:v>
                </c:pt>
                <c:pt idx="2188">
                  <c:v>44023.997702939814</c:v>
                </c:pt>
                <c:pt idx="2189">
                  <c:v>44024.06210412037</c:v>
                </c:pt>
                <c:pt idx="2190">
                  <c:v>44024.126503414351</c:v>
                </c:pt>
                <c:pt idx="2191">
                  <c:v>44024.190900694448</c:v>
                </c:pt>
                <c:pt idx="2192">
                  <c:v>44024.255296111114</c:v>
                </c:pt>
                <c:pt idx="2193">
                  <c:v>44024.319688819443</c:v>
                </c:pt>
                <c:pt idx="2194">
                  <c:v>44024.384079340278</c:v>
                </c:pt>
                <c:pt idx="2195">
                  <c:v>44024.448466643516</c:v>
                </c:pt>
                <c:pt idx="2196">
                  <c:v>44024.512850844905</c:v>
                </c:pt>
                <c:pt idx="2197">
                  <c:v>44024.577231550924</c:v>
                </c:pt>
                <c:pt idx="2198">
                  <c:v>44024.641608460646</c:v>
                </c:pt>
                <c:pt idx="2199">
                  <c:v>44024.705981030093</c:v>
                </c:pt>
                <c:pt idx="2200">
                  <c:v>44024.77034884259</c:v>
                </c:pt>
                <c:pt idx="2201">
                  <c:v>44024.834711157404</c:v>
                </c:pt>
                <c:pt idx="2202">
                  <c:v>44024.8990671875</c:v>
                </c:pt>
                <c:pt idx="2203">
                  <c:v>44024.963416041668</c:v>
                </c:pt>
                <c:pt idx="2204">
                  <c:v>44025.027756493058</c:v>
                </c:pt>
                <c:pt idx="2205">
                  <c:v>44025.092086921293</c:v>
                </c:pt>
                <c:pt idx="2206">
                  <c:v>44025.156405300928</c:v>
                </c:pt>
                <c:pt idx="2207">
                  <c:v>44025.220708819441</c:v>
                </c:pt>
                <c:pt idx="2208">
                  <c:v>44025.284993541667</c:v>
                </c:pt>
                <c:pt idx="2209">
                  <c:v>44025.349253460648</c:v>
                </c:pt>
                <c:pt idx="2210">
                  <c:v>44025.413478946757</c:v>
                </c:pt>
                <c:pt idx="2211">
                  <c:v>44025.477652222224</c:v>
                </c:pt>
                <c:pt idx="2212">
                  <c:v>44025.541739178239</c:v>
                </c:pt>
                <c:pt idx="2213">
                  <c:v>44025.605584999998</c:v>
                </c:pt>
                <c:pt idx="2214">
                  <c:v>44029.676176412038</c:v>
                </c:pt>
                <c:pt idx="2215">
                  <c:v>44029.741603692128</c:v>
                </c:pt>
                <c:pt idx="2216">
                  <c:v>44029.806697060187</c:v>
                </c:pt>
                <c:pt idx="2217">
                  <c:v>44029.87167922454</c:v>
                </c:pt>
                <c:pt idx="2218">
                  <c:v>44029.93659863426</c:v>
                </c:pt>
                <c:pt idx="2219">
                  <c:v>44030.001475694444</c:v>
                </c:pt>
                <c:pt idx="2220">
                  <c:v>44030.06632125</c:v>
                </c:pt>
                <c:pt idx="2221">
                  <c:v>44030.131141851853</c:v>
                </c:pt>
                <c:pt idx="2222">
                  <c:v>44030.195940613427</c:v>
                </c:pt>
                <c:pt idx="2223">
                  <c:v>44030.260723287036</c:v>
                </c:pt>
                <c:pt idx="2224">
                  <c:v>44030.325490752315</c:v>
                </c:pt>
                <c:pt idx="2225">
                  <c:v>44030.390244733797</c:v>
                </c:pt>
                <c:pt idx="2226">
                  <c:v>44030.454986643519</c:v>
                </c:pt>
                <c:pt idx="2227">
                  <c:v>44030.519717569441</c:v>
                </c:pt>
                <c:pt idx="2228">
                  <c:v>44030.584437928243</c:v>
                </c:pt>
                <c:pt idx="2229">
                  <c:v>44030.649149409721</c:v>
                </c:pt>
                <c:pt idx="2230">
                  <c:v>44030.713852233799</c:v>
                </c:pt>
                <c:pt idx="2231">
                  <c:v>44030.778546886577</c:v>
                </c:pt>
                <c:pt idx="2232">
                  <c:v>44030.843233912034</c:v>
                </c:pt>
                <c:pt idx="2233">
                  <c:v>44030.907913229166</c:v>
                </c:pt>
                <c:pt idx="2234">
                  <c:v>44030.972586261574</c:v>
                </c:pt>
                <c:pt idx="2235">
                  <c:v>44031.037252719907</c:v>
                </c:pt>
                <c:pt idx="2236">
                  <c:v>44031.101913032406</c:v>
                </c:pt>
                <c:pt idx="2237">
                  <c:v>44031.166567465276</c:v>
                </c:pt>
                <c:pt idx="2238">
                  <c:v>44031.23121622685</c:v>
                </c:pt>
                <c:pt idx="2239">
                  <c:v>44031.295859178237</c:v>
                </c:pt>
                <c:pt idx="2240">
                  <c:v>44031.360497372683</c:v>
                </c:pt>
              </c:numCache>
            </c:numRef>
          </c:xVal>
          <c:yVal>
            <c:numRef>
              <c:f>Sunlight!$C$2:$C$2242</c:f>
              <c:numCache>
                <c:formatCode>General</c:formatCode>
                <c:ptCount val="2241"/>
                <c:pt idx="0">
                  <c:v>1879.364</c:v>
                </c:pt>
                <c:pt idx="1">
                  <c:v>3903.5740000000001</c:v>
                </c:pt>
                <c:pt idx="2">
                  <c:v>3896.0479999999998</c:v>
                </c:pt>
                <c:pt idx="3">
                  <c:v>3888.61</c:v>
                </c:pt>
                <c:pt idx="4">
                  <c:v>3881.2539999999999</c:v>
                </c:pt>
                <c:pt idx="5">
                  <c:v>3873.99</c:v>
                </c:pt>
                <c:pt idx="6">
                  <c:v>3866.8130000000001</c:v>
                </c:pt>
                <c:pt idx="7">
                  <c:v>3859.7170000000001</c:v>
                </c:pt>
                <c:pt idx="8">
                  <c:v>3852.712</c:v>
                </c:pt>
                <c:pt idx="9">
                  <c:v>3845.79</c:v>
                </c:pt>
                <c:pt idx="10">
                  <c:v>3838.9490000000001</c:v>
                </c:pt>
                <c:pt idx="11">
                  <c:v>3832.1959999999999</c:v>
                </c:pt>
                <c:pt idx="12">
                  <c:v>3825.5259999999998</c:v>
                </c:pt>
                <c:pt idx="13">
                  <c:v>3818.9380000000001</c:v>
                </c:pt>
                <c:pt idx="14">
                  <c:v>3812.4369999999999</c:v>
                </c:pt>
                <c:pt idx="15">
                  <c:v>3806.0120000000002</c:v>
                </c:pt>
                <c:pt idx="16">
                  <c:v>3799.6709999999998</c:v>
                </c:pt>
                <c:pt idx="17">
                  <c:v>3793.4119999999998</c:v>
                </c:pt>
                <c:pt idx="18">
                  <c:v>3787.2330000000002</c:v>
                </c:pt>
                <c:pt idx="19">
                  <c:v>3781.1379999999999</c:v>
                </c:pt>
                <c:pt idx="20">
                  <c:v>3775.1120000000001</c:v>
                </c:pt>
                <c:pt idx="21">
                  <c:v>3769.1660000000002</c:v>
                </c:pt>
                <c:pt idx="22">
                  <c:v>3763.299</c:v>
                </c:pt>
                <c:pt idx="23">
                  <c:v>3757.511</c:v>
                </c:pt>
                <c:pt idx="24">
                  <c:v>3751.799</c:v>
                </c:pt>
                <c:pt idx="25">
                  <c:v>3746.16</c:v>
                </c:pt>
                <c:pt idx="26">
                  <c:v>3740.5940000000001</c:v>
                </c:pt>
                <c:pt idx="27">
                  <c:v>3735.1039999999998</c:v>
                </c:pt>
                <c:pt idx="28">
                  <c:v>3729.6849999999999</c:v>
                </c:pt>
                <c:pt idx="29">
                  <c:v>3724.337</c:v>
                </c:pt>
                <c:pt idx="30">
                  <c:v>3719.058</c:v>
                </c:pt>
                <c:pt idx="31">
                  <c:v>3713.8519999999999</c:v>
                </c:pt>
                <c:pt idx="32">
                  <c:v>3708.7179999999998</c:v>
                </c:pt>
                <c:pt idx="33">
                  <c:v>3703.6460000000002</c:v>
                </c:pt>
                <c:pt idx="34">
                  <c:v>3698.645</c:v>
                </c:pt>
                <c:pt idx="35">
                  <c:v>3693.7139999999999</c:v>
                </c:pt>
                <c:pt idx="36">
                  <c:v>3688.848</c:v>
                </c:pt>
                <c:pt idx="37">
                  <c:v>3684.047</c:v>
                </c:pt>
                <c:pt idx="38">
                  <c:v>3679.3110000000001</c:v>
                </c:pt>
                <c:pt idx="39">
                  <c:v>3674.6390000000001</c:v>
                </c:pt>
                <c:pt idx="40">
                  <c:v>3670.03</c:v>
                </c:pt>
                <c:pt idx="41">
                  <c:v>3665.4850000000001</c:v>
                </c:pt>
                <c:pt idx="42">
                  <c:v>3661</c:v>
                </c:pt>
                <c:pt idx="43">
                  <c:v>3656.5740000000001</c:v>
                </c:pt>
                <c:pt idx="44">
                  <c:v>3652.2089999999998</c:v>
                </c:pt>
                <c:pt idx="45">
                  <c:v>3647.91</c:v>
                </c:pt>
                <c:pt idx="46">
                  <c:v>3643.6619999999998</c:v>
                </c:pt>
                <c:pt idx="47">
                  <c:v>3639.4769999999999</c:v>
                </c:pt>
                <c:pt idx="48">
                  <c:v>3635.3429999999998</c:v>
                </c:pt>
                <c:pt idx="49">
                  <c:v>3631.2730000000001</c:v>
                </c:pt>
                <c:pt idx="50">
                  <c:v>3627.2550000000001</c:v>
                </c:pt>
                <c:pt idx="51">
                  <c:v>3623.2890000000002</c:v>
                </c:pt>
                <c:pt idx="52">
                  <c:v>3619.3820000000001</c:v>
                </c:pt>
                <c:pt idx="53">
                  <c:v>3615.5320000000002</c:v>
                </c:pt>
                <c:pt idx="54">
                  <c:v>3611.7310000000002</c:v>
                </c:pt>
                <c:pt idx="55">
                  <c:v>3607.9830000000002</c:v>
                </c:pt>
                <c:pt idx="56">
                  <c:v>3604.29</c:v>
                </c:pt>
                <c:pt idx="57">
                  <c:v>3600.6460000000002</c:v>
                </c:pt>
                <c:pt idx="58">
                  <c:v>3597.0540000000001</c:v>
                </c:pt>
                <c:pt idx="59">
                  <c:v>3593.5059999999999</c:v>
                </c:pt>
                <c:pt idx="60">
                  <c:v>3590.0140000000001</c:v>
                </c:pt>
                <c:pt idx="61">
                  <c:v>3586.569</c:v>
                </c:pt>
                <c:pt idx="62">
                  <c:v>3583.1729999999998</c:v>
                </c:pt>
                <c:pt idx="63">
                  <c:v>3579.8229999999999</c:v>
                </c:pt>
                <c:pt idx="64">
                  <c:v>3576.52</c:v>
                </c:pt>
                <c:pt idx="65">
                  <c:v>3573.75</c:v>
                </c:pt>
                <c:pt idx="66">
                  <c:v>3570.55</c:v>
                </c:pt>
                <c:pt idx="67">
                  <c:v>3567.4050000000002</c:v>
                </c:pt>
                <c:pt idx="68">
                  <c:v>3564.2950000000001</c:v>
                </c:pt>
                <c:pt idx="69">
                  <c:v>3561.2339999999999</c:v>
                </c:pt>
                <c:pt idx="70">
                  <c:v>3558.2159999999999</c:v>
                </c:pt>
                <c:pt idx="71">
                  <c:v>3555.24</c:v>
                </c:pt>
                <c:pt idx="72">
                  <c:v>3552.308</c:v>
                </c:pt>
                <c:pt idx="73">
                  <c:v>3549.42</c:v>
                </c:pt>
                <c:pt idx="74">
                  <c:v>3546.569</c:v>
                </c:pt>
                <c:pt idx="75">
                  <c:v>3543.7620000000002</c:v>
                </c:pt>
                <c:pt idx="76">
                  <c:v>3540.9969999999998</c:v>
                </c:pt>
                <c:pt idx="77">
                  <c:v>3538.2669999999998</c:v>
                </c:pt>
                <c:pt idx="78">
                  <c:v>3535.5810000000001</c:v>
                </c:pt>
                <c:pt idx="79">
                  <c:v>3532.933</c:v>
                </c:pt>
                <c:pt idx="80">
                  <c:v>3530.326</c:v>
                </c:pt>
                <c:pt idx="81">
                  <c:v>3527.7550000000001</c:v>
                </c:pt>
                <c:pt idx="82">
                  <c:v>3525.223</c:v>
                </c:pt>
                <c:pt idx="83">
                  <c:v>3522.7280000000001</c:v>
                </c:pt>
                <c:pt idx="84">
                  <c:v>3520.27</c:v>
                </c:pt>
                <c:pt idx="85">
                  <c:v>3517.8490000000002</c:v>
                </c:pt>
                <c:pt idx="86">
                  <c:v>3515.4639999999999</c:v>
                </c:pt>
                <c:pt idx="87">
                  <c:v>3513.1439999999998</c:v>
                </c:pt>
                <c:pt idx="88">
                  <c:v>3510.83</c:v>
                </c:pt>
                <c:pt idx="89">
                  <c:v>3508.5529999999999</c:v>
                </c:pt>
                <c:pt idx="90">
                  <c:v>3506.3090000000002</c:v>
                </c:pt>
                <c:pt idx="91">
                  <c:v>3504.0990000000002</c:v>
                </c:pt>
                <c:pt idx="92">
                  <c:v>3501.924</c:v>
                </c:pt>
                <c:pt idx="93">
                  <c:v>3499.7809999999999</c:v>
                </c:pt>
                <c:pt idx="94">
                  <c:v>3497.6790000000001</c:v>
                </c:pt>
                <c:pt idx="95">
                  <c:v>3495.6030000000001</c:v>
                </c:pt>
                <c:pt idx="96">
                  <c:v>3493.56</c:v>
                </c:pt>
                <c:pt idx="97">
                  <c:v>3491.549</c:v>
                </c:pt>
                <c:pt idx="98">
                  <c:v>3489.57</c:v>
                </c:pt>
                <c:pt idx="99">
                  <c:v>3487.63</c:v>
                </c:pt>
                <c:pt idx="100">
                  <c:v>3485.7150000000001</c:v>
                </c:pt>
                <c:pt idx="101">
                  <c:v>3483.8270000000002</c:v>
                </c:pt>
                <c:pt idx="102">
                  <c:v>3481.973</c:v>
                </c:pt>
                <c:pt idx="103">
                  <c:v>3480.1489999999999</c:v>
                </c:pt>
                <c:pt idx="104">
                  <c:v>3478.357</c:v>
                </c:pt>
                <c:pt idx="105">
                  <c:v>3476.5929999999998</c:v>
                </c:pt>
                <c:pt idx="106">
                  <c:v>3474.857</c:v>
                </c:pt>
                <c:pt idx="107">
                  <c:v>3473.1489999999999</c:v>
                </c:pt>
                <c:pt idx="108">
                  <c:v>3471.473</c:v>
                </c:pt>
                <c:pt idx="109">
                  <c:v>3469.8270000000002</c:v>
                </c:pt>
                <c:pt idx="110">
                  <c:v>3468.22</c:v>
                </c:pt>
                <c:pt idx="111">
                  <c:v>3466.6289999999999</c:v>
                </c:pt>
                <c:pt idx="112">
                  <c:v>3465.0650000000001</c:v>
                </c:pt>
                <c:pt idx="113">
                  <c:v>3463.529</c:v>
                </c:pt>
                <c:pt idx="114">
                  <c:v>3462.02</c:v>
                </c:pt>
                <c:pt idx="115">
                  <c:v>3460.538</c:v>
                </c:pt>
                <c:pt idx="116">
                  <c:v>3459.0819999999999</c:v>
                </c:pt>
                <c:pt idx="117">
                  <c:v>3457.654</c:v>
                </c:pt>
                <c:pt idx="118">
                  <c:v>3456.2550000000001</c:v>
                </c:pt>
                <c:pt idx="119">
                  <c:v>3454.8789999999999</c:v>
                </c:pt>
                <c:pt idx="120">
                  <c:v>3453.5279999999998</c:v>
                </c:pt>
                <c:pt idx="121">
                  <c:v>3452.2179999999998</c:v>
                </c:pt>
                <c:pt idx="122">
                  <c:v>3450.922</c:v>
                </c:pt>
                <c:pt idx="123">
                  <c:v>3449.6489999999999</c:v>
                </c:pt>
                <c:pt idx="124">
                  <c:v>3448.402</c:v>
                </c:pt>
                <c:pt idx="125">
                  <c:v>3447.1790000000001</c:v>
                </c:pt>
                <c:pt idx="126">
                  <c:v>3445.9780000000001</c:v>
                </c:pt>
                <c:pt idx="127">
                  <c:v>3444.8049999999998</c:v>
                </c:pt>
                <c:pt idx="128">
                  <c:v>3443.6570000000002</c:v>
                </c:pt>
                <c:pt idx="129">
                  <c:v>3442.5329999999999</c:v>
                </c:pt>
                <c:pt idx="130">
                  <c:v>3441.4430000000002</c:v>
                </c:pt>
                <c:pt idx="131">
                  <c:v>3440.366</c:v>
                </c:pt>
                <c:pt idx="132">
                  <c:v>3439.3130000000001</c:v>
                </c:pt>
                <c:pt idx="133">
                  <c:v>3438.2829999999999</c:v>
                </c:pt>
                <c:pt idx="134">
                  <c:v>3437.2759999999998</c:v>
                </c:pt>
                <c:pt idx="135">
                  <c:v>3436.2930000000001</c:v>
                </c:pt>
                <c:pt idx="136">
                  <c:v>3435.3330000000001</c:v>
                </c:pt>
                <c:pt idx="137">
                  <c:v>3434.395</c:v>
                </c:pt>
                <c:pt idx="138">
                  <c:v>3433.48</c:v>
                </c:pt>
                <c:pt idx="139">
                  <c:v>3432.5889999999999</c:v>
                </c:pt>
                <c:pt idx="140">
                  <c:v>3431.72</c:v>
                </c:pt>
                <c:pt idx="141">
                  <c:v>3430.8710000000001</c:v>
                </c:pt>
                <c:pt idx="142">
                  <c:v>3430.0509999999999</c:v>
                </c:pt>
                <c:pt idx="143">
                  <c:v>3429.2449999999999</c:v>
                </c:pt>
                <c:pt idx="144">
                  <c:v>3428.4630000000002</c:v>
                </c:pt>
                <c:pt idx="145">
                  <c:v>3427.703</c:v>
                </c:pt>
                <c:pt idx="146">
                  <c:v>3426.9650000000001</c:v>
                </c:pt>
                <c:pt idx="147">
                  <c:v>3426.2469999999998</c:v>
                </c:pt>
                <c:pt idx="148">
                  <c:v>3425.5529999999999</c:v>
                </c:pt>
                <c:pt idx="149">
                  <c:v>3424.8780000000002</c:v>
                </c:pt>
                <c:pt idx="150">
                  <c:v>3424.2249999999999</c:v>
                </c:pt>
                <c:pt idx="151">
                  <c:v>3423.5970000000002</c:v>
                </c:pt>
                <c:pt idx="152">
                  <c:v>3422.9859999999999</c:v>
                </c:pt>
                <c:pt idx="153">
                  <c:v>3422.3969999999999</c:v>
                </c:pt>
                <c:pt idx="154">
                  <c:v>3421.8270000000002</c:v>
                </c:pt>
                <c:pt idx="155">
                  <c:v>3421.2820000000002</c:v>
                </c:pt>
                <c:pt idx="156">
                  <c:v>3420.7530000000002</c:v>
                </c:pt>
                <c:pt idx="157">
                  <c:v>3420.2449999999999</c:v>
                </c:pt>
                <c:pt idx="158">
                  <c:v>3419.7559999999999</c:v>
                </c:pt>
                <c:pt idx="159">
                  <c:v>3419.2860000000001</c:v>
                </c:pt>
                <c:pt idx="160">
                  <c:v>3418.84</c:v>
                </c:pt>
                <c:pt idx="161">
                  <c:v>3418.4110000000001</c:v>
                </c:pt>
                <c:pt idx="162">
                  <c:v>3418.0039999999999</c:v>
                </c:pt>
                <c:pt idx="163">
                  <c:v>3417.6210000000001</c:v>
                </c:pt>
                <c:pt idx="164">
                  <c:v>3417.25</c:v>
                </c:pt>
                <c:pt idx="165">
                  <c:v>3416.902</c:v>
                </c:pt>
                <c:pt idx="166">
                  <c:v>3416.5740000000001</c:v>
                </c:pt>
                <c:pt idx="167">
                  <c:v>3416.2719999999999</c:v>
                </c:pt>
                <c:pt idx="168">
                  <c:v>3415.9830000000002</c:v>
                </c:pt>
                <c:pt idx="169">
                  <c:v>3415.712</c:v>
                </c:pt>
                <c:pt idx="170">
                  <c:v>3415.4589999999998</c:v>
                </c:pt>
                <c:pt idx="171">
                  <c:v>3415.2289999999998</c:v>
                </c:pt>
                <c:pt idx="172">
                  <c:v>3415.0149999999999</c:v>
                </c:pt>
                <c:pt idx="173">
                  <c:v>3414.83</c:v>
                </c:pt>
                <c:pt idx="174">
                  <c:v>3414.66</c:v>
                </c:pt>
                <c:pt idx="175">
                  <c:v>3414.502</c:v>
                </c:pt>
                <c:pt idx="176">
                  <c:v>3414.3649999999998</c:v>
                </c:pt>
                <c:pt idx="177">
                  <c:v>3414.248</c:v>
                </c:pt>
                <c:pt idx="178">
                  <c:v>3414.154</c:v>
                </c:pt>
                <c:pt idx="179">
                  <c:v>3414.08</c:v>
                </c:pt>
                <c:pt idx="180">
                  <c:v>3414.018</c:v>
                </c:pt>
                <c:pt idx="181">
                  <c:v>3413.9789999999998</c:v>
                </c:pt>
                <c:pt idx="182">
                  <c:v>3413.9549999999999</c:v>
                </c:pt>
                <c:pt idx="183">
                  <c:v>3413.9540000000002</c:v>
                </c:pt>
                <c:pt idx="184">
                  <c:v>3413.9690000000001</c:v>
                </c:pt>
                <c:pt idx="185">
                  <c:v>3414.0079999999998</c:v>
                </c:pt>
                <c:pt idx="186">
                  <c:v>3414.0590000000002</c:v>
                </c:pt>
                <c:pt idx="187">
                  <c:v>3414.1320000000001</c:v>
                </c:pt>
                <c:pt idx="188">
                  <c:v>3414.2449999999999</c:v>
                </c:pt>
                <c:pt idx="189">
                  <c:v>3414.3530000000001</c:v>
                </c:pt>
                <c:pt idx="190">
                  <c:v>3414.4850000000001</c:v>
                </c:pt>
                <c:pt idx="191">
                  <c:v>3414.6289999999999</c:v>
                </c:pt>
                <c:pt idx="192">
                  <c:v>3414.8020000000001</c:v>
                </c:pt>
                <c:pt idx="193">
                  <c:v>3414.9879999999998</c:v>
                </c:pt>
                <c:pt idx="194">
                  <c:v>3415.194</c:v>
                </c:pt>
                <c:pt idx="195">
                  <c:v>3415.4090000000001</c:v>
                </c:pt>
                <c:pt idx="196">
                  <c:v>3415.6489999999999</c:v>
                </c:pt>
                <c:pt idx="197">
                  <c:v>3415.9160000000002</c:v>
                </c:pt>
                <c:pt idx="198">
                  <c:v>3416.1909999999998</c:v>
                </c:pt>
                <c:pt idx="199">
                  <c:v>3416.4870000000001</c:v>
                </c:pt>
                <c:pt idx="200">
                  <c:v>3416.8040000000001</c:v>
                </c:pt>
                <c:pt idx="201">
                  <c:v>3417.14</c:v>
                </c:pt>
                <c:pt idx="202">
                  <c:v>3417.491</c:v>
                </c:pt>
                <c:pt idx="203">
                  <c:v>3417.857</c:v>
                </c:pt>
                <c:pt idx="204">
                  <c:v>3418.2559999999999</c:v>
                </c:pt>
                <c:pt idx="205">
                  <c:v>3418.6579999999999</c:v>
                </c:pt>
                <c:pt idx="206">
                  <c:v>3419.0819999999999</c:v>
                </c:pt>
                <c:pt idx="207">
                  <c:v>3419.529</c:v>
                </c:pt>
                <c:pt idx="208">
                  <c:v>3419.9969999999998</c:v>
                </c:pt>
                <c:pt idx="209">
                  <c:v>3420.4740000000002</c:v>
                </c:pt>
                <c:pt idx="210">
                  <c:v>3420.9749999999999</c:v>
                </c:pt>
                <c:pt idx="211">
                  <c:v>3421.4940000000001</c:v>
                </c:pt>
                <c:pt idx="212">
                  <c:v>3422.0320000000002</c:v>
                </c:pt>
                <c:pt idx="213">
                  <c:v>3422.5880000000002</c:v>
                </c:pt>
                <c:pt idx="214">
                  <c:v>3423.163</c:v>
                </c:pt>
                <c:pt idx="215">
                  <c:v>3423.7570000000001</c:v>
                </c:pt>
                <c:pt idx="216">
                  <c:v>3424.375</c:v>
                </c:pt>
                <c:pt idx="217">
                  <c:v>3425.0059999999999</c:v>
                </c:pt>
                <c:pt idx="218">
                  <c:v>3425.6590000000001</c:v>
                </c:pt>
                <c:pt idx="219">
                  <c:v>3426.328</c:v>
                </c:pt>
                <c:pt idx="220">
                  <c:v>3427.0149999999999</c:v>
                </c:pt>
                <c:pt idx="221">
                  <c:v>3427.721</c:v>
                </c:pt>
                <c:pt idx="222">
                  <c:v>3428.4459999999999</c:v>
                </c:pt>
                <c:pt idx="223">
                  <c:v>3429.19</c:v>
                </c:pt>
                <c:pt idx="224">
                  <c:v>3429.953</c:v>
                </c:pt>
                <c:pt idx="225">
                  <c:v>3430.7350000000001</c:v>
                </c:pt>
                <c:pt idx="226">
                  <c:v>3431.5349999999999</c:v>
                </c:pt>
                <c:pt idx="227">
                  <c:v>3432.3530000000001</c:v>
                </c:pt>
                <c:pt idx="228">
                  <c:v>3433.1889999999999</c:v>
                </c:pt>
                <c:pt idx="229">
                  <c:v>3434.047</c:v>
                </c:pt>
                <c:pt idx="230">
                  <c:v>3434.9290000000001</c:v>
                </c:pt>
                <c:pt idx="231">
                  <c:v>3435.8249999999998</c:v>
                </c:pt>
                <c:pt idx="232">
                  <c:v>3436.741</c:v>
                </c:pt>
                <c:pt idx="233">
                  <c:v>3437.6759999999999</c:v>
                </c:pt>
                <c:pt idx="234">
                  <c:v>3438.63</c:v>
                </c:pt>
                <c:pt idx="235">
                  <c:v>3439.6030000000001</c:v>
                </c:pt>
                <c:pt idx="236">
                  <c:v>3440.5949999999998</c:v>
                </c:pt>
                <c:pt idx="237">
                  <c:v>3441.6089999999999</c:v>
                </c:pt>
                <c:pt idx="238">
                  <c:v>3442.6370000000002</c:v>
                </c:pt>
                <c:pt idx="239">
                  <c:v>3443.6880000000001</c:v>
                </c:pt>
                <c:pt idx="240">
                  <c:v>3444.7550000000001</c:v>
                </c:pt>
                <c:pt idx="241">
                  <c:v>3445.8449999999998</c:v>
                </c:pt>
                <c:pt idx="242">
                  <c:v>3446.9540000000002</c:v>
                </c:pt>
                <c:pt idx="243">
                  <c:v>3448.0819999999999</c:v>
                </c:pt>
                <c:pt idx="244">
                  <c:v>3449.2310000000002</c:v>
                </c:pt>
                <c:pt idx="245">
                  <c:v>3450.3989999999999</c:v>
                </c:pt>
                <c:pt idx="246">
                  <c:v>3451.5859999999998</c:v>
                </c:pt>
                <c:pt idx="247">
                  <c:v>3452.7959999999998</c:v>
                </c:pt>
                <c:pt idx="248">
                  <c:v>3454.0239999999999</c:v>
                </c:pt>
                <c:pt idx="249">
                  <c:v>3455.2779999999998</c:v>
                </c:pt>
                <c:pt idx="250">
                  <c:v>3456.5459999999998</c:v>
                </c:pt>
                <c:pt idx="251">
                  <c:v>3457.8319999999999</c:v>
                </c:pt>
                <c:pt idx="252">
                  <c:v>3459.1390000000001</c:v>
                </c:pt>
                <c:pt idx="253">
                  <c:v>3460.4659999999999</c:v>
                </c:pt>
                <c:pt idx="254">
                  <c:v>3461.8130000000001</c:v>
                </c:pt>
                <c:pt idx="255">
                  <c:v>3463.181</c:v>
                </c:pt>
                <c:pt idx="256">
                  <c:v>3464.5659999999998</c:v>
                </c:pt>
                <c:pt idx="257">
                  <c:v>3465.9760000000001</c:v>
                </c:pt>
                <c:pt idx="258">
                  <c:v>3467.402</c:v>
                </c:pt>
                <c:pt idx="259">
                  <c:v>3468.85</c:v>
                </c:pt>
                <c:pt idx="260">
                  <c:v>3470.319</c:v>
                </c:pt>
                <c:pt idx="261">
                  <c:v>3471.81</c:v>
                </c:pt>
                <c:pt idx="262">
                  <c:v>3473.317</c:v>
                </c:pt>
                <c:pt idx="263">
                  <c:v>3474.8470000000002</c:v>
                </c:pt>
                <c:pt idx="264">
                  <c:v>3476.3960000000002</c:v>
                </c:pt>
                <c:pt idx="265">
                  <c:v>3477.9639999999999</c:v>
                </c:pt>
                <c:pt idx="266">
                  <c:v>3479.5549999999998</c:v>
                </c:pt>
                <c:pt idx="267">
                  <c:v>3481.17</c:v>
                </c:pt>
                <c:pt idx="268">
                  <c:v>3482.8020000000001</c:v>
                </c:pt>
                <c:pt idx="269">
                  <c:v>3484.4549999999999</c:v>
                </c:pt>
                <c:pt idx="270">
                  <c:v>3486.1210000000001</c:v>
                </c:pt>
                <c:pt idx="271">
                  <c:v>3487.8150000000001</c:v>
                </c:pt>
                <c:pt idx="272">
                  <c:v>3489.529</c:v>
                </c:pt>
                <c:pt idx="273">
                  <c:v>3491.2620000000002</c:v>
                </c:pt>
                <c:pt idx="274">
                  <c:v>3493.018</c:v>
                </c:pt>
                <c:pt idx="275">
                  <c:v>3494.797</c:v>
                </c:pt>
                <c:pt idx="276">
                  <c:v>3496.5920000000001</c:v>
                </c:pt>
                <c:pt idx="277">
                  <c:v>3498.4079999999999</c:v>
                </c:pt>
                <c:pt idx="278">
                  <c:v>3500.25</c:v>
                </c:pt>
                <c:pt idx="279">
                  <c:v>3502.11</c:v>
                </c:pt>
                <c:pt idx="280">
                  <c:v>3503.9929999999999</c:v>
                </c:pt>
                <c:pt idx="281">
                  <c:v>3505.8969999999999</c:v>
                </c:pt>
                <c:pt idx="282">
                  <c:v>3507.8180000000002</c:v>
                </c:pt>
                <c:pt idx="283">
                  <c:v>3509.761</c:v>
                </c:pt>
                <c:pt idx="284">
                  <c:v>3511.7260000000001</c:v>
                </c:pt>
                <c:pt idx="285">
                  <c:v>3513.7089999999998</c:v>
                </c:pt>
                <c:pt idx="286">
                  <c:v>3515.7130000000002</c:v>
                </c:pt>
                <c:pt idx="287">
                  <c:v>3517.7379999999998</c:v>
                </c:pt>
                <c:pt idx="288">
                  <c:v>3519.7829999999999</c:v>
                </c:pt>
                <c:pt idx="289">
                  <c:v>3521.848</c:v>
                </c:pt>
                <c:pt idx="290">
                  <c:v>3523.9319999999998</c:v>
                </c:pt>
                <c:pt idx="291">
                  <c:v>3526.0239999999999</c:v>
                </c:pt>
                <c:pt idx="292">
                  <c:v>3528.15</c:v>
                </c:pt>
                <c:pt idx="293">
                  <c:v>3530.299</c:v>
                </c:pt>
                <c:pt idx="294">
                  <c:v>3532.4679999999998</c:v>
                </c:pt>
                <c:pt idx="295">
                  <c:v>3534.6509999999998</c:v>
                </c:pt>
                <c:pt idx="296">
                  <c:v>3536.8519999999999</c:v>
                </c:pt>
                <c:pt idx="297">
                  <c:v>3539.078</c:v>
                </c:pt>
                <c:pt idx="298">
                  <c:v>3541.326</c:v>
                </c:pt>
                <c:pt idx="299">
                  <c:v>3543.5909999999999</c:v>
                </c:pt>
                <c:pt idx="300">
                  <c:v>3545.8789999999999</c:v>
                </c:pt>
                <c:pt idx="301">
                  <c:v>3548.183</c:v>
                </c:pt>
                <c:pt idx="302">
                  <c:v>3550.5059999999999</c:v>
                </c:pt>
                <c:pt idx="303">
                  <c:v>3552.8490000000002</c:v>
                </c:pt>
                <c:pt idx="304">
                  <c:v>3555.21</c:v>
                </c:pt>
                <c:pt idx="305">
                  <c:v>3557.587</c:v>
                </c:pt>
                <c:pt idx="306">
                  <c:v>3559.9850000000001</c:v>
                </c:pt>
                <c:pt idx="307">
                  <c:v>3562.4</c:v>
                </c:pt>
                <c:pt idx="308">
                  <c:v>3564.835</c:v>
                </c:pt>
                <c:pt idx="309">
                  <c:v>3567.2829999999999</c:v>
                </c:pt>
                <c:pt idx="310">
                  <c:v>3569.7550000000001</c:v>
                </c:pt>
                <c:pt idx="311">
                  <c:v>3572.239</c:v>
                </c:pt>
                <c:pt idx="312">
                  <c:v>3574.7440000000001</c:v>
                </c:pt>
                <c:pt idx="313">
                  <c:v>3577.2689999999998</c:v>
                </c:pt>
                <c:pt idx="314">
                  <c:v>3579.808</c:v>
                </c:pt>
                <c:pt idx="315">
                  <c:v>3582.3620000000001</c:v>
                </c:pt>
                <c:pt idx="316">
                  <c:v>3584.9340000000002</c:v>
                </c:pt>
                <c:pt idx="317">
                  <c:v>3587.5129999999999</c:v>
                </c:pt>
                <c:pt idx="318">
                  <c:v>3590.1179999999999</c:v>
                </c:pt>
                <c:pt idx="319">
                  <c:v>3592.7330000000002</c:v>
                </c:pt>
                <c:pt idx="320">
                  <c:v>3595.3609999999999</c:v>
                </c:pt>
                <c:pt idx="321">
                  <c:v>3598.0070000000001</c:v>
                </c:pt>
                <c:pt idx="322">
                  <c:v>3600.672</c:v>
                </c:pt>
                <c:pt idx="323">
                  <c:v>3603.3409999999999</c:v>
                </c:pt>
                <c:pt idx="324">
                  <c:v>3606.0320000000002</c:v>
                </c:pt>
                <c:pt idx="325">
                  <c:v>3608.7280000000001</c:v>
                </c:pt>
                <c:pt idx="326">
                  <c:v>3611.4430000000002</c:v>
                </c:pt>
                <c:pt idx="327">
                  <c:v>3614.1680000000001</c:v>
                </c:pt>
                <c:pt idx="328">
                  <c:v>3616.8969999999999</c:v>
                </c:pt>
                <c:pt idx="329">
                  <c:v>3619.6439999999998</c:v>
                </c:pt>
                <c:pt idx="330">
                  <c:v>3622.4</c:v>
                </c:pt>
                <c:pt idx="331">
                  <c:v>3625.1669999999999</c:v>
                </c:pt>
                <c:pt idx="332">
                  <c:v>3627.9409999999998</c:v>
                </c:pt>
                <c:pt idx="333">
                  <c:v>3630.7240000000002</c:v>
                </c:pt>
                <c:pt idx="334">
                  <c:v>3633.5120000000002</c:v>
                </c:pt>
                <c:pt idx="335">
                  <c:v>3636.3090000000002</c:v>
                </c:pt>
                <c:pt idx="336">
                  <c:v>3639.1149999999998</c:v>
                </c:pt>
                <c:pt idx="337">
                  <c:v>3641.9229999999998</c:v>
                </c:pt>
                <c:pt idx="338">
                  <c:v>3644.7310000000002</c:v>
                </c:pt>
                <c:pt idx="339">
                  <c:v>3647.556</c:v>
                </c:pt>
                <c:pt idx="340">
                  <c:v>3650.375</c:v>
                </c:pt>
                <c:pt idx="341">
                  <c:v>3653.2020000000002</c:v>
                </c:pt>
                <c:pt idx="342">
                  <c:v>3656.03</c:v>
                </c:pt>
                <c:pt idx="343">
                  <c:v>3658.857</c:v>
                </c:pt>
                <c:pt idx="344">
                  <c:v>3661.6889999999999</c:v>
                </c:pt>
                <c:pt idx="345">
                  <c:v>3664.5149999999999</c:v>
                </c:pt>
                <c:pt idx="346">
                  <c:v>3667.3429999999998</c:v>
                </c:pt>
                <c:pt idx="347">
                  <c:v>3670.1709999999998</c:v>
                </c:pt>
                <c:pt idx="348">
                  <c:v>3672.9929999999999</c:v>
                </c:pt>
                <c:pt idx="349">
                  <c:v>3675.8110000000001</c:v>
                </c:pt>
                <c:pt idx="350">
                  <c:v>3678.6239999999998</c:v>
                </c:pt>
                <c:pt idx="351">
                  <c:v>3681.4259999999999</c:v>
                </c:pt>
                <c:pt idx="352">
                  <c:v>3684.2280000000001</c:v>
                </c:pt>
                <c:pt idx="353">
                  <c:v>3687.018</c:v>
                </c:pt>
                <c:pt idx="354">
                  <c:v>3689.7979999999998</c:v>
                </c:pt>
                <c:pt idx="355">
                  <c:v>3692.5749999999998</c:v>
                </c:pt>
                <c:pt idx="356">
                  <c:v>3695.335</c:v>
                </c:pt>
                <c:pt idx="357">
                  <c:v>3697.9929999999999</c:v>
                </c:pt>
                <c:pt idx="358">
                  <c:v>3700.7959999999998</c:v>
                </c:pt>
                <c:pt idx="359">
                  <c:v>3703.51</c:v>
                </c:pt>
                <c:pt idx="360">
                  <c:v>3706.2179999999998</c:v>
                </c:pt>
                <c:pt idx="361">
                  <c:v>3708.8989999999999</c:v>
                </c:pt>
                <c:pt idx="362">
                  <c:v>3711.5419999999999</c:v>
                </c:pt>
                <c:pt idx="363">
                  <c:v>3714.203</c:v>
                </c:pt>
                <c:pt idx="364">
                  <c:v>3716.8310000000001</c:v>
                </c:pt>
                <c:pt idx="365">
                  <c:v>3719.4340000000002</c:v>
                </c:pt>
                <c:pt idx="366">
                  <c:v>3722.011</c:v>
                </c:pt>
                <c:pt idx="367">
                  <c:v>3724.5639999999999</c:v>
                </c:pt>
                <c:pt idx="368">
                  <c:v>3727.098</c:v>
                </c:pt>
                <c:pt idx="369">
                  <c:v>3729.5859999999998</c:v>
                </c:pt>
                <c:pt idx="370">
                  <c:v>3732.0610000000001</c:v>
                </c:pt>
                <c:pt idx="371">
                  <c:v>3734.4989999999998</c:v>
                </c:pt>
                <c:pt idx="372">
                  <c:v>3736.9110000000001</c:v>
                </c:pt>
                <c:pt idx="373">
                  <c:v>3739.2820000000002</c:v>
                </c:pt>
                <c:pt idx="374">
                  <c:v>3741.6179999999999</c:v>
                </c:pt>
                <c:pt idx="375">
                  <c:v>3743.9229999999998</c:v>
                </c:pt>
                <c:pt idx="376">
                  <c:v>3746.192</c:v>
                </c:pt>
                <c:pt idx="377">
                  <c:v>3748.3960000000002</c:v>
                </c:pt>
                <c:pt idx="378">
                  <c:v>3750.5990000000002</c:v>
                </c:pt>
                <c:pt idx="379">
                  <c:v>3752.7510000000002</c:v>
                </c:pt>
                <c:pt idx="380">
                  <c:v>3754.8519999999999</c:v>
                </c:pt>
                <c:pt idx="381">
                  <c:v>3756.9119999999998</c:v>
                </c:pt>
                <c:pt idx="382">
                  <c:v>3758.9250000000002</c:v>
                </c:pt>
                <c:pt idx="383">
                  <c:v>3760.8910000000001</c:v>
                </c:pt>
                <c:pt idx="384">
                  <c:v>3762.8040000000001</c:v>
                </c:pt>
                <c:pt idx="385">
                  <c:v>3764.6729999999998</c:v>
                </c:pt>
                <c:pt idx="386">
                  <c:v>3766.4940000000001</c:v>
                </c:pt>
                <c:pt idx="387">
                  <c:v>3768.2579999999998</c:v>
                </c:pt>
                <c:pt idx="388">
                  <c:v>3769.9690000000001</c:v>
                </c:pt>
                <c:pt idx="389">
                  <c:v>3771.627</c:v>
                </c:pt>
                <c:pt idx="390">
                  <c:v>3773.2240000000002</c:v>
                </c:pt>
                <c:pt idx="391">
                  <c:v>3774.7750000000001</c:v>
                </c:pt>
                <c:pt idx="392">
                  <c:v>3776.261</c:v>
                </c:pt>
                <c:pt idx="393">
                  <c:v>3777.6819999999998</c:v>
                </c:pt>
                <c:pt idx="394">
                  <c:v>3779.0430000000001</c:v>
                </c:pt>
                <c:pt idx="395">
                  <c:v>3780.3510000000001</c:v>
                </c:pt>
                <c:pt idx="396">
                  <c:v>3781.5940000000001</c:v>
                </c:pt>
                <c:pt idx="397">
                  <c:v>3782.7730000000001</c:v>
                </c:pt>
                <c:pt idx="398">
                  <c:v>3783.8919999999998</c:v>
                </c:pt>
                <c:pt idx="399">
                  <c:v>3784.944</c:v>
                </c:pt>
                <c:pt idx="400">
                  <c:v>3785.9250000000002</c:v>
                </c:pt>
                <c:pt idx="401">
                  <c:v>3786.8389999999999</c:v>
                </c:pt>
                <c:pt idx="402">
                  <c:v>3787.69</c:v>
                </c:pt>
                <c:pt idx="403">
                  <c:v>3788.4409999999998</c:v>
                </c:pt>
                <c:pt idx="404">
                  <c:v>3789.1840000000002</c:v>
                </c:pt>
                <c:pt idx="405">
                  <c:v>3789.8270000000002</c:v>
                </c:pt>
                <c:pt idx="406">
                  <c:v>3790.3980000000001</c:v>
                </c:pt>
                <c:pt idx="407">
                  <c:v>3790.9050000000002</c:v>
                </c:pt>
                <c:pt idx="408">
                  <c:v>3791.337</c:v>
                </c:pt>
                <c:pt idx="409">
                  <c:v>3791.6950000000002</c:v>
                </c:pt>
                <c:pt idx="410">
                  <c:v>3791.9839999999999</c:v>
                </c:pt>
                <c:pt idx="411">
                  <c:v>3792.2020000000002</c:v>
                </c:pt>
                <c:pt idx="412">
                  <c:v>3792.3449999999998</c:v>
                </c:pt>
                <c:pt idx="413">
                  <c:v>3792.424</c:v>
                </c:pt>
                <c:pt idx="414">
                  <c:v>3792.424</c:v>
                </c:pt>
                <c:pt idx="415">
                  <c:v>3792.3539999999998</c:v>
                </c:pt>
                <c:pt idx="416">
                  <c:v>3792.212</c:v>
                </c:pt>
                <c:pt idx="417">
                  <c:v>3791.9960000000001</c:v>
                </c:pt>
                <c:pt idx="418">
                  <c:v>3791.7130000000002</c:v>
                </c:pt>
                <c:pt idx="419">
                  <c:v>3791.3069999999998</c:v>
                </c:pt>
                <c:pt idx="420">
                  <c:v>3790.9279999999999</c:v>
                </c:pt>
                <c:pt idx="421">
                  <c:v>3790.4270000000001</c:v>
                </c:pt>
                <c:pt idx="422">
                  <c:v>3789.8589999999999</c:v>
                </c:pt>
                <c:pt idx="423">
                  <c:v>3789.2269999999999</c:v>
                </c:pt>
                <c:pt idx="424">
                  <c:v>3788.52</c:v>
                </c:pt>
                <c:pt idx="425">
                  <c:v>3787.748</c:v>
                </c:pt>
                <c:pt idx="426">
                  <c:v>3786.8989999999999</c:v>
                </c:pt>
                <c:pt idx="427">
                  <c:v>3785.9839999999999</c:v>
                </c:pt>
                <c:pt idx="428">
                  <c:v>3785.0129999999999</c:v>
                </c:pt>
                <c:pt idx="429">
                  <c:v>3783.9740000000002</c:v>
                </c:pt>
                <c:pt idx="430">
                  <c:v>3782.8670000000002</c:v>
                </c:pt>
                <c:pt idx="431">
                  <c:v>3781.7020000000002</c:v>
                </c:pt>
                <c:pt idx="432">
                  <c:v>3780.47</c:v>
                </c:pt>
                <c:pt idx="433">
                  <c:v>3779.17</c:v>
                </c:pt>
                <c:pt idx="434">
                  <c:v>3777.8180000000002</c:v>
                </c:pt>
                <c:pt idx="435">
                  <c:v>3776.4029999999998</c:v>
                </c:pt>
                <c:pt idx="436">
                  <c:v>3774.9319999999998</c:v>
                </c:pt>
                <c:pt idx="437">
                  <c:v>3773.395</c:v>
                </c:pt>
                <c:pt idx="438">
                  <c:v>3771.8110000000001</c:v>
                </c:pt>
                <c:pt idx="439">
                  <c:v>3770.17</c:v>
                </c:pt>
                <c:pt idx="440">
                  <c:v>3768.4659999999999</c:v>
                </c:pt>
                <c:pt idx="441">
                  <c:v>3766.72</c:v>
                </c:pt>
                <c:pt idx="442">
                  <c:v>3764.924</c:v>
                </c:pt>
                <c:pt idx="443">
                  <c:v>3763.07</c:v>
                </c:pt>
                <c:pt idx="444">
                  <c:v>3761.17</c:v>
                </c:pt>
                <c:pt idx="445">
                  <c:v>3759.221</c:v>
                </c:pt>
                <c:pt idx="446">
                  <c:v>3757.2260000000001</c:v>
                </c:pt>
                <c:pt idx="447">
                  <c:v>3755.2049999999999</c:v>
                </c:pt>
                <c:pt idx="448">
                  <c:v>3753.1210000000001</c:v>
                </c:pt>
                <c:pt idx="449">
                  <c:v>3750.9920000000002</c:v>
                </c:pt>
                <c:pt idx="450">
                  <c:v>3748.8290000000002</c:v>
                </c:pt>
                <c:pt idx="451">
                  <c:v>3746.6219999999998</c:v>
                </c:pt>
                <c:pt idx="452">
                  <c:v>3744.3829999999998</c:v>
                </c:pt>
                <c:pt idx="453">
                  <c:v>3742.1060000000002</c:v>
                </c:pt>
                <c:pt idx="454">
                  <c:v>3739.7849999999999</c:v>
                </c:pt>
                <c:pt idx="455">
                  <c:v>3737.4430000000002</c:v>
                </c:pt>
                <c:pt idx="456">
                  <c:v>3735.1</c:v>
                </c:pt>
                <c:pt idx="457">
                  <c:v>3732.6640000000002</c:v>
                </c:pt>
                <c:pt idx="458">
                  <c:v>3730.2260000000001</c:v>
                </c:pt>
                <c:pt idx="459">
                  <c:v>3727.752</c:v>
                </c:pt>
                <c:pt idx="460">
                  <c:v>3725.2550000000001</c:v>
                </c:pt>
                <c:pt idx="461">
                  <c:v>3722.7339999999999</c:v>
                </c:pt>
                <c:pt idx="462">
                  <c:v>3720.1860000000001</c:v>
                </c:pt>
                <c:pt idx="463">
                  <c:v>3717.6149999999998</c:v>
                </c:pt>
                <c:pt idx="464">
                  <c:v>3715.0189999999998</c:v>
                </c:pt>
                <c:pt idx="465">
                  <c:v>3712.4050000000002</c:v>
                </c:pt>
                <c:pt idx="466">
                  <c:v>3709.7559999999999</c:v>
                </c:pt>
                <c:pt idx="467">
                  <c:v>3707.1280000000002</c:v>
                </c:pt>
                <c:pt idx="468">
                  <c:v>3704.46</c:v>
                </c:pt>
                <c:pt idx="469">
                  <c:v>3701.7750000000001</c:v>
                </c:pt>
                <c:pt idx="470">
                  <c:v>3699.076</c:v>
                </c:pt>
                <c:pt idx="471">
                  <c:v>3696.355</c:v>
                </c:pt>
                <c:pt idx="472">
                  <c:v>3693.6370000000002</c:v>
                </c:pt>
                <c:pt idx="473">
                  <c:v>3690.9</c:v>
                </c:pt>
                <c:pt idx="474">
                  <c:v>3688.152</c:v>
                </c:pt>
                <c:pt idx="475">
                  <c:v>3685.39</c:v>
                </c:pt>
                <c:pt idx="476">
                  <c:v>3682.634</c:v>
                </c:pt>
                <c:pt idx="477">
                  <c:v>3679.8609999999999</c:v>
                </c:pt>
                <c:pt idx="478">
                  <c:v>3677.0839999999998</c:v>
                </c:pt>
                <c:pt idx="479">
                  <c:v>3674.3049999999998</c:v>
                </c:pt>
                <c:pt idx="480">
                  <c:v>3671.511</c:v>
                </c:pt>
                <c:pt idx="481">
                  <c:v>3668.7429999999999</c:v>
                </c:pt>
                <c:pt idx="482">
                  <c:v>3665.9490000000001</c:v>
                </c:pt>
                <c:pt idx="483">
                  <c:v>3663.1559999999999</c:v>
                </c:pt>
                <c:pt idx="484">
                  <c:v>3660.366</c:v>
                </c:pt>
                <c:pt idx="485">
                  <c:v>3657.58</c:v>
                </c:pt>
                <c:pt idx="486">
                  <c:v>3654.79</c:v>
                </c:pt>
                <c:pt idx="487">
                  <c:v>3651.998</c:v>
                </c:pt>
                <c:pt idx="488">
                  <c:v>3649.2139999999999</c:v>
                </c:pt>
                <c:pt idx="489">
                  <c:v>3646.43</c:v>
                </c:pt>
                <c:pt idx="490">
                  <c:v>3643.6480000000001</c:v>
                </c:pt>
                <c:pt idx="491">
                  <c:v>3640.877</c:v>
                </c:pt>
                <c:pt idx="492">
                  <c:v>3638.11</c:v>
                </c:pt>
                <c:pt idx="493">
                  <c:v>3635.3420000000001</c:v>
                </c:pt>
                <c:pt idx="494">
                  <c:v>3632.59</c:v>
                </c:pt>
                <c:pt idx="495">
                  <c:v>3629.8429999999998</c:v>
                </c:pt>
                <c:pt idx="496">
                  <c:v>3627.1039999999998</c:v>
                </c:pt>
                <c:pt idx="497">
                  <c:v>3624.4850000000001</c:v>
                </c:pt>
                <c:pt idx="498">
                  <c:v>3621.6819999999998</c:v>
                </c:pt>
                <c:pt idx="499">
                  <c:v>3618.9720000000002</c:v>
                </c:pt>
                <c:pt idx="500">
                  <c:v>3616.2719999999999</c:v>
                </c:pt>
                <c:pt idx="501">
                  <c:v>3613.5830000000001</c:v>
                </c:pt>
                <c:pt idx="502">
                  <c:v>3610.9070000000002</c:v>
                </c:pt>
                <c:pt idx="503">
                  <c:v>3608.239</c:v>
                </c:pt>
                <c:pt idx="504">
                  <c:v>3605.5880000000002</c:v>
                </c:pt>
                <c:pt idx="505">
                  <c:v>3602.9470000000001</c:v>
                </c:pt>
                <c:pt idx="506">
                  <c:v>3600.3139999999999</c:v>
                </c:pt>
                <c:pt idx="507">
                  <c:v>3597.701</c:v>
                </c:pt>
                <c:pt idx="508">
                  <c:v>3595.1019999999999</c:v>
                </c:pt>
                <c:pt idx="509">
                  <c:v>3592.5149999999999</c:v>
                </c:pt>
                <c:pt idx="510">
                  <c:v>3589.9470000000001</c:v>
                </c:pt>
                <c:pt idx="511">
                  <c:v>3587.3879999999999</c:v>
                </c:pt>
                <c:pt idx="512">
                  <c:v>3584.8449999999998</c:v>
                </c:pt>
                <c:pt idx="513">
                  <c:v>3582.32</c:v>
                </c:pt>
                <c:pt idx="514">
                  <c:v>3579.81</c:v>
                </c:pt>
                <c:pt idx="515">
                  <c:v>3577.319</c:v>
                </c:pt>
                <c:pt idx="516">
                  <c:v>3574.8440000000001</c:v>
                </c:pt>
                <c:pt idx="517">
                  <c:v>3572.3980000000001</c:v>
                </c:pt>
                <c:pt idx="518">
                  <c:v>3569.9549999999999</c:v>
                </c:pt>
                <c:pt idx="519">
                  <c:v>3567.5279999999998</c:v>
                </c:pt>
                <c:pt idx="520">
                  <c:v>3565.123</c:v>
                </c:pt>
                <c:pt idx="521">
                  <c:v>3562.732</c:v>
                </c:pt>
                <c:pt idx="522">
                  <c:v>3560.3580000000002</c:v>
                </c:pt>
                <c:pt idx="523">
                  <c:v>3558.0030000000002</c:v>
                </c:pt>
                <c:pt idx="524">
                  <c:v>3555.663</c:v>
                </c:pt>
                <c:pt idx="525">
                  <c:v>3553.3470000000002</c:v>
                </c:pt>
                <c:pt idx="526">
                  <c:v>3551.047</c:v>
                </c:pt>
                <c:pt idx="527">
                  <c:v>3548.5059999999999</c:v>
                </c:pt>
                <c:pt idx="528">
                  <c:v>3546.473</c:v>
                </c:pt>
                <c:pt idx="529">
                  <c:v>3544.2249999999999</c:v>
                </c:pt>
                <c:pt idx="530">
                  <c:v>3541.9960000000001</c:v>
                </c:pt>
                <c:pt idx="531">
                  <c:v>3539.788</c:v>
                </c:pt>
                <c:pt idx="532">
                  <c:v>3537.5889999999999</c:v>
                </c:pt>
                <c:pt idx="533">
                  <c:v>3535.442</c:v>
                </c:pt>
                <c:pt idx="534">
                  <c:v>3533.288</c:v>
                </c:pt>
                <c:pt idx="535">
                  <c:v>3531.1610000000001</c:v>
                </c:pt>
                <c:pt idx="536">
                  <c:v>3529.05</c:v>
                </c:pt>
                <c:pt idx="537">
                  <c:v>3526.9560000000001</c:v>
                </c:pt>
                <c:pt idx="538">
                  <c:v>3524.884</c:v>
                </c:pt>
                <c:pt idx="539">
                  <c:v>3522.8359999999998</c:v>
                </c:pt>
                <c:pt idx="540">
                  <c:v>3520.8009999999999</c:v>
                </c:pt>
                <c:pt idx="541">
                  <c:v>3518.7890000000002</c:v>
                </c:pt>
                <c:pt idx="542">
                  <c:v>3516.8</c:v>
                </c:pt>
                <c:pt idx="543">
                  <c:v>3514.8240000000001</c:v>
                </c:pt>
                <c:pt idx="544">
                  <c:v>3512.875</c:v>
                </c:pt>
                <c:pt idx="545">
                  <c:v>3510.942</c:v>
                </c:pt>
                <c:pt idx="546">
                  <c:v>3509.029</c:v>
                </c:pt>
                <c:pt idx="547">
                  <c:v>3507.1370000000002</c:v>
                </c:pt>
                <c:pt idx="548">
                  <c:v>3505.0329999999999</c:v>
                </c:pt>
                <c:pt idx="549">
                  <c:v>3503.3969999999999</c:v>
                </c:pt>
                <c:pt idx="550">
                  <c:v>3501.5639999999999</c:v>
                </c:pt>
                <c:pt idx="551">
                  <c:v>3499.75</c:v>
                </c:pt>
                <c:pt idx="552">
                  <c:v>3497.9569999999999</c:v>
                </c:pt>
                <c:pt idx="553">
                  <c:v>3496.1860000000001</c:v>
                </c:pt>
                <c:pt idx="554">
                  <c:v>3494.4290000000001</c:v>
                </c:pt>
                <c:pt idx="555">
                  <c:v>3492.6970000000001</c:v>
                </c:pt>
                <c:pt idx="556">
                  <c:v>3490.9810000000002</c:v>
                </c:pt>
                <c:pt idx="557">
                  <c:v>3489.29</c:v>
                </c:pt>
                <c:pt idx="558">
                  <c:v>3487.616</c:v>
                </c:pt>
                <c:pt idx="559">
                  <c:v>3485.9609999999998</c:v>
                </c:pt>
                <c:pt idx="560">
                  <c:v>3484.326</c:v>
                </c:pt>
                <c:pt idx="561">
                  <c:v>3482.7069999999999</c:v>
                </c:pt>
                <c:pt idx="562">
                  <c:v>3481.116</c:v>
                </c:pt>
                <c:pt idx="563">
                  <c:v>3479.5369999999998</c:v>
                </c:pt>
                <c:pt idx="564">
                  <c:v>3477.9839999999999</c:v>
                </c:pt>
                <c:pt idx="565">
                  <c:v>3476.4389999999999</c:v>
                </c:pt>
                <c:pt idx="566">
                  <c:v>3474.9380000000001</c:v>
                </c:pt>
                <c:pt idx="567">
                  <c:v>3473.4589999999998</c:v>
                </c:pt>
                <c:pt idx="568">
                  <c:v>3471.9650000000001</c:v>
                </c:pt>
                <c:pt idx="569">
                  <c:v>3470.5050000000001</c:v>
                </c:pt>
                <c:pt idx="570">
                  <c:v>3469.0630000000001</c:v>
                </c:pt>
                <c:pt idx="571">
                  <c:v>3467.643</c:v>
                </c:pt>
                <c:pt idx="572">
                  <c:v>3466.2420000000002</c:v>
                </c:pt>
                <c:pt idx="573">
                  <c:v>3464.8620000000001</c:v>
                </c:pt>
                <c:pt idx="574">
                  <c:v>3463.5349999999999</c:v>
                </c:pt>
                <c:pt idx="575">
                  <c:v>3462.1509999999998</c:v>
                </c:pt>
                <c:pt idx="576">
                  <c:v>3460.826</c:v>
                </c:pt>
                <c:pt idx="577">
                  <c:v>3459.5189999999998</c:v>
                </c:pt>
                <c:pt idx="578">
                  <c:v>3458.232</c:v>
                </c:pt>
                <c:pt idx="579">
                  <c:v>3456.9630000000002</c:v>
                </c:pt>
                <c:pt idx="580">
                  <c:v>3455.7130000000002</c:v>
                </c:pt>
                <c:pt idx="581">
                  <c:v>3454.4839999999999</c:v>
                </c:pt>
                <c:pt idx="582">
                  <c:v>3453.2719999999999</c:v>
                </c:pt>
                <c:pt idx="583">
                  <c:v>3452.078</c:v>
                </c:pt>
                <c:pt idx="584">
                  <c:v>3451.0030000000002</c:v>
                </c:pt>
                <c:pt idx="585">
                  <c:v>3449.7570000000001</c:v>
                </c:pt>
                <c:pt idx="586">
                  <c:v>3448.6190000000001</c:v>
                </c:pt>
                <c:pt idx="587">
                  <c:v>3447.4989999999998</c:v>
                </c:pt>
                <c:pt idx="588">
                  <c:v>3446.3969999999999</c:v>
                </c:pt>
                <c:pt idx="589">
                  <c:v>3445.3130000000001</c:v>
                </c:pt>
                <c:pt idx="590">
                  <c:v>3444.248</c:v>
                </c:pt>
                <c:pt idx="591">
                  <c:v>3443.2040000000002</c:v>
                </c:pt>
                <c:pt idx="592">
                  <c:v>3442.1790000000001</c:v>
                </c:pt>
                <c:pt idx="593">
                  <c:v>3441.1689999999999</c:v>
                </c:pt>
                <c:pt idx="594">
                  <c:v>3440.17</c:v>
                </c:pt>
                <c:pt idx="595">
                  <c:v>3439.1950000000002</c:v>
                </c:pt>
                <c:pt idx="596">
                  <c:v>3438.2379999999998</c:v>
                </c:pt>
                <c:pt idx="597">
                  <c:v>3437.2979999999998</c:v>
                </c:pt>
                <c:pt idx="598">
                  <c:v>3436.3760000000002</c:v>
                </c:pt>
                <c:pt idx="599">
                  <c:v>3435.4749999999999</c:v>
                </c:pt>
                <c:pt idx="600">
                  <c:v>3434.5859999999998</c:v>
                </c:pt>
                <c:pt idx="601">
                  <c:v>3433.7190000000001</c:v>
                </c:pt>
                <c:pt idx="602">
                  <c:v>3432.8679999999999</c:v>
                </c:pt>
                <c:pt idx="603">
                  <c:v>3432.0340000000001</c:v>
                </c:pt>
                <c:pt idx="604">
                  <c:v>3431.221</c:v>
                </c:pt>
                <c:pt idx="605">
                  <c:v>3430.4259999999999</c:v>
                </c:pt>
                <c:pt idx="606">
                  <c:v>3429.6439999999998</c:v>
                </c:pt>
                <c:pt idx="607">
                  <c:v>3428.8789999999999</c:v>
                </c:pt>
                <c:pt idx="608">
                  <c:v>3428.1320000000001</c:v>
                </c:pt>
                <c:pt idx="609">
                  <c:v>3427.402</c:v>
                </c:pt>
                <c:pt idx="610">
                  <c:v>3426.6860000000001</c:v>
                </c:pt>
                <c:pt idx="611">
                  <c:v>3425.9940000000001</c:v>
                </c:pt>
                <c:pt idx="612">
                  <c:v>3425.317</c:v>
                </c:pt>
                <c:pt idx="613">
                  <c:v>3424.6550000000002</c:v>
                </c:pt>
                <c:pt idx="614">
                  <c:v>3424.0070000000001</c:v>
                </c:pt>
                <c:pt idx="615">
                  <c:v>3423.3780000000002</c:v>
                </c:pt>
                <c:pt idx="616">
                  <c:v>3422.7080000000001</c:v>
                </c:pt>
                <c:pt idx="617">
                  <c:v>3422.1640000000002</c:v>
                </c:pt>
                <c:pt idx="618">
                  <c:v>3421.585</c:v>
                </c:pt>
                <c:pt idx="619">
                  <c:v>3421.01</c:v>
                </c:pt>
                <c:pt idx="620">
                  <c:v>3420.4740000000002</c:v>
                </c:pt>
                <c:pt idx="621">
                  <c:v>3419.9490000000001</c:v>
                </c:pt>
                <c:pt idx="622">
                  <c:v>3419.43</c:v>
                </c:pt>
                <c:pt idx="623">
                  <c:v>3418.9369999999999</c:v>
                </c:pt>
                <c:pt idx="624">
                  <c:v>3418.4569999999999</c:v>
                </c:pt>
                <c:pt idx="625">
                  <c:v>3417.9929999999999</c:v>
                </c:pt>
                <c:pt idx="626">
                  <c:v>3417.55</c:v>
                </c:pt>
                <c:pt idx="627">
                  <c:v>3417.114</c:v>
                </c:pt>
                <c:pt idx="628">
                  <c:v>3416.6979999999999</c:v>
                </c:pt>
                <c:pt idx="629">
                  <c:v>3416.3029999999999</c:v>
                </c:pt>
                <c:pt idx="630">
                  <c:v>3415.9160000000002</c:v>
                </c:pt>
                <c:pt idx="631">
                  <c:v>3415.5520000000001</c:v>
                </c:pt>
                <c:pt idx="632">
                  <c:v>3415.201</c:v>
                </c:pt>
                <c:pt idx="633">
                  <c:v>3414.864</c:v>
                </c:pt>
                <c:pt idx="634">
                  <c:v>3414.5479999999998</c:v>
                </c:pt>
                <c:pt idx="635">
                  <c:v>3414.2449999999999</c:v>
                </c:pt>
                <c:pt idx="636">
                  <c:v>3413.9580000000001</c:v>
                </c:pt>
                <c:pt idx="637">
                  <c:v>3413.6869999999999</c:v>
                </c:pt>
                <c:pt idx="638">
                  <c:v>3413.4270000000001</c:v>
                </c:pt>
                <c:pt idx="639">
                  <c:v>3413.1869999999999</c:v>
                </c:pt>
                <c:pt idx="640">
                  <c:v>3412.9659999999999</c:v>
                </c:pt>
                <c:pt idx="641">
                  <c:v>3412.76</c:v>
                </c:pt>
                <c:pt idx="642">
                  <c:v>3412.5619999999999</c:v>
                </c:pt>
                <c:pt idx="643">
                  <c:v>3412.384</c:v>
                </c:pt>
                <c:pt idx="644">
                  <c:v>3412.2220000000002</c:v>
                </c:pt>
                <c:pt idx="645">
                  <c:v>3411.5509999999999</c:v>
                </c:pt>
                <c:pt idx="646">
                  <c:v>3411.8939999999998</c:v>
                </c:pt>
                <c:pt idx="647">
                  <c:v>3411.7710000000002</c:v>
                </c:pt>
                <c:pt idx="648">
                  <c:v>3411.6750000000002</c:v>
                </c:pt>
                <c:pt idx="649">
                  <c:v>3411.5810000000001</c:v>
                </c:pt>
                <c:pt idx="650">
                  <c:v>3411.5169999999998</c:v>
                </c:pt>
                <c:pt idx="651">
                  <c:v>3411.4639999999999</c:v>
                </c:pt>
                <c:pt idx="652">
                  <c:v>3411.4180000000001</c:v>
                </c:pt>
                <c:pt idx="653">
                  <c:v>3411.4</c:v>
                </c:pt>
                <c:pt idx="654">
                  <c:v>3411.39</c:v>
                </c:pt>
                <c:pt idx="655">
                  <c:v>3411.3919999999998</c:v>
                </c:pt>
                <c:pt idx="656">
                  <c:v>3411.413</c:v>
                </c:pt>
                <c:pt idx="657">
                  <c:v>3411.4490000000001</c:v>
                </c:pt>
                <c:pt idx="658">
                  <c:v>3411.498</c:v>
                </c:pt>
                <c:pt idx="659">
                  <c:v>3411.5650000000001</c:v>
                </c:pt>
                <c:pt idx="660">
                  <c:v>3411.605</c:v>
                </c:pt>
                <c:pt idx="661">
                  <c:v>3411.7460000000001</c:v>
                </c:pt>
                <c:pt idx="662">
                  <c:v>3411.8620000000001</c:v>
                </c:pt>
                <c:pt idx="663">
                  <c:v>3411.9929999999999</c:v>
                </c:pt>
                <c:pt idx="664">
                  <c:v>3412.0680000000002</c:v>
                </c:pt>
                <c:pt idx="665">
                  <c:v>3412.3</c:v>
                </c:pt>
                <c:pt idx="666">
                  <c:v>3412.471</c:v>
                </c:pt>
                <c:pt idx="667">
                  <c:v>3412.6640000000002</c:v>
                </c:pt>
                <c:pt idx="668">
                  <c:v>3412.8649999999998</c:v>
                </c:pt>
                <c:pt idx="669">
                  <c:v>3413.0880000000002</c:v>
                </c:pt>
                <c:pt idx="670">
                  <c:v>3413.3220000000001</c:v>
                </c:pt>
                <c:pt idx="671">
                  <c:v>3413.5720000000001</c:v>
                </c:pt>
                <c:pt idx="672">
                  <c:v>3413.7869999999998</c:v>
                </c:pt>
                <c:pt idx="673">
                  <c:v>3414.1010000000001</c:v>
                </c:pt>
                <c:pt idx="674">
                  <c:v>3414.4029999999998</c:v>
                </c:pt>
                <c:pt idx="675">
                  <c:v>3414.7139999999999</c:v>
                </c:pt>
                <c:pt idx="676">
                  <c:v>3415.0369999999998</c:v>
                </c:pt>
                <c:pt idx="677">
                  <c:v>3415.3719999999998</c:v>
                </c:pt>
                <c:pt idx="678">
                  <c:v>3415.7260000000001</c:v>
                </c:pt>
                <c:pt idx="679">
                  <c:v>3416.0990000000002</c:v>
                </c:pt>
                <c:pt idx="680">
                  <c:v>3416.4769999999999</c:v>
                </c:pt>
                <c:pt idx="681">
                  <c:v>3416.81</c:v>
                </c:pt>
                <c:pt idx="682">
                  <c:v>3417.2710000000002</c:v>
                </c:pt>
                <c:pt idx="683">
                  <c:v>3417.701</c:v>
                </c:pt>
                <c:pt idx="684">
                  <c:v>3418.1419999999998</c:v>
                </c:pt>
                <c:pt idx="685">
                  <c:v>3418.5940000000001</c:v>
                </c:pt>
                <c:pt idx="686">
                  <c:v>3419.07</c:v>
                </c:pt>
                <c:pt idx="687">
                  <c:v>3419.625</c:v>
                </c:pt>
                <c:pt idx="688">
                  <c:v>3420.0659999999998</c:v>
                </c:pt>
                <c:pt idx="689">
                  <c:v>3420.5810000000001</c:v>
                </c:pt>
                <c:pt idx="690">
                  <c:v>3421.11</c:v>
                </c:pt>
                <c:pt idx="691">
                  <c:v>3421.6550000000002</c:v>
                </c:pt>
                <c:pt idx="692">
                  <c:v>3422.2150000000001</c:v>
                </c:pt>
                <c:pt idx="693">
                  <c:v>3422.7910000000002</c:v>
                </c:pt>
                <c:pt idx="694">
                  <c:v>3423.38</c:v>
                </c:pt>
                <c:pt idx="695">
                  <c:v>3423.9859999999999</c:v>
                </c:pt>
                <c:pt idx="696">
                  <c:v>3424.549</c:v>
                </c:pt>
                <c:pt idx="697">
                  <c:v>3425.2159999999999</c:v>
                </c:pt>
                <c:pt idx="698">
                  <c:v>3425.8620000000001</c:v>
                </c:pt>
                <c:pt idx="699">
                  <c:v>3426.5230000000001</c:v>
                </c:pt>
                <c:pt idx="700">
                  <c:v>3427.1979999999999</c:v>
                </c:pt>
                <c:pt idx="701">
                  <c:v>3427.8850000000002</c:v>
                </c:pt>
                <c:pt idx="702">
                  <c:v>3428.5880000000002</c:v>
                </c:pt>
                <c:pt idx="703">
                  <c:v>3429.31</c:v>
                </c:pt>
                <c:pt idx="704">
                  <c:v>3430.0419999999999</c:v>
                </c:pt>
                <c:pt idx="705">
                  <c:v>3430.7890000000002</c:v>
                </c:pt>
                <c:pt idx="706">
                  <c:v>3431.6660000000002</c:v>
                </c:pt>
                <c:pt idx="707">
                  <c:v>3432.3449999999998</c:v>
                </c:pt>
                <c:pt idx="708">
                  <c:v>3433.136</c:v>
                </c:pt>
                <c:pt idx="709">
                  <c:v>3433.89</c:v>
                </c:pt>
                <c:pt idx="710">
                  <c:v>3434.75</c:v>
                </c:pt>
                <c:pt idx="711">
                  <c:v>3435.5830000000001</c:v>
                </c:pt>
                <c:pt idx="712">
                  <c:v>3436.43</c:v>
                </c:pt>
                <c:pt idx="713">
                  <c:v>3437.2939999999999</c:v>
                </c:pt>
                <c:pt idx="714">
                  <c:v>3438.1669999999999</c:v>
                </c:pt>
                <c:pt idx="715">
                  <c:v>3439.0569999999998</c:v>
                </c:pt>
                <c:pt idx="716">
                  <c:v>3439.9580000000001</c:v>
                </c:pt>
                <c:pt idx="717">
                  <c:v>3440.8760000000002</c:v>
                </c:pt>
                <c:pt idx="718">
                  <c:v>3441.808</c:v>
                </c:pt>
                <c:pt idx="719">
                  <c:v>3442.7530000000002</c:v>
                </c:pt>
                <c:pt idx="720">
                  <c:v>3443.7330000000002</c:v>
                </c:pt>
                <c:pt idx="721">
                  <c:v>3444.6869999999999</c:v>
                </c:pt>
                <c:pt idx="722">
                  <c:v>3445.674</c:v>
                </c:pt>
                <c:pt idx="723">
                  <c:v>3446.6750000000002</c:v>
                </c:pt>
                <c:pt idx="724">
                  <c:v>3447.69</c:v>
                </c:pt>
                <c:pt idx="725">
                  <c:v>3448.7179999999998</c:v>
                </c:pt>
                <c:pt idx="726">
                  <c:v>3449.76</c:v>
                </c:pt>
                <c:pt idx="727">
                  <c:v>3450.8150000000001</c:v>
                </c:pt>
                <c:pt idx="728">
                  <c:v>3451.8829999999998</c:v>
                </c:pt>
                <c:pt idx="729">
                  <c:v>3452.9650000000001</c:v>
                </c:pt>
                <c:pt idx="730">
                  <c:v>3454.06</c:v>
                </c:pt>
                <c:pt idx="731">
                  <c:v>3455.1689999999999</c:v>
                </c:pt>
                <c:pt idx="732">
                  <c:v>3456.288</c:v>
                </c:pt>
                <c:pt idx="733">
                  <c:v>3457.4229999999998</c:v>
                </c:pt>
                <c:pt idx="734">
                  <c:v>3458.5650000000001</c:v>
                </c:pt>
                <c:pt idx="735">
                  <c:v>3459.73</c:v>
                </c:pt>
                <c:pt idx="736">
                  <c:v>3460.9090000000001</c:v>
                </c:pt>
                <c:pt idx="737">
                  <c:v>3462.0889999999999</c:v>
                </c:pt>
                <c:pt idx="738">
                  <c:v>3463.288</c:v>
                </c:pt>
                <c:pt idx="739">
                  <c:v>3464.502</c:v>
                </c:pt>
                <c:pt idx="740">
                  <c:v>3465.7240000000002</c:v>
                </c:pt>
                <c:pt idx="741">
                  <c:v>3466.9609999999998</c:v>
                </c:pt>
                <c:pt idx="742">
                  <c:v>3468.21</c:v>
                </c:pt>
                <c:pt idx="743">
                  <c:v>3469.462</c:v>
                </c:pt>
                <c:pt idx="744">
                  <c:v>3470.7429999999999</c:v>
                </c:pt>
                <c:pt idx="745">
                  <c:v>3472.0279999999998</c:v>
                </c:pt>
                <c:pt idx="746">
                  <c:v>3473.3249999999998</c:v>
                </c:pt>
                <c:pt idx="747">
                  <c:v>3474.634</c:v>
                </c:pt>
                <c:pt idx="748">
                  <c:v>3475.9540000000002</c:v>
                </c:pt>
                <c:pt idx="749">
                  <c:v>3477.2860000000001</c:v>
                </c:pt>
                <c:pt idx="750">
                  <c:v>3478.627</c:v>
                </c:pt>
                <c:pt idx="751">
                  <c:v>3479.9839999999999</c:v>
                </c:pt>
                <c:pt idx="752">
                  <c:v>3481.3389999999999</c:v>
                </c:pt>
                <c:pt idx="753">
                  <c:v>3482.7130000000002</c:v>
                </c:pt>
                <c:pt idx="754">
                  <c:v>3484.1010000000001</c:v>
                </c:pt>
                <c:pt idx="755">
                  <c:v>3485.498</c:v>
                </c:pt>
                <c:pt idx="756">
                  <c:v>3486.8780000000002</c:v>
                </c:pt>
                <c:pt idx="757">
                  <c:v>3488.3119999999999</c:v>
                </c:pt>
                <c:pt idx="758">
                  <c:v>3489.739</c:v>
                </c:pt>
                <c:pt idx="759">
                  <c:v>3491.1759999999999</c:v>
                </c:pt>
                <c:pt idx="760">
                  <c:v>3492.623</c:v>
                </c:pt>
                <c:pt idx="761">
                  <c:v>3494.0819999999999</c:v>
                </c:pt>
                <c:pt idx="762">
                  <c:v>3495.5479999999998</c:v>
                </c:pt>
                <c:pt idx="763">
                  <c:v>3497.02</c:v>
                </c:pt>
                <c:pt idx="764">
                  <c:v>3498.5070000000001</c:v>
                </c:pt>
                <c:pt idx="765">
                  <c:v>3499.9989999999998</c:v>
                </c:pt>
                <c:pt idx="766">
                  <c:v>3501.5239999999999</c:v>
                </c:pt>
                <c:pt idx="767">
                  <c:v>3503.0039999999999</c:v>
                </c:pt>
                <c:pt idx="768">
                  <c:v>3504.5189999999998</c:v>
                </c:pt>
                <c:pt idx="769">
                  <c:v>3506.0430000000001</c:v>
                </c:pt>
                <c:pt idx="770">
                  <c:v>3507.578</c:v>
                </c:pt>
                <c:pt idx="771">
                  <c:v>3509.1149999999998</c:v>
                </c:pt>
                <c:pt idx="772">
                  <c:v>3510.6610000000001</c:v>
                </c:pt>
                <c:pt idx="773">
                  <c:v>3512.2170000000001</c:v>
                </c:pt>
                <c:pt idx="774">
                  <c:v>3513.6590000000001</c:v>
                </c:pt>
                <c:pt idx="775">
                  <c:v>3515.3180000000002</c:v>
                </c:pt>
                <c:pt idx="776">
                  <c:v>3516.8910000000001</c:v>
                </c:pt>
                <c:pt idx="777">
                  <c:v>3518.4650000000001</c:v>
                </c:pt>
                <c:pt idx="778">
                  <c:v>3520.0520000000001</c:v>
                </c:pt>
                <c:pt idx="779">
                  <c:v>3521.6379999999999</c:v>
                </c:pt>
                <c:pt idx="780">
                  <c:v>3523.2260000000001</c:v>
                </c:pt>
                <c:pt idx="781">
                  <c:v>3524.8240000000001</c:v>
                </c:pt>
                <c:pt idx="782">
                  <c:v>3526.3780000000002</c:v>
                </c:pt>
                <c:pt idx="783">
                  <c:v>3528.0140000000001</c:v>
                </c:pt>
                <c:pt idx="784">
                  <c:v>3529.6190000000001</c:v>
                </c:pt>
                <c:pt idx="785">
                  <c:v>3531.2020000000002</c:v>
                </c:pt>
                <c:pt idx="786">
                  <c:v>3532.8310000000001</c:v>
                </c:pt>
                <c:pt idx="787">
                  <c:v>3534.44</c:v>
                </c:pt>
                <c:pt idx="788">
                  <c:v>3536.0549999999998</c:v>
                </c:pt>
                <c:pt idx="789">
                  <c:v>3537.6779999999999</c:v>
                </c:pt>
                <c:pt idx="790">
                  <c:v>3539.2979999999998</c:v>
                </c:pt>
                <c:pt idx="791">
                  <c:v>3540.9189999999999</c:v>
                </c:pt>
                <c:pt idx="792">
                  <c:v>3542.5390000000002</c:v>
                </c:pt>
                <c:pt idx="793">
                  <c:v>3544.1570000000002</c:v>
                </c:pt>
                <c:pt idx="794">
                  <c:v>3545.7750000000001</c:v>
                </c:pt>
                <c:pt idx="795">
                  <c:v>3547.3910000000001</c:v>
                </c:pt>
                <c:pt idx="796">
                  <c:v>3549.009</c:v>
                </c:pt>
                <c:pt idx="797">
                  <c:v>3550.6219999999998</c:v>
                </c:pt>
                <c:pt idx="798">
                  <c:v>3552.1579999999999</c:v>
                </c:pt>
                <c:pt idx="799">
                  <c:v>3553.8180000000002</c:v>
                </c:pt>
                <c:pt idx="800">
                  <c:v>3555.422</c:v>
                </c:pt>
                <c:pt idx="801">
                  <c:v>3557.0239999999999</c:v>
                </c:pt>
                <c:pt idx="802">
                  <c:v>3558.6260000000002</c:v>
                </c:pt>
                <c:pt idx="803">
                  <c:v>3560.21</c:v>
                </c:pt>
                <c:pt idx="804">
                  <c:v>3561.7950000000001</c:v>
                </c:pt>
                <c:pt idx="805">
                  <c:v>3563.3719999999998</c:v>
                </c:pt>
                <c:pt idx="806">
                  <c:v>3564.942</c:v>
                </c:pt>
                <c:pt idx="807">
                  <c:v>3566.509</c:v>
                </c:pt>
                <c:pt idx="808">
                  <c:v>3568.0659999999998</c:v>
                </c:pt>
                <c:pt idx="809">
                  <c:v>3569.614</c:v>
                </c:pt>
                <c:pt idx="810">
                  <c:v>3571.1790000000001</c:v>
                </c:pt>
                <c:pt idx="811">
                  <c:v>3572.683</c:v>
                </c:pt>
                <c:pt idx="812">
                  <c:v>3574.2109999999998</c:v>
                </c:pt>
                <c:pt idx="813">
                  <c:v>3575.6909999999998</c:v>
                </c:pt>
                <c:pt idx="814">
                  <c:v>3577.2049999999999</c:v>
                </c:pt>
                <c:pt idx="815">
                  <c:v>3578.6979999999999</c:v>
                </c:pt>
                <c:pt idx="816">
                  <c:v>3580.174</c:v>
                </c:pt>
                <c:pt idx="817">
                  <c:v>3581.6379999999999</c:v>
                </c:pt>
                <c:pt idx="818">
                  <c:v>3583.1080000000002</c:v>
                </c:pt>
                <c:pt idx="819">
                  <c:v>3584.5230000000001</c:v>
                </c:pt>
                <c:pt idx="820">
                  <c:v>3585.9479999999999</c:v>
                </c:pt>
                <c:pt idx="821">
                  <c:v>3587.357</c:v>
                </c:pt>
                <c:pt idx="822">
                  <c:v>3588.7489999999998</c:v>
                </c:pt>
                <c:pt idx="823">
                  <c:v>3590.1260000000002</c:v>
                </c:pt>
                <c:pt idx="824">
                  <c:v>3591.4810000000002</c:v>
                </c:pt>
                <c:pt idx="825">
                  <c:v>3592.8229999999999</c:v>
                </c:pt>
                <c:pt idx="826">
                  <c:v>3594.2049999999999</c:v>
                </c:pt>
                <c:pt idx="827">
                  <c:v>3595.4639999999999</c:v>
                </c:pt>
                <c:pt idx="828">
                  <c:v>3596.752</c:v>
                </c:pt>
                <c:pt idx="829">
                  <c:v>3598.0219999999999</c:v>
                </c:pt>
                <c:pt idx="830">
                  <c:v>3599.2669999999998</c:v>
                </c:pt>
                <c:pt idx="831">
                  <c:v>3600.4929999999999</c:v>
                </c:pt>
                <c:pt idx="832">
                  <c:v>3601.6979999999999</c:v>
                </c:pt>
                <c:pt idx="833">
                  <c:v>3602.828</c:v>
                </c:pt>
                <c:pt idx="834">
                  <c:v>3604.0309999999999</c:v>
                </c:pt>
                <c:pt idx="835">
                  <c:v>3605.172</c:v>
                </c:pt>
                <c:pt idx="836">
                  <c:v>3606.2849999999999</c:v>
                </c:pt>
                <c:pt idx="837">
                  <c:v>3607.3739999999998</c:v>
                </c:pt>
                <c:pt idx="838">
                  <c:v>3608.4349999999999</c:v>
                </c:pt>
                <c:pt idx="839">
                  <c:v>3609.4769999999999</c:v>
                </c:pt>
                <c:pt idx="840">
                  <c:v>3610.49</c:v>
                </c:pt>
                <c:pt idx="841">
                  <c:v>3611.4760000000001</c:v>
                </c:pt>
                <c:pt idx="842">
                  <c:v>3612.4340000000002</c:v>
                </c:pt>
                <c:pt idx="843">
                  <c:v>3613.3690000000001</c:v>
                </c:pt>
                <c:pt idx="844">
                  <c:v>3614.2739999999999</c:v>
                </c:pt>
                <c:pt idx="845">
                  <c:v>3615.15</c:v>
                </c:pt>
                <c:pt idx="846">
                  <c:v>3615.9989999999998</c:v>
                </c:pt>
                <c:pt idx="847">
                  <c:v>3616.8159999999998</c:v>
                </c:pt>
                <c:pt idx="848">
                  <c:v>3617.6019999999999</c:v>
                </c:pt>
                <c:pt idx="849">
                  <c:v>3618.3589999999999</c:v>
                </c:pt>
                <c:pt idx="850">
                  <c:v>3619.085</c:v>
                </c:pt>
                <c:pt idx="851">
                  <c:v>3619.7820000000002</c:v>
                </c:pt>
                <c:pt idx="852">
                  <c:v>3620.444</c:v>
                </c:pt>
                <c:pt idx="853">
                  <c:v>3621.0740000000001</c:v>
                </c:pt>
                <c:pt idx="854">
                  <c:v>3621.674</c:v>
                </c:pt>
                <c:pt idx="855">
                  <c:v>3622.1469999999999</c:v>
                </c:pt>
                <c:pt idx="856">
                  <c:v>3622.752</c:v>
                </c:pt>
                <c:pt idx="857">
                  <c:v>3623.2539999999999</c:v>
                </c:pt>
                <c:pt idx="858">
                  <c:v>3623.7150000000001</c:v>
                </c:pt>
                <c:pt idx="859">
                  <c:v>3624.2190000000001</c:v>
                </c:pt>
                <c:pt idx="860">
                  <c:v>3624.558</c:v>
                </c:pt>
                <c:pt idx="861">
                  <c:v>3624.9079999999999</c:v>
                </c:pt>
                <c:pt idx="862">
                  <c:v>3625.2489999999998</c:v>
                </c:pt>
                <c:pt idx="863">
                  <c:v>3625.5419999999999</c:v>
                </c:pt>
                <c:pt idx="864">
                  <c:v>3625.8029999999999</c:v>
                </c:pt>
                <c:pt idx="865">
                  <c:v>3626.0259999999998</c:v>
                </c:pt>
                <c:pt idx="866">
                  <c:v>3626.2109999999998</c:v>
                </c:pt>
                <c:pt idx="867">
                  <c:v>3626.3629999999998</c:v>
                </c:pt>
                <c:pt idx="868">
                  <c:v>3626.4810000000002</c:v>
                </c:pt>
                <c:pt idx="869">
                  <c:v>3626.5140000000001</c:v>
                </c:pt>
                <c:pt idx="870">
                  <c:v>3626.587</c:v>
                </c:pt>
                <c:pt idx="871">
                  <c:v>3626.5920000000001</c:v>
                </c:pt>
                <c:pt idx="872">
                  <c:v>3626.5709999999999</c:v>
                </c:pt>
                <c:pt idx="873">
                  <c:v>3626.5010000000002</c:v>
                </c:pt>
                <c:pt idx="874">
                  <c:v>3626.4270000000001</c:v>
                </c:pt>
                <c:pt idx="875">
                  <c:v>3626.2710000000002</c:v>
                </c:pt>
                <c:pt idx="876">
                  <c:v>3626.0990000000002</c:v>
                </c:pt>
                <c:pt idx="877">
                  <c:v>3625.89</c:v>
                </c:pt>
                <c:pt idx="878">
                  <c:v>3625.645</c:v>
                </c:pt>
                <c:pt idx="879">
                  <c:v>3625.3679999999999</c:v>
                </c:pt>
                <c:pt idx="880">
                  <c:v>3625.0549999999998</c:v>
                </c:pt>
                <c:pt idx="881">
                  <c:v>3624.7060000000001</c:v>
                </c:pt>
                <c:pt idx="882">
                  <c:v>3624.3240000000001</c:v>
                </c:pt>
                <c:pt idx="883">
                  <c:v>3623.9059999999999</c:v>
                </c:pt>
                <c:pt idx="884">
                  <c:v>3623.45</c:v>
                </c:pt>
                <c:pt idx="885">
                  <c:v>3623.0439999999999</c:v>
                </c:pt>
                <c:pt idx="886">
                  <c:v>3622.4549999999999</c:v>
                </c:pt>
                <c:pt idx="887">
                  <c:v>3621.8980000000001</c:v>
                </c:pt>
                <c:pt idx="888">
                  <c:v>3621.3130000000001</c:v>
                </c:pt>
                <c:pt idx="889">
                  <c:v>3620.6979999999999</c:v>
                </c:pt>
                <c:pt idx="890">
                  <c:v>3620.029</c:v>
                </c:pt>
                <c:pt idx="891">
                  <c:v>3619.3470000000002</c:v>
                </c:pt>
                <c:pt idx="892">
                  <c:v>3618.6329999999998</c:v>
                </c:pt>
                <c:pt idx="893">
                  <c:v>3617.884</c:v>
                </c:pt>
                <c:pt idx="894">
                  <c:v>3617.1030000000001</c:v>
                </c:pt>
                <c:pt idx="895">
                  <c:v>3616.2890000000002</c:v>
                </c:pt>
                <c:pt idx="896">
                  <c:v>3615.4479999999999</c:v>
                </c:pt>
                <c:pt idx="897">
                  <c:v>3614.578</c:v>
                </c:pt>
                <c:pt idx="898">
                  <c:v>3613.6729999999998</c:v>
                </c:pt>
                <c:pt idx="899">
                  <c:v>3612.7429999999999</c:v>
                </c:pt>
                <c:pt idx="900">
                  <c:v>3611.7860000000001</c:v>
                </c:pt>
                <c:pt idx="901">
                  <c:v>3610.8139999999999</c:v>
                </c:pt>
                <c:pt idx="902">
                  <c:v>3609.7950000000001</c:v>
                </c:pt>
                <c:pt idx="903">
                  <c:v>3608.7559999999999</c:v>
                </c:pt>
                <c:pt idx="904">
                  <c:v>3607.6889999999999</c:v>
                </c:pt>
                <c:pt idx="905">
                  <c:v>3606.598</c:v>
                </c:pt>
                <c:pt idx="906">
                  <c:v>3605.4780000000001</c:v>
                </c:pt>
                <c:pt idx="907">
                  <c:v>3604.3380000000002</c:v>
                </c:pt>
                <c:pt idx="908">
                  <c:v>3603.1660000000002</c:v>
                </c:pt>
                <c:pt idx="909">
                  <c:v>3601.9760000000001</c:v>
                </c:pt>
                <c:pt idx="910">
                  <c:v>3600.7660000000001</c:v>
                </c:pt>
                <c:pt idx="911">
                  <c:v>3599.498</c:v>
                </c:pt>
                <c:pt idx="912">
                  <c:v>3598.2710000000002</c:v>
                </c:pt>
                <c:pt idx="913">
                  <c:v>3596.9920000000002</c:v>
                </c:pt>
                <c:pt idx="914">
                  <c:v>3595.69</c:v>
                </c:pt>
                <c:pt idx="915">
                  <c:v>3594.3710000000001</c:v>
                </c:pt>
                <c:pt idx="916">
                  <c:v>3593.0010000000002</c:v>
                </c:pt>
                <c:pt idx="917">
                  <c:v>3591.67</c:v>
                </c:pt>
                <c:pt idx="918">
                  <c:v>3590.2919999999999</c:v>
                </c:pt>
                <c:pt idx="919">
                  <c:v>3588.8969999999999</c:v>
                </c:pt>
                <c:pt idx="920">
                  <c:v>3587.4870000000001</c:v>
                </c:pt>
                <c:pt idx="921">
                  <c:v>3586.058</c:v>
                </c:pt>
                <c:pt idx="922">
                  <c:v>3584.614</c:v>
                </c:pt>
                <c:pt idx="923">
                  <c:v>3583.1559999999999</c:v>
                </c:pt>
                <c:pt idx="924">
                  <c:v>3581.6759999999999</c:v>
                </c:pt>
                <c:pt idx="925">
                  <c:v>3580.165</c:v>
                </c:pt>
                <c:pt idx="926">
                  <c:v>3578.6770000000001</c:v>
                </c:pt>
                <c:pt idx="927">
                  <c:v>3577.1619999999998</c:v>
                </c:pt>
                <c:pt idx="928">
                  <c:v>3575.634</c:v>
                </c:pt>
                <c:pt idx="929">
                  <c:v>3574.0920000000001</c:v>
                </c:pt>
                <c:pt idx="930">
                  <c:v>3572.58</c:v>
                </c:pt>
                <c:pt idx="931">
                  <c:v>3570.9940000000001</c:v>
                </c:pt>
                <c:pt idx="932">
                  <c:v>3569.4169999999999</c:v>
                </c:pt>
                <c:pt idx="933">
                  <c:v>3567.8359999999998</c:v>
                </c:pt>
                <c:pt idx="934">
                  <c:v>3566.25</c:v>
                </c:pt>
                <c:pt idx="935">
                  <c:v>3564.6439999999998</c:v>
                </c:pt>
                <c:pt idx="936">
                  <c:v>3563.0369999999998</c:v>
                </c:pt>
                <c:pt idx="937">
                  <c:v>3561.4229999999998</c:v>
                </c:pt>
                <c:pt idx="938">
                  <c:v>3559.806</c:v>
                </c:pt>
                <c:pt idx="939">
                  <c:v>3558.1790000000001</c:v>
                </c:pt>
                <c:pt idx="940">
                  <c:v>3556.549</c:v>
                </c:pt>
                <c:pt idx="941">
                  <c:v>3554.9110000000001</c:v>
                </c:pt>
                <c:pt idx="942">
                  <c:v>3553.2710000000002</c:v>
                </c:pt>
                <c:pt idx="943">
                  <c:v>3551.6289999999999</c:v>
                </c:pt>
                <c:pt idx="944">
                  <c:v>3549.9760000000001</c:v>
                </c:pt>
                <c:pt idx="945">
                  <c:v>3548.3270000000002</c:v>
                </c:pt>
                <c:pt idx="946">
                  <c:v>3546.6669999999999</c:v>
                </c:pt>
                <c:pt idx="947">
                  <c:v>3544.9989999999998</c:v>
                </c:pt>
                <c:pt idx="948">
                  <c:v>3543.3359999999998</c:v>
                </c:pt>
                <c:pt idx="949">
                  <c:v>3541.6790000000001</c:v>
                </c:pt>
                <c:pt idx="950">
                  <c:v>3540.02</c:v>
                </c:pt>
                <c:pt idx="951">
                  <c:v>3538.3530000000001</c:v>
                </c:pt>
                <c:pt idx="952">
                  <c:v>3536.69</c:v>
                </c:pt>
                <c:pt idx="953">
                  <c:v>3535.0279999999998</c:v>
                </c:pt>
                <c:pt idx="954">
                  <c:v>3533.3649999999998</c:v>
                </c:pt>
                <c:pt idx="955">
                  <c:v>3531.7080000000001</c:v>
                </c:pt>
                <c:pt idx="956">
                  <c:v>3530.0479999999998</c:v>
                </c:pt>
                <c:pt idx="957">
                  <c:v>3528.395</c:v>
                </c:pt>
                <c:pt idx="958">
                  <c:v>3526.7420000000002</c:v>
                </c:pt>
                <c:pt idx="959">
                  <c:v>3525.0880000000002</c:v>
                </c:pt>
                <c:pt idx="960">
                  <c:v>3523.444</c:v>
                </c:pt>
                <c:pt idx="961">
                  <c:v>3521.8009999999999</c:v>
                </c:pt>
                <c:pt idx="962">
                  <c:v>3520.1579999999999</c:v>
                </c:pt>
                <c:pt idx="963">
                  <c:v>3518.5230000000001</c:v>
                </c:pt>
                <c:pt idx="964">
                  <c:v>3516.895</c:v>
                </c:pt>
                <c:pt idx="965">
                  <c:v>3515.27</c:v>
                </c:pt>
                <c:pt idx="966">
                  <c:v>3513.6529999999998</c:v>
                </c:pt>
                <c:pt idx="967">
                  <c:v>3512.0430000000001</c:v>
                </c:pt>
                <c:pt idx="968">
                  <c:v>3510.4349999999999</c:v>
                </c:pt>
                <c:pt idx="969">
                  <c:v>3508.8330000000001</c:v>
                </c:pt>
                <c:pt idx="970">
                  <c:v>3507.2370000000001</c:v>
                </c:pt>
                <c:pt idx="971">
                  <c:v>3505.6460000000002</c:v>
                </c:pt>
                <c:pt idx="972">
                  <c:v>3504.0650000000001</c:v>
                </c:pt>
                <c:pt idx="973">
                  <c:v>3502.491</c:v>
                </c:pt>
                <c:pt idx="974">
                  <c:v>3500.9270000000001</c:v>
                </c:pt>
                <c:pt idx="975">
                  <c:v>3499.3679999999999</c:v>
                </c:pt>
                <c:pt idx="976">
                  <c:v>3497.8180000000002</c:v>
                </c:pt>
                <c:pt idx="977">
                  <c:v>3496.2779999999998</c:v>
                </c:pt>
                <c:pt idx="978">
                  <c:v>3494.7429999999999</c:v>
                </c:pt>
                <c:pt idx="979">
                  <c:v>3493.2190000000001</c:v>
                </c:pt>
                <c:pt idx="980">
                  <c:v>3491.701</c:v>
                </c:pt>
                <c:pt idx="981">
                  <c:v>3490.1950000000002</c:v>
                </c:pt>
                <c:pt idx="982">
                  <c:v>3488.703</c:v>
                </c:pt>
                <c:pt idx="983">
                  <c:v>3487.2170000000001</c:v>
                </c:pt>
                <c:pt idx="984">
                  <c:v>3485.7510000000002</c:v>
                </c:pt>
                <c:pt idx="985">
                  <c:v>3484.2860000000001</c:v>
                </c:pt>
                <c:pt idx="986">
                  <c:v>3482.8290000000002</c:v>
                </c:pt>
                <c:pt idx="987">
                  <c:v>3481.3879999999999</c:v>
                </c:pt>
                <c:pt idx="988">
                  <c:v>3479.9540000000002</c:v>
                </c:pt>
                <c:pt idx="989">
                  <c:v>3478.5320000000002</c:v>
                </c:pt>
                <c:pt idx="990">
                  <c:v>3477.12</c:v>
                </c:pt>
                <c:pt idx="991">
                  <c:v>3475.72</c:v>
                </c:pt>
                <c:pt idx="992">
                  <c:v>3474.3290000000002</c:v>
                </c:pt>
                <c:pt idx="993">
                  <c:v>3472.9609999999998</c:v>
                </c:pt>
                <c:pt idx="994">
                  <c:v>3471.596</c:v>
                </c:pt>
                <c:pt idx="995">
                  <c:v>3470.2449999999999</c:v>
                </c:pt>
                <c:pt idx="996">
                  <c:v>3468.91</c:v>
                </c:pt>
                <c:pt idx="997">
                  <c:v>3467.58</c:v>
                </c:pt>
                <c:pt idx="998">
                  <c:v>3466.2640000000001</c:v>
                </c:pt>
                <c:pt idx="999">
                  <c:v>3464.962</c:v>
                </c:pt>
                <c:pt idx="1000">
                  <c:v>3463.67</c:v>
                </c:pt>
                <c:pt idx="1001">
                  <c:v>3462.3989999999999</c:v>
                </c:pt>
                <c:pt idx="1002">
                  <c:v>3461.1350000000002</c:v>
                </c:pt>
                <c:pt idx="1003">
                  <c:v>3459.88</c:v>
                </c:pt>
                <c:pt idx="1004">
                  <c:v>3458.6410000000001</c:v>
                </c:pt>
                <c:pt idx="1005">
                  <c:v>3457.4160000000002</c:v>
                </c:pt>
                <c:pt idx="1006">
                  <c:v>3456.203</c:v>
                </c:pt>
                <c:pt idx="1007">
                  <c:v>3455.0030000000002</c:v>
                </c:pt>
                <c:pt idx="1008">
                  <c:v>3453.8209999999999</c:v>
                </c:pt>
                <c:pt idx="1009">
                  <c:v>3452.6480000000001</c:v>
                </c:pt>
                <c:pt idx="1010">
                  <c:v>3451.489</c:v>
                </c:pt>
                <c:pt idx="1011">
                  <c:v>3450.3429999999998</c:v>
                </c:pt>
                <c:pt idx="1012">
                  <c:v>3449.2109999999998</c:v>
                </c:pt>
                <c:pt idx="1013">
                  <c:v>3448.1109999999999</c:v>
                </c:pt>
                <c:pt idx="1014">
                  <c:v>3447.0070000000001</c:v>
                </c:pt>
                <c:pt idx="1015">
                  <c:v>3445.9160000000002</c:v>
                </c:pt>
                <c:pt idx="1016">
                  <c:v>3444.8409999999999</c:v>
                </c:pt>
                <c:pt idx="1017">
                  <c:v>3443.779</c:v>
                </c:pt>
                <c:pt idx="1018">
                  <c:v>3442.732</c:v>
                </c:pt>
                <c:pt idx="1019">
                  <c:v>3441.6990000000001</c:v>
                </c:pt>
                <c:pt idx="1020">
                  <c:v>3440.68</c:v>
                </c:pt>
                <c:pt idx="1021">
                  <c:v>3439.6759999999999</c:v>
                </c:pt>
                <c:pt idx="1022">
                  <c:v>3438.6860000000001</c:v>
                </c:pt>
                <c:pt idx="1023">
                  <c:v>3437.712</c:v>
                </c:pt>
                <c:pt idx="1024">
                  <c:v>3436.7510000000002</c:v>
                </c:pt>
                <c:pt idx="1025">
                  <c:v>3435.8049999999998</c:v>
                </c:pt>
                <c:pt idx="1026">
                  <c:v>3434.877</c:v>
                </c:pt>
                <c:pt idx="1027">
                  <c:v>3433.96</c:v>
                </c:pt>
                <c:pt idx="1028">
                  <c:v>3433.058</c:v>
                </c:pt>
                <c:pt idx="1029">
                  <c:v>3432.1770000000001</c:v>
                </c:pt>
                <c:pt idx="1030">
                  <c:v>3431.3049999999998</c:v>
                </c:pt>
                <c:pt idx="1031">
                  <c:v>3430.4470000000001</c:v>
                </c:pt>
                <c:pt idx="1032">
                  <c:v>3429.605</c:v>
                </c:pt>
                <c:pt idx="1033">
                  <c:v>3428.7779999999998</c:v>
                </c:pt>
                <c:pt idx="1034">
                  <c:v>3427.9659999999999</c:v>
                </c:pt>
                <c:pt idx="1035">
                  <c:v>3427.1680000000001</c:v>
                </c:pt>
                <c:pt idx="1036">
                  <c:v>3426.386</c:v>
                </c:pt>
                <c:pt idx="1037">
                  <c:v>3425.625</c:v>
                </c:pt>
                <c:pt idx="1038">
                  <c:v>3424.8710000000001</c:v>
                </c:pt>
                <c:pt idx="1039">
                  <c:v>3424.1410000000001</c:v>
                </c:pt>
                <c:pt idx="1040">
                  <c:v>3423.4169999999999</c:v>
                </c:pt>
                <c:pt idx="1041">
                  <c:v>3422.7060000000001</c:v>
                </c:pt>
                <c:pt idx="1042">
                  <c:v>3422.0149999999999</c:v>
                </c:pt>
                <c:pt idx="1043">
                  <c:v>3421.3389999999999</c:v>
                </c:pt>
                <c:pt idx="1044">
                  <c:v>3420.6840000000002</c:v>
                </c:pt>
                <c:pt idx="1045">
                  <c:v>3420.04</c:v>
                </c:pt>
                <c:pt idx="1046">
                  <c:v>3419.4050000000002</c:v>
                </c:pt>
                <c:pt idx="1047">
                  <c:v>3418.7910000000002</c:v>
                </c:pt>
                <c:pt idx="1048">
                  <c:v>3418.1930000000002</c:v>
                </c:pt>
                <c:pt idx="1049">
                  <c:v>3417.605</c:v>
                </c:pt>
                <c:pt idx="1050">
                  <c:v>3417.0430000000001</c:v>
                </c:pt>
                <c:pt idx="1051">
                  <c:v>3416.4920000000002</c:v>
                </c:pt>
                <c:pt idx="1052">
                  <c:v>3415.9560000000001</c:v>
                </c:pt>
                <c:pt idx="1053">
                  <c:v>3415.4360000000001</c:v>
                </c:pt>
                <c:pt idx="1054">
                  <c:v>3414.9369999999999</c:v>
                </c:pt>
                <c:pt idx="1055">
                  <c:v>3414.444</c:v>
                </c:pt>
                <c:pt idx="1056">
                  <c:v>3413.9859999999999</c:v>
                </c:pt>
                <c:pt idx="1057">
                  <c:v>3413.527</c:v>
                </c:pt>
                <c:pt idx="1058">
                  <c:v>3413.0920000000001</c:v>
                </c:pt>
                <c:pt idx="1059">
                  <c:v>3412.6660000000002</c:v>
                </c:pt>
                <c:pt idx="1060">
                  <c:v>3412.26</c:v>
                </c:pt>
                <c:pt idx="1061">
                  <c:v>3411.8679999999999</c:v>
                </c:pt>
                <c:pt idx="1062">
                  <c:v>3411.49</c:v>
                </c:pt>
                <c:pt idx="1063">
                  <c:v>3411.1289999999999</c:v>
                </c:pt>
                <c:pt idx="1064">
                  <c:v>3410.7849999999999</c:v>
                </c:pt>
                <c:pt idx="1065">
                  <c:v>3410.453</c:v>
                </c:pt>
                <c:pt idx="1066">
                  <c:v>3410.145</c:v>
                </c:pt>
                <c:pt idx="1067">
                  <c:v>3409.8440000000001</c:v>
                </c:pt>
                <c:pt idx="1068">
                  <c:v>3409.567</c:v>
                </c:pt>
                <c:pt idx="1069">
                  <c:v>3409.306</c:v>
                </c:pt>
                <c:pt idx="1070">
                  <c:v>3409.0520000000001</c:v>
                </c:pt>
                <c:pt idx="1071">
                  <c:v>3408.82</c:v>
                </c:pt>
                <c:pt idx="1072">
                  <c:v>3408.616</c:v>
                </c:pt>
                <c:pt idx="1073">
                  <c:v>3408.42</c:v>
                </c:pt>
                <c:pt idx="1074">
                  <c:v>3408.24</c:v>
                </c:pt>
                <c:pt idx="1075">
                  <c:v>3408.076</c:v>
                </c:pt>
                <c:pt idx="1076">
                  <c:v>3407.924</c:v>
                </c:pt>
                <c:pt idx="1077">
                  <c:v>3407.8009999999999</c:v>
                </c:pt>
                <c:pt idx="1078">
                  <c:v>3407.6869999999999</c:v>
                </c:pt>
                <c:pt idx="1079">
                  <c:v>3407.585</c:v>
                </c:pt>
                <c:pt idx="1080">
                  <c:v>3407.511</c:v>
                </c:pt>
                <c:pt idx="1081">
                  <c:v>3407.444</c:v>
                </c:pt>
                <c:pt idx="1082">
                  <c:v>3407.4</c:v>
                </c:pt>
                <c:pt idx="1083">
                  <c:v>3407.3780000000002</c:v>
                </c:pt>
                <c:pt idx="1084">
                  <c:v>3407.364</c:v>
                </c:pt>
                <c:pt idx="1085">
                  <c:v>3407.3679999999999</c:v>
                </c:pt>
                <c:pt idx="1086">
                  <c:v>3407.39</c:v>
                </c:pt>
                <c:pt idx="1087">
                  <c:v>3407.4349999999999</c:v>
                </c:pt>
                <c:pt idx="1088">
                  <c:v>3407.4929999999999</c:v>
                </c:pt>
                <c:pt idx="1089">
                  <c:v>3407.558</c:v>
                </c:pt>
                <c:pt idx="1090">
                  <c:v>3407.65</c:v>
                </c:pt>
                <c:pt idx="1091">
                  <c:v>3407.7829999999999</c:v>
                </c:pt>
                <c:pt idx="1092">
                  <c:v>3407.9029999999998</c:v>
                </c:pt>
                <c:pt idx="1093">
                  <c:v>3408.056</c:v>
                </c:pt>
                <c:pt idx="1094">
                  <c:v>3408.2190000000001</c:v>
                </c:pt>
                <c:pt idx="1095">
                  <c:v>3408.4</c:v>
                </c:pt>
                <c:pt idx="1096">
                  <c:v>3408.5949999999998</c:v>
                </c:pt>
                <c:pt idx="1097">
                  <c:v>3408.8159999999998</c:v>
                </c:pt>
                <c:pt idx="1098">
                  <c:v>3409.0459999999998</c:v>
                </c:pt>
                <c:pt idx="1099">
                  <c:v>3409.299</c:v>
                </c:pt>
                <c:pt idx="1100">
                  <c:v>3409.5810000000001</c:v>
                </c:pt>
                <c:pt idx="1101">
                  <c:v>3409.8710000000001</c:v>
                </c:pt>
                <c:pt idx="1102">
                  <c:v>3410.1790000000001</c:v>
                </c:pt>
                <c:pt idx="1103">
                  <c:v>3410.5010000000002</c:v>
                </c:pt>
                <c:pt idx="1104">
                  <c:v>3410.8470000000002</c:v>
                </c:pt>
                <c:pt idx="1105">
                  <c:v>3411.2150000000001</c:v>
                </c:pt>
                <c:pt idx="1106">
                  <c:v>3411.5970000000002</c:v>
                </c:pt>
                <c:pt idx="1107">
                  <c:v>3411.9969999999998</c:v>
                </c:pt>
                <c:pt idx="1108">
                  <c:v>3412.4270000000001</c:v>
                </c:pt>
                <c:pt idx="1109">
                  <c:v>3412.8629999999998</c:v>
                </c:pt>
                <c:pt idx="1110">
                  <c:v>3413.3270000000002</c:v>
                </c:pt>
                <c:pt idx="1111">
                  <c:v>3413.8009999999999</c:v>
                </c:pt>
                <c:pt idx="1112">
                  <c:v>3414.3020000000001</c:v>
                </c:pt>
                <c:pt idx="1113">
                  <c:v>3414.8130000000001</c:v>
                </c:pt>
                <c:pt idx="1114">
                  <c:v>3415.3519999999999</c:v>
                </c:pt>
                <c:pt idx="1115">
                  <c:v>3415.9110000000001</c:v>
                </c:pt>
                <c:pt idx="1116">
                  <c:v>3416.4850000000001</c:v>
                </c:pt>
                <c:pt idx="1117">
                  <c:v>3417.0819999999999</c:v>
                </c:pt>
                <c:pt idx="1118">
                  <c:v>3417.7020000000002</c:v>
                </c:pt>
                <c:pt idx="1119">
                  <c:v>3418.3440000000001</c:v>
                </c:pt>
                <c:pt idx="1120">
                  <c:v>3418.9960000000001</c:v>
                </c:pt>
                <c:pt idx="1121">
                  <c:v>3419.674</c:v>
                </c:pt>
                <c:pt idx="1122">
                  <c:v>3420.377</c:v>
                </c:pt>
                <c:pt idx="1123">
                  <c:v>3421.096</c:v>
                </c:pt>
                <c:pt idx="1124">
                  <c:v>3421.8310000000001</c:v>
                </c:pt>
                <c:pt idx="1125">
                  <c:v>3422.5929999999998</c:v>
                </c:pt>
                <c:pt idx="1126">
                  <c:v>3423.375</c:v>
                </c:pt>
                <c:pt idx="1127">
                  <c:v>3424.181</c:v>
                </c:pt>
                <c:pt idx="1128">
                  <c:v>3425.0039999999999</c:v>
                </c:pt>
                <c:pt idx="1129">
                  <c:v>3425.8560000000002</c:v>
                </c:pt>
                <c:pt idx="1130">
                  <c:v>3426.72</c:v>
                </c:pt>
                <c:pt idx="1131">
                  <c:v>3427.6109999999999</c:v>
                </c:pt>
                <c:pt idx="1132">
                  <c:v>3428.5239999999999</c:v>
                </c:pt>
                <c:pt idx="1133">
                  <c:v>3429.4740000000002</c:v>
                </c:pt>
                <c:pt idx="1134">
                  <c:v>3430.4319999999998</c:v>
                </c:pt>
                <c:pt idx="1135">
                  <c:v>3431.4140000000002</c:v>
                </c:pt>
                <c:pt idx="1136">
                  <c:v>3432.415</c:v>
                </c:pt>
                <c:pt idx="1137">
                  <c:v>3433.4450000000002</c:v>
                </c:pt>
                <c:pt idx="1138">
                  <c:v>3434.4940000000001</c:v>
                </c:pt>
                <c:pt idx="1139">
                  <c:v>3435.567</c:v>
                </c:pt>
                <c:pt idx="1140">
                  <c:v>3436.665</c:v>
                </c:pt>
                <c:pt idx="1141">
                  <c:v>3437.7860000000001</c:v>
                </c:pt>
                <c:pt idx="1142">
                  <c:v>3438.9319999999998</c:v>
                </c:pt>
                <c:pt idx="1143">
                  <c:v>3440.1010000000001</c:v>
                </c:pt>
                <c:pt idx="1144">
                  <c:v>3441.2959999999998</c:v>
                </c:pt>
                <c:pt idx="1145">
                  <c:v>3442.5149999999999</c:v>
                </c:pt>
                <c:pt idx="1146">
                  <c:v>3443.759</c:v>
                </c:pt>
                <c:pt idx="1147">
                  <c:v>3445.0279999999998</c:v>
                </c:pt>
                <c:pt idx="1148">
                  <c:v>3446.3229999999999</c:v>
                </c:pt>
                <c:pt idx="1149">
                  <c:v>3447.645</c:v>
                </c:pt>
                <c:pt idx="1150">
                  <c:v>3448.9879999999998</c:v>
                </c:pt>
                <c:pt idx="1151">
                  <c:v>3450.3609999999999</c:v>
                </c:pt>
                <c:pt idx="1152">
                  <c:v>3451.76</c:v>
                </c:pt>
                <c:pt idx="1153">
                  <c:v>3453.1849999999999</c:v>
                </c:pt>
                <c:pt idx="1154">
                  <c:v>3454.6370000000002</c:v>
                </c:pt>
                <c:pt idx="1155">
                  <c:v>3456.1170000000002</c:v>
                </c:pt>
                <c:pt idx="1156">
                  <c:v>3457.6260000000002</c:v>
                </c:pt>
                <c:pt idx="1157">
                  <c:v>3459.1610000000001</c:v>
                </c:pt>
                <c:pt idx="1158">
                  <c:v>3460.723</c:v>
                </c:pt>
                <c:pt idx="1159">
                  <c:v>3462.3139999999999</c:v>
                </c:pt>
                <c:pt idx="1160">
                  <c:v>3463.9369999999999</c:v>
                </c:pt>
                <c:pt idx="1161">
                  <c:v>3465.585</c:v>
                </c:pt>
                <c:pt idx="1162">
                  <c:v>3467.2649999999999</c:v>
                </c:pt>
                <c:pt idx="1163">
                  <c:v>3468.973</c:v>
                </c:pt>
                <c:pt idx="1164">
                  <c:v>3470.7080000000001</c:v>
                </c:pt>
                <c:pt idx="1165">
                  <c:v>3472.4760000000001</c:v>
                </c:pt>
                <c:pt idx="1166">
                  <c:v>3474.2750000000001</c:v>
                </c:pt>
                <c:pt idx="1167">
                  <c:v>3476.105</c:v>
                </c:pt>
                <c:pt idx="1168">
                  <c:v>3477.971</c:v>
                </c:pt>
                <c:pt idx="1169">
                  <c:v>3479.8620000000001</c:v>
                </c:pt>
                <c:pt idx="1170">
                  <c:v>3481.7869999999998</c:v>
                </c:pt>
                <c:pt idx="1171">
                  <c:v>3483.748</c:v>
                </c:pt>
                <c:pt idx="1172">
                  <c:v>3485.7379999999998</c:v>
                </c:pt>
                <c:pt idx="1173">
                  <c:v>3487.761</c:v>
                </c:pt>
                <c:pt idx="1174">
                  <c:v>3489.8159999999998</c:v>
                </c:pt>
                <c:pt idx="1175">
                  <c:v>3491.9079999999999</c:v>
                </c:pt>
                <c:pt idx="1176">
                  <c:v>3494.0369999999998</c:v>
                </c:pt>
                <c:pt idx="1177">
                  <c:v>3496.1950000000002</c:v>
                </c:pt>
                <c:pt idx="1178">
                  <c:v>3498.3939999999998</c:v>
                </c:pt>
                <c:pt idx="1179">
                  <c:v>3500.6239999999998</c:v>
                </c:pt>
                <c:pt idx="1180">
                  <c:v>3502.8939999999998</c:v>
                </c:pt>
                <c:pt idx="1181">
                  <c:v>3505.1970000000001</c:v>
                </c:pt>
                <c:pt idx="1182">
                  <c:v>3507.54</c:v>
                </c:pt>
                <c:pt idx="1183">
                  <c:v>3509.92</c:v>
                </c:pt>
                <c:pt idx="1184">
                  <c:v>3512.3409999999999</c:v>
                </c:pt>
                <c:pt idx="1185">
                  <c:v>3514.8009999999999</c:v>
                </c:pt>
                <c:pt idx="1186">
                  <c:v>3517.297</c:v>
                </c:pt>
                <c:pt idx="1187">
                  <c:v>3519.8330000000001</c:v>
                </c:pt>
                <c:pt idx="1188">
                  <c:v>3522.4079999999999</c:v>
                </c:pt>
                <c:pt idx="1189">
                  <c:v>3525.0250000000001</c:v>
                </c:pt>
                <c:pt idx="1190">
                  <c:v>3527.681</c:v>
                </c:pt>
                <c:pt idx="1191">
                  <c:v>3530.3820000000001</c:v>
                </c:pt>
                <c:pt idx="1192">
                  <c:v>3533.1260000000002</c:v>
                </c:pt>
                <c:pt idx="1193">
                  <c:v>3535.915</c:v>
                </c:pt>
                <c:pt idx="1194">
                  <c:v>3538.7460000000001</c:v>
                </c:pt>
                <c:pt idx="1195">
                  <c:v>3541.6179999999999</c:v>
                </c:pt>
                <c:pt idx="1196">
                  <c:v>3544.538</c:v>
                </c:pt>
                <c:pt idx="1197">
                  <c:v>3547.5039999999999</c:v>
                </c:pt>
                <c:pt idx="1198">
                  <c:v>3550.5189999999998</c:v>
                </c:pt>
                <c:pt idx="1199">
                  <c:v>3553.556</c:v>
                </c:pt>
                <c:pt idx="1200">
                  <c:v>3556.665</c:v>
                </c:pt>
                <c:pt idx="1201">
                  <c:v>3559.82</c:v>
                </c:pt>
                <c:pt idx="1202">
                  <c:v>3563.0210000000002</c:v>
                </c:pt>
                <c:pt idx="1203">
                  <c:v>3566.279</c:v>
                </c:pt>
                <c:pt idx="1204">
                  <c:v>3569.5790000000002</c:v>
                </c:pt>
                <c:pt idx="1205">
                  <c:v>3572.9319999999998</c:v>
                </c:pt>
                <c:pt idx="1206">
                  <c:v>3576.3449999999998</c:v>
                </c:pt>
                <c:pt idx="1207">
                  <c:v>3579.8069999999998</c:v>
                </c:pt>
                <c:pt idx="1208">
                  <c:v>3583.3209999999999</c:v>
                </c:pt>
                <c:pt idx="1209">
                  <c:v>3586.895</c:v>
                </c:pt>
                <c:pt idx="1210">
                  <c:v>3590.5219999999999</c:v>
                </c:pt>
                <c:pt idx="1211">
                  <c:v>3594.2060000000001</c:v>
                </c:pt>
                <c:pt idx="1212">
                  <c:v>3597.9450000000002</c:v>
                </c:pt>
                <c:pt idx="1213">
                  <c:v>3601.7289999999998</c:v>
                </c:pt>
                <c:pt idx="1214">
                  <c:v>3605.59</c:v>
                </c:pt>
                <c:pt idx="1215">
                  <c:v>3609.51</c:v>
                </c:pt>
                <c:pt idx="1216">
                  <c:v>3613.491</c:v>
                </c:pt>
                <c:pt idx="1217">
                  <c:v>3617.5349999999999</c:v>
                </c:pt>
                <c:pt idx="1218">
                  <c:v>3621.645</c:v>
                </c:pt>
                <c:pt idx="1219">
                  <c:v>3625.817</c:v>
                </c:pt>
                <c:pt idx="1220">
                  <c:v>3630.0540000000001</c:v>
                </c:pt>
                <c:pt idx="1221">
                  <c:v>3634.3510000000001</c:v>
                </c:pt>
                <c:pt idx="1222">
                  <c:v>3638.7240000000002</c:v>
                </c:pt>
                <c:pt idx="1223">
                  <c:v>3643.1640000000002</c:v>
                </c:pt>
                <c:pt idx="1224">
                  <c:v>3647.6770000000001</c:v>
                </c:pt>
                <c:pt idx="1225">
                  <c:v>3652.2579999999998</c:v>
                </c:pt>
                <c:pt idx="1226">
                  <c:v>3656.9160000000002</c:v>
                </c:pt>
                <c:pt idx="1227">
                  <c:v>3661.65</c:v>
                </c:pt>
                <c:pt idx="1228">
                  <c:v>3666.4549999999999</c:v>
                </c:pt>
                <c:pt idx="1229">
                  <c:v>3671.3359999999998</c:v>
                </c:pt>
                <c:pt idx="1230">
                  <c:v>3676.3049999999998</c:v>
                </c:pt>
                <c:pt idx="1231">
                  <c:v>3681.348</c:v>
                </c:pt>
                <c:pt idx="1232">
                  <c:v>3686.47</c:v>
                </c:pt>
                <c:pt idx="1233">
                  <c:v>3691.6770000000001</c:v>
                </c:pt>
                <c:pt idx="1234">
                  <c:v>3696.9650000000001</c:v>
                </c:pt>
                <c:pt idx="1235">
                  <c:v>3702.3440000000001</c:v>
                </c:pt>
                <c:pt idx="1236">
                  <c:v>3707.8130000000001</c:v>
                </c:pt>
                <c:pt idx="1237">
                  <c:v>3713.37</c:v>
                </c:pt>
                <c:pt idx="1238">
                  <c:v>3719.0160000000001</c:v>
                </c:pt>
                <c:pt idx="1239">
                  <c:v>3724.7559999999999</c:v>
                </c:pt>
                <c:pt idx="1240">
                  <c:v>3730.5650000000001</c:v>
                </c:pt>
                <c:pt idx="1241">
                  <c:v>3736.4960000000001</c:v>
                </c:pt>
                <c:pt idx="1242">
                  <c:v>3742.5210000000002</c:v>
                </c:pt>
                <c:pt idx="1243">
                  <c:v>3748.6469999999999</c:v>
                </c:pt>
                <c:pt idx="1244">
                  <c:v>3754.8780000000002</c:v>
                </c:pt>
                <c:pt idx="1245">
                  <c:v>3761.212</c:v>
                </c:pt>
                <c:pt idx="1246">
                  <c:v>3767.6509999999998</c:v>
                </c:pt>
                <c:pt idx="1247">
                  <c:v>3774.1990000000001</c:v>
                </c:pt>
                <c:pt idx="1248">
                  <c:v>3780.866</c:v>
                </c:pt>
                <c:pt idx="1249">
                  <c:v>3787.6370000000002</c:v>
                </c:pt>
                <c:pt idx="1250">
                  <c:v>3794.53</c:v>
                </c:pt>
                <c:pt idx="1251">
                  <c:v>3801.5369999999998</c:v>
                </c:pt>
                <c:pt idx="1252">
                  <c:v>3808.663</c:v>
                </c:pt>
                <c:pt idx="1253">
                  <c:v>3815.913</c:v>
                </c:pt>
                <c:pt idx="1254">
                  <c:v>3823.2890000000002</c:v>
                </c:pt>
                <c:pt idx="1255">
                  <c:v>3830.7910000000002</c:v>
                </c:pt>
                <c:pt idx="1256">
                  <c:v>3838.3919999999998</c:v>
                </c:pt>
                <c:pt idx="1257">
                  <c:v>3846.163</c:v>
                </c:pt>
                <c:pt idx="1258">
                  <c:v>3854.067</c:v>
                </c:pt>
                <c:pt idx="1259">
                  <c:v>3862.1149999999998</c:v>
                </c:pt>
                <c:pt idx="1260">
                  <c:v>3870.2939999999999</c:v>
                </c:pt>
                <c:pt idx="1261">
                  <c:v>3878.63</c:v>
                </c:pt>
                <c:pt idx="1262">
                  <c:v>3887.1129999999998</c:v>
                </c:pt>
                <c:pt idx="1263">
                  <c:v>3895.7449999999999</c:v>
                </c:pt>
                <c:pt idx="1264">
                  <c:v>3904.53</c:v>
                </c:pt>
                <c:pt idx="1265">
                  <c:v>3913.4769999999999</c:v>
                </c:pt>
                <c:pt idx="1266">
                  <c:v>3922.5859999999998</c:v>
                </c:pt>
                <c:pt idx="1267">
                  <c:v>3931.8629999999998</c:v>
                </c:pt>
                <c:pt idx="1268">
                  <c:v>3941.3069999999998</c:v>
                </c:pt>
                <c:pt idx="1269">
                  <c:v>3950.93</c:v>
                </c:pt>
                <c:pt idx="1270">
                  <c:v>3960.7190000000001</c:v>
                </c:pt>
                <c:pt idx="1271">
                  <c:v>3970.63</c:v>
                </c:pt>
                <c:pt idx="1272">
                  <c:v>3980.7930000000001</c:v>
                </c:pt>
                <c:pt idx="1273">
                  <c:v>3991.1480000000001</c:v>
                </c:pt>
                <c:pt idx="1274">
                  <c:v>4001.6970000000001</c:v>
                </c:pt>
                <c:pt idx="1275">
                  <c:v>4012.4459999999999</c:v>
                </c:pt>
                <c:pt idx="1276">
                  <c:v>4023.3739999999998</c:v>
                </c:pt>
                <c:pt idx="1277">
                  <c:v>4034.5369999999998</c:v>
                </c:pt>
                <c:pt idx="1278">
                  <c:v>4045.9140000000002</c:v>
                </c:pt>
                <c:pt idx="1279">
                  <c:v>4057.511</c:v>
                </c:pt>
                <c:pt idx="1280">
                  <c:v>4069.33</c:v>
                </c:pt>
                <c:pt idx="1281">
                  <c:v>4081.3870000000002</c:v>
                </c:pt>
                <c:pt idx="1282">
                  <c:v>4093.68</c:v>
                </c:pt>
                <c:pt idx="1283">
                  <c:v>4106.1850000000004</c:v>
                </c:pt>
                <c:pt idx="1284">
                  <c:v>4118.96</c:v>
                </c:pt>
                <c:pt idx="1285">
                  <c:v>4131.9949999999999</c:v>
                </c:pt>
                <c:pt idx="1286">
                  <c:v>4145.2889999999998</c:v>
                </c:pt>
                <c:pt idx="1287">
                  <c:v>4158.8530000000001</c:v>
                </c:pt>
                <c:pt idx="1288">
                  <c:v>4172.6930000000002</c:v>
                </c:pt>
                <c:pt idx="1289">
                  <c:v>4186.817</c:v>
                </c:pt>
                <c:pt idx="1290">
                  <c:v>4201.1670000000004</c:v>
                </c:pt>
                <c:pt idx="1291">
                  <c:v>4215.875</c:v>
                </c:pt>
                <c:pt idx="1292">
                  <c:v>4230.8879999999999</c:v>
                </c:pt>
                <c:pt idx="1293">
                  <c:v>4246.2150000000001</c:v>
                </c:pt>
                <c:pt idx="1294">
                  <c:v>4261.8639999999996</c:v>
                </c:pt>
                <c:pt idx="1295">
                  <c:v>4277.8440000000001</c:v>
                </c:pt>
                <c:pt idx="1296">
                  <c:v>4294.1660000000002</c:v>
                </c:pt>
                <c:pt idx="1297">
                  <c:v>4310.8090000000002</c:v>
                </c:pt>
                <c:pt idx="1298">
                  <c:v>4327.8490000000002</c:v>
                </c:pt>
                <c:pt idx="1299">
                  <c:v>4345.2529999999997</c:v>
                </c:pt>
                <c:pt idx="1300">
                  <c:v>4363.0379999999996</c:v>
                </c:pt>
                <c:pt idx="1301">
                  <c:v>4381.2139999999999</c:v>
                </c:pt>
                <c:pt idx="1302">
                  <c:v>4399.8010000000004</c:v>
                </c:pt>
                <c:pt idx="1303">
                  <c:v>4418.8130000000001</c:v>
                </c:pt>
                <c:pt idx="1304">
                  <c:v>4438.1670000000004</c:v>
                </c:pt>
                <c:pt idx="1305">
                  <c:v>4458.0540000000001</c:v>
                </c:pt>
                <c:pt idx="1306">
                  <c:v>4478.402</c:v>
                </c:pt>
                <c:pt idx="1307">
                  <c:v>4499.2269999999999</c:v>
                </c:pt>
                <c:pt idx="1308">
                  <c:v>4520.5569999999998</c:v>
                </c:pt>
                <c:pt idx="1309">
                  <c:v>4542.3919999999998</c:v>
                </c:pt>
                <c:pt idx="1310">
                  <c:v>4564.7610000000004</c:v>
                </c:pt>
                <c:pt idx="1311">
                  <c:v>4587.6970000000001</c:v>
                </c:pt>
                <c:pt idx="1312">
                  <c:v>4611.1360000000004</c:v>
                </c:pt>
                <c:pt idx="1313">
                  <c:v>4635.2780000000002</c:v>
                </c:pt>
                <c:pt idx="1314">
                  <c:v>4660.0320000000002</c:v>
                </c:pt>
                <c:pt idx="1315">
                  <c:v>4685.4690000000001</c:v>
                </c:pt>
                <c:pt idx="1316">
                  <c:v>4711.607</c:v>
                </c:pt>
                <c:pt idx="1317">
                  <c:v>4738.4470000000001</c:v>
                </c:pt>
                <c:pt idx="1318">
                  <c:v>4766.09</c:v>
                </c:pt>
                <c:pt idx="1319">
                  <c:v>4794.6210000000001</c:v>
                </c:pt>
                <c:pt idx="1320">
                  <c:v>4824.0739999999996</c:v>
                </c:pt>
                <c:pt idx="1321">
                  <c:v>4854.5200000000004</c:v>
                </c:pt>
                <c:pt idx="1322">
                  <c:v>4886.049</c:v>
                </c:pt>
                <c:pt idx="1323">
                  <c:v>4918.7849999999999</c:v>
                </c:pt>
                <c:pt idx="1324">
                  <c:v>4952.8680000000004</c:v>
                </c:pt>
                <c:pt idx="1325">
                  <c:v>4988.4759999999997</c:v>
                </c:pt>
                <c:pt idx="1326">
                  <c:v>5025.8509999999997</c:v>
                </c:pt>
                <c:pt idx="1327">
                  <c:v>5065.3119999999999</c:v>
                </c:pt>
                <c:pt idx="1328">
                  <c:v>5107.3220000000001</c:v>
                </c:pt>
                <c:pt idx="1329">
                  <c:v>5152.5529999999999</c:v>
                </c:pt>
                <c:pt idx="1330">
                  <c:v>5202.08</c:v>
                </c:pt>
                <c:pt idx="1331">
                  <c:v>5257.8050000000003</c:v>
                </c:pt>
                <c:pt idx="1332">
                  <c:v>5323.8339999999998</c:v>
                </c:pt>
                <c:pt idx="1333">
                  <c:v>5413.5429999999997</c:v>
                </c:pt>
                <c:pt idx="1334">
                  <c:v>228850.47500000001</c:v>
                </c:pt>
                <c:pt idx="1335">
                  <c:v>5401.4309999999996</c:v>
                </c:pt>
                <c:pt idx="1336">
                  <c:v>5316.2950000000001</c:v>
                </c:pt>
                <c:pt idx="1337">
                  <c:v>5252.174</c:v>
                </c:pt>
                <c:pt idx="1338">
                  <c:v>5197.6180000000004</c:v>
                </c:pt>
                <c:pt idx="1339">
                  <c:v>5148.96</c:v>
                </c:pt>
                <c:pt idx="1340">
                  <c:v>5104.4210000000003</c:v>
                </c:pt>
                <c:pt idx="1341">
                  <c:v>5063.0630000000001</c:v>
                </c:pt>
                <c:pt idx="1342">
                  <c:v>5024.2430000000004</c:v>
                </c:pt>
                <c:pt idx="1343">
                  <c:v>4987.326</c:v>
                </c:pt>
                <c:pt idx="1344">
                  <c:v>4952.1450000000004</c:v>
                </c:pt>
                <c:pt idx="1345">
                  <c:v>4918.4620000000004</c:v>
                </c:pt>
                <c:pt idx="1346">
                  <c:v>4886.0959999999995</c:v>
                </c:pt>
                <c:pt idx="1347">
                  <c:v>4854.991</c:v>
                </c:pt>
                <c:pt idx="1348">
                  <c:v>4824.8850000000002</c:v>
                </c:pt>
                <c:pt idx="1349">
                  <c:v>4795.7539999999999</c:v>
                </c:pt>
                <c:pt idx="1350">
                  <c:v>4767.5230000000001</c:v>
                </c:pt>
                <c:pt idx="1351">
                  <c:v>4740.143</c:v>
                </c:pt>
                <c:pt idx="1352">
                  <c:v>4713.5429999999997</c:v>
                </c:pt>
                <c:pt idx="1353">
                  <c:v>4687.6819999999998</c:v>
                </c:pt>
                <c:pt idx="1354">
                  <c:v>4662.5140000000001</c:v>
                </c:pt>
                <c:pt idx="1355">
                  <c:v>4638.0129999999999</c:v>
                </c:pt>
                <c:pt idx="1356">
                  <c:v>4614.165</c:v>
                </c:pt>
                <c:pt idx="1357">
                  <c:v>4590.9269999999997</c:v>
                </c:pt>
                <c:pt idx="1358">
                  <c:v>4568.2290000000003</c:v>
                </c:pt>
                <c:pt idx="1359">
                  <c:v>4546.08</c:v>
                </c:pt>
                <c:pt idx="1360">
                  <c:v>4524.4530000000004</c:v>
                </c:pt>
                <c:pt idx="1361">
                  <c:v>4503.3500000000004</c:v>
                </c:pt>
                <c:pt idx="1362">
                  <c:v>4482.7340000000004</c:v>
                </c:pt>
                <c:pt idx="1363">
                  <c:v>4462.58</c:v>
                </c:pt>
                <c:pt idx="1364">
                  <c:v>4442.884</c:v>
                </c:pt>
                <c:pt idx="1365">
                  <c:v>4423.6329999999998</c:v>
                </c:pt>
                <c:pt idx="1366">
                  <c:v>4404.8069999999998</c:v>
                </c:pt>
                <c:pt idx="1367">
                  <c:v>4386.3950000000004</c:v>
                </c:pt>
                <c:pt idx="1368">
                  <c:v>4368.37</c:v>
                </c:pt>
                <c:pt idx="1369">
                  <c:v>4350.7420000000002</c:v>
                </c:pt>
                <c:pt idx="1370">
                  <c:v>4333.49</c:v>
                </c:pt>
                <c:pt idx="1371">
                  <c:v>4316.6040000000003</c:v>
                </c:pt>
                <c:pt idx="1372">
                  <c:v>4300.1090000000004</c:v>
                </c:pt>
                <c:pt idx="1373">
                  <c:v>4283.9719999999998</c:v>
                </c:pt>
                <c:pt idx="1374">
                  <c:v>4268.1289999999999</c:v>
                </c:pt>
                <c:pt idx="1375">
                  <c:v>4252.6220000000003</c:v>
                </c:pt>
                <c:pt idx="1376">
                  <c:v>4237.4160000000002</c:v>
                </c:pt>
                <c:pt idx="1377">
                  <c:v>4222.5159999999996</c:v>
                </c:pt>
                <c:pt idx="1378">
                  <c:v>4207.924</c:v>
                </c:pt>
                <c:pt idx="1379">
                  <c:v>4193.6189999999997</c:v>
                </c:pt>
                <c:pt idx="1380">
                  <c:v>4179.6040000000003</c:v>
                </c:pt>
                <c:pt idx="1381">
                  <c:v>4165.8620000000001</c:v>
                </c:pt>
                <c:pt idx="1382">
                  <c:v>4152.3959999999997</c:v>
                </c:pt>
                <c:pt idx="1383">
                  <c:v>4139.1970000000001</c:v>
                </c:pt>
                <c:pt idx="1384">
                  <c:v>4126.2489999999998</c:v>
                </c:pt>
                <c:pt idx="1385">
                  <c:v>4113.5619999999999</c:v>
                </c:pt>
                <c:pt idx="1386">
                  <c:v>4101.0879999999997</c:v>
                </c:pt>
                <c:pt idx="1387">
                  <c:v>4088.971</c:v>
                </c:pt>
                <c:pt idx="1388">
                  <c:v>4076.9920000000002</c:v>
                </c:pt>
                <c:pt idx="1389">
                  <c:v>4065.2440000000001</c:v>
                </c:pt>
                <c:pt idx="1390">
                  <c:v>4053.7350000000001</c:v>
                </c:pt>
                <c:pt idx="1391">
                  <c:v>4042.4259999999999</c:v>
                </c:pt>
                <c:pt idx="1392">
                  <c:v>4031.33</c:v>
                </c:pt>
                <c:pt idx="1393">
                  <c:v>4020.4470000000001</c:v>
                </c:pt>
                <c:pt idx="1394">
                  <c:v>4009.7620000000002</c:v>
                </c:pt>
                <c:pt idx="1395">
                  <c:v>3999.277</c:v>
                </c:pt>
                <c:pt idx="1396">
                  <c:v>3988.973</c:v>
                </c:pt>
                <c:pt idx="1397">
                  <c:v>3978.866</c:v>
                </c:pt>
                <c:pt idx="1398">
                  <c:v>3968.94</c:v>
                </c:pt>
                <c:pt idx="1399">
                  <c:v>3959.194</c:v>
                </c:pt>
                <c:pt idx="1400">
                  <c:v>3949.6280000000002</c:v>
                </c:pt>
                <c:pt idx="1401">
                  <c:v>3940.2269999999999</c:v>
                </c:pt>
                <c:pt idx="1402">
                  <c:v>3930.9960000000001</c:v>
                </c:pt>
                <c:pt idx="1403">
                  <c:v>3921.933</c:v>
                </c:pt>
                <c:pt idx="1404">
                  <c:v>3913.0230000000001</c:v>
                </c:pt>
                <c:pt idx="1405">
                  <c:v>3904.2739999999999</c:v>
                </c:pt>
                <c:pt idx="1406">
                  <c:v>3895.701</c:v>
                </c:pt>
                <c:pt idx="1407">
                  <c:v>3887.288</c:v>
                </c:pt>
                <c:pt idx="1408">
                  <c:v>3878.9879999999998</c:v>
                </c:pt>
                <c:pt idx="1409">
                  <c:v>3870.8319999999999</c:v>
                </c:pt>
                <c:pt idx="1410">
                  <c:v>3862.8180000000002</c:v>
                </c:pt>
                <c:pt idx="1411">
                  <c:v>3854.9479999999999</c:v>
                </c:pt>
                <c:pt idx="1412">
                  <c:v>3847.2049999999999</c:v>
                </c:pt>
                <c:pt idx="1413">
                  <c:v>3839.5970000000002</c:v>
                </c:pt>
                <c:pt idx="1414">
                  <c:v>3832.1179999999999</c:v>
                </c:pt>
                <c:pt idx="1415">
                  <c:v>3824.7660000000001</c:v>
                </c:pt>
                <c:pt idx="1416">
                  <c:v>3817.5340000000001</c:v>
                </c:pt>
                <c:pt idx="1417">
                  <c:v>3810.4349999999999</c:v>
                </c:pt>
                <c:pt idx="1418">
                  <c:v>3803.402</c:v>
                </c:pt>
                <c:pt idx="1419">
                  <c:v>3796.6030000000001</c:v>
                </c:pt>
                <c:pt idx="1420">
                  <c:v>3789.8449999999998</c:v>
                </c:pt>
                <c:pt idx="1421">
                  <c:v>3783.2</c:v>
                </c:pt>
                <c:pt idx="1422">
                  <c:v>3776.6640000000002</c:v>
                </c:pt>
                <c:pt idx="1423">
                  <c:v>3770.2359999999999</c:v>
                </c:pt>
                <c:pt idx="1424">
                  <c:v>3763.9209999999998</c:v>
                </c:pt>
                <c:pt idx="1425">
                  <c:v>3757.7139999999999</c:v>
                </c:pt>
                <c:pt idx="1426">
                  <c:v>3751.5920000000001</c:v>
                </c:pt>
                <c:pt idx="1427">
                  <c:v>3745.578</c:v>
                </c:pt>
                <c:pt idx="1428">
                  <c:v>3739.654</c:v>
                </c:pt>
                <c:pt idx="1429">
                  <c:v>3733.8330000000001</c:v>
                </c:pt>
                <c:pt idx="1430">
                  <c:v>3728.0970000000002</c:v>
                </c:pt>
                <c:pt idx="1431">
                  <c:v>3722.4580000000001</c:v>
                </c:pt>
                <c:pt idx="1432">
                  <c:v>3716.9110000000001</c:v>
                </c:pt>
                <c:pt idx="1433">
                  <c:v>3711.4459999999999</c:v>
                </c:pt>
                <c:pt idx="1434">
                  <c:v>3706.0729999999999</c:v>
                </c:pt>
                <c:pt idx="1435">
                  <c:v>3700.7840000000001</c:v>
                </c:pt>
                <c:pt idx="1436">
                  <c:v>3695.58</c:v>
                </c:pt>
                <c:pt idx="1437">
                  <c:v>3690.4549999999999</c:v>
                </c:pt>
                <c:pt idx="1438">
                  <c:v>3685.4070000000002</c:v>
                </c:pt>
                <c:pt idx="1439">
                  <c:v>3680.42</c:v>
                </c:pt>
                <c:pt idx="1440">
                  <c:v>3675.5909999999999</c:v>
                </c:pt>
                <c:pt idx="1441">
                  <c:v>3670.7809999999999</c:v>
                </c:pt>
                <c:pt idx="1442">
                  <c:v>3666.0450000000001</c:v>
                </c:pt>
                <c:pt idx="1443">
                  <c:v>3661.384</c:v>
                </c:pt>
                <c:pt idx="1444">
                  <c:v>3656.7950000000001</c:v>
                </c:pt>
                <c:pt idx="1445">
                  <c:v>3652.2739999999999</c:v>
                </c:pt>
                <c:pt idx="1446">
                  <c:v>3647.826</c:v>
                </c:pt>
                <c:pt idx="1447">
                  <c:v>3643.4459999999999</c:v>
                </c:pt>
                <c:pt idx="1448">
                  <c:v>3639.1329999999998</c:v>
                </c:pt>
                <c:pt idx="1449">
                  <c:v>3634.89</c:v>
                </c:pt>
                <c:pt idx="1450">
                  <c:v>3630.7060000000001</c:v>
                </c:pt>
                <c:pt idx="1451">
                  <c:v>3626.5889999999999</c:v>
                </c:pt>
                <c:pt idx="1452">
                  <c:v>3622.5340000000001</c:v>
                </c:pt>
                <c:pt idx="1453">
                  <c:v>3618.5419999999999</c:v>
                </c:pt>
                <c:pt idx="1454">
                  <c:v>3614.6109999999999</c:v>
                </c:pt>
                <c:pt idx="1455">
                  <c:v>3610.741</c:v>
                </c:pt>
                <c:pt idx="1456">
                  <c:v>3606.931</c:v>
                </c:pt>
                <c:pt idx="1457">
                  <c:v>3603.1759999999999</c:v>
                </c:pt>
                <c:pt idx="1458">
                  <c:v>3599.4789999999998</c:v>
                </c:pt>
                <c:pt idx="1459">
                  <c:v>3595.835</c:v>
                </c:pt>
                <c:pt idx="1460">
                  <c:v>3592.2460000000001</c:v>
                </c:pt>
                <c:pt idx="1461">
                  <c:v>3588.7159999999999</c:v>
                </c:pt>
                <c:pt idx="1462">
                  <c:v>3585.2370000000001</c:v>
                </c:pt>
                <c:pt idx="1463">
                  <c:v>3581.808</c:v>
                </c:pt>
                <c:pt idx="1464">
                  <c:v>3578.4360000000001</c:v>
                </c:pt>
                <c:pt idx="1465">
                  <c:v>3575.1109999999999</c:v>
                </c:pt>
                <c:pt idx="1466">
                  <c:v>3571.837</c:v>
                </c:pt>
                <c:pt idx="1467">
                  <c:v>3568.616</c:v>
                </c:pt>
                <c:pt idx="1468">
                  <c:v>3565.4389999999999</c:v>
                </c:pt>
                <c:pt idx="1469">
                  <c:v>3562.3090000000002</c:v>
                </c:pt>
                <c:pt idx="1470">
                  <c:v>3559.098</c:v>
                </c:pt>
                <c:pt idx="1471">
                  <c:v>3556.2179999999998</c:v>
                </c:pt>
                <c:pt idx="1472">
                  <c:v>3553.2280000000001</c:v>
                </c:pt>
                <c:pt idx="1473">
                  <c:v>3550.2820000000002</c:v>
                </c:pt>
                <c:pt idx="1474">
                  <c:v>3547.3820000000001</c:v>
                </c:pt>
                <c:pt idx="1475">
                  <c:v>3544.5259999999998</c:v>
                </c:pt>
                <c:pt idx="1476">
                  <c:v>3541.7150000000001</c:v>
                </c:pt>
                <c:pt idx="1477">
                  <c:v>3538.9540000000002</c:v>
                </c:pt>
                <c:pt idx="1478">
                  <c:v>3536.2260000000001</c:v>
                </c:pt>
                <c:pt idx="1479">
                  <c:v>3533.54</c:v>
                </c:pt>
                <c:pt idx="1480">
                  <c:v>3530.8939999999998</c:v>
                </c:pt>
                <c:pt idx="1481">
                  <c:v>3528.288</c:v>
                </c:pt>
                <c:pt idx="1482">
                  <c:v>3525.72</c:v>
                </c:pt>
                <c:pt idx="1483">
                  <c:v>3523.2089999999998</c:v>
                </c:pt>
                <c:pt idx="1484">
                  <c:v>3520.712</c:v>
                </c:pt>
                <c:pt idx="1485">
                  <c:v>3518.2629999999999</c:v>
                </c:pt>
                <c:pt idx="1486">
                  <c:v>3515.8490000000002</c:v>
                </c:pt>
                <c:pt idx="1487">
                  <c:v>3513.471</c:v>
                </c:pt>
                <c:pt idx="1488">
                  <c:v>3511.1329999999998</c:v>
                </c:pt>
                <c:pt idx="1489">
                  <c:v>3508.7930000000001</c:v>
                </c:pt>
                <c:pt idx="1490">
                  <c:v>3506.5630000000001</c:v>
                </c:pt>
                <c:pt idx="1491">
                  <c:v>3504.3270000000002</c:v>
                </c:pt>
                <c:pt idx="1492">
                  <c:v>3502.1289999999999</c:v>
                </c:pt>
                <c:pt idx="1493">
                  <c:v>3499.9859999999999</c:v>
                </c:pt>
                <c:pt idx="1494">
                  <c:v>3497.8420000000001</c:v>
                </c:pt>
                <c:pt idx="1495">
                  <c:v>3495.7440000000001</c:v>
                </c:pt>
                <c:pt idx="1496">
                  <c:v>3493.68</c:v>
                </c:pt>
                <c:pt idx="1497">
                  <c:v>3491.6469999999999</c:v>
                </c:pt>
                <c:pt idx="1498">
                  <c:v>3489.6469999999999</c:v>
                </c:pt>
                <c:pt idx="1499">
                  <c:v>3487.6790000000001</c:v>
                </c:pt>
                <c:pt idx="1500">
                  <c:v>3485.7420000000002</c:v>
                </c:pt>
                <c:pt idx="1501">
                  <c:v>3483.8359999999998</c:v>
                </c:pt>
                <c:pt idx="1502">
                  <c:v>3481.96</c:v>
                </c:pt>
                <c:pt idx="1503">
                  <c:v>3480.114</c:v>
                </c:pt>
                <c:pt idx="1504">
                  <c:v>3478.2979999999998</c:v>
                </c:pt>
                <c:pt idx="1505">
                  <c:v>3476.511</c:v>
                </c:pt>
                <c:pt idx="1506">
                  <c:v>3474.7730000000001</c:v>
                </c:pt>
                <c:pt idx="1507">
                  <c:v>3473.027</c:v>
                </c:pt>
                <c:pt idx="1508">
                  <c:v>3471.328</c:v>
                </c:pt>
                <c:pt idx="1509">
                  <c:v>3469.6529999999998</c:v>
                </c:pt>
                <c:pt idx="1510">
                  <c:v>3468.0120000000002</c:v>
                </c:pt>
                <c:pt idx="1511">
                  <c:v>3466.4259999999999</c:v>
                </c:pt>
                <c:pt idx="1512">
                  <c:v>3464.8040000000001</c:v>
                </c:pt>
                <c:pt idx="1513">
                  <c:v>3463.239</c:v>
                </c:pt>
                <c:pt idx="1514">
                  <c:v>3461.701</c:v>
                </c:pt>
                <c:pt idx="1515">
                  <c:v>3460.192</c:v>
                </c:pt>
                <c:pt idx="1516">
                  <c:v>3458.7159999999999</c:v>
                </c:pt>
                <c:pt idx="1517">
                  <c:v>3457.2469999999998</c:v>
                </c:pt>
                <c:pt idx="1518">
                  <c:v>3455.8130000000001</c:v>
                </c:pt>
                <c:pt idx="1519">
                  <c:v>3454.402</c:v>
                </c:pt>
                <c:pt idx="1520">
                  <c:v>3453.0189999999998</c:v>
                </c:pt>
                <c:pt idx="1521">
                  <c:v>3451.6570000000002</c:v>
                </c:pt>
                <c:pt idx="1522">
                  <c:v>3450.3270000000002</c:v>
                </c:pt>
                <c:pt idx="1523">
                  <c:v>3449.0129999999999</c:v>
                </c:pt>
                <c:pt idx="1524">
                  <c:v>3447.7260000000001</c:v>
                </c:pt>
                <c:pt idx="1525">
                  <c:v>3446.462</c:v>
                </c:pt>
                <c:pt idx="1526">
                  <c:v>3445.221</c:v>
                </c:pt>
                <c:pt idx="1527">
                  <c:v>3444.0030000000002</c:v>
                </c:pt>
                <c:pt idx="1528">
                  <c:v>3442.808</c:v>
                </c:pt>
                <c:pt idx="1529">
                  <c:v>3441.636</c:v>
                </c:pt>
                <c:pt idx="1530">
                  <c:v>3440.4389999999999</c:v>
                </c:pt>
                <c:pt idx="1531">
                  <c:v>3439.3490000000002</c:v>
                </c:pt>
                <c:pt idx="1532">
                  <c:v>3438.2420000000002</c:v>
                </c:pt>
                <c:pt idx="1533">
                  <c:v>3437.1579999999999</c:v>
                </c:pt>
                <c:pt idx="1534">
                  <c:v>3436.0949999999998</c:v>
                </c:pt>
                <c:pt idx="1535">
                  <c:v>3435.0520000000001</c:v>
                </c:pt>
                <c:pt idx="1536">
                  <c:v>3434.0329999999999</c:v>
                </c:pt>
                <c:pt idx="1537">
                  <c:v>3433.0329999999999</c:v>
                </c:pt>
                <c:pt idx="1538">
                  <c:v>3432.0529999999999</c:v>
                </c:pt>
                <c:pt idx="1539">
                  <c:v>3431.0949999999998</c:v>
                </c:pt>
                <c:pt idx="1540">
                  <c:v>3430.14</c:v>
                </c:pt>
                <c:pt idx="1541">
                  <c:v>3429.2339999999999</c:v>
                </c:pt>
                <c:pt idx="1542">
                  <c:v>3428.3609999999999</c:v>
                </c:pt>
                <c:pt idx="1543">
                  <c:v>3427.4659999999999</c:v>
                </c:pt>
                <c:pt idx="1544">
                  <c:v>3426.6080000000002</c:v>
                </c:pt>
                <c:pt idx="1545">
                  <c:v>3425.7669999999998</c:v>
                </c:pt>
                <c:pt idx="1546">
                  <c:v>3424.95</c:v>
                </c:pt>
                <c:pt idx="1547">
                  <c:v>3424.1460000000002</c:v>
                </c:pt>
                <c:pt idx="1548">
                  <c:v>3423.3670000000002</c:v>
                </c:pt>
                <c:pt idx="1549">
                  <c:v>3422.6039999999998</c:v>
                </c:pt>
                <c:pt idx="1550">
                  <c:v>3421.86</c:v>
                </c:pt>
                <c:pt idx="1551">
                  <c:v>3421.1350000000002</c:v>
                </c:pt>
                <c:pt idx="1552">
                  <c:v>3420.33</c:v>
                </c:pt>
                <c:pt idx="1553">
                  <c:v>3419.7339999999999</c:v>
                </c:pt>
                <c:pt idx="1554">
                  <c:v>3419.0630000000001</c:v>
                </c:pt>
                <c:pt idx="1555">
                  <c:v>3418.41</c:v>
                </c:pt>
                <c:pt idx="1556">
                  <c:v>3417.7750000000001</c:v>
                </c:pt>
                <c:pt idx="1557">
                  <c:v>3417.16</c:v>
                </c:pt>
                <c:pt idx="1558">
                  <c:v>3416.5569999999998</c:v>
                </c:pt>
                <c:pt idx="1559">
                  <c:v>3415.9760000000001</c:v>
                </c:pt>
                <c:pt idx="1560">
                  <c:v>3415.4090000000001</c:v>
                </c:pt>
                <c:pt idx="1561">
                  <c:v>3414.8589999999999</c:v>
                </c:pt>
                <c:pt idx="1562">
                  <c:v>3414.2930000000001</c:v>
                </c:pt>
                <c:pt idx="1563">
                  <c:v>3413.8110000000001</c:v>
                </c:pt>
                <c:pt idx="1564">
                  <c:v>3413.3159999999998</c:v>
                </c:pt>
                <c:pt idx="1565">
                  <c:v>3412.8339999999998</c:v>
                </c:pt>
                <c:pt idx="1566">
                  <c:v>3412.366</c:v>
                </c:pt>
                <c:pt idx="1567">
                  <c:v>3411.9169999999999</c:v>
                </c:pt>
                <c:pt idx="1568">
                  <c:v>3411.4850000000001</c:v>
                </c:pt>
                <c:pt idx="1569">
                  <c:v>3411.0680000000002</c:v>
                </c:pt>
                <c:pt idx="1570">
                  <c:v>3410.6680000000001</c:v>
                </c:pt>
                <c:pt idx="1571">
                  <c:v>3410.259</c:v>
                </c:pt>
                <c:pt idx="1572">
                  <c:v>3409.904</c:v>
                </c:pt>
                <c:pt idx="1573">
                  <c:v>3409.547</c:v>
                </c:pt>
                <c:pt idx="1574">
                  <c:v>3409.2049999999999</c:v>
                </c:pt>
                <c:pt idx="1575">
                  <c:v>3408.886</c:v>
                </c:pt>
                <c:pt idx="1576">
                  <c:v>3408.5790000000002</c:v>
                </c:pt>
                <c:pt idx="1577">
                  <c:v>3408.279</c:v>
                </c:pt>
                <c:pt idx="1578">
                  <c:v>3408.0030000000002</c:v>
                </c:pt>
                <c:pt idx="1579">
                  <c:v>3407.7359999999999</c:v>
                </c:pt>
                <c:pt idx="1580">
                  <c:v>3407.4920000000002</c:v>
                </c:pt>
                <c:pt idx="1581">
                  <c:v>3407.261</c:v>
                </c:pt>
                <c:pt idx="1582">
                  <c:v>3407.0349999999999</c:v>
                </c:pt>
                <c:pt idx="1583">
                  <c:v>3406.8310000000001</c:v>
                </c:pt>
                <c:pt idx="1584">
                  <c:v>3406.6370000000002</c:v>
                </c:pt>
                <c:pt idx="1585">
                  <c:v>3406.4369999999999</c:v>
                </c:pt>
                <c:pt idx="1586">
                  <c:v>3406.2919999999999</c:v>
                </c:pt>
                <c:pt idx="1587">
                  <c:v>3406.1460000000002</c:v>
                </c:pt>
                <c:pt idx="1588">
                  <c:v>3406.0140000000001</c:v>
                </c:pt>
                <c:pt idx="1589">
                  <c:v>3405.8879999999999</c:v>
                </c:pt>
                <c:pt idx="1590">
                  <c:v>3405.7809999999999</c:v>
                </c:pt>
                <c:pt idx="1591">
                  <c:v>3405.69</c:v>
                </c:pt>
                <c:pt idx="1592">
                  <c:v>3405.6060000000002</c:v>
                </c:pt>
                <c:pt idx="1593">
                  <c:v>3405.4789999999998</c:v>
                </c:pt>
                <c:pt idx="1594">
                  <c:v>3405.4839999999999</c:v>
                </c:pt>
                <c:pt idx="1595">
                  <c:v>3405.444</c:v>
                </c:pt>
                <c:pt idx="1596">
                  <c:v>3405.4169999999999</c:v>
                </c:pt>
                <c:pt idx="1597">
                  <c:v>3405.3910000000001</c:v>
                </c:pt>
                <c:pt idx="1598">
                  <c:v>3405.4070000000002</c:v>
                </c:pt>
                <c:pt idx="1599">
                  <c:v>3405.413</c:v>
                </c:pt>
                <c:pt idx="1600">
                  <c:v>3405.44</c:v>
                </c:pt>
                <c:pt idx="1601">
                  <c:v>3405.4789999999998</c:v>
                </c:pt>
                <c:pt idx="1602">
                  <c:v>3405.529</c:v>
                </c:pt>
                <c:pt idx="1603">
                  <c:v>3405.5839999999998</c:v>
                </c:pt>
                <c:pt idx="1604">
                  <c:v>3405.6660000000002</c:v>
                </c:pt>
                <c:pt idx="1605">
                  <c:v>3405.7539999999999</c:v>
                </c:pt>
                <c:pt idx="1606">
                  <c:v>3405.8539999999998</c:v>
                </c:pt>
                <c:pt idx="1607">
                  <c:v>3405.9670000000001</c:v>
                </c:pt>
                <c:pt idx="1608">
                  <c:v>3406.09</c:v>
                </c:pt>
                <c:pt idx="1609">
                  <c:v>3406.2310000000002</c:v>
                </c:pt>
                <c:pt idx="1610">
                  <c:v>3406.3609999999999</c:v>
                </c:pt>
                <c:pt idx="1611">
                  <c:v>3406.538</c:v>
                </c:pt>
                <c:pt idx="1612">
                  <c:v>3406.7040000000002</c:v>
                </c:pt>
                <c:pt idx="1613">
                  <c:v>3406.8919999999998</c:v>
                </c:pt>
                <c:pt idx="1614">
                  <c:v>3407.0770000000002</c:v>
                </c:pt>
                <c:pt idx="1615">
                  <c:v>3407.2820000000002</c:v>
                </c:pt>
                <c:pt idx="1616">
                  <c:v>3407.5010000000002</c:v>
                </c:pt>
                <c:pt idx="1617">
                  <c:v>3407.732</c:v>
                </c:pt>
                <c:pt idx="1618">
                  <c:v>3407.9609999999998</c:v>
                </c:pt>
                <c:pt idx="1619">
                  <c:v>3408.2130000000002</c:v>
                </c:pt>
                <c:pt idx="1620">
                  <c:v>3408.473</c:v>
                </c:pt>
                <c:pt idx="1621">
                  <c:v>3408.7469999999998</c:v>
                </c:pt>
                <c:pt idx="1622">
                  <c:v>3409.03</c:v>
                </c:pt>
                <c:pt idx="1623">
                  <c:v>3409.335</c:v>
                </c:pt>
                <c:pt idx="1624">
                  <c:v>3409.625</c:v>
                </c:pt>
                <c:pt idx="1625">
                  <c:v>3409.9380000000001</c:v>
                </c:pt>
                <c:pt idx="1626">
                  <c:v>3410.2620000000002</c:v>
                </c:pt>
                <c:pt idx="1627">
                  <c:v>3410.598</c:v>
                </c:pt>
                <c:pt idx="1628">
                  <c:v>3410.942</c:v>
                </c:pt>
                <c:pt idx="1629">
                  <c:v>3411.2869999999998</c:v>
                </c:pt>
                <c:pt idx="1630">
                  <c:v>3411.6529999999998</c:v>
                </c:pt>
                <c:pt idx="1631">
                  <c:v>3412.0250000000001</c:v>
                </c:pt>
                <c:pt idx="1632">
                  <c:v>3412.4070000000002</c:v>
                </c:pt>
                <c:pt idx="1633">
                  <c:v>3412.8</c:v>
                </c:pt>
                <c:pt idx="1634">
                  <c:v>3413.2040000000002</c:v>
                </c:pt>
                <c:pt idx="1635">
                  <c:v>3413.6120000000001</c:v>
                </c:pt>
                <c:pt idx="1636">
                  <c:v>3414.0320000000002</c:v>
                </c:pt>
                <c:pt idx="1637">
                  <c:v>3414.462</c:v>
                </c:pt>
                <c:pt idx="1638">
                  <c:v>3414.9</c:v>
                </c:pt>
                <c:pt idx="1639">
                  <c:v>3415.4050000000002</c:v>
                </c:pt>
                <c:pt idx="1640">
                  <c:v>3415.8009999999999</c:v>
                </c:pt>
                <c:pt idx="1641">
                  <c:v>3416.2649999999999</c:v>
                </c:pt>
                <c:pt idx="1642">
                  <c:v>3416.7350000000001</c:v>
                </c:pt>
                <c:pt idx="1643">
                  <c:v>3417.2190000000001</c:v>
                </c:pt>
                <c:pt idx="1644">
                  <c:v>3417.7080000000001</c:v>
                </c:pt>
                <c:pt idx="1645">
                  <c:v>3418.2060000000001</c:v>
                </c:pt>
                <c:pt idx="1646">
                  <c:v>3418.7109999999998</c:v>
                </c:pt>
                <c:pt idx="1647">
                  <c:v>3419.2249999999999</c:v>
                </c:pt>
                <c:pt idx="1648">
                  <c:v>3419.7460000000001</c:v>
                </c:pt>
                <c:pt idx="1649">
                  <c:v>3420.2750000000001</c:v>
                </c:pt>
                <c:pt idx="1650">
                  <c:v>3420.8110000000001</c:v>
                </c:pt>
                <c:pt idx="1651">
                  <c:v>3421.357</c:v>
                </c:pt>
                <c:pt idx="1652">
                  <c:v>3421.9029999999998</c:v>
                </c:pt>
                <c:pt idx="1653">
                  <c:v>3422.4650000000001</c:v>
                </c:pt>
                <c:pt idx="1654">
                  <c:v>3423.0279999999998</c:v>
                </c:pt>
                <c:pt idx="1655">
                  <c:v>3423.6</c:v>
                </c:pt>
                <c:pt idx="1656">
                  <c:v>3424.181</c:v>
                </c:pt>
                <c:pt idx="1657">
                  <c:v>3424.7620000000002</c:v>
                </c:pt>
                <c:pt idx="1658">
                  <c:v>3425.3539999999998</c:v>
                </c:pt>
                <c:pt idx="1659">
                  <c:v>3425.951</c:v>
                </c:pt>
                <c:pt idx="1660">
                  <c:v>3426.5549999999998</c:v>
                </c:pt>
                <c:pt idx="1661">
                  <c:v>3427.165</c:v>
                </c:pt>
                <c:pt idx="1662">
                  <c:v>3427.78</c:v>
                </c:pt>
                <c:pt idx="1663">
                  <c:v>3428.4029999999998</c:v>
                </c:pt>
                <c:pt idx="1664">
                  <c:v>3429.029</c:v>
                </c:pt>
                <c:pt idx="1665">
                  <c:v>3429.66</c:v>
                </c:pt>
                <c:pt idx="1666">
                  <c:v>3430.3</c:v>
                </c:pt>
                <c:pt idx="1667">
                  <c:v>3430.942</c:v>
                </c:pt>
                <c:pt idx="1668">
                  <c:v>3431.59</c:v>
                </c:pt>
                <c:pt idx="1669">
                  <c:v>3432.2420000000002</c:v>
                </c:pt>
                <c:pt idx="1670">
                  <c:v>3432.8980000000001</c:v>
                </c:pt>
                <c:pt idx="1671">
                  <c:v>3433.5590000000002</c:v>
                </c:pt>
                <c:pt idx="1672">
                  <c:v>3434.2249999999999</c:v>
                </c:pt>
                <c:pt idx="1673">
                  <c:v>3434.8580000000002</c:v>
                </c:pt>
                <c:pt idx="1674">
                  <c:v>3435.5569999999998</c:v>
                </c:pt>
                <c:pt idx="1675">
                  <c:v>3436.2339999999999</c:v>
                </c:pt>
                <c:pt idx="1676">
                  <c:v>3436.9119999999998</c:v>
                </c:pt>
                <c:pt idx="1677">
                  <c:v>3437.598</c:v>
                </c:pt>
                <c:pt idx="1678">
                  <c:v>3438.2860000000001</c:v>
                </c:pt>
                <c:pt idx="1679">
                  <c:v>3438.97</c:v>
                </c:pt>
                <c:pt idx="1680">
                  <c:v>3439.6619999999998</c:v>
                </c:pt>
                <c:pt idx="1681">
                  <c:v>3440.415</c:v>
                </c:pt>
                <c:pt idx="1682">
                  <c:v>3441.0650000000001</c:v>
                </c:pt>
                <c:pt idx="1683">
                  <c:v>3441.7629999999999</c:v>
                </c:pt>
                <c:pt idx="1684">
                  <c:v>3442.4650000000001</c:v>
                </c:pt>
                <c:pt idx="1685">
                  <c:v>3443.1689999999999</c:v>
                </c:pt>
                <c:pt idx="1686">
                  <c:v>3443.877</c:v>
                </c:pt>
                <c:pt idx="1687">
                  <c:v>3444.5819999999999</c:v>
                </c:pt>
                <c:pt idx="1688">
                  <c:v>3445.2860000000001</c:v>
                </c:pt>
                <c:pt idx="1689">
                  <c:v>3445.9960000000001</c:v>
                </c:pt>
                <c:pt idx="1690">
                  <c:v>3446.7069999999999</c:v>
                </c:pt>
                <c:pt idx="1691">
                  <c:v>3447.4180000000001</c:v>
                </c:pt>
                <c:pt idx="1692">
                  <c:v>3448.1289999999999</c:v>
                </c:pt>
                <c:pt idx="1693">
                  <c:v>3448.7919999999999</c:v>
                </c:pt>
                <c:pt idx="1694">
                  <c:v>3449.54</c:v>
                </c:pt>
                <c:pt idx="1695">
                  <c:v>3450.25</c:v>
                </c:pt>
                <c:pt idx="1696">
                  <c:v>3450.9630000000002</c:v>
                </c:pt>
                <c:pt idx="1697">
                  <c:v>3451.67</c:v>
                </c:pt>
                <c:pt idx="1698">
                  <c:v>3452.3809999999999</c:v>
                </c:pt>
                <c:pt idx="1699">
                  <c:v>3453.0889999999999</c:v>
                </c:pt>
                <c:pt idx="1700">
                  <c:v>3453.797</c:v>
                </c:pt>
                <c:pt idx="1701">
                  <c:v>3454.502</c:v>
                </c:pt>
                <c:pt idx="1702">
                  <c:v>3455.2849999999999</c:v>
                </c:pt>
                <c:pt idx="1703">
                  <c:v>3455.9110000000001</c:v>
                </c:pt>
                <c:pt idx="1704">
                  <c:v>3456.6109999999999</c:v>
                </c:pt>
                <c:pt idx="1705">
                  <c:v>3457.306</c:v>
                </c:pt>
                <c:pt idx="1706">
                  <c:v>3458.0030000000002</c:v>
                </c:pt>
                <c:pt idx="1707">
                  <c:v>3458.6950000000002</c:v>
                </c:pt>
                <c:pt idx="1708">
                  <c:v>3459.3870000000002</c:v>
                </c:pt>
                <c:pt idx="1709">
                  <c:v>3460.0709999999999</c:v>
                </c:pt>
                <c:pt idx="1710">
                  <c:v>3460.7550000000001</c:v>
                </c:pt>
                <c:pt idx="1711">
                  <c:v>3461.433</c:v>
                </c:pt>
                <c:pt idx="1712">
                  <c:v>3462.1080000000002</c:v>
                </c:pt>
                <c:pt idx="1713">
                  <c:v>3462.779</c:v>
                </c:pt>
                <c:pt idx="1714">
                  <c:v>3463.4450000000002</c:v>
                </c:pt>
                <c:pt idx="1715">
                  <c:v>3464.107</c:v>
                </c:pt>
                <c:pt idx="1716">
                  <c:v>3464.7629999999999</c:v>
                </c:pt>
                <c:pt idx="1717">
                  <c:v>3465.395</c:v>
                </c:pt>
                <c:pt idx="1718">
                  <c:v>3466.06</c:v>
                </c:pt>
                <c:pt idx="1719">
                  <c:v>3466.701</c:v>
                </c:pt>
                <c:pt idx="1720">
                  <c:v>3467.3380000000002</c:v>
                </c:pt>
                <c:pt idx="1721">
                  <c:v>3467.9679999999998</c:v>
                </c:pt>
                <c:pt idx="1722">
                  <c:v>3468.5920000000001</c:v>
                </c:pt>
                <c:pt idx="1723">
                  <c:v>3469.2080000000001</c:v>
                </c:pt>
                <c:pt idx="1724">
                  <c:v>3469.819</c:v>
                </c:pt>
                <c:pt idx="1725">
                  <c:v>3470.393</c:v>
                </c:pt>
                <c:pt idx="1726">
                  <c:v>3471.02</c:v>
                </c:pt>
                <c:pt idx="1727">
                  <c:v>3471.61</c:v>
                </c:pt>
                <c:pt idx="1728">
                  <c:v>3472.1889999999999</c:v>
                </c:pt>
                <c:pt idx="1729">
                  <c:v>3472.7629999999999</c:v>
                </c:pt>
                <c:pt idx="1730">
                  <c:v>3473.328</c:v>
                </c:pt>
                <c:pt idx="1731">
                  <c:v>3473.89</c:v>
                </c:pt>
                <c:pt idx="1732">
                  <c:v>3474.4380000000001</c:v>
                </c:pt>
                <c:pt idx="1733">
                  <c:v>3474.9679999999998</c:v>
                </c:pt>
                <c:pt idx="1734">
                  <c:v>3475.5079999999998</c:v>
                </c:pt>
                <c:pt idx="1735">
                  <c:v>3476.0309999999999</c:v>
                </c:pt>
                <c:pt idx="1736">
                  <c:v>3476.5439999999999</c:v>
                </c:pt>
                <c:pt idx="1737">
                  <c:v>3477.0329999999999</c:v>
                </c:pt>
                <c:pt idx="1738">
                  <c:v>3477.5430000000001</c:v>
                </c:pt>
                <c:pt idx="1739">
                  <c:v>3478.0250000000001</c:v>
                </c:pt>
                <c:pt idx="1740">
                  <c:v>3478.4989999999998</c:v>
                </c:pt>
                <c:pt idx="1741">
                  <c:v>3478.9679999999998</c:v>
                </c:pt>
                <c:pt idx="1742">
                  <c:v>3479.42</c:v>
                </c:pt>
                <c:pt idx="1743">
                  <c:v>3479.8609999999999</c:v>
                </c:pt>
                <c:pt idx="1744">
                  <c:v>3480.2959999999998</c:v>
                </c:pt>
                <c:pt idx="1745">
                  <c:v>3480.7730000000001</c:v>
                </c:pt>
                <c:pt idx="1746">
                  <c:v>3481.1289999999999</c:v>
                </c:pt>
                <c:pt idx="1747">
                  <c:v>3481.53</c:v>
                </c:pt>
                <c:pt idx="1748">
                  <c:v>3481.9180000000001</c:v>
                </c:pt>
                <c:pt idx="1749">
                  <c:v>3482.308</c:v>
                </c:pt>
                <c:pt idx="1750">
                  <c:v>3482.66</c:v>
                </c:pt>
                <c:pt idx="1751">
                  <c:v>3483.0129999999999</c:v>
                </c:pt>
                <c:pt idx="1752">
                  <c:v>3483.355</c:v>
                </c:pt>
                <c:pt idx="1753">
                  <c:v>3483.681</c:v>
                </c:pt>
                <c:pt idx="1754">
                  <c:v>3483.9940000000001</c:v>
                </c:pt>
                <c:pt idx="1755">
                  <c:v>3484.3040000000001</c:v>
                </c:pt>
                <c:pt idx="1756">
                  <c:v>3484.5949999999998</c:v>
                </c:pt>
                <c:pt idx="1757">
                  <c:v>3484.873</c:v>
                </c:pt>
                <c:pt idx="1758">
                  <c:v>3485.1370000000002</c:v>
                </c:pt>
                <c:pt idx="1759">
                  <c:v>3485.3879999999999</c:v>
                </c:pt>
                <c:pt idx="1760">
                  <c:v>3485.627</c:v>
                </c:pt>
                <c:pt idx="1761">
                  <c:v>3485.8530000000001</c:v>
                </c:pt>
                <c:pt idx="1762">
                  <c:v>3486.0659999999998</c:v>
                </c:pt>
                <c:pt idx="1763">
                  <c:v>3486.2660000000001</c:v>
                </c:pt>
                <c:pt idx="1764">
                  <c:v>3486.4780000000001</c:v>
                </c:pt>
                <c:pt idx="1765">
                  <c:v>3486.6239999999998</c:v>
                </c:pt>
                <c:pt idx="1766">
                  <c:v>3486.7860000000001</c:v>
                </c:pt>
                <c:pt idx="1767">
                  <c:v>3486.93</c:v>
                </c:pt>
                <c:pt idx="1768">
                  <c:v>3487.0630000000001</c:v>
                </c:pt>
                <c:pt idx="1769">
                  <c:v>3487.181</c:v>
                </c:pt>
                <c:pt idx="1770">
                  <c:v>3487.2840000000001</c:v>
                </c:pt>
                <c:pt idx="1771">
                  <c:v>3487.3739999999998</c:v>
                </c:pt>
                <c:pt idx="1772">
                  <c:v>3487.451</c:v>
                </c:pt>
                <c:pt idx="1773">
                  <c:v>3487.51</c:v>
                </c:pt>
                <c:pt idx="1774">
                  <c:v>3487.5610000000001</c:v>
                </c:pt>
                <c:pt idx="1775">
                  <c:v>3487.5920000000001</c:v>
                </c:pt>
                <c:pt idx="1776">
                  <c:v>3487.6190000000001</c:v>
                </c:pt>
                <c:pt idx="1777">
                  <c:v>3487.6219999999998</c:v>
                </c:pt>
                <c:pt idx="1778">
                  <c:v>3487.6129999999998</c:v>
                </c:pt>
                <c:pt idx="1779">
                  <c:v>3487.59</c:v>
                </c:pt>
                <c:pt idx="1780">
                  <c:v>3487.5520000000001</c:v>
                </c:pt>
                <c:pt idx="1781">
                  <c:v>3487.5039999999999</c:v>
                </c:pt>
                <c:pt idx="1782">
                  <c:v>3487.4349999999999</c:v>
                </c:pt>
                <c:pt idx="1783">
                  <c:v>3487.3580000000002</c:v>
                </c:pt>
                <c:pt idx="1784">
                  <c:v>3487.2620000000002</c:v>
                </c:pt>
                <c:pt idx="1785">
                  <c:v>3487.16</c:v>
                </c:pt>
                <c:pt idx="1786">
                  <c:v>3487.0650000000001</c:v>
                </c:pt>
                <c:pt idx="1787">
                  <c:v>3486.9090000000001</c:v>
                </c:pt>
                <c:pt idx="1788">
                  <c:v>3486.76</c:v>
                </c:pt>
                <c:pt idx="1789">
                  <c:v>3486.598</c:v>
                </c:pt>
                <c:pt idx="1790">
                  <c:v>3486.4229999999998</c:v>
                </c:pt>
                <c:pt idx="1791">
                  <c:v>3486.232</c:v>
                </c:pt>
                <c:pt idx="1792">
                  <c:v>3486.0320000000002</c:v>
                </c:pt>
                <c:pt idx="1793">
                  <c:v>3485.817</c:v>
                </c:pt>
                <c:pt idx="1794">
                  <c:v>3485.587</c:v>
                </c:pt>
                <c:pt idx="1795">
                  <c:v>3485.386</c:v>
                </c:pt>
                <c:pt idx="1796">
                  <c:v>3485.0920000000001</c:v>
                </c:pt>
                <c:pt idx="1797">
                  <c:v>3484.8240000000001</c:v>
                </c:pt>
                <c:pt idx="1798">
                  <c:v>3484.5419999999999</c:v>
                </c:pt>
                <c:pt idx="1799">
                  <c:v>3484.248</c:v>
                </c:pt>
                <c:pt idx="1800">
                  <c:v>3483.942</c:v>
                </c:pt>
                <c:pt idx="1801">
                  <c:v>3483.6210000000001</c:v>
                </c:pt>
                <c:pt idx="1802">
                  <c:v>3483.2910000000002</c:v>
                </c:pt>
                <c:pt idx="1803">
                  <c:v>3482.9450000000002</c:v>
                </c:pt>
                <c:pt idx="1804">
                  <c:v>3482.5920000000001</c:v>
                </c:pt>
                <c:pt idx="1805">
                  <c:v>3482.2260000000001</c:v>
                </c:pt>
                <c:pt idx="1806">
                  <c:v>3481.8910000000001</c:v>
                </c:pt>
                <c:pt idx="1807">
                  <c:v>3481.4589999999998</c:v>
                </c:pt>
                <c:pt idx="1808">
                  <c:v>3481.058</c:v>
                </c:pt>
                <c:pt idx="1809">
                  <c:v>3480.6419999999998</c:v>
                </c:pt>
                <c:pt idx="1810">
                  <c:v>3480.2130000000002</c:v>
                </c:pt>
                <c:pt idx="1811">
                  <c:v>3479.7820000000002</c:v>
                </c:pt>
                <c:pt idx="1812">
                  <c:v>3479.337</c:v>
                </c:pt>
                <c:pt idx="1813">
                  <c:v>3478.8780000000002</c:v>
                </c:pt>
                <c:pt idx="1814">
                  <c:v>3478.4110000000001</c:v>
                </c:pt>
                <c:pt idx="1815">
                  <c:v>3477.933</c:v>
                </c:pt>
                <c:pt idx="1816">
                  <c:v>3477.4479999999999</c:v>
                </c:pt>
                <c:pt idx="1817">
                  <c:v>3476.951</c:v>
                </c:pt>
                <c:pt idx="1818">
                  <c:v>3476.4409999999998</c:v>
                </c:pt>
                <c:pt idx="1819">
                  <c:v>3475.9259999999999</c:v>
                </c:pt>
                <c:pt idx="1820">
                  <c:v>3475.4009999999998</c:v>
                </c:pt>
                <c:pt idx="1821">
                  <c:v>3474.9140000000002</c:v>
                </c:pt>
                <c:pt idx="1822">
                  <c:v>3474.3319999999999</c:v>
                </c:pt>
                <c:pt idx="1823">
                  <c:v>3473.779</c:v>
                </c:pt>
                <c:pt idx="1824">
                  <c:v>3473.2190000000001</c:v>
                </c:pt>
                <c:pt idx="1825">
                  <c:v>3472.6149999999998</c:v>
                </c:pt>
                <c:pt idx="1826">
                  <c:v>3472.07</c:v>
                </c:pt>
                <c:pt idx="1827">
                  <c:v>3471.4870000000001</c:v>
                </c:pt>
                <c:pt idx="1828">
                  <c:v>3470.893</c:v>
                </c:pt>
                <c:pt idx="1829">
                  <c:v>3470.2959999999998</c:v>
                </c:pt>
                <c:pt idx="1830">
                  <c:v>3469.6889999999999</c:v>
                </c:pt>
                <c:pt idx="1831">
                  <c:v>3469.0740000000001</c:v>
                </c:pt>
                <c:pt idx="1832">
                  <c:v>3468.4560000000001</c:v>
                </c:pt>
                <c:pt idx="1833">
                  <c:v>3467.8270000000002</c:v>
                </c:pt>
                <c:pt idx="1834">
                  <c:v>3467.1950000000002</c:v>
                </c:pt>
                <c:pt idx="1835">
                  <c:v>3466.556</c:v>
                </c:pt>
                <c:pt idx="1836">
                  <c:v>3465.9140000000002</c:v>
                </c:pt>
                <c:pt idx="1837">
                  <c:v>3465.2739999999999</c:v>
                </c:pt>
                <c:pt idx="1838">
                  <c:v>3464.6219999999998</c:v>
                </c:pt>
                <c:pt idx="1839">
                  <c:v>3463.962</c:v>
                </c:pt>
                <c:pt idx="1840">
                  <c:v>3463.2979999999998</c:v>
                </c:pt>
                <c:pt idx="1841">
                  <c:v>3462.6309999999999</c:v>
                </c:pt>
                <c:pt idx="1842">
                  <c:v>3461.9569999999999</c:v>
                </c:pt>
                <c:pt idx="1843">
                  <c:v>3461.279</c:v>
                </c:pt>
                <c:pt idx="1844">
                  <c:v>3460.598</c:v>
                </c:pt>
                <c:pt idx="1845">
                  <c:v>3459.9119999999998</c:v>
                </c:pt>
                <c:pt idx="1846">
                  <c:v>3459.2220000000002</c:v>
                </c:pt>
                <c:pt idx="1847">
                  <c:v>3458.53</c:v>
                </c:pt>
                <c:pt idx="1848">
                  <c:v>3457.837</c:v>
                </c:pt>
                <c:pt idx="1849">
                  <c:v>3457.1390000000001</c:v>
                </c:pt>
                <c:pt idx="1850">
                  <c:v>3456.4380000000001</c:v>
                </c:pt>
                <c:pt idx="1851">
                  <c:v>3455.7339999999999</c:v>
                </c:pt>
                <c:pt idx="1852">
                  <c:v>3455.0329999999999</c:v>
                </c:pt>
                <c:pt idx="1853">
                  <c:v>3454.3290000000002</c:v>
                </c:pt>
                <c:pt idx="1854">
                  <c:v>3453.6170000000002</c:v>
                </c:pt>
                <c:pt idx="1855">
                  <c:v>3452.9070000000002</c:v>
                </c:pt>
                <c:pt idx="1856">
                  <c:v>3452.1959999999999</c:v>
                </c:pt>
                <c:pt idx="1857">
                  <c:v>3451.4870000000001</c:v>
                </c:pt>
                <c:pt idx="1858">
                  <c:v>3450.77</c:v>
                </c:pt>
                <c:pt idx="1859">
                  <c:v>3450.0590000000002</c:v>
                </c:pt>
                <c:pt idx="1860">
                  <c:v>3449.3440000000001</c:v>
                </c:pt>
                <c:pt idx="1861">
                  <c:v>3448.6329999999998</c:v>
                </c:pt>
                <c:pt idx="1862">
                  <c:v>3447.9169999999999</c:v>
                </c:pt>
                <c:pt idx="1863">
                  <c:v>3119.6379999999999</c:v>
                </c:pt>
                <c:pt idx="1864">
                  <c:v>1021.731</c:v>
                </c:pt>
                <c:pt idx="1865">
                  <c:v>1541.0989999999999</c:v>
                </c:pt>
                <c:pt idx="1866">
                  <c:v>1651.491</c:v>
                </c:pt>
                <c:pt idx="1867">
                  <c:v>684.59799999999996</c:v>
                </c:pt>
                <c:pt idx="1868">
                  <c:v>3445.0659999999998</c:v>
                </c:pt>
                <c:pt idx="1869">
                  <c:v>3444.3539999999998</c:v>
                </c:pt>
                <c:pt idx="1870">
                  <c:v>3443.6439999999998</c:v>
                </c:pt>
                <c:pt idx="1871">
                  <c:v>3442.9409999999998</c:v>
                </c:pt>
                <c:pt idx="1872">
                  <c:v>3442.2330000000002</c:v>
                </c:pt>
                <c:pt idx="1873">
                  <c:v>3441.5279999999998</c:v>
                </c:pt>
                <c:pt idx="1874">
                  <c:v>3440.828</c:v>
                </c:pt>
                <c:pt idx="1875">
                  <c:v>3440.1260000000002</c:v>
                </c:pt>
                <c:pt idx="1876">
                  <c:v>3439.4319999999998</c:v>
                </c:pt>
                <c:pt idx="1877">
                  <c:v>3438.7350000000001</c:v>
                </c:pt>
                <c:pt idx="1878">
                  <c:v>3438.0459999999998</c:v>
                </c:pt>
                <c:pt idx="1879">
                  <c:v>3437.3560000000002</c:v>
                </c:pt>
                <c:pt idx="1880">
                  <c:v>3436.6689999999999</c:v>
                </c:pt>
                <c:pt idx="1881">
                  <c:v>3435.9859999999999</c:v>
                </c:pt>
                <c:pt idx="1882">
                  <c:v>3435.306</c:v>
                </c:pt>
                <c:pt idx="1883">
                  <c:v>3434.63</c:v>
                </c:pt>
                <c:pt idx="1884">
                  <c:v>3433.962</c:v>
                </c:pt>
                <c:pt idx="1885">
                  <c:v>3433.2910000000002</c:v>
                </c:pt>
                <c:pt idx="1886">
                  <c:v>3432.6280000000002</c:v>
                </c:pt>
                <c:pt idx="1887">
                  <c:v>3431.9690000000001</c:v>
                </c:pt>
                <c:pt idx="1888">
                  <c:v>3431.3139999999999</c:v>
                </c:pt>
                <c:pt idx="1889">
                  <c:v>3430.6640000000002</c:v>
                </c:pt>
                <c:pt idx="1890">
                  <c:v>3430.018</c:v>
                </c:pt>
                <c:pt idx="1891">
                  <c:v>3429.3780000000002</c:v>
                </c:pt>
                <c:pt idx="1892">
                  <c:v>3428.748</c:v>
                </c:pt>
                <c:pt idx="1893">
                  <c:v>3428.1179999999999</c:v>
                </c:pt>
                <c:pt idx="1894">
                  <c:v>3427.4940000000001</c:v>
                </c:pt>
                <c:pt idx="1895">
                  <c:v>3426.875</c:v>
                </c:pt>
                <c:pt idx="1896">
                  <c:v>3426.2620000000002</c:v>
                </c:pt>
                <c:pt idx="1897">
                  <c:v>3425.6550000000002</c:v>
                </c:pt>
                <c:pt idx="1898">
                  <c:v>3425.0540000000001</c:v>
                </c:pt>
                <c:pt idx="1899">
                  <c:v>3424.4589999999998</c:v>
                </c:pt>
                <c:pt idx="1900">
                  <c:v>3423.8710000000001</c:v>
                </c:pt>
                <c:pt idx="1901">
                  <c:v>3423.29</c:v>
                </c:pt>
                <c:pt idx="1902">
                  <c:v>3422.712</c:v>
                </c:pt>
                <c:pt idx="1903">
                  <c:v>3422.1460000000002</c:v>
                </c:pt>
                <c:pt idx="1904">
                  <c:v>3421.5929999999998</c:v>
                </c:pt>
                <c:pt idx="1905">
                  <c:v>3421.038</c:v>
                </c:pt>
                <c:pt idx="1906">
                  <c:v>3420.491</c:v>
                </c:pt>
                <c:pt idx="1907">
                  <c:v>3419.953</c:v>
                </c:pt>
                <c:pt idx="1908">
                  <c:v>3419.4189999999999</c:v>
                </c:pt>
                <c:pt idx="1909">
                  <c:v>3418.8960000000002</c:v>
                </c:pt>
                <c:pt idx="1910">
                  <c:v>3418.3789999999999</c:v>
                </c:pt>
                <c:pt idx="1911">
                  <c:v>3417.87</c:v>
                </c:pt>
                <c:pt idx="1912">
                  <c:v>3417.3679999999999</c:v>
                </c:pt>
                <c:pt idx="1913">
                  <c:v>3416.875</c:v>
                </c:pt>
                <c:pt idx="1914">
                  <c:v>3416.39</c:v>
                </c:pt>
                <c:pt idx="1915">
                  <c:v>3415.9209999999998</c:v>
                </c:pt>
                <c:pt idx="1916">
                  <c:v>3415.453</c:v>
                </c:pt>
                <c:pt idx="1917">
                  <c:v>3414.9960000000001</c:v>
                </c:pt>
                <c:pt idx="1918">
                  <c:v>3414.5430000000001</c:v>
                </c:pt>
                <c:pt idx="1919">
                  <c:v>3414.1</c:v>
                </c:pt>
                <c:pt idx="1920">
                  <c:v>3413.6709999999998</c:v>
                </c:pt>
                <c:pt idx="1921">
                  <c:v>3413.2460000000001</c:v>
                </c:pt>
                <c:pt idx="1922">
                  <c:v>3412.8359999999998</c:v>
                </c:pt>
                <c:pt idx="1923">
                  <c:v>3412.4290000000001</c:v>
                </c:pt>
                <c:pt idx="1924">
                  <c:v>3412.0309999999999</c:v>
                </c:pt>
                <c:pt idx="1925">
                  <c:v>3411.6469999999999</c:v>
                </c:pt>
                <c:pt idx="1926">
                  <c:v>3411.2669999999998</c:v>
                </c:pt>
                <c:pt idx="1927">
                  <c:v>3410.902</c:v>
                </c:pt>
                <c:pt idx="1928">
                  <c:v>3410.5450000000001</c:v>
                </c:pt>
                <c:pt idx="1929">
                  <c:v>3410.1959999999999</c:v>
                </c:pt>
                <c:pt idx="1930">
                  <c:v>3409.8580000000002</c:v>
                </c:pt>
                <c:pt idx="1931">
                  <c:v>3409.5279999999998</c:v>
                </c:pt>
                <c:pt idx="1932">
                  <c:v>3409.212</c:v>
                </c:pt>
                <c:pt idx="1933">
                  <c:v>3408.904</c:v>
                </c:pt>
                <c:pt idx="1934">
                  <c:v>3408.607</c:v>
                </c:pt>
                <c:pt idx="1935">
                  <c:v>3408.319</c:v>
                </c:pt>
                <c:pt idx="1936">
                  <c:v>3408.047</c:v>
                </c:pt>
                <c:pt idx="1937">
                  <c:v>3407.7820000000002</c:v>
                </c:pt>
                <c:pt idx="1938">
                  <c:v>3407.5329999999999</c:v>
                </c:pt>
                <c:pt idx="1939">
                  <c:v>3407.2860000000001</c:v>
                </c:pt>
                <c:pt idx="1940">
                  <c:v>3407.0569999999998</c:v>
                </c:pt>
                <c:pt idx="1941">
                  <c:v>3406.8359999999998</c:v>
                </c:pt>
                <c:pt idx="1942">
                  <c:v>3406.6260000000002</c:v>
                </c:pt>
                <c:pt idx="1943">
                  <c:v>3406.424</c:v>
                </c:pt>
                <c:pt idx="1944">
                  <c:v>3406.24</c:v>
                </c:pt>
                <c:pt idx="1945">
                  <c:v>3406.0639999999999</c:v>
                </c:pt>
                <c:pt idx="1946">
                  <c:v>3405.9009999999998</c:v>
                </c:pt>
                <c:pt idx="1947">
                  <c:v>3405.7449999999999</c:v>
                </c:pt>
                <c:pt idx="1948">
                  <c:v>3405.607</c:v>
                </c:pt>
                <c:pt idx="1949">
                  <c:v>3405.4839999999999</c:v>
                </c:pt>
                <c:pt idx="1950">
                  <c:v>3405.364</c:v>
                </c:pt>
                <c:pt idx="1951">
                  <c:v>3405.261</c:v>
                </c:pt>
                <c:pt idx="1952">
                  <c:v>3405.1660000000002</c:v>
                </c:pt>
                <c:pt idx="1953">
                  <c:v>3405.0839999999998</c:v>
                </c:pt>
                <c:pt idx="1954">
                  <c:v>3405.0169999999998</c:v>
                </c:pt>
                <c:pt idx="1955">
                  <c:v>3404.9630000000002</c:v>
                </c:pt>
                <c:pt idx="1956">
                  <c:v>3404.9110000000001</c:v>
                </c:pt>
                <c:pt idx="1957">
                  <c:v>3404.8789999999999</c:v>
                </c:pt>
                <c:pt idx="1958">
                  <c:v>3404.8620000000001</c:v>
                </c:pt>
                <c:pt idx="1959">
                  <c:v>3404.855</c:v>
                </c:pt>
                <c:pt idx="1960">
                  <c:v>3404.8649999999998</c:v>
                </c:pt>
                <c:pt idx="1961">
                  <c:v>3404.8829999999998</c:v>
                </c:pt>
                <c:pt idx="1962">
                  <c:v>3404.9140000000002</c:v>
                </c:pt>
                <c:pt idx="1963">
                  <c:v>3404.9630000000002</c:v>
                </c:pt>
                <c:pt idx="1964">
                  <c:v>3405.0259999999998</c:v>
                </c:pt>
                <c:pt idx="1965">
                  <c:v>3405.0970000000002</c:v>
                </c:pt>
                <c:pt idx="1966">
                  <c:v>3405.1840000000002</c:v>
                </c:pt>
                <c:pt idx="1967">
                  <c:v>3405.2849999999999</c:v>
                </c:pt>
                <c:pt idx="1968">
                  <c:v>3405.4140000000002</c:v>
                </c:pt>
                <c:pt idx="1969">
                  <c:v>3405.5419999999999</c:v>
                </c:pt>
                <c:pt idx="1970">
                  <c:v>3405.683</c:v>
                </c:pt>
                <c:pt idx="1971">
                  <c:v>3405.84</c:v>
                </c:pt>
                <c:pt idx="1972">
                  <c:v>3406.0140000000001</c:v>
                </c:pt>
                <c:pt idx="1973">
                  <c:v>3406.1979999999999</c:v>
                </c:pt>
                <c:pt idx="1974">
                  <c:v>3406.395</c:v>
                </c:pt>
                <c:pt idx="1975">
                  <c:v>3406.6080000000002</c:v>
                </c:pt>
                <c:pt idx="1976">
                  <c:v>3406.8380000000002</c:v>
                </c:pt>
                <c:pt idx="1977">
                  <c:v>3407.0770000000002</c:v>
                </c:pt>
                <c:pt idx="1978">
                  <c:v>3407.3380000000002</c:v>
                </c:pt>
                <c:pt idx="1979">
                  <c:v>3407.61</c:v>
                </c:pt>
                <c:pt idx="1980">
                  <c:v>3407.893</c:v>
                </c:pt>
                <c:pt idx="1981">
                  <c:v>3408.1959999999999</c:v>
                </c:pt>
                <c:pt idx="1982">
                  <c:v>3408.5169999999998</c:v>
                </c:pt>
                <c:pt idx="1983">
                  <c:v>3408.8510000000001</c:v>
                </c:pt>
                <c:pt idx="1984">
                  <c:v>3409.2</c:v>
                </c:pt>
                <c:pt idx="1985">
                  <c:v>3409.5639999999999</c:v>
                </c:pt>
                <c:pt idx="1986">
                  <c:v>3409.9409999999998</c:v>
                </c:pt>
                <c:pt idx="1987">
                  <c:v>3410.3389999999999</c:v>
                </c:pt>
                <c:pt idx="1988">
                  <c:v>3410.7510000000002</c:v>
                </c:pt>
                <c:pt idx="1989">
                  <c:v>3411.181</c:v>
                </c:pt>
                <c:pt idx="1990">
                  <c:v>3411.623</c:v>
                </c:pt>
                <c:pt idx="1991">
                  <c:v>3412.0830000000001</c:v>
                </c:pt>
                <c:pt idx="1992">
                  <c:v>3412.5569999999998</c:v>
                </c:pt>
                <c:pt idx="1993">
                  <c:v>3413.05</c:v>
                </c:pt>
                <c:pt idx="1994">
                  <c:v>3413.5619999999999</c:v>
                </c:pt>
                <c:pt idx="1995">
                  <c:v>3414.0859999999998</c:v>
                </c:pt>
                <c:pt idx="1996">
                  <c:v>3414.6289999999999</c:v>
                </c:pt>
                <c:pt idx="1997">
                  <c:v>3415.19</c:v>
                </c:pt>
                <c:pt idx="1998">
                  <c:v>3415.7660000000001</c:v>
                </c:pt>
                <c:pt idx="1999">
                  <c:v>3416.36</c:v>
                </c:pt>
                <c:pt idx="2000">
                  <c:v>3416.989</c:v>
                </c:pt>
                <c:pt idx="2001">
                  <c:v>3417.616</c:v>
                </c:pt>
                <c:pt idx="2002">
                  <c:v>3418.2649999999999</c:v>
                </c:pt>
                <c:pt idx="2003">
                  <c:v>3418.933</c:v>
                </c:pt>
                <c:pt idx="2004">
                  <c:v>3419.6149999999998</c:v>
                </c:pt>
                <c:pt idx="2005">
                  <c:v>3420.317</c:v>
                </c:pt>
                <c:pt idx="2006">
                  <c:v>3421.038</c:v>
                </c:pt>
                <c:pt idx="2007">
                  <c:v>3421.779</c:v>
                </c:pt>
                <c:pt idx="2008">
                  <c:v>3422.5360000000001</c:v>
                </c:pt>
                <c:pt idx="2009">
                  <c:v>3423.3130000000001</c:v>
                </c:pt>
                <c:pt idx="2010">
                  <c:v>3424.1089999999999</c:v>
                </c:pt>
                <c:pt idx="2011">
                  <c:v>3424.9209999999998</c:v>
                </c:pt>
                <c:pt idx="2012">
                  <c:v>3425.759</c:v>
                </c:pt>
                <c:pt idx="2013">
                  <c:v>3426.6129999999998</c:v>
                </c:pt>
                <c:pt idx="2014">
                  <c:v>3427.4870000000001</c:v>
                </c:pt>
                <c:pt idx="2015">
                  <c:v>3428.3809999999999</c:v>
                </c:pt>
                <c:pt idx="2016">
                  <c:v>3429.3009999999999</c:v>
                </c:pt>
                <c:pt idx="2017">
                  <c:v>3430.2359999999999</c:v>
                </c:pt>
                <c:pt idx="2018">
                  <c:v>3431.1909999999998</c:v>
                </c:pt>
                <c:pt idx="2019">
                  <c:v>3432.1660000000002</c:v>
                </c:pt>
                <c:pt idx="2020">
                  <c:v>3433.163</c:v>
                </c:pt>
                <c:pt idx="2021">
                  <c:v>3434.18</c:v>
                </c:pt>
                <c:pt idx="2022">
                  <c:v>3435.2190000000001</c:v>
                </c:pt>
                <c:pt idx="2023">
                  <c:v>3436.2779999999998</c:v>
                </c:pt>
                <c:pt idx="2024">
                  <c:v>3437.364</c:v>
                </c:pt>
                <c:pt idx="2025">
                  <c:v>3438.4690000000001</c:v>
                </c:pt>
                <c:pt idx="2026">
                  <c:v>3439.59</c:v>
                </c:pt>
                <c:pt idx="2027">
                  <c:v>3440.739</c:v>
                </c:pt>
                <c:pt idx="2028">
                  <c:v>3441.91</c:v>
                </c:pt>
                <c:pt idx="2029">
                  <c:v>3443.1060000000002</c:v>
                </c:pt>
                <c:pt idx="2030">
                  <c:v>3444.3229999999999</c:v>
                </c:pt>
                <c:pt idx="2031">
                  <c:v>3445.5630000000001</c:v>
                </c:pt>
                <c:pt idx="2032">
                  <c:v>3446.8270000000002</c:v>
                </c:pt>
                <c:pt idx="2033">
                  <c:v>3448.1120000000001</c:v>
                </c:pt>
                <c:pt idx="2034">
                  <c:v>3449.4229999999998</c:v>
                </c:pt>
                <c:pt idx="2035">
                  <c:v>3450.759</c:v>
                </c:pt>
                <c:pt idx="2036">
                  <c:v>3452.1210000000001</c:v>
                </c:pt>
                <c:pt idx="2037">
                  <c:v>3453.5070000000001</c:v>
                </c:pt>
                <c:pt idx="2038">
                  <c:v>3454.9169999999999</c:v>
                </c:pt>
                <c:pt idx="2039">
                  <c:v>3456.3530000000001</c:v>
                </c:pt>
                <c:pt idx="2040">
                  <c:v>3457.8139999999999</c:v>
                </c:pt>
                <c:pt idx="2041">
                  <c:v>3459.3009999999999</c:v>
                </c:pt>
                <c:pt idx="2042">
                  <c:v>3460.8150000000001</c:v>
                </c:pt>
                <c:pt idx="2043">
                  <c:v>3462.3539999999998</c:v>
                </c:pt>
                <c:pt idx="2044">
                  <c:v>3463.92</c:v>
                </c:pt>
                <c:pt idx="2045">
                  <c:v>3465.5140000000001</c:v>
                </c:pt>
                <c:pt idx="2046">
                  <c:v>3467.1350000000002</c:v>
                </c:pt>
                <c:pt idx="2047">
                  <c:v>3468.7860000000001</c:v>
                </c:pt>
                <c:pt idx="2048">
                  <c:v>3470.4630000000002</c:v>
                </c:pt>
                <c:pt idx="2049">
                  <c:v>3472.1680000000001</c:v>
                </c:pt>
                <c:pt idx="2050">
                  <c:v>3473.9050000000002</c:v>
                </c:pt>
                <c:pt idx="2051">
                  <c:v>3475.6680000000001</c:v>
                </c:pt>
                <c:pt idx="2052">
                  <c:v>3477.4609999999998</c:v>
                </c:pt>
                <c:pt idx="2053">
                  <c:v>3479.2820000000002</c:v>
                </c:pt>
                <c:pt idx="2054">
                  <c:v>3481.1379999999999</c:v>
                </c:pt>
                <c:pt idx="2055">
                  <c:v>3483.0210000000002</c:v>
                </c:pt>
                <c:pt idx="2056">
                  <c:v>3484.9349999999999</c:v>
                </c:pt>
                <c:pt idx="2057">
                  <c:v>3486.8820000000001</c:v>
                </c:pt>
                <c:pt idx="2058">
                  <c:v>3488.8629999999998</c:v>
                </c:pt>
                <c:pt idx="2059">
                  <c:v>3490.873</c:v>
                </c:pt>
                <c:pt idx="2060">
                  <c:v>3492.9140000000002</c:v>
                </c:pt>
                <c:pt idx="2061">
                  <c:v>3494.9920000000002</c:v>
                </c:pt>
                <c:pt idx="2062">
                  <c:v>3497.098</c:v>
                </c:pt>
                <c:pt idx="2063">
                  <c:v>3499.2429999999999</c:v>
                </c:pt>
                <c:pt idx="2064">
                  <c:v>3501.422</c:v>
                </c:pt>
                <c:pt idx="2065">
                  <c:v>3503.6350000000002</c:v>
                </c:pt>
                <c:pt idx="2066">
                  <c:v>3505.8829999999998</c:v>
                </c:pt>
                <c:pt idx="2067">
                  <c:v>3508.1660000000002</c:v>
                </c:pt>
                <c:pt idx="2068">
                  <c:v>3510.4879999999998</c:v>
                </c:pt>
                <c:pt idx="2069">
                  <c:v>3512.8449999999998</c:v>
                </c:pt>
                <c:pt idx="2070">
                  <c:v>3515.239</c:v>
                </c:pt>
                <c:pt idx="2071">
                  <c:v>3517.6689999999999</c:v>
                </c:pt>
                <c:pt idx="2072">
                  <c:v>3520.1350000000002</c:v>
                </c:pt>
                <c:pt idx="2073">
                  <c:v>3522.6439999999998</c:v>
                </c:pt>
                <c:pt idx="2074">
                  <c:v>3525.194</c:v>
                </c:pt>
                <c:pt idx="2075">
                  <c:v>3527.7809999999999</c:v>
                </c:pt>
                <c:pt idx="2076">
                  <c:v>3530.4079999999999</c:v>
                </c:pt>
                <c:pt idx="2077">
                  <c:v>3533.0790000000002</c:v>
                </c:pt>
                <c:pt idx="2078">
                  <c:v>3535.7950000000001</c:v>
                </c:pt>
                <c:pt idx="2079">
                  <c:v>3538.5479999999998</c:v>
                </c:pt>
                <c:pt idx="2080">
                  <c:v>3541.3490000000002</c:v>
                </c:pt>
                <c:pt idx="2081">
                  <c:v>3544.1860000000001</c:v>
                </c:pt>
                <c:pt idx="2082">
                  <c:v>3547.078</c:v>
                </c:pt>
                <c:pt idx="2083">
                  <c:v>3550.0070000000001</c:v>
                </c:pt>
                <c:pt idx="2084">
                  <c:v>3552.9850000000001</c:v>
                </c:pt>
                <c:pt idx="2085">
                  <c:v>3556.01</c:v>
                </c:pt>
                <c:pt idx="2086">
                  <c:v>3559.0810000000001</c:v>
                </c:pt>
                <c:pt idx="2087">
                  <c:v>3562.1790000000001</c:v>
                </c:pt>
                <c:pt idx="2088">
                  <c:v>3565.348</c:v>
                </c:pt>
                <c:pt idx="2089">
                  <c:v>3568.5619999999999</c:v>
                </c:pt>
                <c:pt idx="2090">
                  <c:v>3571.8310000000001</c:v>
                </c:pt>
                <c:pt idx="2091">
                  <c:v>3575.15</c:v>
                </c:pt>
                <c:pt idx="2092">
                  <c:v>3578.5149999999999</c:v>
                </c:pt>
                <c:pt idx="2093">
                  <c:v>3581.9389999999999</c:v>
                </c:pt>
                <c:pt idx="2094">
                  <c:v>3585.4169999999999</c:v>
                </c:pt>
                <c:pt idx="2095">
                  <c:v>3588.9479999999999</c:v>
                </c:pt>
                <c:pt idx="2096">
                  <c:v>3592.5369999999998</c:v>
                </c:pt>
                <c:pt idx="2097">
                  <c:v>3596.1790000000001</c:v>
                </c:pt>
                <c:pt idx="2098">
                  <c:v>3599.88</c:v>
                </c:pt>
                <c:pt idx="2099">
                  <c:v>3603.6410000000001</c:v>
                </c:pt>
                <c:pt idx="2100">
                  <c:v>3607.46</c:v>
                </c:pt>
                <c:pt idx="2101">
                  <c:v>3611.34</c:v>
                </c:pt>
                <c:pt idx="2102">
                  <c:v>3615.28</c:v>
                </c:pt>
                <c:pt idx="2103">
                  <c:v>3619.2669999999998</c:v>
                </c:pt>
                <c:pt idx="2104">
                  <c:v>3623.335</c:v>
                </c:pt>
                <c:pt idx="2105">
                  <c:v>3627.4690000000001</c:v>
                </c:pt>
                <c:pt idx="2106">
                  <c:v>3631.663</c:v>
                </c:pt>
                <c:pt idx="2107">
                  <c:v>3635.9319999999998</c:v>
                </c:pt>
                <c:pt idx="2108">
                  <c:v>3640.2620000000002</c:v>
                </c:pt>
                <c:pt idx="2109">
                  <c:v>3644.6559999999999</c:v>
                </c:pt>
                <c:pt idx="2110">
                  <c:v>3649.1320000000001</c:v>
                </c:pt>
                <c:pt idx="2111">
                  <c:v>3653.6790000000001</c:v>
                </c:pt>
                <c:pt idx="2112">
                  <c:v>3658.2979999999998</c:v>
                </c:pt>
                <c:pt idx="2113">
                  <c:v>3662.9940000000001</c:v>
                </c:pt>
                <c:pt idx="2114">
                  <c:v>3667.768</c:v>
                </c:pt>
                <c:pt idx="2115">
                  <c:v>3672.6170000000002</c:v>
                </c:pt>
                <c:pt idx="2116">
                  <c:v>3677.5459999999998</c:v>
                </c:pt>
                <c:pt idx="2117">
                  <c:v>3682.547</c:v>
                </c:pt>
                <c:pt idx="2118">
                  <c:v>3687.64</c:v>
                </c:pt>
                <c:pt idx="2119">
                  <c:v>3692.8180000000002</c:v>
                </c:pt>
                <c:pt idx="2120">
                  <c:v>3698.0740000000001</c:v>
                </c:pt>
                <c:pt idx="2121">
                  <c:v>3703.4259999999999</c:v>
                </c:pt>
                <c:pt idx="2122">
                  <c:v>3708.866</c:v>
                </c:pt>
                <c:pt idx="2123">
                  <c:v>3714.4009999999998</c:v>
                </c:pt>
                <c:pt idx="2124">
                  <c:v>3720.027</c:v>
                </c:pt>
                <c:pt idx="2125">
                  <c:v>3725.748</c:v>
                </c:pt>
                <c:pt idx="2126">
                  <c:v>3731.5639999999999</c:v>
                </c:pt>
                <c:pt idx="2127">
                  <c:v>3737.48</c:v>
                </c:pt>
                <c:pt idx="2128">
                  <c:v>3743.5010000000002</c:v>
                </c:pt>
                <c:pt idx="2129">
                  <c:v>3749.623</c:v>
                </c:pt>
                <c:pt idx="2130">
                  <c:v>3755.8530000000001</c:v>
                </c:pt>
                <c:pt idx="2131">
                  <c:v>3762.1860000000001</c:v>
                </c:pt>
                <c:pt idx="2132">
                  <c:v>3768.6350000000002</c:v>
                </c:pt>
                <c:pt idx="2133">
                  <c:v>3775.163</c:v>
                </c:pt>
                <c:pt idx="2134">
                  <c:v>3781.8310000000001</c:v>
                </c:pt>
                <c:pt idx="2135">
                  <c:v>3788.6179999999999</c:v>
                </c:pt>
                <c:pt idx="2136">
                  <c:v>3795.5320000000002</c:v>
                </c:pt>
                <c:pt idx="2137">
                  <c:v>3802.5650000000001</c:v>
                </c:pt>
                <c:pt idx="2138">
                  <c:v>3809.723</c:v>
                </c:pt>
                <c:pt idx="2139">
                  <c:v>3817.0140000000001</c:v>
                </c:pt>
                <c:pt idx="2140">
                  <c:v>3824.4319999999998</c:v>
                </c:pt>
                <c:pt idx="2141">
                  <c:v>3831.9859999999999</c:v>
                </c:pt>
                <c:pt idx="2142">
                  <c:v>3839.681</c:v>
                </c:pt>
                <c:pt idx="2143">
                  <c:v>3847.5120000000002</c:v>
                </c:pt>
                <c:pt idx="2144">
                  <c:v>3855.4920000000002</c:v>
                </c:pt>
                <c:pt idx="2145">
                  <c:v>3863.6190000000001</c:v>
                </c:pt>
                <c:pt idx="2146">
                  <c:v>3871.9</c:v>
                </c:pt>
                <c:pt idx="2147">
                  <c:v>3880.3339999999998</c:v>
                </c:pt>
                <c:pt idx="2148">
                  <c:v>3888.884</c:v>
                </c:pt>
                <c:pt idx="2149">
                  <c:v>3897.6419999999998</c:v>
                </c:pt>
                <c:pt idx="2150">
                  <c:v>3906.5630000000001</c:v>
                </c:pt>
                <c:pt idx="2151">
                  <c:v>3915.6579999999999</c:v>
                </c:pt>
                <c:pt idx="2152">
                  <c:v>3924.9290000000001</c:v>
                </c:pt>
                <c:pt idx="2153">
                  <c:v>3934.3809999999999</c:v>
                </c:pt>
                <c:pt idx="2154">
                  <c:v>3944.0189999999998</c:v>
                </c:pt>
                <c:pt idx="2155">
                  <c:v>3953.8449999999998</c:v>
                </c:pt>
                <c:pt idx="2156">
                  <c:v>3963.8649999999998</c:v>
                </c:pt>
                <c:pt idx="2157">
                  <c:v>3974.0889999999999</c:v>
                </c:pt>
                <c:pt idx="2158">
                  <c:v>3984.518</c:v>
                </c:pt>
                <c:pt idx="2159">
                  <c:v>3995.1109999999999</c:v>
                </c:pt>
                <c:pt idx="2160">
                  <c:v>4005.9650000000001</c:v>
                </c:pt>
                <c:pt idx="2161">
                  <c:v>4017.0459999999998</c:v>
                </c:pt>
                <c:pt idx="2162">
                  <c:v>4028.357</c:v>
                </c:pt>
                <c:pt idx="2163">
                  <c:v>4039.9050000000002</c:v>
                </c:pt>
                <c:pt idx="2164">
                  <c:v>4051.6759999999999</c:v>
                </c:pt>
                <c:pt idx="2165">
                  <c:v>4063.7170000000001</c:v>
                </c:pt>
                <c:pt idx="2166">
                  <c:v>4076.0050000000001</c:v>
                </c:pt>
                <c:pt idx="2167">
                  <c:v>4088.57</c:v>
                </c:pt>
                <c:pt idx="2168">
                  <c:v>4101.41</c:v>
                </c:pt>
                <c:pt idx="2169">
                  <c:v>4114.53</c:v>
                </c:pt>
                <c:pt idx="2170">
                  <c:v>4127.9470000000001</c:v>
                </c:pt>
                <c:pt idx="2171">
                  <c:v>4141.66</c:v>
                </c:pt>
                <c:pt idx="2172">
                  <c:v>4155.6869999999999</c:v>
                </c:pt>
                <c:pt idx="2173">
                  <c:v>4170.0349999999999</c:v>
                </c:pt>
                <c:pt idx="2174">
                  <c:v>4184.7150000000001</c:v>
                </c:pt>
                <c:pt idx="2175">
                  <c:v>4199.6930000000002</c:v>
                </c:pt>
                <c:pt idx="2176">
                  <c:v>4215.0730000000003</c:v>
                </c:pt>
                <c:pt idx="2177">
                  <c:v>4230.82</c:v>
                </c:pt>
                <c:pt idx="2178">
                  <c:v>4246.9480000000003</c:v>
                </c:pt>
                <c:pt idx="2179">
                  <c:v>4263.473</c:v>
                </c:pt>
                <c:pt idx="2180">
                  <c:v>4280.4070000000002</c:v>
                </c:pt>
                <c:pt idx="2181">
                  <c:v>4297.7190000000001</c:v>
                </c:pt>
                <c:pt idx="2182">
                  <c:v>4315.5209999999997</c:v>
                </c:pt>
                <c:pt idx="2183">
                  <c:v>4333.7879999999996</c:v>
                </c:pt>
                <c:pt idx="2184">
                  <c:v>4352.5379999999996</c:v>
                </c:pt>
                <c:pt idx="2185">
                  <c:v>4371.7449999999999</c:v>
                </c:pt>
                <c:pt idx="2186">
                  <c:v>4391.5259999999998</c:v>
                </c:pt>
                <c:pt idx="2187">
                  <c:v>4411.8490000000002</c:v>
                </c:pt>
                <c:pt idx="2188">
                  <c:v>4432.7510000000002</c:v>
                </c:pt>
                <c:pt idx="2189">
                  <c:v>4454.2550000000001</c:v>
                </c:pt>
                <c:pt idx="2190">
                  <c:v>4476.3999999999996</c:v>
                </c:pt>
                <c:pt idx="2191">
                  <c:v>4499.1790000000001</c:v>
                </c:pt>
                <c:pt idx="2192">
                  <c:v>4522.6729999999998</c:v>
                </c:pt>
                <c:pt idx="2193">
                  <c:v>4546.9530000000004</c:v>
                </c:pt>
                <c:pt idx="2194">
                  <c:v>4571.991</c:v>
                </c:pt>
                <c:pt idx="2195">
                  <c:v>4597.92</c:v>
                </c:pt>
                <c:pt idx="2196">
                  <c:v>4624.7539999999999</c:v>
                </c:pt>
                <c:pt idx="2197">
                  <c:v>4652.576</c:v>
                </c:pt>
                <c:pt idx="2198">
                  <c:v>4681.4570000000003</c:v>
                </c:pt>
                <c:pt idx="2199">
                  <c:v>4711.4970000000003</c:v>
                </c:pt>
                <c:pt idx="2200">
                  <c:v>4742.799</c:v>
                </c:pt>
                <c:pt idx="2201">
                  <c:v>4775.4979999999996</c:v>
                </c:pt>
                <c:pt idx="2202">
                  <c:v>4809.7489999999998</c:v>
                </c:pt>
                <c:pt idx="2203">
                  <c:v>4845.7510000000002</c:v>
                </c:pt>
                <c:pt idx="2204">
                  <c:v>4883.7479999999996</c:v>
                </c:pt>
                <c:pt idx="2205">
                  <c:v>4924.0649999999996</c:v>
                </c:pt>
                <c:pt idx="2206">
                  <c:v>4967.1260000000002</c:v>
                </c:pt>
                <c:pt idx="2207">
                  <c:v>5013.527</c:v>
                </c:pt>
                <c:pt idx="2208">
                  <c:v>5064.1279999999997</c:v>
                </c:pt>
                <c:pt idx="2209">
                  <c:v>5120.29</c:v>
                </c:pt>
                <c:pt idx="2210">
                  <c:v>5184.384</c:v>
                </c:pt>
                <c:pt idx="2211">
                  <c:v>5260.8609999999999</c:v>
                </c:pt>
                <c:pt idx="2212">
                  <c:v>5366.1279999999997</c:v>
                </c:pt>
                <c:pt idx="2213">
                  <c:v>351589.17099999997</c:v>
                </c:pt>
                <c:pt idx="2214">
                  <c:v>5395.6779999999999</c:v>
                </c:pt>
                <c:pt idx="2215">
                  <c:v>5276.7960000000003</c:v>
                </c:pt>
                <c:pt idx="2216">
                  <c:v>5195.9030000000002</c:v>
                </c:pt>
                <c:pt idx="2217">
                  <c:v>5129.5749999999998</c:v>
                </c:pt>
                <c:pt idx="2218">
                  <c:v>5071.8689999999997</c:v>
                </c:pt>
                <c:pt idx="2219">
                  <c:v>5020.0919999999996</c:v>
                </c:pt>
                <c:pt idx="2220">
                  <c:v>4972.7460000000001</c:v>
                </c:pt>
                <c:pt idx="2221">
                  <c:v>4928.924</c:v>
                </c:pt>
                <c:pt idx="2222">
                  <c:v>4888.0360000000001</c:v>
                </c:pt>
                <c:pt idx="2223">
                  <c:v>4849.43</c:v>
                </c:pt>
                <c:pt idx="2224">
                  <c:v>4812.8869999999997</c:v>
                </c:pt>
                <c:pt idx="2225">
                  <c:v>4778.1469999999999</c:v>
                </c:pt>
                <c:pt idx="2226">
                  <c:v>4745.0050000000001</c:v>
                </c:pt>
                <c:pt idx="2227">
                  <c:v>4713.3029999999999</c:v>
                </c:pt>
                <c:pt idx="2228">
                  <c:v>4682.9219999999996</c:v>
                </c:pt>
                <c:pt idx="2229">
                  <c:v>4653.6850000000004</c:v>
                </c:pt>
                <c:pt idx="2230">
                  <c:v>4625.5320000000002</c:v>
                </c:pt>
                <c:pt idx="2231">
                  <c:v>4598.3850000000002</c:v>
                </c:pt>
                <c:pt idx="2232">
                  <c:v>4572.2169999999996</c:v>
                </c:pt>
                <c:pt idx="2233">
                  <c:v>4546.91</c:v>
                </c:pt>
                <c:pt idx="2234">
                  <c:v>4522.37</c:v>
                </c:pt>
                <c:pt idx="2235">
                  <c:v>4498.6030000000001</c:v>
                </c:pt>
                <c:pt idx="2236">
                  <c:v>4475.5540000000001</c:v>
                </c:pt>
                <c:pt idx="2237">
                  <c:v>4453.1869999999999</c:v>
                </c:pt>
                <c:pt idx="2238">
                  <c:v>4431.4930000000004</c:v>
                </c:pt>
                <c:pt idx="2239">
                  <c:v>4410.4250000000002</c:v>
                </c:pt>
                <c:pt idx="2240">
                  <c:v>4389.9070000000002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6B6-4626-9A8C-FEAF9B971E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910960"/>
        <c:axId val="439434888"/>
      </c:scatterChart>
      <c:valAx>
        <c:axId val="267636648"/>
        <c:scaling>
          <c:orientation val="minMax"/>
          <c:max val="44033"/>
          <c:min val="4387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/d\ " sourceLinked="0"/>
        <c:majorTickMark val="none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637960"/>
        <c:crosses val="autoZero"/>
        <c:crossBetween val="midCat"/>
        <c:majorUnit val="7"/>
        <c:minorUnit val="1"/>
      </c:valAx>
      <c:valAx>
        <c:axId val="267637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Temperature [°C]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636648"/>
        <c:crosses val="autoZero"/>
        <c:crossBetween val="midCat"/>
      </c:valAx>
      <c:valAx>
        <c:axId val="439434888"/>
        <c:scaling>
          <c:orientation val="minMax"/>
          <c:max val="70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Sunlight duration [s]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910960"/>
        <c:crosses val="max"/>
        <c:crossBetween val="midCat"/>
      </c:valAx>
      <c:valAx>
        <c:axId val="438910960"/>
        <c:scaling>
          <c:orientation val="minMax"/>
        </c:scaling>
        <c:delete val="1"/>
        <c:axPos val="b"/>
        <c:numFmt formatCode="m/d\ h:mm" sourceLinked="1"/>
        <c:majorTickMark val="out"/>
        <c:minorTickMark val="none"/>
        <c:tickLblPos val="nextTo"/>
        <c:crossAx val="4394348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B08E6-32EA-F998-4AFD-0E58A95658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217BCD-1CDD-AC7A-B5BC-4471A164FD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BAEAB-974A-6644-0875-18A974F09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F1B9F-59B4-0337-7FBA-1D4D9604E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DF965-B283-EC94-F56B-6E66D7EA4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9735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8C427-CB68-3B62-2001-34BE0EFA3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4662F9-8844-9855-0940-E8DA61640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F76F9-41CB-8A68-FEA6-50D5E47D3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93E85-A417-EFE1-A056-C5099A9FD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D2510-DFF7-F18B-1519-362371ECC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96526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5FD7F0-D28D-8BEF-BE38-9AEAAD1457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C55A79-E150-096C-B7BE-6CFD31E1A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0AAD5-240C-F449-EE17-7546BF9CC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6F059-499A-699F-574F-1E76C1D4A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5CA46-3FBF-DEA6-BE95-FBE6144BC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82056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53B20-BEC6-417F-B254-1C18892285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BAECC6-CDFE-444E-8243-79F09652F1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3F38F-2512-4062-AFBD-0D2638867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FC728-4CBA-4756-B168-9865966B4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07D81-F264-42DA-9F26-B98E1A8FE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785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55290-6418-44C9-96CA-54E43E8CD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0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5CDED-84BF-4B53-B329-CAEFF35C5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F9207-53A3-440B-9624-19333D126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3B52C-D307-47BF-96FE-A847DFD35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4770-7755-4615-A08E-48071C75E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07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E38FD-9E79-4A53-857E-0B6798194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31BF6-9C50-434B-8058-53658CD4A9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6E4BE-0DA7-4CBB-AAD3-85906BE72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986DD-DB4E-4023-8FB8-97F1D6394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80223-CD29-49D2-90DD-21B0A7386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35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3AF4-48FF-40ED-A763-D5CC8F546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029C1-0618-4792-A9D1-EDF283E9B8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72E257-2002-4820-9FE8-55A0DB0A9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6BD6FF-4BCA-4460-83C7-41C9EF683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08D992-4240-4323-A610-D01FED393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36AB1D-0057-4EB7-A6D0-3449FD9D4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346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1B3E8-F07B-40C3-BC65-9C1EED231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7EE5D-C3CC-4D32-A80F-81A3E077F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67F4D7-3D63-4717-9FE0-BE96EFD598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689E9B-5DB3-4531-91E6-CDDB33A4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BB026E-EB6C-45D1-95E5-6D011912A3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CE9533-1102-4B4E-9174-F4F9D4F73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B9DE78-BF2E-4C6C-8175-D503BF896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FCCB31-154C-4B56-A351-480B9F218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53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844C6-4228-4A3A-B00D-E6DCE447A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52FF3F-6DE0-4665-9996-F805BDF30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8095C1-E5CD-41E9-944B-47B01B359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CF4048-6C51-4B95-8526-E86BE07A6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778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6B70BE-A26E-449B-BB55-57FB51C8F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1A1552-6A16-4197-B145-13AF3A9B0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053F2-777C-43EB-8399-360E0A2D9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7896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DE668-31FA-4206-85E9-0C0A8FEA2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25CA2-BAEC-4F83-9489-EACEED339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ED95E4-09BD-4112-9F3A-4BA9A9B3D2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E3A51B-3C25-4A7D-81AC-615432251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2054B-DF90-4A8F-BA47-A1D6A83E0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8A35D5-5FB3-438B-8DA5-11FD9593B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8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E12C3-7211-EB4E-5E3E-9E9E85127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43A15-F6F8-01AC-2D65-CD1B9B99F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A7F00-9DD6-B592-07F6-EEBB87DD3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2BC97-2443-4FAE-B602-7005DD188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E7D75-9D22-6F2F-62AA-02A4F7314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32969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6244E-BA4A-4D34-AB6C-5FC1C0B4E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23DAC-BDE8-4818-A5FD-A4F4120009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D2ECD-2B22-475E-A1E3-71758C47A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E0C37F-5AB3-483C-95D9-3C4F20C63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2B12AB-F2A7-4F61-9827-032B6A698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485F28-3049-4200-9277-8E4DA3E75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52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E4D02-FFBF-4BCD-ADBF-B7446300B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8367AE-FBDB-4D53-8253-1CBE64E653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3ED7D-91A2-4048-AA98-F8D852CD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776BB-4604-4F8F-B487-A38F91611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D0E4D-96C7-4559-AEEE-4551A4FAD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17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365FF5-AE2F-417F-BE2D-2078B56DF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62D1D0-611F-4C05-ADC9-743E7FE978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DEF61-01F5-4AB4-9E76-4F3FEE78F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63A3AC-A530-4BCB-BEBB-A0DD1C1EB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39F69-2A8E-45D4-AF32-657F94E66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34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2E2B7-2AAB-4CD5-E1CD-CFE51B697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5AF6B1-EDE2-9340-5709-4023CCA51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88899-6FDB-2284-63DF-81B995884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DA8A87-5369-452B-9CDD-A08F682E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0CFE4-CDD2-632D-54D6-1FF00A36F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06094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DD2E0-4378-2B39-0F21-1048C136F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1BE1A-66A0-976C-68D9-B4DC62E43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8CCB3-38FB-0A58-9E8C-65D52FA0B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94777-A10A-9406-115D-29F7BF02D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AA148-AD8D-957F-9472-60F38C4B5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54C5BC-2D2D-4BBE-45A3-4BAC13E8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90473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509A4-B260-6300-CCB1-2D5861C93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38988-0BF3-C466-1A78-26ECF8208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29A996-F85E-5386-DDB1-03A663D958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86B737-2CFA-9ABA-0EA1-7793B42997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629B36-B717-0834-6C46-965E5FE986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D643DD-C161-6695-3274-2F4026043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07EEB4-250D-178A-9AFF-12DB7B06D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351779-B2D9-52A4-FD50-973D8A7BE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8998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41CC6-71A1-463C-7BAD-44C762083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244D46-19D3-6D6E-8EA5-DFC71CC5E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25DE74-6C64-B15F-B97F-14CBB500A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D5A6D4-B87A-0488-25C0-B42EC5169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24885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3B94E3-5B56-5995-6752-4C11A0DB5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392321-4E4F-12F2-4BE8-A8C8DA208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94F3D3-86D7-4D96-9C6C-E1663D526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99889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0622C-B41F-CB33-AB24-1F3CF222E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100DC-A727-E5AB-285A-C35B302FE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EB674D-B5A8-9E80-27A4-B3E0D5DD78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FD36F2-8F17-7665-7A09-32F0FC8AF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26066-A60B-7DCA-DD99-9865A57A9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89478-5D19-DF64-D2E6-926CEFF69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7826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BD4A7-5803-015F-0FA4-A5CDB612C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18E79D-32BD-5123-41BB-173C8D6AE6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B88B9-671E-9F63-2225-E6B973F1A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F63BC3-56E1-78A1-5A01-965CAAB04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20BD84-784E-A71D-7A03-691F3E420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3FB9F-AE35-51B6-1C14-915D894E8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19318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BF2D0A-F889-1270-6B34-F19090A9F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FF3404-E0F6-6C12-E2D0-C36CF6583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1D60D-2EF0-69A7-5A6B-168F273E48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E126FF-69B2-4156-8369-598C682B0AA8}" type="datetimeFigureOut">
              <a:rPr lang="en-BE" smtClean="0"/>
              <a:t>04/03/2025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DA776-ED6A-AA01-A19A-CCFC235BF3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EC7CA-6545-CF99-2492-7F5EDF19A4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69108D-C635-4C76-A164-19873DE2F4D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7975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BC7CAE-27DA-4CEF-8688-6F1320602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9C87E-E085-42E5-BD5D-E71E8787D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040D0-7903-4999-A5AF-35DC33B5E3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5F06E-025F-4CF1-9F52-FF94221F5977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74289-309B-44AC-8337-022A531550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4C7CE-DD7C-4874-BC43-45E3409FF3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B8890-8E35-4E17-A2D9-6BD741DFB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1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f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jfif"/><Relationship Id="rId4" Type="http://schemas.openxmlformats.org/officeDocument/2006/relationships/image" Target="../media/image8.jf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57704-AFA2-4100-8EC9-6E00FA29A8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764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does</a:t>
            </a:r>
            <a:r>
              <a:rPr lang="fr-FR" dirty="0"/>
              <a:t> an</a:t>
            </a:r>
            <a:br>
              <a:rPr lang="fr-FR" dirty="0"/>
            </a:br>
            <a:r>
              <a:rPr lang="fr-FR" b="1" dirty="0"/>
              <a:t>AEROSPACE ENGINEER</a:t>
            </a:r>
            <a:br>
              <a:rPr lang="fr-FR" dirty="0"/>
            </a:br>
            <a:r>
              <a:rPr lang="fr-FR" dirty="0"/>
              <a:t>do?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48F976-94E1-4561-802A-FFE0072128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6290346"/>
            <a:ext cx="12192000" cy="379413"/>
          </a:xfrm>
        </p:spPr>
        <p:txBody>
          <a:bodyPr>
            <a:normAutofit/>
          </a:bodyPr>
          <a:lstStyle/>
          <a:p>
            <a:r>
              <a:rPr lang="fr-FR" sz="2000" dirty="0"/>
              <a:t>Amandine Denis - denis@vki.ac.be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D9E42E-DD55-4E18-9814-C49853BEE9EA}"/>
              </a:ext>
            </a:extLst>
          </p:cNvPr>
          <p:cNvSpPr txBox="1"/>
          <p:nvPr/>
        </p:nvSpPr>
        <p:spPr>
          <a:xfrm rot="1078686">
            <a:off x="7414067" y="2262512"/>
            <a:ext cx="4396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FF0000"/>
                </a:solidFill>
              </a:rPr>
              <a:t>And </a:t>
            </a:r>
            <a:r>
              <a:rPr lang="fr-FR" sz="3600" b="1" dirty="0" err="1">
                <a:solidFill>
                  <a:srgbClr val="FF0000"/>
                </a:solidFill>
              </a:rPr>
              <a:t>other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  <a:r>
              <a:rPr lang="fr-FR" sz="3600" b="1" dirty="0" err="1">
                <a:solidFill>
                  <a:srgbClr val="FF0000"/>
                </a:solidFill>
              </a:rPr>
              <a:t>Space</a:t>
            </a:r>
            <a:r>
              <a:rPr lang="fr-FR" sz="3600" b="1" dirty="0">
                <a:solidFill>
                  <a:srgbClr val="FF0000"/>
                </a:solidFill>
              </a:rPr>
              <a:t> jobs!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A744E7-CCD9-47C7-8801-B75AAEBCA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46" y="182489"/>
            <a:ext cx="1973241" cy="16955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E14B0D-3748-4F2D-B759-C7A8828ED6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46" y="6083049"/>
            <a:ext cx="2069306" cy="7749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42E245-7D6E-5545-889D-4FA0C19C2B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" t="10200" r="10292"/>
          <a:stretch/>
        </p:blipFill>
        <p:spPr>
          <a:xfrm>
            <a:off x="2877691" y="2628896"/>
            <a:ext cx="6436618" cy="37307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9F9A93-93D0-CFA0-D1E7-CE412B19BEE7}"/>
              </a:ext>
            </a:extLst>
          </p:cNvPr>
          <p:cNvSpPr txBox="1"/>
          <p:nvPr/>
        </p:nvSpPr>
        <p:spPr>
          <a:xfrm rot="20787372">
            <a:off x="519329" y="2192108"/>
            <a:ext cx="37710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 err="1"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Special</a:t>
            </a:r>
            <a:r>
              <a:rPr lang="fr-FR" sz="3600" dirty="0"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fr-FR" sz="3600" dirty="0" err="1"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guest</a:t>
            </a:r>
            <a:r>
              <a:rPr lang="fr-FR" sz="3600" dirty="0"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: </a:t>
            </a:r>
            <a:br>
              <a:rPr lang="fr-FR" sz="3600" dirty="0"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fr-FR" sz="3600" dirty="0"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QARMAN </a:t>
            </a:r>
            <a:r>
              <a:rPr lang="fr-FR" sz="3600" dirty="0" err="1"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CubeSat</a:t>
            </a:r>
            <a:r>
              <a:rPr lang="fr-FR" sz="3600" dirty="0"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!</a:t>
            </a:r>
            <a:endParaRPr lang="en-US" sz="3600" dirty="0">
              <a:solidFill>
                <a:srgbClr val="0070C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8953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9E2D9-B637-416E-B234-FF5016B9A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 err="1"/>
              <a:t>Operate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4E280C-03A1-4505-B728-D69323EFA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5443" y="1846911"/>
            <a:ext cx="9039225" cy="48385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608766-90C7-4476-887F-F13E42D0CE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332" y="1096797"/>
            <a:ext cx="4745029" cy="35587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035872-B471-4230-82A3-01D03CC20D0E}"/>
              </a:ext>
            </a:extLst>
          </p:cNvPr>
          <p:cNvSpPr txBox="1"/>
          <p:nvPr/>
        </p:nvSpPr>
        <p:spPr>
          <a:xfrm>
            <a:off x="9351034" y="767358"/>
            <a:ext cx="262704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i="1" dirty="0"/>
              <a:t>Radio </a:t>
            </a:r>
            <a:r>
              <a:rPr lang="fr-FR" i="1" dirty="0" err="1"/>
              <a:t>operators</a:t>
            </a:r>
            <a:r>
              <a:rPr lang="fr-FR" i="1" dirty="0"/>
              <a:t>, mission </a:t>
            </a:r>
            <a:r>
              <a:rPr lang="fr-FR" i="1" dirty="0" err="1"/>
              <a:t>controllers</a:t>
            </a:r>
            <a:r>
              <a:rPr lang="fr-FR" i="1" dirty="0"/>
              <a:t>, </a:t>
            </a:r>
            <a:r>
              <a:rPr lang="fr-FR" i="1" dirty="0" err="1"/>
              <a:t>scientists</a:t>
            </a:r>
            <a:r>
              <a:rPr lang="fr-FR" i="1" dirty="0"/>
              <a:t>,…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1145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DF7B8-B374-472E-8D5B-1035736EF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/>
              <a:t>… and solve </a:t>
            </a:r>
            <a:r>
              <a:rPr lang="fr-FR" dirty="0" err="1"/>
              <a:t>problems</a:t>
            </a:r>
            <a:r>
              <a:rPr lang="fr-FR" dirty="0"/>
              <a:t> </a:t>
            </a:r>
            <a:r>
              <a:rPr lang="fr-FR" dirty="0" err="1"/>
              <a:t>again</a:t>
            </a:r>
            <a:r>
              <a:rPr lang="fr-FR" dirty="0"/>
              <a:t> </a:t>
            </a:r>
            <a:r>
              <a:rPr lang="fr-FR" dirty="0" err="1"/>
              <a:t>again</a:t>
            </a:r>
            <a:r>
              <a:rPr lang="fr-FR" dirty="0"/>
              <a:t>…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A90921-D060-49C7-9379-D679559A1FBE}"/>
              </a:ext>
            </a:extLst>
          </p:cNvPr>
          <p:cNvSpPr txBox="1"/>
          <p:nvPr/>
        </p:nvSpPr>
        <p:spPr>
          <a:xfrm>
            <a:off x="10316782" y="1880558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b="1" dirty="0">
                <a:solidFill>
                  <a:srgbClr val="FF0000"/>
                </a:solidFill>
              </a:rPr>
              <a:t>?</a:t>
            </a:r>
            <a:endParaRPr lang="en-US" sz="60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4685F07-7989-4D7C-8919-D6FC5650D749}"/>
              </a:ext>
            </a:extLst>
          </p:cNvPr>
          <p:cNvGraphicFramePr>
            <a:graphicFrameLocks/>
          </p:cNvGraphicFramePr>
          <p:nvPr/>
        </p:nvGraphicFramePr>
        <p:xfrm>
          <a:off x="1290637" y="1227288"/>
          <a:ext cx="9610725" cy="5553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3108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DF7B8-B374-472E-8D5B-1035736EF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/>
              <a:t>… and solve </a:t>
            </a:r>
            <a:r>
              <a:rPr lang="fr-FR" dirty="0" err="1"/>
              <a:t>problems</a:t>
            </a:r>
            <a:r>
              <a:rPr lang="fr-FR" dirty="0"/>
              <a:t> </a:t>
            </a:r>
            <a:r>
              <a:rPr lang="fr-FR" dirty="0" err="1"/>
              <a:t>again</a:t>
            </a:r>
            <a:r>
              <a:rPr lang="fr-FR" dirty="0"/>
              <a:t> </a:t>
            </a:r>
            <a:r>
              <a:rPr lang="fr-FR" dirty="0" err="1"/>
              <a:t>again</a:t>
            </a:r>
            <a:r>
              <a:rPr lang="fr-FR" dirty="0"/>
              <a:t>…</a:t>
            </a: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F630392-1735-4B31-8858-7B682212F0B8}"/>
              </a:ext>
            </a:extLst>
          </p:cNvPr>
          <p:cNvGraphicFramePr>
            <a:graphicFrameLocks/>
          </p:cNvGraphicFramePr>
          <p:nvPr/>
        </p:nvGraphicFramePr>
        <p:xfrm>
          <a:off x="1290637" y="1227288"/>
          <a:ext cx="9610725" cy="5553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116F070-AF9C-496F-B73E-BD560A5BF150}"/>
              </a:ext>
            </a:extLst>
          </p:cNvPr>
          <p:cNvSpPr txBox="1"/>
          <p:nvPr/>
        </p:nvSpPr>
        <p:spPr>
          <a:xfrm>
            <a:off x="6553200" y="1718059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22850 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6BD4C5-9094-486C-9245-737C6150D216}"/>
              </a:ext>
            </a:extLst>
          </p:cNvPr>
          <p:cNvSpPr txBox="1"/>
          <p:nvPr/>
        </p:nvSpPr>
        <p:spPr>
          <a:xfrm>
            <a:off x="9277349" y="1718059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351589 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957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04813-EC39-4420-BCF0-C5E91589A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 err="1"/>
              <a:t>Learn</a:t>
            </a:r>
            <a:r>
              <a:rPr lang="fr-FR" dirty="0"/>
              <a:t> and </a:t>
            </a:r>
            <a:r>
              <a:rPr lang="fr-FR" dirty="0" err="1"/>
              <a:t>try</a:t>
            </a:r>
            <a:r>
              <a:rPr lang="fr-FR" dirty="0"/>
              <a:t> </a:t>
            </a:r>
            <a:r>
              <a:rPr lang="fr-FR" dirty="0" err="1"/>
              <a:t>again</a:t>
            </a:r>
            <a:r>
              <a:rPr lang="fr-FR" dirty="0"/>
              <a:t>!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36A4F1-D00F-4507-B857-6E71DA1C7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87306"/>
            <a:ext cx="10515600" cy="568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572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A710F74-42D0-44B4-B2EA-078D7188E9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61" t="9749" r="7799"/>
          <a:stretch/>
        </p:blipFill>
        <p:spPr>
          <a:xfrm rot="670075">
            <a:off x="8365631" y="1394296"/>
            <a:ext cx="3672371" cy="29508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353E70-DAB6-4186-B7E6-9CCC947505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38049">
            <a:off x="82158" y="4573136"/>
            <a:ext cx="3401106" cy="22734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61BB86-ED4A-4828-B071-416ECDD605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457" t="13858" r="22418"/>
          <a:stretch/>
        </p:blipFill>
        <p:spPr>
          <a:xfrm rot="21182729">
            <a:off x="5026148" y="1505335"/>
            <a:ext cx="3195292" cy="28605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D380C9-CF46-4115-8A6D-D2D8A5F35A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3807">
            <a:off x="2747236" y="3124248"/>
            <a:ext cx="3322783" cy="24920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1CFA35-E349-49E8-8E96-FA766E0599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8729">
            <a:off x="7992052" y="3888468"/>
            <a:ext cx="4165252" cy="31239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1CED9A-4D7A-4C10-9E41-8621AFE240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23708">
            <a:off x="-27038" y="1407639"/>
            <a:ext cx="3322783" cy="249208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D2829BD-E4BC-48CA-9014-9F1F2EF7A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647" y="40357"/>
            <a:ext cx="11929353" cy="1325563"/>
          </a:xfrm>
        </p:spPr>
        <p:txBody>
          <a:bodyPr>
            <a:normAutofit/>
          </a:bodyPr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 err="1">
                <a:sym typeface="Wingdings" panose="05000000000000000000" pitchFamily="2" charset="2"/>
              </a:rPr>
              <a:t>Teamwork</a:t>
            </a:r>
            <a:r>
              <a:rPr lang="fr-FR" dirty="0">
                <a:sym typeface="Wingdings" panose="05000000000000000000" pitchFamily="2" charset="2"/>
              </a:rPr>
              <a:t>!</a:t>
            </a:r>
            <a:br>
              <a:rPr lang="fr-FR" dirty="0">
                <a:sym typeface="Wingdings" panose="05000000000000000000" pitchFamily="2" charset="2"/>
              </a:rPr>
            </a:br>
            <a:r>
              <a:rPr lang="fr-FR" dirty="0">
                <a:sym typeface="Wingdings" panose="05000000000000000000" pitchFamily="2" charset="2"/>
              </a:rPr>
              <a:t> A </a:t>
            </a:r>
            <a:r>
              <a:rPr lang="fr-FR" dirty="0" err="1">
                <a:sym typeface="Wingdings" panose="05000000000000000000" pitchFamily="2" charset="2"/>
              </a:rPr>
              <a:t>wide</a:t>
            </a:r>
            <a:r>
              <a:rPr lang="fr-FR" dirty="0">
                <a:sym typeface="Wingdings" panose="05000000000000000000" pitchFamily="2" charset="2"/>
              </a:rPr>
              <a:t> range of </a:t>
            </a:r>
            <a:r>
              <a:rPr lang="fr-FR" dirty="0" err="1">
                <a:sym typeface="Wingdings" panose="05000000000000000000" pitchFamily="2" charset="2"/>
              </a:rPr>
              <a:t>space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careers</a:t>
            </a:r>
            <a:r>
              <a:rPr lang="fr-FR" dirty="0">
                <a:sym typeface="Wingdings" panose="05000000000000000000" pitchFamily="2" charset="2"/>
              </a:rPr>
              <a:t> for all profiles!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4271F0-D959-48CF-8F44-65017BE126C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4018">
            <a:off x="4881907" y="4688779"/>
            <a:ext cx="3152250" cy="236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1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949A4-AECB-43A3-BFF1-A8A05FB39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CD06E9F-7FFA-4803-9B78-5A41578FBC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535975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21DFF5-2EC1-A601-CD5E-56EEF9672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1" y="1452747"/>
            <a:ext cx="4715533" cy="5277587"/>
          </a:xfrm>
          <a:prstGeom prst="rect">
            <a:avLst/>
          </a:prstGeom>
        </p:spPr>
      </p:pic>
      <p:pic>
        <p:nvPicPr>
          <p:cNvPr id="5" name="Picture 4" descr="Blue text on a white background&#10;&#10;AI-generated content may be incorrect.">
            <a:extLst>
              <a:ext uri="{FF2B5EF4-FFF2-40B4-BE49-F238E27FC236}">
                <a16:creationId xmlns:a16="http://schemas.microsoft.com/office/drawing/2014/main" id="{8762A14F-3CA9-2078-8E4B-AE7DD314EC0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809" y="27693"/>
            <a:ext cx="4616129" cy="12949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686336F-CB53-2CF4-7922-4C1A077F498D}"/>
              </a:ext>
            </a:extLst>
          </p:cNvPr>
          <p:cNvSpPr txBox="1"/>
          <p:nvPr/>
        </p:nvSpPr>
        <p:spPr>
          <a:xfrm>
            <a:off x="-8512" y="979599"/>
            <a:ext cx="147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are here!</a:t>
            </a:r>
            <a:endParaRPr lang="en-BE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7FF2B01-D242-D53D-6784-62B38A10A3AF}"/>
              </a:ext>
            </a:extLst>
          </p:cNvPr>
          <p:cNvSpPr/>
          <p:nvPr/>
        </p:nvSpPr>
        <p:spPr>
          <a:xfrm>
            <a:off x="1115568" y="1245115"/>
            <a:ext cx="758952" cy="563505"/>
          </a:xfrm>
          <a:custGeom>
            <a:avLst/>
            <a:gdLst>
              <a:gd name="connsiteX0" fmla="*/ 0 w 704088"/>
              <a:gd name="connsiteY0" fmla="*/ 0 h 484632"/>
              <a:gd name="connsiteX1" fmla="*/ 704088 w 704088"/>
              <a:gd name="connsiteY1" fmla="*/ 484632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4088" h="484632">
                <a:moveTo>
                  <a:pt x="0" y="0"/>
                </a:moveTo>
                <a:cubicBezTo>
                  <a:pt x="287274" y="217170"/>
                  <a:pt x="574548" y="434340"/>
                  <a:pt x="704088" y="484632"/>
                </a:cubicBezTo>
              </a:path>
            </a:pathLst>
          </a:custGeom>
          <a:noFill/>
          <a:ln>
            <a:headEnd type="none" w="med" len="med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A064A5-E59A-D13B-7A2B-472E90C57195}"/>
              </a:ext>
            </a:extLst>
          </p:cNvPr>
          <p:cNvSpPr txBox="1"/>
          <p:nvPr/>
        </p:nvSpPr>
        <p:spPr>
          <a:xfrm>
            <a:off x="5831101" y="1126836"/>
            <a:ext cx="593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kern="0" dirty="0">
                <a:solidFill>
                  <a:srgbClr val="000000"/>
                </a:solidFill>
              </a:rPr>
              <a:t>International</a:t>
            </a:r>
            <a:r>
              <a:rPr lang="en-US" sz="2000" kern="0" dirty="0">
                <a:solidFill>
                  <a:srgbClr val="000000"/>
                </a:solidFill>
              </a:rPr>
              <a:t> Center </a:t>
            </a:r>
            <a:br>
              <a:rPr lang="en-US" sz="2000" kern="0" dirty="0">
                <a:solidFill>
                  <a:srgbClr val="000000"/>
                </a:solidFill>
              </a:rPr>
            </a:br>
            <a:r>
              <a:rPr lang="en-US" sz="2000" kern="0" dirty="0">
                <a:solidFill>
                  <a:srgbClr val="000000"/>
                </a:solidFill>
              </a:rPr>
              <a:t>for Advanced </a:t>
            </a:r>
            <a:r>
              <a:rPr lang="en-US" sz="2000" b="1" kern="0" dirty="0">
                <a:solidFill>
                  <a:srgbClr val="000000"/>
                </a:solidFill>
              </a:rPr>
              <a:t>Education </a:t>
            </a:r>
            <a:br>
              <a:rPr lang="en-US" sz="2000" kern="0" dirty="0">
                <a:solidFill>
                  <a:srgbClr val="000000"/>
                </a:solidFill>
              </a:rPr>
            </a:br>
            <a:r>
              <a:rPr lang="en-US" sz="2000" kern="0" dirty="0">
                <a:solidFill>
                  <a:srgbClr val="000000"/>
                </a:solidFill>
              </a:rPr>
              <a:t>and </a:t>
            </a:r>
            <a:r>
              <a:rPr lang="en-US" sz="2000" b="1" kern="0" dirty="0">
                <a:solidFill>
                  <a:srgbClr val="000000"/>
                </a:solidFill>
              </a:rPr>
              <a:t>Research</a:t>
            </a:r>
            <a:r>
              <a:rPr lang="en-US" sz="2000" kern="0" dirty="0">
                <a:solidFill>
                  <a:srgbClr val="000000"/>
                </a:solidFill>
              </a:rPr>
              <a:t> in Fluid Dynamics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73DB425-8AED-7D30-7102-6F6768F63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6046" y="4881729"/>
            <a:ext cx="2837526" cy="1665963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0">
            <a:extLst>
              <a:ext uri="{FF2B5EF4-FFF2-40B4-BE49-F238E27FC236}">
                <a16:creationId xmlns:a16="http://schemas.microsoft.com/office/drawing/2014/main" id="{DD6FFA55-FFBF-D172-3C55-7F76216E9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273" y="2127031"/>
            <a:ext cx="7113145" cy="390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tabLst>
                <a:tab pos="542925" algn="l"/>
                <a:tab pos="1165225" algn="l"/>
                <a:tab pos="1255713" algn="l"/>
                <a:tab pos="14366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algn="l">
              <a:tabLst>
                <a:tab pos="542925" algn="l"/>
                <a:tab pos="1165225" algn="l"/>
                <a:tab pos="1255713" algn="l"/>
                <a:tab pos="14366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tabLst>
                <a:tab pos="542925" algn="l"/>
                <a:tab pos="1165225" algn="l"/>
                <a:tab pos="1255713" algn="l"/>
                <a:tab pos="14366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tabLst>
                <a:tab pos="542925" algn="l"/>
                <a:tab pos="1165225" algn="l"/>
                <a:tab pos="1255713" algn="l"/>
                <a:tab pos="14366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tabLst>
                <a:tab pos="542925" algn="l"/>
                <a:tab pos="1165225" algn="l"/>
                <a:tab pos="1255713" algn="l"/>
                <a:tab pos="14366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42925" algn="l"/>
                <a:tab pos="1165225" algn="l"/>
                <a:tab pos="1255713" algn="l"/>
                <a:tab pos="14366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42925" algn="l"/>
                <a:tab pos="1165225" algn="l"/>
                <a:tab pos="1255713" algn="l"/>
                <a:tab pos="14366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42925" algn="l"/>
                <a:tab pos="1165225" algn="l"/>
                <a:tab pos="1255713" algn="l"/>
                <a:tab pos="14366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42925" algn="l"/>
                <a:tab pos="1165225" algn="l"/>
                <a:tab pos="1255713" algn="l"/>
                <a:tab pos="14366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FR" kern="0" dirty="0">
                <a:solidFill>
                  <a:srgbClr val="000000"/>
                </a:solidFill>
              </a:rPr>
              <a:t> Post-</a:t>
            </a:r>
            <a:r>
              <a:rPr lang="fr-FR" kern="0" dirty="0" err="1">
                <a:solidFill>
                  <a:srgbClr val="000000"/>
                </a:solidFill>
              </a:rPr>
              <a:t>graduate</a:t>
            </a:r>
            <a:r>
              <a:rPr lang="fr-FR" kern="0" dirty="0">
                <a:solidFill>
                  <a:srgbClr val="000000"/>
                </a:solidFill>
              </a:rPr>
              <a:t> </a:t>
            </a:r>
            <a:r>
              <a:rPr lang="fr-FR" kern="0" dirty="0" err="1">
                <a:solidFill>
                  <a:srgbClr val="000000"/>
                </a:solidFill>
              </a:rPr>
              <a:t>education</a:t>
            </a:r>
            <a:r>
              <a:rPr lang="fr-FR" kern="0" dirty="0">
                <a:solidFill>
                  <a:srgbClr val="000000"/>
                </a:solidFill>
              </a:rPr>
              <a:t>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FR" kern="0" dirty="0">
                <a:solidFill>
                  <a:srgbClr val="000000"/>
                </a:solidFill>
              </a:rPr>
              <a:t> World unique test </a:t>
            </a:r>
            <a:r>
              <a:rPr lang="fr-FR" kern="0" dirty="0" err="1">
                <a:solidFill>
                  <a:srgbClr val="000000"/>
                </a:solidFill>
              </a:rPr>
              <a:t>facilities</a:t>
            </a:r>
            <a:r>
              <a:rPr lang="fr-FR" kern="0" dirty="0">
                <a:solidFill>
                  <a:srgbClr val="000000"/>
                </a:solidFill>
              </a:rPr>
              <a:t> (</a:t>
            </a:r>
            <a:r>
              <a:rPr lang="fr-FR" kern="0" dirty="0" err="1">
                <a:solidFill>
                  <a:srgbClr val="000000"/>
                </a:solidFill>
              </a:rPr>
              <a:t>windtunnels</a:t>
            </a:r>
            <a:r>
              <a:rPr lang="fr-FR" kern="0" dirty="0">
                <a:solidFill>
                  <a:srgbClr val="000000"/>
                </a:solidFill>
              </a:rPr>
              <a:t>, Plasmatron,…)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FR" kern="0" dirty="0">
                <a:solidFill>
                  <a:srgbClr val="000000"/>
                </a:solidFill>
              </a:rPr>
              <a:t> Consulting and research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FR" kern="0" dirty="0">
                <a:solidFill>
                  <a:srgbClr val="000000"/>
                </a:solidFill>
              </a:rPr>
              <a:t> 3 </a:t>
            </a:r>
            <a:r>
              <a:rPr lang="fr-FR" kern="0" dirty="0" err="1">
                <a:solidFill>
                  <a:srgbClr val="000000"/>
                </a:solidFill>
              </a:rPr>
              <a:t>departments</a:t>
            </a:r>
            <a:r>
              <a:rPr lang="fr-FR" kern="0" dirty="0">
                <a:solidFill>
                  <a:srgbClr val="000000"/>
                </a:solidFill>
              </a:rPr>
              <a:t>: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FR" kern="0" dirty="0" err="1">
                <a:solidFill>
                  <a:srgbClr val="000000"/>
                </a:solidFill>
              </a:rPr>
              <a:t>Environmental</a:t>
            </a:r>
            <a:r>
              <a:rPr lang="fr-FR" kern="0" dirty="0">
                <a:solidFill>
                  <a:srgbClr val="000000"/>
                </a:solidFill>
              </a:rPr>
              <a:t> &amp; </a:t>
            </a:r>
            <a:r>
              <a:rPr lang="fr-FR" kern="0" dirty="0" err="1">
                <a:solidFill>
                  <a:srgbClr val="000000"/>
                </a:solidFill>
              </a:rPr>
              <a:t>applied</a:t>
            </a:r>
            <a:r>
              <a:rPr lang="fr-FR" kern="0" dirty="0">
                <a:solidFill>
                  <a:srgbClr val="000000"/>
                </a:solidFill>
              </a:rPr>
              <a:t> </a:t>
            </a:r>
            <a:r>
              <a:rPr lang="fr-FR" kern="0" dirty="0" err="1">
                <a:solidFill>
                  <a:srgbClr val="000000"/>
                </a:solidFill>
              </a:rPr>
              <a:t>fluid</a:t>
            </a:r>
            <a:r>
              <a:rPr lang="fr-FR" kern="0" dirty="0">
                <a:solidFill>
                  <a:srgbClr val="000000"/>
                </a:solidFill>
              </a:rPr>
              <a:t> </a:t>
            </a:r>
            <a:r>
              <a:rPr lang="fr-FR" kern="0" dirty="0" err="1">
                <a:solidFill>
                  <a:srgbClr val="000000"/>
                </a:solidFill>
              </a:rPr>
              <a:t>dynamics</a:t>
            </a:r>
            <a:endParaRPr lang="fr-FR" kern="0" dirty="0">
              <a:solidFill>
                <a:srgbClr val="000000"/>
              </a:solidFill>
            </a:endParaRP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FR" kern="0" dirty="0" err="1">
                <a:solidFill>
                  <a:srgbClr val="000000"/>
                </a:solidFill>
              </a:rPr>
              <a:t>Turbomachinery</a:t>
            </a:r>
            <a:r>
              <a:rPr lang="fr-FR" kern="0" dirty="0">
                <a:solidFill>
                  <a:srgbClr val="000000"/>
                </a:solidFill>
              </a:rPr>
              <a:t> and propulsion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FR" kern="0" dirty="0" err="1">
                <a:solidFill>
                  <a:srgbClr val="000000"/>
                </a:solidFill>
              </a:rPr>
              <a:t>Aeronautics</a:t>
            </a:r>
            <a:r>
              <a:rPr lang="fr-FR" kern="0" dirty="0">
                <a:solidFill>
                  <a:srgbClr val="000000"/>
                </a:solidFill>
              </a:rPr>
              <a:t> and </a:t>
            </a:r>
            <a:r>
              <a:rPr lang="fr-FR" kern="0" dirty="0" err="1">
                <a:solidFill>
                  <a:srgbClr val="000000"/>
                </a:solidFill>
              </a:rPr>
              <a:t>aerospace</a:t>
            </a:r>
            <a:endParaRPr lang="fr-FR" kern="0" dirty="0">
              <a:solidFill>
                <a:srgbClr val="000000"/>
              </a:solidFill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FR" kern="0" dirty="0">
                <a:solidFill>
                  <a:srgbClr val="000000"/>
                </a:solidFill>
              </a:rPr>
              <a:t> QB50 </a:t>
            </a:r>
            <a:r>
              <a:rPr lang="fr-FR" kern="0" dirty="0" err="1">
                <a:solidFill>
                  <a:srgbClr val="000000"/>
                </a:solidFill>
              </a:rPr>
              <a:t>project</a:t>
            </a:r>
            <a:r>
              <a:rPr lang="fr-FR" kern="0" dirty="0">
                <a:solidFill>
                  <a:srgbClr val="000000"/>
                </a:solidFill>
              </a:rPr>
              <a:t>, QARMAN re-entry </a:t>
            </a:r>
            <a:r>
              <a:rPr lang="fr-FR" kern="0" dirty="0" err="1">
                <a:solidFill>
                  <a:srgbClr val="000000"/>
                </a:solidFill>
              </a:rPr>
              <a:t>CubeSat</a:t>
            </a:r>
            <a:r>
              <a:rPr lang="fr-FR" kern="0" dirty="0">
                <a:solidFill>
                  <a:srgbClr val="000000"/>
                </a:solidFill>
              </a:rPr>
              <a:t>, EARS, DRACO, ….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fr-FR" b="1" kern="0" dirty="0">
                <a:solidFill>
                  <a:srgbClr val="000000"/>
                </a:solidFill>
                <a:sym typeface="Wingdings" pitchFamily="2" charset="2"/>
              </a:rPr>
              <a:t>					</a:t>
            </a:r>
            <a:r>
              <a:rPr lang="fr-FR" sz="2400" b="1" kern="0" dirty="0">
                <a:solidFill>
                  <a:srgbClr val="000000"/>
                </a:solidFill>
                <a:sym typeface="Wingdings" pitchFamily="2" charset="2"/>
              </a:rPr>
              <a:t> www.vki.ac.be</a:t>
            </a:r>
            <a:endParaRPr lang="en-US" b="1" kern="0" dirty="0">
              <a:solidFill>
                <a:srgbClr val="000000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4F6DED5-AD80-F5A4-929F-A672C4A2DCC9}"/>
              </a:ext>
            </a:extLst>
          </p:cNvPr>
          <p:cNvSpPr/>
          <p:nvPr/>
        </p:nvSpPr>
        <p:spPr>
          <a:xfrm>
            <a:off x="2776126" y="1126836"/>
            <a:ext cx="3054976" cy="3783492"/>
          </a:xfrm>
          <a:custGeom>
            <a:avLst/>
            <a:gdLst>
              <a:gd name="connsiteX0" fmla="*/ 3085179 w 3085179"/>
              <a:gd name="connsiteY0" fmla="*/ 0 h 3566160"/>
              <a:gd name="connsiteX1" fmla="*/ 3651 w 3085179"/>
              <a:gd name="connsiteY1" fmla="*/ 356616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85179" h="3566160">
                <a:moveTo>
                  <a:pt x="3085179" y="0"/>
                </a:moveTo>
                <a:cubicBezTo>
                  <a:pt x="1499457" y="1722120"/>
                  <a:pt x="-86265" y="3444240"/>
                  <a:pt x="3651" y="356616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51891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B81C50C-D4EE-444A-906D-677EB809B983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BFB2F33-03E5-441C-ABED-403E15B68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56891" y="365125"/>
            <a:ext cx="8472770" cy="563886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292993-0E74-41DD-83C0-8CA246FDB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sym typeface="Wingdings" panose="05000000000000000000" pitchFamily="2" charset="2"/>
              </a:rPr>
              <a:t> </a:t>
            </a:r>
            <a:r>
              <a:rPr lang="fr-FR" dirty="0" err="1">
                <a:solidFill>
                  <a:schemeClr val="bg1"/>
                </a:solidFill>
              </a:rPr>
              <a:t>Take</a:t>
            </a:r>
            <a:r>
              <a:rPr lang="fr-FR" dirty="0">
                <a:solidFill>
                  <a:schemeClr val="bg1"/>
                </a:solidFill>
              </a:rPr>
              <a:t> up challenges!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66D277-5A00-4DE4-8D0A-AAA46ABD3C68}"/>
              </a:ext>
            </a:extLst>
          </p:cNvPr>
          <p:cNvSpPr txBox="1"/>
          <p:nvPr/>
        </p:nvSpPr>
        <p:spPr>
          <a:xfrm>
            <a:off x="5328442" y="1455649"/>
            <a:ext cx="6288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chemeClr val="bg1"/>
                </a:solidFill>
              </a:rPr>
              <a:t>What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dirty="0" err="1">
                <a:solidFill>
                  <a:schemeClr val="bg1"/>
                </a:solidFill>
              </a:rPr>
              <a:t>happens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dirty="0" err="1">
                <a:solidFill>
                  <a:schemeClr val="bg1"/>
                </a:solidFill>
              </a:rPr>
              <a:t>when</a:t>
            </a:r>
            <a:r>
              <a:rPr lang="fr-FR" sz="2400" dirty="0">
                <a:solidFill>
                  <a:schemeClr val="bg1"/>
                </a:solidFill>
              </a:rPr>
              <a:t> a satellite re-</a:t>
            </a:r>
            <a:r>
              <a:rPr lang="fr-FR" sz="2400" dirty="0" err="1">
                <a:solidFill>
                  <a:schemeClr val="bg1"/>
                </a:solidFill>
              </a:rPr>
              <a:t>enters</a:t>
            </a:r>
            <a:r>
              <a:rPr lang="fr-FR" sz="2400" dirty="0">
                <a:solidFill>
                  <a:schemeClr val="bg1"/>
                </a:solidFill>
              </a:rPr>
              <a:t> the </a:t>
            </a:r>
            <a:r>
              <a:rPr lang="fr-FR" sz="2400" dirty="0" err="1">
                <a:solidFill>
                  <a:schemeClr val="bg1"/>
                </a:solidFill>
              </a:rPr>
              <a:t>atmosphere</a:t>
            </a:r>
            <a:r>
              <a:rPr lang="fr-FR" sz="2400" dirty="0">
                <a:solidFill>
                  <a:schemeClr val="bg1"/>
                </a:solidFill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bg1"/>
                </a:solidFill>
              </a:rPr>
              <a:t>Can </a:t>
            </a:r>
            <a:r>
              <a:rPr lang="fr-FR" sz="2400" dirty="0" err="1">
                <a:solidFill>
                  <a:schemeClr val="bg1"/>
                </a:solidFill>
              </a:rPr>
              <a:t>we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dirty="0" err="1">
                <a:solidFill>
                  <a:schemeClr val="bg1"/>
                </a:solidFill>
              </a:rPr>
              <a:t>study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dirty="0" err="1">
                <a:solidFill>
                  <a:schemeClr val="bg1"/>
                </a:solidFill>
              </a:rPr>
              <a:t>it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dirty="0" err="1">
                <a:solidFill>
                  <a:schemeClr val="bg1"/>
                </a:solidFill>
              </a:rPr>
              <a:t>with</a:t>
            </a:r>
            <a:r>
              <a:rPr lang="fr-FR" sz="2400" dirty="0">
                <a:solidFill>
                  <a:schemeClr val="bg1"/>
                </a:solidFill>
              </a:rPr>
              <a:t> a </a:t>
            </a:r>
            <a:r>
              <a:rPr lang="fr-FR" sz="2400" dirty="0" err="1">
                <a:solidFill>
                  <a:schemeClr val="bg1"/>
                </a:solidFill>
              </a:rPr>
              <a:t>CubeSat</a:t>
            </a:r>
            <a:r>
              <a:rPr lang="fr-FR" sz="2400" dirty="0">
                <a:solidFill>
                  <a:schemeClr val="bg1"/>
                </a:solidFill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  <a:sym typeface="Wingdings" panose="05000000000000000000" pitchFamily="2" charset="2"/>
              </a:rPr>
              <a:t> QARMAN: VKI </a:t>
            </a:r>
            <a:r>
              <a:rPr lang="fr-FR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reentry</a:t>
            </a:r>
            <a:r>
              <a:rPr lang="fr-FR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fr-FR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CubeSat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8CEE17-5188-48B7-BCD1-BE6DE322F23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0048" y="3860964"/>
            <a:ext cx="2698357" cy="29970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BFB4C6-5EA6-4857-AB9A-749301F68712}"/>
              </a:ext>
            </a:extLst>
          </p:cNvPr>
          <p:cNvSpPr txBox="1"/>
          <p:nvPr/>
        </p:nvSpPr>
        <p:spPr>
          <a:xfrm>
            <a:off x="10071094" y="6643160"/>
            <a:ext cx="17125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Credit</a:t>
            </a:r>
            <a:r>
              <a:rPr lang="fr-FR" sz="1200" dirty="0"/>
              <a:t>: OUFTI-1, ULiège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21257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0EB53B5-3426-4091-920B-5B74BAB5E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7532"/>
            <a:ext cx="10515600" cy="1325563"/>
          </a:xfrm>
        </p:spPr>
        <p:txBody>
          <a:bodyPr/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/>
              <a:t>Solve </a:t>
            </a:r>
            <a:r>
              <a:rPr lang="fr-FR" dirty="0" err="1"/>
              <a:t>problems</a:t>
            </a:r>
            <a:r>
              <a:rPr lang="fr-FR" dirty="0"/>
              <a:t> &amp; imagine solutions!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187078-1687-4176-B4D4-88890901A9B1}"/>
              </a:ext>
            </a:extLst>
          </p:cNvPr>
          <p:cNvGrpSpPr/>
          <p:nvPr/>
        </p:nvGrpSpPr>
        <p:grpSpPr>
          <a:xfrm>
            <a:off x="991970" y="1518248"/>
            <a:ext cx="3830510" cy="2085299"/>
            <a:chOff x="2354943" y="2217571"/>
            <a:chExt cx="6998633" cy="3810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02EDA53-17A2-4D52-A2DC-B62AC2A2A3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56247" y="2217571"/>
              <a:ext cx="4811428" cy="2422857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2F0F37A-069A-49B9-88C6-B408983F8AE1}"/>
                </a:ext>
              </a:extLst>
            </p:cNvPr>
            <p:cNvGrpSpPr/>
            <p:nvPr/>
          </p:nvGrpSpPr>
          <p:grpSpPr>
            <a:xfrm>
              <a:off x="2354943" y="4884571"/>
              <a:ext cx="1118486" cy="1143000"/>
              <a:chOff x="992868" y="4122341"/>
              <a:chExt cx="1118486" cy="1143000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FB011F7-AD81-45B0-9EA9-01366FF80848}"/>
                  </a:ext>
                </a:extLst>
              </p:cNvPr>
              <p:cNvSpPr/>
              <p:nvPr/>
            </p:nvSpPr>
            <p:spPr>
              <a:xfrm>
                <a:off x="1017382" y="4160441"/>
                <a:ext cx="1064532" cy="10668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263E351-E597-4E8B-A6AC-870660E6CC74}"/>
                  </a:ext>
                </a:extLst>
              </p:cNvPr>
              <p:cNvSpPr/>
              <p:nvPr/>
            </p:nvSpPr>
            <p:spPr>
              <a:xfrm>
                <a:off x="1167514" y="4305300"/>
                <a:ext cx="764268" cy="77708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B51C9ECA-3DD8-4A9D-B8A6-C25089882767}"/>
                  </a:ext>
                </a:extLst>
              </p:cNvPr>
              <p:cNvSpPr/>
              <p:nvPr/>
            </p:nvSpPr>
            <p:spPr>
              <a:xfrm>
                <a:off x="992868" y="4122341"/>
                <a:ext cx="1118486" cy="1143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5A8560C-957B-4E20-975E-6ACB4D7603D4}"/>
                  </a:ext>
                </a:extLst>
              </p:cNvPr>
              <p:cNvSpPr txBox="1"/>
              <p:nvPr/>
            </p:nvSpPr>
            <p:spPr>
              <a:xfrm>
                <a:off x="1017382" y="4440791"/>
                <a:ext cx="1054957" cy="5060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BE" sz="1200" b="1" dirty="0"/>
                  <a:t>25920</a:t>
                </a:r>
                <a:endParaRPr lang="en-US" sz="1200" b="1"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9795511-91C2-4628-B176-65F2AA921FDB}"/>
                </a:ext>
              </a:extLst>
            </p:cNvPr>
            <p:cNvGrpSpPr/>
            <p:nvPr/>
          </p:nvGrpSpPr>
          <p:grpSpPr>
            <a:xfrm>
              <a:off x="8235090" y="4884571"/>
              <a:ext cx="1118486" cy="1143000"/>
              <a:chOff x="6721944" y="3588941"/>
              <a:chExt cx="1118486" cy="114300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F1762B33-CFBA-4AAB-AC4F-85380C51BED2}"/>
                  </a:ext>
                </a:extLst>
              </p:cNvPr>
              <p:cNvSpPr/>
              <p:nvPr/>
            </p:nvSpPr>
            <p:spPr>
              <a:xfrm>
                <a:off x="6746458" y="3627041"/>
                <a:ext cx="1064532" cy="10668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F64D0B10-7B82-42D4-B3B5-62C00DE768F3}"/>
                  </a:ext>
                </a:extLst>
              </p:cNvPr>
              <p:cNvSpPr/>
              <p:nvPr/>
            </p:nvSpPr>
            <p:spPr>
              <a:xfrm>
                <a:off x="6896590" y="3771900"/>
                <a:ext cx="764268" cy="77708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BE167A5A-AF41-4F10-811F-5A7DFF021BF0}"/>
                  </a:ext>
                </a:extLst>
              </p:cNvPr>
              <p:cNvSpPr/>
              <p:nvPr/>
            </p:nvSpPr>
            <p:spPr>
              <a:xfrm>
                <a:off x="6721944" y="3588941"/>
                <a:ext cx="1118486" cy="1143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0D848E6-C3F5-4415-9EFC-2D2793C79138}"/>
                  </a:ext>
                </a:extLst>
              </p:cNvPr>
              <p:cNvSpPr txBox="1"/>
              <p:nvPr/>
            </p:nvSpPr>
            <p:spPr>
              <a:xfrm>
                <a:off x="7014619" y="3921386"/>
                <a:ext cx="393483" cy="5060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BE" sz="1200" b="1" dirty="0"/>
                  <a:t>0</a:t>
                </a:r>
                <a:endParaRPr lang="en-US" sz="1200" b="1" dirty="0"/>
              </a:p>
            </p:txBody>
          </p:sp>
        </p:grpSp>
        <p:sp>
          <p:nvSpPr>
            <p:cNvPr id="9" name="Right Arrow 21">
              <a:extLst>
                <a:ext uri="{FF2B5EF4-FFF2-40B4-BE49-F238E27FC236}">
                  <a16:creationId xmlns:a16="http://schemas.microsoft.com/office/drawing/2014/main" id="{946EEAA9-9F8B-477B-86F8-B117B9F5718E}"/>
                </a:ext>
              </a:extLst>
            </p:cNvPr>
            <p:cNvSpPr/>
            <p:nvPr/>
          </p:nvSpPr>
          <p:spPr>
            <a:xfrm>
              <a:off x="3648075" y="5341771"/>
              <a:ext cx="4267200" cy="240169"/>
            </a:xfrm>
            <a:prstGeom prst="rightArrow">
              <a:avLst/>
            </a:prstGeom>
            <a:gradFill flip="none" rotWithShape="1"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96F2BC9-3D97-4C64-A91D-F5B8E9AB0C65}"/>
                </a:ext>
              </a:extLst>
            </p:cNvPr>
            <p:cNvSpPr txBox="1"/>
            <p:nvPr/>
          </p:nvSpPr>
          <p:spPr>
            <a:xfrm>
              <a:off x="6169989" y="4515240"/>
              <a:ext cx="2085898" cy="477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/>
                <a:t>Credit</a:t>
              </a:r>
              <a:r>
                <a:rPr lang="fr-FR" sz="1100" dirty="0"/>
                <a:t>: xkcd.com</a:t>
              </a:r>
              <a:endParaRPr lang="en-US" sz="1100" dirty="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1C263C4-660D-4ECD-B0BD-F51100F53D5C}"/>
              </a:ext>
            </a:extLst>
          </p:cNvPr>
          <p:cNvCxnSpPr/>
          <p:nvPr/>
        </p:nvCxnSpPr>
        <p:spPr>
          <a:xfrm>
            <a:off x="6096000" y="1362974"/>
            <a:ext cx="0" cy="5357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34B3FED-6ECB-41E4-A91C-A2123814CBF0}"/>
              </a:ext>
            </a:extLst>
          </p:cNvPr>
          <p:cNvCxnSpPr/>
          <p:nvPr/>
        </p:nvCxnSpPr>
        <p:spPr>
          <a:xfrm>
            <a:off x="258725" y="3804249"/>
            <a:ext cx="115853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Content Placeholder 4">
            <a:extLst>
              <a:ext uri="{FF2B5EF4-FFF2-40B4-BE49-F238E27FC236}">
                <a16:creationId xmlns:a16="http://schemas.microsoft.com/office/drawing/2014/main" id="{1C31D2DE-1949-44C1-8CC2-A43CC9D939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739" t="3794" b="10179"/>
          <a:stretch/>
        </p:blipFill>
        <p:spPr>
          <a:xfrm>
            <a:off x="104170" y="3961151"/>
            <a:ext cx="3280069" cy="2758822"/>
          </a:xfr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2A84496-C2C9-4A69-8AE4-389E35B66522}"/>
              </a:ext>
            </a:extLst>
          </p:cNvPr>
          <p:cNvSpPr/>
          <p:nvPr/>
        </p:nvSpPr>
        <p:spPr>
          <a:xfrm>
            <a:off x="3627601" y="5441694"/>
            <a:ext cx="660930" cy="123817"/>
          </a:xfrm>
          <a:custGeom>
            <a:avLst/>
            <a:gdLst>
              <a:gd name="connsiteX0" fmla="*/ 0 w 1181100"/>
              <a:gd name="connsiteY0" fmla="*/ 201585 h 296956"/>
              <a:gd name="connsiteX1" fmla="*/ 228600 w 1181100"/>
              <a:gd name="connsiteY1" fmla="*/ 1560 h 296956"/>
              <a:gd name="connsiteX2" fmla="*/ 495300 w 1181100"/>
              <a:gd name="connsiteY2" fmla="*/ 296835 h 296956"/>
              <a:gd name="connsiteX3" fmla="*/ 714375 w 1181100"/>
              <a:gd name="connsiteY3" fmla="*/ 39660 h 296956"/>
              <a:gd name="connsiteX4" fmla="*/ 904875 w 1181100"/>
              <a:gd name="connsiteY4" fmla="*/ 182535 h 296956"/>
              <a:gd name="connsiteX5" fmla="*/ 1181100 w 1181100"/>
              <a:gd name="connsiteY5" fmla="*/ 192060 h 29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1100" h="296956">
                <a:moveTo>
                  <a:pt x="0" y="201585"/>
                </a:moveTo>
                <a:cubicBezTo>
                  <a:pt x="73025" y="93635"/>
                  <a:pt x="146050" y="-14315"/>
                  <a:pt x="228600" y="1560"/>
                </a:cubicBezTo>
                <a:cubicBezTo>
                  <a:pt x="311150" y="17435"/>
                  <a:pt x="414338" y="290485"/>
                  <a:pt x="495300" y="296835"/>
                </a:cubicBezTo>
                <a:cubicBezTo>
                  <a:pt x="576262" y="303185"/>
                  <a:pt x="646113" y="58710"/>
                  <a:pt x="714375" y="39660"/>
                </a:cubicBezTo>
                <a:cubicBezTo>
                  <a:pt x="782637" y="20610"/>
                  <a:pt x="904875" y="182535"/>
                  <a:pt x="904875" y="182535"/>
                </a:cubicBezTo>
                <a:cubicBezTo>
                  <a:pt x="982662" y="207935"/>
                  <a:pt x="1081881" y="199997"/>
                  <a:pt x="1181100" y="19206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B6D38CB-EBC8-4DEC-844B-3966BF23B8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56" t="4099" r="5077" b="5370"/>
          <a:stretch/>
        </p:blipFill>
        <p:spPr>
          <a:xfrm>
            <a:off x="4370494" y="4970771"/>
            <a:ext cx="1712011" cy="114507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A75B0EF-34C1-4544-B7F8-679DE00043DB}"/>
              </a:ext>
            </a:extLst>
          </p:cNvPr>
          <p:cNvSpPr txBox="1"/>
          <p:nvPr/>
        </p:nvSpPr>
        <p:spPr>
          <a:xfrm>
            <a:off x="2595789" y="6473820"/>
            <a:ext cx="8543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solidFill>
                  <a:schemeClr val="bg1"/>
                </a:solidFill>
              </a:rPr>
              <a:t>Credit</a:t>
            </a:r>
            <a:r>
              <a:rPr lang="fr-FR" sz="1100" dirty="0">
                <a:solidFill>
                  <a:schemeClr val="bg1"/>
                </a:solidFill>
              </a:rPr>
              <a:t>: ESA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28" name="Content Placeholder 8">
            <a:extLst>
              <a:ext uri="{FF2B5EF4-FFF2-40B4-BE49-F238E27FC236}">
                <a16:creationId xmlns:a16="http://schemas.microsoft.com/office/drawing/2014/main" id="{D186D5F3-9D57-4ED5-8306-5EFFC8B3C8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125" y="4084733"/>
            <a:ext cx="3623374" cy="2511657"/>
          </a:xfrm>
          <a:prstGeom prst="rect">
            <a:avLst/>
          </a:prstGeom>
        </p:spPr>
      </p:pic>
      <p:pic>
        <p:nvPicPr>
          <p:cNvPr id="29" name="Content Placeholder 4">
            <a:extLst>
              <a:ext uri="{FF2B5EF4-FFF2-40B4-BE49-F238E27FC236}">
                <a16:creationId xmlns:a16="http://schemas.microsoft.com/office/drawing/2014/main" id="{7DCA65C1-AB2E-428C-8E8C-AC9F0708CA6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896" r="11736" b="27506"/>
          <a:stretch/>
        </p:blipFill>
        <p:spPr>
          <a:xfrm>
            <a:off x="6255595" y="1334379"/>
            <a:ext cx="4944435" cy="236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63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0EB53B5-3426-4091-920B-5B74BAB5E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/>
              <a:t>Solve </a:t>
            </a:r>
            <a:r>
              <a:rPr lang="fr-FR" dirty="0" err="1"/>
              <a:t>problems</a:t>
            </a:r>
            <a:r>
              <a:rPr lang="fr-FR" dirty="0"/>
              <a:t> &amp; imagine solutions!</a:t>
            </a:r>
            <a:endParaRPr lang="en-US" dirty="0"/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3D59B30E-0418-4374-9FBE-16862EE66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3534" y="1325563"/>
            <a:ext cx="11498160" cy="488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E169CB0-996F-4C63-AF15-17853026D7C7}"/>
              </a:ext>
            </a:extLst>
          </p:cNvPr>
          <p:cNvSpPr txBox="1"/>
          <p:nvPr/>
        </p:nvSpPr>
        <p:spPr>
          <a:xfrm>
            <a:off x="9713344" y="5157907"/>
            <a:ext cx="2325122" cy="14773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i="1" dirty="0" err="1"/>
              <a:t>Engineers</a:t>
            </a:r>
            <a:r>
              <a:rPr lang="fr-FR" i="1" dirty="0"/>
              <a:t>, mission </a:t>
            </a:r>
            <a:r>
              <a:rPr lang="fr-FR" i="1" dirty="0" err="1"/>
              <a:t>analysts</a:t>
            </a:r>
            <a:r>
              <a:rPr lang="fr-FR" i="1" dirty="0"/>
              <a:t>, </a:t>
            </a:r>
            <a:r>
              <a:rPr lang="fr-FR" i="1" dirty="0" err="1"/>
              <a:t>thermicists</a:t>
            </a:r>
            <a:r>
              <a:rPr lang="fr-FR" i="1" dirty="0"/>
              <a:t>, computer </a:t>
            </a:r>
            <a:r>
              <a:rPr lang="fr-FR" i="1" dirty="0" err="1"/>
              <a:t>scientists</a:t>
            </a:r>
            <a:r>
              <a:rPr lang="fr-FR" i="1" dirty="0"/>
              <a:t>, </a:t>
            </a:r>
            <a:r>
              <a:rPr lang="fr-FR" i="1" dirty="0" err="1"/>
              <a:t>researchers</a:t>
            </a:r>
            <a:r>
              <a:rPr lang="fr-FR" i="1" dirty="0"/>
              <a:t>, </a:t>
            </a:r>
            <a:r>
              <a:rPr lang="fr-FR" i="1" dirty="0" err="1"/>
              <a:t>draftswomen</a:t>
            </a:r>
            <a:r>
              <a:rPr lang="fr-FR" i="1" dirty="0"/>
              <a:t>, …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0583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04F9D-F4E9-49FC-A30B-D176A9024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 err="1"/>
              <a:t>Build</a:t>
            </a:r>
            <a:r>
              <a:rPr lang="fr-FR" dirty="0"/>
              <a:t>, </a:t>
            </a:r>
            <a:r>
              <a:rPr lang="fr-FR" dirty="0" err="1"/>
              <a:t>integrate</a:t>
            </a:r>
            <a:r>
              <a:rPr lang="fr-FR" dirty="0"/>
              <a:t>,… have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!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6431238-4A19-4CDA-BB5F-611C4796CB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386" y="1690688"/>
            <a:ext cx="3263503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11FC2E-674F-4A28-9F4C-31F1A33DE2C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4382" y="1955697"/>
            <a:ext cx="3493698" cy="46582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3C7F6D-433B-453B-9DFA-46CEFAA0894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967" y="1690688"/>
            <a:ext cx="2506669" cy="25941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6E2BFD-E336-4EEE-952A-5B2E427746C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889" y="4138974"/>
            <a:ext cx="5282011" cy="29428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4BF329-DDD6-4A93-B60E-AA1EBDD2DDB6}"/>
              </a:ext>
            </a:extLst>
          </p:cNvPr>
          <p:cNvSpPr txBox="1"/>
          <p:nvPr/>
        </p:nvSpPr>
        <p:spPr>
          <a:xfrm>
            <a:off x="10054296" y="767358"/>
            <a:ext cx="1923784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i="1" dirty="0" err="1"/>
              <a:t>Technicians</a:t>
            </a:r>
            <a:r>
              <a:rPr lang="fr-FR" i="1" dirty="0"/>
              <a:t>,… </a:t>
            </a:r>
            <a:r>
              <a:rPr lang="fr-FR" i="1" dirty="0" err="1"/>
              <a:t>watchmaker</a:t>
            </a:r>
            <a:r>
              <a:rPr lang="fr-FR" i="1" dirty="0"/>
              <a:t> (!), </a:t>
            </a:r>
            <a:r>
              <a:rPr lang="fr-FR" i="1" dirty="0" err="1"/>
              <a:t>dressmaker</a:t>
            </a:r>
            <a:r>
              <a:rPr lang="fr-FR" i="1" dirty="0"/>
              <a:t> (!!),…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4857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419AD-30BA-45E0-A6A7-437109AFE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/>
              <a:t>Test !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8587D5-3B31-41D4-A915-4F6B10C49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46" y="1690688"/>
            <a:ext cx="5562262" cy="41571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5E1982-4B74-4594-A420-805838C99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890" y="1690688"/>
            <a:ext cx="5562262" cy="41560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4E95B5-35FB-4B75-BD92-5C041BDAAABC}"/>
              </a:ext>
            </a:extLst>
          </p:cNvPr>
          <p:cNvSpPr txBox="1"/>
          <p:nvPr/>
        </p:nvSpPr>
        <p:spPr>
          <a:xfrm>
            <a:off x="8896351" y="767358"/>
            <a:ext cx="308173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i="1" dirty="0"/>
              <a:t>Facility </a:t>
            </a:r>
            <a:r>
              <a:rPr lang="fr-FR" i="1" dirty="0" err="1"/>
              <a:t>technicians</a:t>
            </a:r>
            <a:r>
              <a:rPr lang="fr-FR" i="1" dirty="0"/>
              <a:t> &amp; </a:t>
            </a:r>
            <a:r>
              <a:rPr lang="fr-FR" i="1" dirty="0" err="1"/>
              <a:t>engineers</a:t>
            </a:r>
            <a:r>
              <a:rPr lang="fr-FR" i="1" dirty="0"/>
              <a:t>, test </a:t>
            </a:r>
            <a:r>
              <a:rPr lang="fr-FR" i="1" dirty="0" err="1"/>
              <a:t>engineers</a:t>
            </a:r>
            <a:r>
              <a:rPr lang="fr-FR" i="1" dirty="0"/>
              <a:t>, …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21547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558A4-8C96-4FF4-A882-7ABB6BBC3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/>
              <a:t>Analyse data… and solve </a:t>
            </a:r>
            <a:r>
              <a:rPr lang="fr-FR" dirty="0" err="1"/>
              <a:t>problems</a:t>
            </a:r>
            <a:r>
              <a:rPr lang="fr-FR" dirty="0"/>
              <a:t> </a:t>
            </a:r>
            <a:r>
              <a:rPr lang="fr-FR" dirty="0" err="1"/>
              <a:t>again</a:t>
            </a:r>
            <a:r>
              <a:rPr lang="fr-FR" dirty="0"/>
              <a:t>!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40CEAB-C95C-4638-A625-0F53FB1F90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59" y="1455251"/>
            <a:ext cx="5743571" cy="38147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EAAB47-CF53-47F9-93E9-AFC402DAE8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455251"/>
            <a:ext cx="5743574" cy="381476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7BC55DD-3B6A-4156-8767-20105BAAD673}"/>
              </a:ext>
            </a:extLst>
          </p:cNvPr>
          <p:cNvSpPr/>
          <p:nvPr/>
        </p:nvSpPr>
        <p:spPr>
          <a:xfrm>
            <a:off x="1847850" y="2492862"/>
            <a:ext cx="2809875" cy="19907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B58B109-9B4D-41BD-8707-A5DADE7741FA}"/>
              </a:ext>
            </a:extLst>
          </p:cNvPr>
          <p:cNvSpPr/>
          <p:nvPr/>
        </p:nvSpPr>
        <p:spPr>
          <a:xfrm>
            <a:off x="7375322" y="1800225"/>
            <a:ext cx="1149553" cy="11117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A1D1B61-57E4-4596-B298-BD8FF19185A1}"/>
              </a:ext>
            </a:extLst>
          </p:cNvPr>
          <p:cNvSpPr/>
          <p:nvPr/>
        </p:nvSpPr>
        <p:spPr>
          <a:xfrm rot="2501584">
            <a:off x="5755364" y="3479898"/>
            <a:ext cx="2484483" cy="12522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A05116-A654-452A-94CC-4ABC929EC384}"/>
              </a:ext>
            </a:extLst>
          </p:cNvPr>
          <p:cNvSpPr txBox="1"/>
          <p:nvPr/>
        </p:nvSpPr>
        <p:spPr>
          <a:xfrm>
            <a:off x="9915790" y="5537765"/>
            <a:ext cx="1923784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i="1" dirty="0" err="1"/>
              <a:t>Responsibles</a:t>
            </a:r>
            <a:r>
              <a:rPr lang="fr-FR" i="1" dirty="0"/>
              <a:t> for </a:t>
            </a:r>
            <a:r>
              <a:rPr lang="fr-FR" i="1" dirty="0" err="1"/>
              <a:t>product</a:t>
            </a:r>
            <a:r>
              <a:rPr lang="fr-FR" i="1" dirty="0"/>
              <a:t> &amp; </a:t>
            </a:r>
            <a:r>
              <a:rPr lang="fr-FR" i="1" dirty="0" err="1"/>
              <a:t>quality</a:t>
            </a:r>
            <a:r>
              <a:rPr lang="fr-FR" i="1" dirty="0"/>
              <a:t> assurance,…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7822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E9A0D-1DF3-4007-8296-671FEEFAE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/>
              <a:t>Have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launched</a:t>
            </a:r>
            <a:r>
              <a:rPr lang="fr-FR" dirty="0"/>
              <a:t>!</a:t>
            </a:r>
            <a:endParaRPr lang="en-US" dirty="0"/>
          </a:p>
        </p:txBody>
      </p:sp>
      <p:pic>
        <p:nvPicPr>
          <p:cNvPr id="5" name="2EB22AFB-FC29-430E-92D4-E7C4C10E1CDF.medium">
            <a:hlinkClick r:id="" action="ppaction://media"/>
            <a:extLst>
              <a:ext uri="{FF2B5EF4-FFF2-40B4-BE49-F238E27FC236}">
                <a16:creationId xmlns:a16="http://schemas.microsoft.com/office/drawing/2014/main" id="{10556F5B-0237-405A-A409-8326D145B70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5400000">
            <a:off x="1276959" y="204308"/>
            <a:ext cx="3080486" cy="54764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19F7F86-3496-4C20-AFA3-E70CF13DEB30}"/>
              </a:ext>
            </a:extLst>
          </p:cNvPr>
          <p:cNvSpPr txBox="1"/>
          <p:nvPr/>
        </p:nvSpPr>
        <p:spPr>
          <a:xfrm>
            <a:off x="9752907" y="5611432"/>
            <a:ext cx="1923784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i="1" dirty="0" err="1"/>
              <a:t>Space</a:t>
            </a:r>
            <a:r>
              <a:rPr lang="fr-FR" i="1" dirty="0"/>
              <a:t> </a:t>
            </a:r>
            <a:r>
              <a:rPr lang="fr-FR" i="1" dirty="0" err="1"/>
              <a:t>lawyers</a:t>
            </a:r>
            <a:r>
              <a:rPr lang="fr-FR" i="1" dirty="0"/>
              <a:t>, </a:t>
            </a:r>
            <a:r>
              <a:rPr lang="fr-FR" i="1" dirty="0" err="1"/>
              <a:t>officials</a:t>
            </a:r>
            <a:r>
              <a:rPr lang="fr-FR" i="1" dirty="0"/>
              <a:t>,…</a:t>
            </a:r>
            <a:endParaRPr lang="en-US" i="1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DAC36D-3DD5-41BD-9E0E-06CEDB665465}"/>
              </a:ext>
            </a:extLst>
          </p:cNvPr>
          <p:cNvGrpSpPr/>
          <p:nvPr/>
        </p:nvGrpSpPr>
        <p:grpSpPr>
          <a:xfrm>
            <a:off x="1633865" y="3292469"/>
            <a:ext cx="6269665" cy="3449819"/>
            <a:chOff x="1633865" y="3292469"/>
            <a:chExt cx="6269665" cy="344981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2AEDA8E-1185-4654-AB54-C9793CF02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7202" y="3292469"/>
              <a:ext cx="5086328" cy="3390037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9D35A65-E4A6-438C-ADF1-685A0A5A66A3}"/>
                </a:ext>
              </a:extLst>
            </p:cNvPr>
            <p:cNvSpPr txBox="1"/>
            <p:nvPr/>
          </p:nvSpPr>
          <p:spPr>
            <a:xfrm>
              <a:off x="1633865" y="6372956"/>
              <a:ext cx="11833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5/12/2019</a:t>
              </a:r>
              <a:endParaRPr lang="en-US" dirty="0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585CCEBA-DB7F-48BB-BDF8-21210BA939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402274"/>
            <a:ext cx="5715000" cy="3162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35FFD2-3D0D-423C-BA9B-9A7589F8ACB9}"/>
              </a:ext>
            </a:extLst>
          </p:cNvPr>
          <p:cNvSpPr txBox="1"/>
          <p:nvPr/>
        </p:nvSpPr>
        <p:spPr>
          <a:xfrm rot="20871745">
            <a:off x="8198720" y="4820321"/>
            <a:ext cx="3182781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… and </a:t>
            </a:r>
            <a:r>
              <a:rPr lang="fr-FR" sz="2400" b="1" dirty="0" err="1">
                <a:solidFill>
                  <a:srgbClr val="FF0000"/>
                </a:solidFill>
              </a:rPr>
              <a:t>don’t</a:t>
            </a:r>
            <a:r>
              <a:rPr lang="fr-FR" sz="2400" b="1" dirty="0">
                <a:solidFill>
                  <a:srgbClr val="FF0000"/>
                </a:solidFill>
              </a:rPr>
              <a:t> </a:t>
            </a:r>
            <a:r>
              <a:rPr lang="fr-FR" sz="2400" b="1" dirty="0" err="1">
                <a:solidFill>
                  <a:srgbClr val="FF0000"/>
                </a:solidFill>
              </a:rPr>
              <a:t>be</a:t>
            </a:r>
            <a:r>
              <a:rPr lang="fr-FR" sz="2400" b="1" dirty="0">
                <a:solidFill>
                  <a:srgbClr val="FF0000"/>
                </a:solidFill>
              </a:rPr>
              <a:t> </a:t>
            </a:r>
            <a:r>
              <a:rPr lang="fr-FR" sz="2400" b="1" dirty="0" err="1">
                <a:solidFill>
                  <a:srgbClr val="FF0000"/>
                </a:solidFill>
              </a:rPr>
              <a:t>illegal</a:t>
            </a:r>
            <a:r>
              <a:rPr lang="fr-FR" sz="2400" b="1" dirty="0">
                <a:solidFill>
                  <a:srgbClr val="FF0000"/>
                </a:solidFill>
              </a:rPr>
              <a:t>!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22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 mute="1">
                <p:cTn id="2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8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EFC7E-CFC0-43EB-AD40-35ED38E98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12D054-7FA6-41EC-A0B9-875CF0427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610100" cy="863600"/>
          </a:xfrm>
          <a:solidFill>
            <a:schemeClr val="bg1">
              <a:alpha val="70000"/>
            </a:schemeClr>
          </a:solidFill>
        </p:spPr>
        <p:txBody>
          <a:bodyPr>
            <a:normAutofit fontScale="90000"/>
          </a:bodyPr>
          <a:lstStyle/>
          <a:p>
            <a:r>
              <a:rPr lang="fr-FR" dirty="0">
                <a:sym typeface="Wingdings" panose="05000000000000000000" pitchFamily="2" charset="2"/>
              </a:rPr>
              <a:t> </a:t>
            </a:r>
            <a:r>
              <a:rPr lang="fr-FR" dirty="0" err="1"/>
              <a:t>Enjoy</a:t>
            </a:r>
            <a:r>
              <a:rPr lang="fr-FR" dirty="0"/>
              <a:t> the </a:t>
            </a:r>
            <a:r>
              <a:rPr lang="fr-FR" dirty="0" err="1"/>
              <a:t>view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ACD096-6FDC-4D94-AED9-95EB8F0FE8DD}"/>
              </a:ext>
            </a:extLst>
          </p:cNvPr>
          <p:cNvSpPr txBox="1"/>
          <p:nvPr/>
        </p:nvSpPr>
        <p:spPr>
          <a:xfrm>
            <a:off x="9762587" y="2135363"/>
            <a:ext cx="2126713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i="1" dirty="0" err="1"/>
              <a:t>Astronauts</a:t>
            </a:r>
            <a:r>
              <a:rPr lang="fr-FR" i="1" dirty="0"/>
              <a:t>!, </a:t>
            </a:r>
            <a:r>
              <a:rPr lang="fr-FR" i="1" dirty="0" err="1"/>
              <a:t>operation</a:t>
            </a:r>
            <a:r>
              <a:rPr lang="fr-FR" i="1" dirty="0"/>
              <a:t> support, </a:t>
            </a:r>
            <a:r>
              <a:rPr lang="fr-FR" i="1" dirty="0" err="1"/>
              <a:t>journalists</a:t>
            </a:r>
            <a:r>
              <a:rPr lang="fr-FR" i="1" dirty="0"/>
              <a:t>, …</a:t>
            </a:r>
            <a:endParaRPr lang="en-US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3E7823-B5CA-46C1-BE5D-57791BA761E5}"/>
              </a:ext>
            </a:extLst>
          </p:cNvPr>
          <p:cNvSpPr txBox="1"/>
          <p:nvPr/>
        </p:nvSpPr>
        <p:spPr>
          <a:xfrm>
            <a:off x="10287000" y="6488668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19/2/2020</a:t>
            </a:r>
          </a:p>
        </p:txBody>
      </p:sp>
    </p:spTree>
    <p:extLst>
      <p:ext uri="{BB962C8B-B14F-4D97-AF65-F5344CB8AC3E}">
        <p14:creationId xmlns:p14="http://schemas.microsoft.com/office/powerpoint/2010/main" val="5069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Metadata/LabelInfo.xml><?xml version="1.0" encoding="utf-8"?>
<clbl:labelList xmlns:clbl="http://schemas.microsoft.com/office/2020/mipLabelMetadata">
  <clbl:label id="{1677f82a-0032-424b-99e5-5fe06fa53796}" enabled="0" method="" siteId="{1677f82a-0032-424b-99e5-5fe06fa5379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346</Words>
  <Application>Microsoft Office PowerPoint</Application>
  <PresentationFormat>Szélesvásznú</PresentationFormat>
  <Paragraphs>57</Paragraphs>
  <Slides>16</Slides>
  <Notes>0</Notes>
  <HiddenSlides>0</HiddenSlides>
  <MMClips>1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16</vt:i4>
      </vt:variant>
    </vt:vector>
  </HeadingPairs>
  <TitlesOfParts>
    <vt:vector size="18" baseType="lpstr">
      <vt:lpstr>Office Theme</vt:lpstr>
      <vt:lpstr>Office Theme</vt:lpstr>
      <vt:lpstr>What does an AEROSPACE ENGINEER do?</vt:lpstr>
      <vt:lpstr> Take up challenges!</vt:lpstr>
      <vt:lpstr> Solve problems &amp; imagine solutions!</vt:lpstr>
      <vt:lpstr> Solve problems &amp; imagine solutions!</vt:lpstr>
      <vt:lpstr> Build, integrate,… have it work!</vt:lpstr>
      <vt:lpstr> Test !</vt:lpstr>
      <vt:lpstr> Analyse data… and solve problems again!</vt:lpstr>
      <vt:lpstr> Have it launched!</vt:lpstr>
      <vt:lpstr> Enjoy the view </vt:lpstr>
      <vt:lpstr> Operate</vt:lpstr>
      <vt:lpstr> … and solve problems again again…</vt:lpstr>
      <vt:lpstr> … and solve problems again again…</vt:lpstr>
      <vt:lpstr> Learn and try again!</vt:lpstr>
      <vt:lpstr> Teamwork!  A wide range of space careers for all profiles!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Amandine Denis</dc:creator>
  <cp:lastModifiedBy>Amandine Denis</cp:lastModifiedBy>
  <cp:revision>2</cp:revision>
  <dcterms:created xsi:type="dcterms:W3CDTF">2025-04-03T08:00:18Z</dcterms:created>
  <dcterms:modified xsi:type="dcterms:W3CDTF">2025-04-03T10:09:56Z</dcterms:modified>
</cp:coreProperties>
</file>