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20"/>
  </p:notesMasterIdLst>
  <p:sldIdLst>
    <p:sldId id="256" r:id="rId5"/>
    <p:sldId id="260" r:id="rId6"/>
    <p:sldId id="637" r:id="rId7"/>
    <p:sldId id="647" r:id="rId8"/>
    <p:sldId id="648" r:id="rId9"/>
    <p:sldId id="649" r:id="rId10"/>
    <p:sldId id="650" r:id="rId11"/>
    <p:sldId id="651" r:id="rId12"/>
    <p:sldId id="652" r:id="rId13"/>
    <p:sldId id="653" r:id="rId14"/>
    <p:sldId id="656" r:id="rId15"/>
    <p:sldId id="657" r:id="rId16"/>
    <p:sldId id="655" r:id="rId17"/>
    <p:sldId id="265" r:id="rId18"/>
    <p:sldId id="654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CB56324-C24A-0A05-9281-8255A4369F4D}" v="1275" dt="2025-04-21T12:02:57.60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7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milkowski, James" userId="S::jpjamilk@bnl.gov::005235fe-f15f-4cae-8884-cbbf15793e78" providerId="AD" clId="Web-{C4BCFC0B-4893-6091-A581-57C4AD1D65EA}"/>
    <pc:docChg chg="modSld">
      <pc:chgData name="Jamilkowski, James" userId="S::jpjamilk@bnl.gov::005235fe-f15f-4cae-8884-cbbf15793e78" providerId="AD" clId="Web-{C4BCFC0B-4893-6091-A581-57C4AD1D65EA}" dt="2025-03-17T11:29:58.877" v="4" actId="20577"/>
      <pc:docMkLst>
        <pc:docMk/>
      </pc:docMkLst>
      <pc:sldChg chg="modSp">
        <pc:chgData name="Jamilkowski, James" userId="S::jpjamilk@bnl.gov::005235fe-f15f-4cae-8884-cbbf15793e78" providerId="AD" clId="Web-{C4BCFC0B-4893-6091-A581-57C4AD1D65EA}" dt="2025-03-17T11:29:58.877" v="4" actId="20577"/>
        <pc:sldMkLst>
          <pc:docMk/>
          <pc:sldMk cId="3786566436" sldId="655"/>
        </pc:sldMkLst>
        <pc:spChg chg="mod">
          <ac:chgData name="Jamilkowski, James" userId="S::jpjamilk@bnl.gov::005235fe-f15f-4cae-8884-cbbf15793e78" providerId="AD" clId="Web-{C4BCFC0B-4893-6091-A581-57C4AD1D65EA}" dt="2025-03-17T11:29:58.877" v="4" actId="20577"/>
          <ac:spMkLst>
            <pc:docMk/>
            <pc:sldMk cId="3786566436" sldId="655"/>
            <ac:spMk id="4" creationId="{C40F2CEE-1456-E163-0DFC-21C53A486D68}"/>
          </ac:spMkLst>
        </pc:spChg>
      </pc:sldChg>
    </pc:docChg>
  </pc:docChgLst>
  <pc:docChgLst>
    <pc:chgData name="Jamilkowski, James" userId="S::jpjamilk@bnl.gov::005235fe-f15f-4cae-8884-cbbf15793e78" providerId="AD" clId="Web-{2CB56324-C24A-0A05-9281-8255A4369F4D}"/>
    <pc:docChg chg="addSld modSld">
      <pc:chgData name="Jamilkowski, James" userId="S::jpjamilk@bnl.gov::005235fe-f15f-4cae-8884-cbbf15793e78" providerId="AD" clId="Web-{2CB56324-C24A-0A05-9281-8255A4369F4D}" dt="2025-04-21T12:02:57.604" v="1243" actId="20577"/>
      <pc:docMkLst>
        <pc:docMk/>
      </pc:docMkLst>
      <pc:sldChg chg="modSp">
        <pc:chgData name="Jamilkowski, James" userId="S::jpjamilk@bnl.gov::005235fe-f15f-4cae-8884-cbbf15793e78" providerId="AD" clId="Web-{2CB56324-C24A-0A05-9281-8255A4369F4D}" dt="2025-04-21T10:36:36.302" v="3" actId="20577"/>
        <pc:sldMkLst>
          <pc:docMk/>
          <pc:sldMk cId="2246755923" sldId="256"/>
        </pc:sldMkLst>
        <pc:spChg chg="mod">
          <ac:chgData name="Jamilkowski, James" userId="S::jpjamilk@bnl.gov::005235fe-f15f-4cae-8884-cbbf15793e78" providerId="AD" clId="Web-{2CB56324-C24A-0A05-9281-8255A4369F4D}" dt="2025-04-21T10:36:36.302" v="3" actId="20577"/>
          <ac:spMkLst>
            <pc:docMk/>
            <pc:sldMk cId="2246755923" sldId="256"/>
            <ac:spMk id="18" creationId="{86BF940C-484A-47DD-A144-785578E150B7}"/>
          </ac:spMkLst>
        </pc:spChg>
      </pc:sldChg>
      <pc:sldChg chg="delSp modSp">
        <pc:chgData name="Jamilkowski, James" userId="S::jpjamilk@bnl.gov::005235fe-f15f-4cae-8884-cbbf15793e78" providerId="AD" clId="Web-{2CB56324-C24A-0A05-9281-8255A4369F4D}" dt="2025-04-21T12:00:36.918" v="1224" actId="20577"/>
        <pc:sldMkLst>
          <pc:docMk/>
          <pc:sldMk cId="1713646810" sldId="260"/>
        </pc:sldMkLst>
        <pc:spChg chg="mod">
          <ac:chgData name="Jamilkowski, James" userId="S::jpjamilk@bnl.gov::005235fe-f15f-4cae-8884-cbbf15793e78" providerId="AD" clId="Web-{2CB56324-C24A-0A05-9281-8255A4369F4D}" dt="2025-04-21T12:00:36.918" v="1224" actId="20577"/>
          <ac:spMkLst>
            <pc:docMk/>
            <pc:sldMk cId="1713646810" sldId="260"/>
            <ac:spMk id="6" creationId="{9744A9F9-944D-5880-3F0F-9FAC5E0F391F}"/>
          </ac:spMkLst>
        </pc:spChg>
        <pc:picChg chg="del">
          <ac:chgData name="Jamilkowski, James" userId="S::jpjamilk@bnl.gov::005235fe-f15f-4cae-8884-cbbf15793e78" providerId="AD" clId="Web-{2CB56324-C24A-0A05-9281-8255A4369F4D}" dt="2025-04-21T11:50:21.831" v="1018"/>
          <ac:picMkLst>
            <pc:docMk/>
            <pc:sldMk cId="1713646810" sldId="260"/>
            <ac:picMk id="3" creationId="{037852EA-F8D5-8F81-7CED-F74C9911A3E7}"/>
          </ac:picMkLst>
        </pc:picChg>
      </pc:sldChg>
      <pc:sldChg chg="addSp modSp">
        <pc:chgData name="Jamilkowski, James" userId="S::jpjamilk@bnl.gov::005235fe-f15f-4cae-8884-cbbf15793e78" providerId="AD" clId="Web-{2CB56324-C24A-0A05-9281-8255A4369F4D}" dt="2025-04-21T11:59:42.263" v="1209" actId="20577"/>
        <pc:sldMkLst>
          <pc:docMk/>
          <pc:sldMk cId="3663409201" sldId="637"/>
        </pc:sldMkLst>
        <pc:spChg chg="mod">
          <ac:chgData name="Jamilkowski, James" userId="S::jpjamilk@bnl.gov::005235fe-f15f-4cae-8884-cbbf15793e78" providerId="AD" clId="Web-{2CB56324-C24A-0A05-9281-8255A4369F4D}" dt="2025-04-21T11:59:42.263" v="1209" actId="20577"/>
          <ac:spMkLst>
            <pc:docMk/>
            <pc:sldMk cId="3663409201" sldId="637"/>
            <ac:spMk id="4" creationId="{CF1D69D7-4BA6-48BE-84F0-0B146C13DA5D}"/>
          </ac:spMkLst>
        </pc:spChg>
        <pc:spChg chg="add mod">
          <ac:chgData name="Jamilkowski, James" userId="S::jpjamilk@bnl.gov::005235fe-f15f-4cae-8884-cbbf15793e78" providerId="AD" clId="Web-{2CB56324-C24A-0A05-9281-8255A4369F4D}" dt="2025-04-21T11:52:24.502" v="1030"/>
          <ac:spMkLst>
            <pc:docMk/>
            <pc:sldMk cId="3663409201" sldId="637"/>
            <ac:spMk id="6" creationId="{CC19491A-5993-FD95-73B3-97765B472824}"/>
          </ac:spMkLst>
        </pc:spChg>
        <pc:spChg chg="add mod">
          <ac:chgData name="Jamilkowski, James" userId="S::jpjamilk@bnl.gov::005235fe-f15f-4cae-8884-cbbf15793e78" providerId="AD" clId="Web-{2CB56324-C24A-0A05-9281-8255A4369F4D}" dt="2025-04-21T11:53:25.470" v="1044"/>
          <ac:spMkLst>
            <pc:docMk/>
            <pc:sldMk cId="3663409201" sldId="637"/>
            <ac:spMk id="7" creationId="{2CBE8097-64B0-2CD9-D31C-560FD54AE02E}"/>
          </ac:spMkLst>
        </pc:spChg>
        <pc:picChg chg="add mod">
          <ac:chgData name="Jamilkowski, James" userId="S::jpjamilk@bnl.gov::005235fe-f15f-4cae-8884-cbbf15793e78" providerId="AD" clId="Web-{2CB56324-C24A-0A05-9281-8255A4369F4D}" dt="2025-04-21T11:52:51.752" v="1037" actId="1076"/>
          <ac:picMkLst>
            <pc:docMk/>
            <pc:sldMk cId="3663409201" sldId="637"/>
            <ac:picMk id="5" creationId="{B7274C59-B2C0-7CA5-E6C6-0F6291D2192C}"/>
          </ac:picMkLst>
        </pc:picChg>
      </pc:sldChg>
      <pc:sldChg chg="modSp">
        <pc:chgData name="Jamilkowski, James" userId="S::jpjamilk@bnl.gov::005235fe-f15f-4cae-8884-cbbf15793e78" providerId="AD" clId="Web-{2CB56324-C24A-0A05-9281-8255A4369F4D}" dt="2025-04-21T11:43:38.304" v="918" actId="20577"/>
        <pc:sldMkLst>
          <pc:docMk/>
          <pc:sldMk cId="3770100398" sldId="647"/>
        </pc:sldMkLst>
        <pc:spChg chg="mod">
          <ac:chgData name="Jamilkowski, James" userId="S::jpjamilk@bnl.gov::005235fe-f15f-4cae-8884-cbbf15793e78" providerId="AD" clId="Web-{2CB56324-C24A-0A05-9281-8255A4369F4D}" dt="2025-04-21T11:43:38.304" v="918" actId="20577"/>
          <ac:spMkLst>
            <pc:docMk/>
            <pc:sldMk cId="3770100398" sldId="647"/>
            <ac:spMk id="4" creationId="{FBBF1A0D-DFE0-C298-F60D-FACB81A0EFD4}"/>
          </ac:spMkLst>
        </pc:spChg>
      </pc:sldChg>
      <pc:sldChg chg="modSp">
        <pc:chgData name="Jamilkowski, James" userId="S::jpjamilk@bnl.gov::005235fe-f15f-4cae-8884-cbbf15793e78" providerId="AD" clId="Web-{2CB56324-C24A-0A05-9281-8255A4369F4D}" dt="2025-04-21T11:56:35.390" v="1112" actId="20577"/>
        <pc:sldMkLst>
          <pc:docMk/>
          <pc:sldMk cId="2945239139" sldId="648"/>
        </pc:sldMkLst>
        <pc:spChg chg="mod">
          <ac:chgData name="Jamilkowski, James" userId="S::jpjamilk@bnl.gov::005235fe-f15f-4cae-8884-cbbf15793e78" providerId="AD" clId="Web-{2CB56324-C24A-0A05-9281-8255A4369F4D}" dt="2025-04-21T11:56:35.390" v="1112" actId="20577"/>
          <ac:spMkLst>
            <pc:docMk/>
            <pc:sldMk cId="2945239139" sldId="648"/>
            <ac:spMk id="4" creationId="{C0C9F571-6336-3867-2449-F25F4906C9A9}"/>
          </ac:spMkLst>
        </pc:spChg>
      </pc:sldChg>
      <pc:sldChg chg="modSp">
        <pc:chgData name="Jamilkowski, James" userId="S::jpjamilk@bnl.gov::005235fe-f15f-4cae-8884-cbbf15793e78" providerId="AD" clId="Web-{2CB56324-C24A-0A05-9281-8255A4369F4D}" dt="2025-04-21T12:02:57.604" v="1243" actId="20577"/>
        <pc:sldMkLst>
          <pc:docMk/>
          <pc:sldMk cId="782363564" sldId="649"/>
        </pc:sldMkLst>
        <pc:spChg chg="mod">
          <ac:chgData name="Jamilkowski, James" userId="S::jpjamilk@bnl.gov::005235fe-f15f-4cae-8884-cbbf15793e78" providerId="AD" clId="Web-{2CB56324-C24A-0A05-9281-8255A4369F4D}" dt="2025-04-21T12:02:57.604" v="1243" actId="20577"/>
          <ac:spMkLst>
            <pc:docMk/>
            <pc:sldMk cId="782363564" sldId="649"/>
            <ac:spMk id="4" creationId="{FFAA9D20-E778-25E2-C72C-58106D6123D5}"/>
          </ac:spMkLst>
        </pc:spChg>
      </pc:sldChg>
      <pc:sldChg chg="modSp">
        <pc:chgData name="Jamilkowski, James" userId="S::jpjamilk@bnl.gov::005235fe-f15f-4cae-8884-cbbf15793e78" providerId="AD" clId="Web-{2CB56324-C24A-0A05-9281-8255A4369F4D}" dt="2025-04-21T11:58:41.092" v="1207" actId="20577"/>
        <pc:sldMkLst>
          <pc:docMk/>
          <pc:sldMk cId="836276345" sldId="651"/>
        </pc:sldMkLst>
        <pc:spChg chg="mod">
          <ac:chgData name="Jamilkowski, James" userId="S::jpjamilk@bnl.gov::005235fe-f15f-4cae-8884-cbbf15793e78" providerId="AD" clId="Web-{2CB56324-C24A-0A05-9281-8255A4369F4D}" dt="2025-04-21T11:58:41.092" v="1207" actId="20577"/>
          <ac:spMkLst>
            <pc:docMk/>
            <pc:sldMk cId="836276345" sldId="651"/>
            <ac:spMk id="4" creationId="{5999AC87-91D1-C16A-7CB1-07CD9343978F}"/>
          </ac:spMkLst>
        </pc:spChg>
      </pc:sldChg>
      <pc:sldChg chg="modSp">
        <pc:chgData name="Jamilkowski, James" userId="S::jpjamilk@bnl.gov::005235fe-f15f-4cae-8884-cbbf15793e78" providerId="AD" clId="Web-{2CB56324-C24A-0A05-9281-8255A4369F4D}" dt="2025-04-21T11:28:47.455" v="491" actId="20577"/>
        <pc:sldMkLst>
          <pc:docMk/>
          <pc:sldMk cId="294855165" sldId="653"/>
        </pc:sldMkLst>
        <pc:spChg chg="mod">
          <ac:chgData name="Jamilkowski, James" userId="S::jpjamilk@bnl.gov::005235fe-f15f-4cae-8884-cbbf15793e78" providerId="AD" clId="Web-{2CB56324-C24A-0A05-9281-8255A4369F4D}" dt="2025-04-21T11:28:47.455" v="491" actId="20577"/>
          <ac:spMkLst>
            <pc:docMk/>
            <pc:sldMk cId="294855165" sldId="653"/>
            <ac:spMk id="3" creationId="{6D5344EB-46E9-8953-6557-96DA99EAEAE3}"/>
          </ac:spMkLst>
        </pc:spChg>
        <pc:spChg chg="mod">
          <ac:chgData name="Jamilkowski, James" userId="S::jpjamilk@bnl.gov::005235fe-f15f-4cae-8884-cbbf15793e78" providerId="AD" clId="Web-{2CB56324-C24A-0A05-9281-8255A4369F4D}" dt="2025-04-21T10:50:32.104" v="484" actId="20577"/>
          <ac:spMkLst>
            <pc:docMk/>
            <pc:sldMk cId="294855165" sldId="653"/>
            <ac:spMk id="4" creationId="{15FADADB-8D89-5F8A-09FC-CCD868E76172}"/>
          </ac:spMkLst>
        </pc:spChg>
      </pc:sldChg>
      <pc:sldChg chg="modSp">
        <pc:chgData name="Jamilkowski, James" userId="S::jpjamilk@bnl.gov::005235fe-f15f-4cae-8884-cbbf15793e78" providerId="AD" clId="Web-{2CB56324-C24A-0A05-9281-8255A4369F4D}" dt="2025-04-21T10:47:38.245" v="404" actId="20577"/>
        <pc:sldMkLst>
          <pc:docMk/>
          <pc:sldMk cId="3786566436" sldId="655"/>
        </pc:sldMkLst>
        <pc:spChg chg="mod">
          <ac:chgData name="Jamilkowski, James" userId="S::jpjamilk@bnl.gov::005235fe-f15f-4cae-8884-cbbf15793e78" providerId="AD" clId="Web-{2CB56324-C24A-0A05-9281-8255A4369F4D}" dt="2025-04-21T10:47:38.245" v="404" actId="20577"/>
          <ac:spMkLst>
            <pc:docMk/>
            <pc:sldMk cId="3786566436" sldId="655"/>
            <ac:spMk id="4" creationId="{C40F2CEE-1456-E163-0DFC-21C53A486D68}"/>
          </ac:spMkLst>
        </pc:spChg>
      </pc:sldChg>
      <pc:sldChg chg="addSp delSp modSp add replId">
        <pc:chgData name="Jamilkowski, James" userId="S::jpjamilk@bnl.gov::005235fe-f15f-4cae-8884-cbbf15793e78" providerId="AD" clId="Web-{2CB56324-C24A-0A05-9281-8255A4369F4D}" dt="2025-04-21T11:46:19.287" v="922" actId="20577"/>
        <pc:sldMkLst>
          <pc:docMk/>
          <pc:sldMk cId="3547072771" sldId="656"/>
        </pc:sldMkLst>
        <pc:spChg chg="mod">
          <ac:chgData name="Jamilkowski, James" userId="S::jpjamilk@bnl.gov::005235fe-f15f-4cae-8884-cbbf15793e78" providerId="AD" clId="Web-{2CB56324-C24A-0A05-9281-8255A4369F4D}" dt="2025-04-21T11:29:05.548" v="494" actId="20577"/>
          <ac:spMkLst>
            <pc:docMk/>
            <pc:sldMk cId="3547072771" sldId="656"/>
            <ac:spMk id="3" creationId="{893DF6DE-1BA1-4567-943C-C1C9257EE4C6}"/>
          </ac:spMkLst>
        </pc:spChg>
        <pc:spChg chg="mod">
          <ac:chgData name="Jamilkowski, James" userId="S::jpjamilk@bnl.gov::005235fe-f15f-4cae-8884-cbbf15793e78" providerId="AD" clId="Web-{2CB56324-C24A-0A05-9281-8255A4369F4D}" dt="2025-04-21T11:46:19.287" v="922" actId="20577"/>
          <ac:spMkLst>
            <pc:docMk/>
            <pc:sldMk cId="3547072771" sldId="656"/>
            <ac:spMk id="4" creationId="{686A1E67-3285-15CF-A66A-5787B90A06EA}"/>
          </ac:spMkLst>
        </pc:spChg>
        <pc:spChg chg="add mod">
          <ac:chgData name="Jamilkowski, James" userId="S::jpjamilk@bnl.gov::005235fe-f15f-4cae-8884-cbbf15793e78" providerId="AD" clId="Web-{2CB56324-C24A-0A05-9281-8255A4369F4D}" dt="2025-04-21T11:34:33.560" v="574" actId="1076"/>
          <ac:spMkLst>
            <pc:docMk/>
            <pc:sldMk cId="3547072771" sldId="656"/>
            <ac:spMk id="7" creationId="{5E4C2A89-3BA7-56C0-5116-360FFC7F9627}"/>
          </ac:spMkLst>
        </pc:spChg>
        <pc:spChg chg="del">
          <ac:chgData name="Jamilkowski, James" userId="S::jpjamilk@bnl.gov::005235fe-f15f-4cae-8884-cbbf15793e78" providerId="AD" clId="Web-{2CB56324-C24A-0A05-9281-8255A4369F4D}" dt="2025-04-21T10:48:14.667" v="413"/>
          <ac:spMkLst>
            <pc:docMk/>
            <pc:sldMk cId="3547072771" sldId="656"/>
            <ac:spMk id="7" creationId="{6C591626-CD9C-CA06-147D-2E6DBF4E47A5}"/>
          </ac:spMkLst>
        </pc:spChg>
        <pc:spChg chg="del">
          <ac:chgData name="Jamilkowski, James" userId="S::jpjamilk@bnl.gov::005235fe-f15f-4cae-8884-cbbf15793e78" providerId="AD" clId="Web-{2CB56324-C24A-0A05-9281-8255A4369F4D}" dt="2025-04-21T10:48:14.667" v="412"/>
          <ac:spMkLst>
            <pc:docMk/>
            <pc:sldMk cId="3547072771" sldId="656"/>
            <ac:spMk id="8" creationId="{2D294E17-A913-D63A-3D59-824C9639896C}"/>
          </ac:spMkLst>
        </pc:spChg>
        <pc:spChg chg="del">
          <ac:chgData name="Jamilkowski, James" userId="S::jpjamilk@bnl.gov::005235fe-f15f-4cae-8884-cbbf15793e78" providerId="AD" clId="Web-{2CB56324-C24A-0A05-9281-8255A4369F4D}" dt="2025-04-21T10:48:14.667" v="411"/>
          <ac:spMkLst>
            <pc:docMk/>
            <pc:sldMk cId="3547072771" sldId="656"/>
            <ac:spMk id="9" creationId="{B0EFF50C-8DEE-2343-2D70-1DC05EA8BEA0}"/>
          </ac:spMkLst>
        </pc:spChg>
        <pc:spChg chg="del">
          <ac:chgData name="Jamilkowski, James" userId="S::jpjamilk@bnl.gov::005235fe-f15f-4cae-8884-cbbf15793e78" providerId="AD" clId="Web-{2CB56324-C24A-0A05-9281-8255A4369F4D}" dt="2025-04-21T10:48:14.667" v="410"/>
          <ac:spMkLst>
            <pc:docMk/>
            <pc:sldMk cId="3547072771" sldId="656"/>
            <ac:spMk id="10" creationId="{34384E86-5725-B509-2C7E-92CA6F2BE4A9}"/>
          </ac:spMkLst>
        </pc:spChg>
        <pc:spChg chg="del">
          <ac:chgData name="Jamilkowski, James" userId="S::jpjamilk@bnl.gov::005235fe-f15f-4cae-8884-cbbf15793e78" providerId="AD" clId="Web-{2CB56324-C24A-0A05-9281-8255A4369F4D}" dt="2025-04-21T10:48:14.667" v="409"/>
          <ac:spMkLst>
            <pc:docMk/>
            <pc:sldMk cId="3547072771" sldId="656"/>
            <ac:spMk id="11" creationId="{BCFD2FD4-9616-B0DC-6EE6-11AB5AFCD314}"/>
          </ac:spMkLst>
        </pc:spChg>
        <pc:picChg chg="add mod">
          <ac:chgData name="Jamilkowski, James" userId="S::jpjamilk@bnl.gov::005235fe-f15f-4cae-8884-cbbf15793e78" providerId="AD" clId="Web-{2CB56324-C24A-0A05-9281-8255A4369F4D}" dt="2025-04-21T11:34:24.576" v="573" actId="1076"/>
          <ac:picMkLst>
            <pc:docMk/>
            <pc:sldMk cId="3547072771" sldId="656"/>
            <ac:picMk id="5" creationId="{C6375D28-FAC4-FCD8-4919-0608313D8B87}"/>
          </ac:picMkLst>
        </pc:picChg>
        <pc:picChg chg="del">
          <ac:chgData name="Jamilkowski, James" userId="S::jpjamilk@bnl.gov::005235fe-f15f-4cae-8884-cbbf15793e78" providerId="AD" clId="Web-{2CB56324-C24A-0A05-9281-8255A4369F4D}" dt="2025-04-21T10:48:10.292" v="408"/>
          <ac:picMkLst>
            <pc:docMk/>
            <pc:sldMk cId="3547072771" sldId="656"/>
            <ac:picMk id="6" creationId="{ECFA5245-7513-EC4F-9A00-63526EA0E64D}"/>
          </ac:picMkLst>
        </pc:picChg>
      </pc:sldChg>
      <pc:sldChg chg="addSp delSp modSp add replId">
        <pc:chgData name="Jamilkowski, James" userId="S::jpjamilk@bnl.gov::005235fe-f15f-4cae-8884-cbbf15793e78" providerId="AD" clId="Web-{2CB56324-C24A-0A05-9281-8255A4369F4D}" dt="2025-04-21T11:41:34.009" v="845" actId="20577"/>
        <pc:sldMkLst>
          <pc:docMk/>
          <pc:sldMk cId="1646406416" sldId="657"/>
        </pc:sldMkLst>
        <pc:spChg chg="mod">
          <ac:chgData name="Jamilkowski, James" userId="S::jpjamilk@bnl.gov::005235fe-f15f-4cae-8884-cbbf15793e78" providerId="AD" clId="Web-{2CB56324-C24A-0A05-9281-8255A4369F4D}" dt="2025-04-21T11:41:34.009" v="845" actId="20577"/>
          <ac:spMkLst>
            <pc:docMk/>
            <pc:sldMk cId="1646406416" sldId="657"/>
            <ac:spMk id="3" creationId="{DD983F09-F227-8D11-9BB1-553F07530360}"/>
          </ac:spMkLst>
        </pc:spChg>
        <pc:spChg chg="mod">
          <ac:chgData name="Jamilkowski, James" userId="S::jpjamilk@bnl.gov::005235fe-f15f-4cae-8884-cbbf15793e78" providerId="AD" clId="Web-{2CB56324-C24A-0A05-9281-8255A4369F4D}" dt="2025-04-21T11:41:25.884" v="838" actId="20577"/>
          <ac:spMkLst>
            <pc:docMk/>
            <pc:sldMk cId="1646406416" sldId="657"/>
            <ac:spMk id="4" creationId="{27B49E23-79EF-6103-759F-97D95FED9B56}"/>
          </ac:spMkLst>
        </pc:spChg>
        <pc:spChg chg="add mod">
          <ac:chgData name="Jamilkowski, James" userId="S::jpjamilk@bnl.gov::005235fe-f15f-4cae-8884-cbbf15793e78" providerId="AD" clId="Web-{2CB56324-C24A-0A05-9281-8255A4369F4D}" dt="2025-04-21T11:32:03.609" v="532"/>
          <ac:spMkLst>
            <pc:docMk/>
            <pc:sldMk cId="1646406416" sldId="657"/>
            <ac:spMk id="7" creationId="{0DE76915-E037-DD7C-A9DC-B4800A955BB3}"/>
          </ac:spMkLst>
        </pc:spChg>
        <pc:spChg chg="add del">
          <ac:chgData name="Jamilkowski, James" userId="S::jpjamilk@bnl.gov::005235fe-f15f-4cae-8884-cbbf15793e78" providerId="AD" clId="Web-{2CB56324-C24A-0A05-9281-8255A4369F4D}" dt="2025-04-21T11:32:20.733" v="534"/>
          <ac:spMkLst>
            <pc:docMk/>
            <pc:sldMk cId="1646406416" sldId="657"/>
            <ac:spMk id="8" creationId="{21282A7A-86C0-A234-D867-1D52E8BA009D}"/>
          </ac:spMkLst>
        </pc:spChg>
        <pc:picChg chg="del">
          <ac:chgData name="Jamilkowski, James" userId="S::jpjamilk@bnl.gov::005235fe-f15f-4cae-8884-cbbf15793e78" providerId="AD" clId="Web-{2CB56324-C24A-0A05-9281-8255A4369F4D}" dt="2025-04-21T11:29:41.329" v="500"/>
          <ac:picMkLst>
            <pc:docMk/>
            <pc:sldMk cId="1646406416" sldId="657"/>
            <ac:picMk id="5" creationId="{DDA5C8D4-1841-3FCC-5A00-80D39855B8DF}"/>
          </ac:picMkLst>
        </pc:picChg>
        <pc:picChg chg="add mod">
          <ac:chgData name="Jamilkowski, James" userId="S::jpjamilk@bnl.gov::005235fe-f15f-4cae-8884-cbbf15793e78" providerId="AD" clId="Web-{2CB56324-C24A-0A05-9281-8255A4369F4D}" dt="2025-04-21T11:31:03.891" v="511" actId="1076"/>
          <ac:picMkLst>
            <pc:docMk/>
            <pc:sldMk cId="1646406416" sldId="657"/>
            <ac:picMk id="6" creationId="{E931521B-AB07-48B7-6A4D-D76FA480F0A3}"/>
          </ac:picMkLst>
        </pc:picChg>
      </pc:sldChg>
    </pc:docChg>
  </pc:docChgLst>
  <pc:docChgLst>
    <pc:chgData name="Jamilkowski, James" userId="005235fe-f15f-4cae-8884-cbbf15793e78" providerId="ADAL" clId="{90D18237-A81D-4AD4-94E5-BE805DB98A92}"/>
    <pc:docChg chg="modSld">
      <pc:chgData name="Jamilkowski, James" userId="005235fe-f15f-4cae-8884-cbbf15793e78" providerId="ADAL" clId="{90D18237-A81D-4AD4-94E5-BE805DB98A92}" dt="2025-03-17T14:53:23.847" v="1" actId="20577"/>
      <pc:docMkLst>
        <pc:docMk/>
      </pc:docMkLst>
      <pc:sldChg chg="modSp mod">
        <pc:chgData name="Jamilkowski, James" userId="005235fe-f15f-4cae-8884-cbbf15793e78" providerId="ADAL" clId="{90D18237-A81D-4AD4-94E5-BE805DB98A92}" dt="2025-03-17T14:53:23.847" v="1" actId="20577"/>
        <pc:sldMkLst>
          <pc:docMk/>
          <pc:sldMk cId="3663409201" sldId="637"/>
        </pc:sldMkLst>
        <pc:spChg chg="mod">
          <ac:chgData name="Jamilkowski, James" userId="005235fe-f15f-4cae-8884-cbbf15793e78" providerId="ADAL" clId="{90D18237-A81D-4AD4-94E5-BE805DB98A92}" dt="2025-03-17T14:53:23.847" v="1" actId="20577"/>
          <ac:spMkLst>
            <pc:docMk/>
            <pc:sldMk cId="3663409201" sldId="637"/>
            <ac:spMk id="4" creationId="{CF1D69D7-4BA6-48BE-84F0-0B146C13DA5D}"/>
          </ac:spMkLst>
        </pc:spChg>
      </pc:sldChg>
    </pc:docChg>
  </pc:docChgLst>
  <pc:docChgLst>
    <pc:chgData name="Jamilkowski, James" userId="005235fe-f15f-4cae-8884-cbbf15793e78" providerId="ADAL" clId="{478979F9-01AF-47AD-B142-24452E46DB82}"/>
    <pc:docChg chg="custSel modSld modMainMaster">
      <pc:chgData name="Jamilkowski, James" userId="005235fe-f15f-4cae-8884-cbbf15793e78" providerId="ADAL" clId="{478979F9-01AF-47AD-B142-24452E46DB82}" dt="2025-04-21T12:19:32.600" v="40" actId="27636"/>
      <pc:docMkLst>
        <pc:docMk/>
      </pc:docMkLst>
      <pc:sldChg chg="modSp mod">
        <pc:chgData name="Jamilkowski, James" userId="005235fe-f15f-4cae-8884-cbbf15793e78" providerId="ADAL" clId="{478979F9-01AF-47AD-B142-24452E46DB82}" dt="2025-04-21T12:19:32.600" v="40" actId="27636"/>
        <pc:sldMkLst>
          <pc:docMk/>
          <pc:sldMk cId="3663409201" sldId="637"/>
        </pc:sldMkLst>
        <pc:spChg chg="mod">
          <ac:chgData name="Jamilkowski, James" userId="005235fe-f15f-4cae-8884-cbbf15793e78" providerId="ADAL" clId="{478979F9-01AF-47AD-B142-24452E46DB82}" dt="2025-04-21T12:19:32.600" v="40" actId="27636"/>
          <ac:spMkLst>
            <pc:docMk/>
            <pc:sldMk cId="3663409201" sldId="637"/>
            <ac:spMk id="4" creationId="{CF1D69D7-4BA6-48BE-84F0-0B146C13DA5D}"/>
          </ac:spMkLst>
        </pc:spChg>
      </pc:sldChg>
      <pc:sldMasterChg chg="modSp mod">
        <pc:chgData name="Jamilkowski, James" userId="005235fe-f15f-4cae-8884-cbbf15793e78" providerId="ADAL" clId="{478979F9-01AF-47AD-B142-24452E46DB82}" dt="2025-04-21T12:17:52.360" v="10" actId="6549"/>
        <pc:sldMasterMkLst>
          <pc:docMk/>
          <pc:sldMasterMk cId="544521178" sldId="2147483660"/>
        </pc:sldMasterMkLst>
        <pc:spChg chg="mod">
          <ac:chgData name="Jamilkowski, James" userId="005235fe-f15f-4cae-8884-cbbf15793e78" providerId="ADAL" clId="{478979F9-01AF-47AD-B142-24452E46DB82}" dt="2025-04-21T12:17:52.360" v="10" actId="6549"/>
          <ac:spMkLst>
            <pc:docMk/>
            <pc:sldMasterMk cId="544521178" sldId="2147483660"/>
            <ac:spMk id="8" creationId="{70D1DF75-2FAB-4E03-98EA-F2E16DB3A424}"/>
          </ac:spMkLst>
        </pc:spChg>
      </pc:sldMasterChg>
    </pc:docChg>
  </pc:docChgLst>
  <pc:docChgLst>
    <pc:chgData name="Jamilkowski, James" userId="S::jpjamilk@bnl.gov::005235fe-f15f-4cae-8884-cbbf15793e78" providerId="AD" clId="Web-{BA127442-74BA-8FAA-98AA-E9F2F45A49A9}"/>
    <pc:docChg chg="addSld modSld">
      <pc:chgData name="Jamilkowski, James" userId="S::jpjamilk@bnl.gov::005235fe-f15f-4cae-8884-cbbf15793e78" providerId="AD" clId="Web-{BA127442-74BA-8FAA-98AA-E9F2F45A49A9}" dt="2025-03-17T11:28:48.612" v="384" actId="20577"/>
      <pc:docMkLst>
        <pc:docMk/>
      </pc:docMkLst>
      <pc:sldChg chg="modSp">
        <pc:chgData name="Jamilkowski, James" userId="S::jpjamilk@bnl.gov::005235fe-f15f-4cae-8884-cbbf15793e78" providerId="AD" clId="Web-{BA127442-74BA-8FAA-98AA-E9F2F45A49A9}" dt="2025-03-17T11:17:46.460" v="19" actId="20577"/>
        <pc:sldMkLst>
          <pc:docMk/>
          <pc:sldMk cId="1713646810" sldId="260"/>
        </pc:sldMkLst>
        <pc:spChg chg="mod">
          <ac:chgData name="Jamilkowski, James" userId="S::jpjamilk@bnl.gov::005235fe-f15f-4cae-8884-cbbf15793e78" providerId="AD" clId="Web-{BA127442-74BA-8FAA-98AA-E9F2F45A49A9}" dt="2025-03-17T11:17:46.460" v="19" actId="20577"/>
          <ac:spMkLst>
            <pc:docMk/>
            <pc:sldMk cId="1713646810" sldId="260"/>
            <ac:spMk id="6" creationId="{9744A9F9-944D-5880-3F0F-9FAC5E0F391F}"/>
          </ac:spMkLst>
        </pc:spChg>
      </pc:sldChg>
      <pc:sldChg chg="delSp modSp add replId">
        <pc:chgData name="Jamilkowski, James" userId="S::jpjamilk@bnl.gov::005235fe-f15f-4cae-8884-cbbf15793e78" providerId="AD" clId="Web-{BA127442-74BA-8FAA-98AA-E9F2F45A49A9}" dt="2025-03-17T11:28:48.612" v="384" actId="20577"/>
        <pc:sldMkLst>
          <pc:docMk/>
          <pc:sldMk cId="3786566436" sldId="655"/>
        </pc:sldMkLst>
        <pc:spChg chg="mod">
          <ac:chgData name="Jamilkowski, James" userId="S::jpjamilk@bnl.gov::005235fe-f15f-4cae-8884-cbbf15793e78" providerId="AD" clId="Web-{BA127442-74BA-8FAA-98AA-E9F2F45A49A9}" dt="2025-03-17T11:17:25.132" v="6" actId="20577"/>
          <ac:spMkLst>
            <pc:docMk/>
            <pc:sldMk cId="3786566436" sldId="655"/>
            <ac:spMk id="3" creationId="{A62FE69D-7242-7478-4B21-98BC1DD5AC43}"/>
          </ac:spMkLst>
        </pc:spChg>
        <pc:spChg chg="mod">
          <ac:chgData name="Jamilkowski, James" userId="S::jpjamilk@bnl.gov::005235fe-f15f-4cae-8884-cbbf15793e78" providerId="AD" clId="Web-{BA127442-74BA-8FAA-98AA-E9F2F45A49A9}" dt="2025-03-17T11:28:48.612" v="384" actId="20577"/>
          <ac:spMkLst>
            <pc:docMk/>
            <pc:sldMk cId="3786566436" sldId="655"/>
            <ac:spMk id="4" creationId="{C40F2CEE-1456-E163-0DFC-21C53A486D68}"/>
          </ac:spMkLst>
        </pc:spChg>
        <pc:spChg chg="del">
          <ac:chgData name="Jamilkowski, James" userId="S::jpjamilk@bnl.gov::005235fe-f15f-4cae-8884-cbbf15793e78" providerId="AD" clId="Web-{BA127442-74BA-8FAA-98AA-E9F2F45A49A9}" dt="2025-03-17T11:17:29.444" v="12"/>
          <ac:spMkLst>
            <pc:docMk/>
            <pc:sldMk cId="3786566436" sldId="655"/>
            <ac:spMk id="7" creationId="{2CF32820-F8B8-ADFF-FA44-37FAF9356FBB}"/>
          </ac:spMkLst>
        </pc:spChg>
        <pc:spChg chg="del">
          <ac:chgData name="Jamilkowski, James" userId="S::jpjamilk@bnl.gov::005235fe-f15f-4cae-8884-cbbf15793e78" providerId="AD" clId="Web-{BA127442-74BA-8FAA-98AA-E9F2F45A49A9}" dt="2025-03-17T11:17:29.444" v="11"/>
          <ac:spMkLst>
            <pc:docMk/>
            <pc:sldMk cId="3786566436" sldId="655"/>
            <ac:spMk id="8" creationId="{2DF09E3D-AB7C-DCDD-0EDA-08C05D75B44A}"/>
          </ac:spMkLst>
        </pc:spChg>
        <pc:spChg chg="del">
          <ac:chgData name="Jamilkowski, James" userId="S::jpjamilk@bnl.gov::005235fe-f15f-4cae-8884-cbbf15793e78" providerId="AD" clId="Web-{BA127442-74BA-8FAA-98AA-E9F2F45A49A9}" dt="2025-03-17T11:17:29.444" v="10"/>
          <ac:spMkLst>
            <pc:docMk/>
            <pc:sldMk cId="3786566436" sldId="655"/>
            <ac:spMk id="9" creationId="{164560F9-84FA-DE0D-3A99-CFAB699161EC}"/>
          </ac:spMkLst>
        </pc:spChg>
        <pc:spChg chg="del">
          <ac:chgData name="Jamilkowski, James" userId="S::jpjamilk@bnl.gov::005235fe-f15f-4cae-8884-cbbf15793e78" providerId="AD" clId="Web-{BA127442-74BA-8FAA-98AA-E9F2F45A49A9}" dt="2025-03-17T11:17:29.444" v="9"/>
          <ac:spMkLst>
            <pc:docMk/>
            <pc:sldMk cId="3786566436" sldId="655"/>
            <ac:spMk id="10" creationId="{445D1D29-3ADF-66A7-E318-C3DD5A6FB0BD}"/>
          </ac:spMkLst>
        </pc:spChg>
        <pc:spChg chg="del">
          <ac:chgData name="Jamilkowski, James" userId="S::jpjamilk@bnl.gov::005235fe-f15f-4cae-8884-cbbf15793e78" providerId="AD" clId="Web-{BA127442-74BA-8FAA-98AA-E9F2F45A49A9}" dt="2025-03-17T11:17:29.444" v="8"/>
          <ac:spMkLst>
            <pc:docMk/>
            <pc:sldMk cId="3786566436" sldId="655"/>
            <ac:spMk id="11" creationId="{39C55279-76F6-B8C8-0236-33ACC76E97EC}"/>
          </ac:spMkLst>
        </pc:spChg>
        <pc:picChg chg="del">
          <ac:chgData name="Jamilkowski, James" userId="S::jpjamilk@bnl.gov::005235fe-f15f-4cae-8884-cbbf15793e78" providerId="AD" clId="Web-{BA127442-74BA-8FAA-98AA-E9F2F45A49A9}" dt="2025-03-17T11:17:26.148" v="7"/>
          <ac:picMkLst>
            <pc:docMk/>
            <pc:sldMk cId="3786566436" sldId="655"/>
            <ac:picMk id="6" creationId="{BDE507DF-A770-D661-C253-8C4E98B53BD6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6F475-F7F5-6C41-B37C-656C49194CAF}" type="datetimeFigureOut">
              <a:rPr lang="en-US" smtClean="0"/>
              <a:t>4/21/2025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839EF-EF2D-A244-8B03-02564FD38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80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1481540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3441178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99D03B-F4BD-85C1-5955-B2BB7ACF4A4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026314" y="472833"/>
            <a:ext cx="1632203" cy="457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76D9F0E-4B80-0FD1-A24A-1C1B60A4BB4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7566183" y="472833"/>
            <a:ext cx="1787236" cy="457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0496317-0189-6060-26F4-32FD0508897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067685" y="472833"/>
            <a:ext cx="1825604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655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 userDrawn="1">
          <p15:clr>
            <a:srgbClr val="FBAE40"/>
          </p15:clr>
        </p15:guide>
        <p15:guide id="8" pos="3840" userDrawn="1">
          <p15:clr>
            <a:srgbClr val="FBAE40"/>
          </p15:clr>
        </p15:guide>
        <p15:guide id="9" orient="horz" pos="3888" userDrawn="1">
          <p15:clr>
            <a:srgbClr val="FBAE40"/>
          </p15:clr>
        </p15:guide>
        <p15:guide id="10" pos="360" userDrawn="1">
          <p15:clr>
            <a:srgbClr val="FBAE40"/>
          </p15:clr>
        </p15:guide>
        <p15:guide id="11" pos="7320" userDrawn="1">
          <p15:clr>
            <a:srgbClr val="FBAE40"/>
          </p15:clr>
        </p15:guide>
        <p15:guide id="12" orient="horz" pos="3984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1649" y="6533724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7747BA-6145-3552-2339-5F4BF5DF2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C65258C7-5BE3-51E9-6313-6F03042F38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79" y="975365"/>
            <a:ext cx="11499925" cy="48658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5pPr>
              <a:defRPr/>
            </a:lvl5pPr>
            <a:lvl6pPr>
              <a:defRPr sz="1200"/>
            </a:lvl6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43A592-2C2C-1149-FE30-72A494F277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1422" y="6534374"/>
            <a:ext cx="4509516" cy="294041"/>
          </a:xfrm>
        </p:spPr>
        <p:txBody>
          <a:bodyPr>
            <a:noAutofit/>
          </a:bodyPr>
          <a:lstStyle>
            <a:lvl1pPr marL="0" indent="0" algn="l">
              <a:buNone/>
              <a:defRPr sz="14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/>
              <a:t>EIC CD-3B Director’s Review, October 22-24, 2024</a:t>
            </a:r>
          </a:p>
        </p:txBody>
      </p:sp>
    </p:spTree>
    <p:extLst>
      <p:ext uri="{BB962C8B-B14F-4D97-AF65-F5344CB8AC3E}">
        <p14:creationId xmlns:p14="http://schemas.microsoft.com/office/powerpoint/2010/main" val="2794568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B965E-00C4-6F4C-8817-84A69C14D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926A3-B154-C14C-BFED-E141D3C8B7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2579" y="975360"/>
            <a:ext cx="5524500" cy="4891110"/>
          </a:xfrm>
        </p:spPr>
        <p:txBody>
          <a:bodyPr/>
          <a:lstStyle>
            <a:lvl5pPr>
              <a:defRPr/>
            </a:lvl5pPr>
            <a:lvl6pPr>
              <a:defRPr sz="1200"/>
            </a:lvl6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40C922-34CF-D846-A402-06F51B1894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4923" y="975360"/>
            <a:ext cx="5755084" cy="4891110"/>
          </a:xfrm>
        </p:spPr>
        <p:txBody>
          <a:bodyPr/>
          <a:lstStyle>
            <a:lvl5pPr>
              <a:defRPr/>
            </a:lvl5pPr>
            <a:lvl6pPr>
              <a:defRPr sz="1200"/>
            </a:lvl6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AF058090-69E1-4C76-B04E-24949BD11A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1649" y="6533724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0B42B81B-128F-476E-A68E-8CDACD50C94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1422" y="6534374"/>
            <a:ext cx="4509516" cy="294041"/>
          </a:xfrm>
        </p:spPr>
        <p:txBody>
          <a:bodyPr>
            <a:noAutofit/>
          </a:bodyPr>
          <a:lstStyle>
            <a:lvl1pPr marL="0" indent="0" algn="l">
              <a:buNone/>
              <a:defRPr sz="14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/>
              <a:t>EIC CD-3B Director’s Review, October 22-24, 2024</a:t>
            </a:r>
          </a:p>
        </p:txBody>
      </p:sp>
    </p:spTree>
    <p:extLst>
      <p:ext uri="{BB962C8B-B14F-4D97-AF65-F5344CB8AC3E}">
        <p14:creationId xmlns:p14="http://schemas.microsoft.com/office/powerpoint/2010/main" val="3630614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D45B976-F9BD-96F9-4119-FEAF693C373D}"/>
              </a:ext>
            </a:extLst>
          </p:cNvPr>
          <p:cNvCxnSpPr/>
          <p:nvPr userDrawn="1"/>
        </p:nvCxnSpPr>
        <p:spPr>
          <a:xfrm>
            <a:off x="462579" y="6111240"/>
            <a:ext cx="1149992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B69E67-D399-4DBB-BAA8-0F33523D2B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1649" y="6533724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6D2D2E4-6E67-48B3-BA12-35766E148F5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1422" y="6534374"/>
            <a:ext cx="4509516" cy="294041"/>
          </a:xfrm>
        </p:spPr>
        <p:txBody>
          <a:bodyPr>
            <a:noAutofit/>
          </a:bodyPr>
          <a:lstStyle>
            <a:lvl1pPr marL="0" indent="0" algn="l">
              <a:buNone/>
              <a:defRPr sz="14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/>
              <a:t>EIC CD-3B Director’s Review, October 22-24, 2024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59C12C26-B1DF-4858-B0FE-1E152483A914}"/>
              </a:ext>
            </a:extLst>
          </p:cNvPr>
          <p:cNvSpPr txBox="1">
            <a:spLocks/>
          </p:cNvSpPr>
          <p:nvPr userDrawn="1"/>
        </p:nvSpPr>
        <p:spPr>
          <a:xfrm>
            <a:off x="6001373" y="6534374"/>
            <a:ext cx="3151015" cy="29404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J. Jamilkowski</a:t>
            </a:r>
          </a:p>
        </p:txBody>
      </p:sp>
    </p:spTree>
    <p:extLst>
      <p:ext uri="{BB962C8B-B14F-4D97-AF65-F5344CB8AC3E}">
        <p14:creationId xmlns:p14="http://schemas.microsoft.com/office/powerpoint/2010/main" val="2391252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8D91B-7801-B3EC-7CA4-44C5BF1D94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1963" y="0"/>
            <a:ext cx="11499234" cy="81486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Title Only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0E9C8131-906F-448F-9E0D-56FC142D79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1649" y="6533724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885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7DAAA2-8718-2247-8539-9A0DC22C0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056FE-C136-A54B-9DE3-EACD8E08F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2579" y="975365"/>
            <a:ext cx="11499925" cy="48658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AB150B5-704F-CF21-3183-8DB97C07706C}"/>
              </a:ext>
            </a:extLst>
          </p:cNvPr>
          <p:cNvCxnSpPr>
            <a:cxnSpLocks/>
          </p:cNvCxnSpPr>
          <p:nvPr userDrawn="1"/>
        </p:nvCxnSpPr>
        <p:spPr>
          <a:xfrm>
            <a:off x="462579" y="825178"/>
            <a:ext cx="11499925" cy="0"/>
          </a:xfrm>
          <a:prstGeom prst="line">
            <a:avLst/>
          </a:prstGeom>
          <a:ln w="25400">
            <a:gradFill>
              <a:gsLst>
                <a:gs pos="0">
                  <a:schemeClr val="bg2"/>
                </a:gs>
                <a:gs pos="100000">
                  <a:schemeClr val="accent5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958D2D7-4525-7982-81CE-BAFE8EFB999D}"/>
              </a:ext>
            </a:extLst>
          </p:cNvPr>
          <p:cNvCxnSpPr/>
          <p:nvPr userDrawn="1"/>
        </p:nvCxnSpPr>
        <p:spPr>
          <a:xfrm>
            <a:off x="462579" y="6111240"/>
            <a:ext cx="1149992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B2AFF6D-0928-4D72-853B-80E1EFEDB3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1649" y="6533724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70D1DF75-2FAB-4E03-98EA-F2E16DB3A424}"/>
              </a:ext>
            </a:extLst>
          </p:cNvPr>
          <p:cNvSpPr txBox="1">
            <a:spLocks/>
          </p:cNvSpPr>
          <p:nvPr userDrawn="1"/>
        </p:nvSpPr>
        <p:spPr>
          <a:xfrm>
            <a:off x="351422" y="6534374"/>
            <a:ext cx="4509516" cy="29404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/>
              <a:t>EIC IACCT Working Group, April 21, 2025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51EB3C1-1414-4721-B9A9-43D43377DAF1}"/>
              </a:ext>
            </a:extLst>
          </p:cNvPr>
          <p:cNvSpPr txBox="1">
            <a:spLocks/>
          </p:cNvSpPr>
          <p:nvPr userDrawn="1"/>
        </p:nvSpPr>
        <p:spPr>
          <a:xfrm>
            <a:off x="6001373" y="6534374"/>
            <a:ext cx="3151015" cy="29404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J. Jamilkowski</a:t>
            </a:r>
          </a:p>
        </p:txBody>
      </p:sp>
    </p:spTree>
    <p:extLst>
      <p:ext uri="{BB962C8B-B14F-4D97-AF65-F5344CB8AC3E}">
        <p14:creationId xmlns:p14="http://schemas.microsoft.com/office/powerpoint/2010/main" val="54452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7" r:id="rId4"/>
    <p:sldLayoutId id="2147483668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u="none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orient="horz" pos="2160" userDrawn="1">
          <p15:clr>
            <a:srgbClr val="F26B43"/>
          </p15:clr>
        </p15:guide>
        <p15:guide id="8" pos="3840" userDrawn="1">
          <p15:clr>
            <a:srgbClr val="F26B43"/>
          </p15:clr>
        </p15:guide>
        <p15:guide id="9" pos="360" userDrawn="1">
          <p15:clr>
            <a:srgbClr val="F26B43"/>
          </p15:clr>
        </p15:guide>
        <p15:guide id="10" orient="horz" pos="3888" userDrawn="1">
          <p15:clr>
            <a:srgbClr val="F26B43"/>
          </p15:clr>
        </p15:guide>
        <p15:guide id="11" pos="7320" userDrawn="1">
          <p15:clr>
            <a:srgbClr val="F26B43"/>
          </p15:clr>
        </p15:guide>
        <p15:guide id="12" orient="horz" pos="4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56CBC-DA70-7741-BB3F-BCDBBE052F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2974" y="1526050"/>
            <a:ext cx="10334625" cy="660527"/>
          </a:xfrm>
        </p:spPr>
        <p:txBody>
          <a:bodyPr>
            <a:normAutofit fontScale="90000"/>
          </a:bodyPr>
          <a:lstStyle/>
          <a:p>
            <a:r>
              <a:rPr lang="en-US" sz="3600" dirty="0">
                <a:cs typeface="Arial"/>
              </a:rPr>
              <a:t>EIC Controls System and Virtual Accelerator Plans</a:t>
            </a:r>
            <a:endParaRPr lang="en-US" sz="3600" dirty="0"/>
          </a:p>
        </p:txBody>
      </p:sp>
      <p:sp>
        <p:nvSpPr>
          <p:cNvPr id="14" name="Text Placeholder 37">
            <a:extLst>
              <a:ext uri="{FF2B5EF4-FFF2-40B4-BE49-F238E27FC236}">
                <a16:creationId xmlns:a16="http://schemas.microsoft.com/office/drawing/2014/main" id="{5CDA84A7-E2AC-4682-991D-6E32ECB00388}"/>
              </a:ext>
            </a:extLst>
          </p:cNvPr>
          <p:cNvSpPr txBox="1">
            <a:spLocks/>
          </p:cNvSpPr>
          <p:nvPr/>
        </p:nvSpPr>
        <p:spPr>
          <a:xfrm>
            <a:off x="482974" y="2112492"/>
            <a:ext cx="5460625" cy="50165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>
                <a:solidFill>
                  <a:schemeClr val="bg1"/>
                </a:solidFill>
              </a:rPr>
              <a:t>EIC IACCT Working Group Meeting</a:t>
            </a:r>
          </a:p>
        </p:txBody>
      </p:sp>
      <p:sp>
        <p:nvSpPr>
          <p:cNvPr id="15" name="Text Placeholder 37">
            <a:extLst>
              <a:ext uri="{FF2B5EF4-FFF2-40B4-BE49-F238E27FC236}">
                <a16:creationId xmlns:a16="http://schemas.microsoft.com/office/drawing/2014/main" id="{C1B2002E-00D6-4CAD-A65D-64D3BAA92F63}"/>
              </a:ext>
            </a:extLst>
          </p:cNvPr>
          <p:cNvSpPr txBox="1">
            <a:spLocks/>
          </p:cNvSpPr>
          <p:nvPr/>
        </p:nvSpPr>
        <p:spPr>
          <a:xfrm>
            <a:off x="482974" y="3056556"/>
            <a:ext cx="5282825" cy="50165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dirty="0">
                <a:solidFill>
                  <a:schemeClr val="bg1"/>
                </a:solidFill>
              </a:rPr>
              <a:t>James Jamilkowski </a:t>
            </a:r>
          </a:p>
        </p:txBody>
      </p:sp>
      <p:sp>
        <p:nvSpPr>
          <p:cNvPr id="17" name="Text Placeholder 37">
            <a:extLst>
              <a:ext uri="{FF2B5EF4-FFF2-40B4-BE49-F238E27FC236}">
                <a16:creationId xmlns:a16="http://schemas.microsoft.com/office/drawing/2014/main" id="{2FC2202B-5021-46F5-AFDB-5E6FB0EB7782}"/>
              </a:ext>
            </a:extLst>
          </p:cNvPr>
          <p:cNvSpPr txBox="1">
            <a:spLocks/>
          </p:cNvSpPr>
          <p:nvPr/>
        </p:nvSpPr>
        <p:spPr>
          <a:xfrm>
            <a:off x="482974" y="3561935"/>
            <a:ext cx="5748144" cy="50165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>
                <a:solidFill>
                  <a:schemeClr val="bg1"/>
                </a:solidFill>
              </a:rPr>
              <a:t>L3 CAM for Accelerator Controls</a:t>
            </a:r>
          </a:p>
        </p:txBody>
      </p:sp>
      <p:sp>
        <p:nvSpPr>
          <p:cNvPr id="18" name="Text Placeholder 37">
            <a:extLst>
              <a:ext uri="{FF2B5EF4-FFF2-40B4-BE49-F238E27FC236}">
                <a16:creationId xmlns:a16="http://schemas.microsoft.com/office/drawing/2014/main" id="{86BF940C-484A-47DD-A144-785578E150B7}"/>
              </a:ext>
            </a:extLst>
          </p:cNvPr>
          <p:cNvSpPr txBox="1">
            <a:spLocks/>
          </p:cNvSpPr>
          <p:nvPr/>
        </p:nvSpPr>
        <p:spPr>
          <a:xfrm>
            <a:off x="482974" y="4830300"/>
            <a:ext cx="5282825" cy="501650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</a:rPr>
              <a:t>April 21, 2025</a:t>
            </a:r>
          </a:p>
        </p:txBody>
      </p:sp>
    </p:spTree>
    <p:extLst>
      <p:ext uri="{BB962C8B-B14F-4D97-AF65-F5344CB8AC3E}">
        <p14:creationId xmlns:p14="http://schemas.microsoft.com/office/powerpoint/2010/main" val="2246755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B7E3AD-E23F-35FF-C13C-BFFDF691FA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DFE5F6F-A03D-BF6C-6532-A02F8655E2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D5344EB-46E9-8953-6557-96DA99EAEA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Virtual Accelerator Interfacing Scope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FADADB-8D89-5F8A-09FC-CCD868E761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79" y="975365"/>
            <a:ext cx="8469787" cy="4865858"/>
          </a:xfrm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r>
              <a:rPr lang="en-US" dirty="0">
                <a:cs typeface="Arial"/>
              </a:rPr>
              <a:t>Stakeholders</a:t>
            </a:r>
            <a:endParaRPr lang="en-US"/>
          </a:p>
          <a:p>
            <a:pPr lvl="1"/>
            <a:r>
              <a:rPr lang="en-US" dirty="0">
                <a:cs typeface="Arial"/>
              </a:rPr>
              <a:t>Testing of Controls-supported systems including prior to commissioning</a:t>
            </a:r>
            <a:endParaRPr lang="en-US" dirty="0"/>
          </a:p>
          <a:p>
            <a:pPr lvl="1"/>
            <a:r>
              <a:rPr lang="en-US" dirty="0">
                <a:cs typeface="Arial"/>
              </a:rPr>
              <a:t>Physics modelling, before and after commissioning starts</a:t>
            </a:r>
            <a:endParaRPr lang="en-US"/>
          </a:p>
          <a:p>
            <a:pPr lvl="2"/>
            <a:r>
              <a:rPr lang="en-US" dirty="0">
                <a:cs typeface="Arial"/>
              </a:rPr>
              <a:t>Interest has been expressed in having a VA scheme online in less than a year from now</a:t>
            </a:r>
          </a:p>
          <a:p>
            <a:r>
              <a:rPr lang="en-US" dirty="0">
                <a:cs typeface="Arial"/>
              </a:rPr>
              <a:t>Modeling tools support planning</a:t>
            </a:r>
            <a:endParaRPr lang="en-US"/>
          </a:p>
          <a:p>
            <a:pPr lvl="1"/>
            <a:r>
              <a:rPr lang="en-US" dirty="0">
                <a:cs typeface="Arial"/>
              </a:rPr>
              <a:t>BMAD</a:t>
            </a:r>
            <a:endParaRPr lang="en-US"/>
          </a:p>
          <a:p>
            <a:pPr lvl="1"/>
            <a:r>
              <a:rPr lang="en-US" dirty="0">
                <a:cs typeface="Arial"/>
              </a:rPr>
              <a:t>MADX</a:t>
            </a:r>
            <a:endParaRPr lang="en-US"/>
          </a:p>
          <a:p>
            <a:pPr lvl="1"/>
            <a:r>
              <a:rPr lang="en-US" dirty="0">
                <a:cs typeface="Arial"/>
              </a:rPr>
              <a:t>ELEGANT</a:t>
            </a:r>
            <a:endParaRPr lang="en-US"/>
          </a:p>
          <a:p>
            <a:pPr lvl="1"/>
            <a:r>
              <a:rPr lang="en-US" dirty="0">
                <a:cs typeface="Arial"/>
              </a:rPr>
              <a:t>Others?</a:t>
            </a:r>
          </a:p>
          <a:p>
            <a:r>
              <a:rPr lang="en-US" dirty="0">
                <a:cs typeface="Arial"/>
              </a:rPr>
              <a:t>Subsystems support scope to consider</a:t>
            </a:r>
            <a:endParaRPr lang="en-US"/>
          </a:p>
          <a:p>
            <a:pPr lvl="1"/>
            <a:r>
              <a:rPr lang="en-US" dirty="0">
                <a:cs typeface="Arial"/>
              </a:rPr>
              <a:t>Which portions of RF, Instrumentation, Power Supplies interfaces need a twin?</a:t>
            </a:r>
            <a:endParaRPr lang="en-US"/>
          </a:p>
          <a:p>
            <a:pPr lvl="1"/>
            <a:r>
              <a:rPr lang="en-US" dirty="0">
                <a:cs typeface="Arial"/>
              </a:rPr>
              <a:t>For each interface, ramped/storage/pulsed categories many impact their data structures</a:t>
            </a:r>
            <a:endParaRPr lang="en-US"/>
          </a:p>
          <a:p>
            <a:pPr lvl="2"/>
            <a:r>
              <a:rPr lang="en-US" dirty="0">
                <a:cs typeface="Arial"/>
              </a:rPr>
              <a:t>For example, RCS RF (pulsed) would be different than ESR RF (storage) or HSR (ramped) waveforms or settings</a:t>
            </a:r>
            <a:endParaRPr lang="en-US"/>
          </a:p>
          <a:p>
            <a:pPr lvl="1"/>
            <a:r>
              <a:rPr lang="en-US" dirty="0">
                <a:cs typeface="Arial"/>
              </a:rPr>
              <a:t> Need for parallelization to support twinning separate operating states simultaneously?</a:t>
            </a:r>
            <a:endParaRPr lang="en-US"/>
          </a:p>
          <a:p>
            <a:pPr lvl="2"/>
            <a:r>
              <a:rPr lang="en-US" dirty="0">
                <a:cs typeface="Arial"/>
              </a:rPr>
              <a:t>For example, HSR injection and HSR store (100 to 275 GeV, depending on species/physics program)</a:t>
            </a:r>
            <a:endParaRPr lang="en-US"/>
          </a:p>
          <a:p>
            <a:pPr lvl="2"/>
            <a:r>
              <a:rPr lang="en-US" dirty="0">
                <a:cs typeface="Arial"/>
              </a:rPr>
              <a:t>Likely critical to track which state/twin is the target for each Machine, to support live/virtual comparisons</a:t>
            </a:r>
          </a:p>
        </p:txBody>
      </p:sp>
      <p:pic>
        <p:nvPicPr>
          <p:cNvPr id="6" name="Picture 5" descr="A black box with a white lid&#10;&#10;AI-generated content may be incorrect.">
            <a:extLst>
              <a:ext uri="{FF2B5EF4-FFF2-40B4-BE49-F238E27FC236}">
                <a16:creationId xmlns:a16="http://schemas.microsoft.com/office/drawing/2014/main" id="{59D877E5-8B74-F929-FB4C-943561281D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4135" y="2194537"/>
            <a:ext cx="2427514" cy="242751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7944AAF-7E0E-9A9D-9DBB-60B4250422BC}"/>
              </a:ext>
            </a:extLst>
          </p:cNvPr>
          <p:cNvSpPr txBox="1"/>
          <p:nvPr/>
        </p:nvSpPr>
        <p:spPr>
          <a:xfrm rot="2645591">
            <a:off x="9368453" y="3183773"/>
            <a:ext cx="8998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ESR Orbit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2791A9D-31DE-CCDD-8FEF-ABB037661E9A}"/>
              </a:ext>
            </a:extLst>
          </p:cNvPr>
          <p:cNvSpPr txBox="1"/>
          <p:nvPr/>
        </p:nvSpPr>
        <p:spPr>
          <a:xfrm>
            <a:off x="10152215" y="3045273"/>
            <a:ext cx="80316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  <a:scene3d>
              <a:camera prst="orthographicFront">
                <a:rot lat="2099988" lon="2700000" rev="0"/>
              </a:camera>
              <a:lightRig rig="threePt" dir="t"/>
            </a:scene3d>
          </a:bodyPr>
          <a:lstStyle/>
          <a:p>
            <a:r>
              <a:rPr lang="en-US" sz="1200" dirty="0">
                <a:solidFill>
                  <a:srgbClr val="00B0F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RCS RF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921BE3-5F07-F8C6-8D47-9231C79799B0}"/>
              </a:ext>
            </a:extLst>
          </p:cNvPr>
          <p:cNvSpPr txBox="1"/>
          <p:nvPr/>
        </p:nvSpPr>
        <p:spPr>
          <a:xfrm rot="19556485">
            <a:off x="10485918" y="3148889"/>
            <a:ext cx="938927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20248721" lon="1633591" rev="20931077"/>
              </a:camera>
              <a:lightRig rig="threePt" dir="t"/>
            </a:scene3d>
          </a:bodyPr>
          <a:lstStyle/>
          <a:p>
            <a:pPr algn="ctr"/>
            <a:r>
              <a:rPr lang="en-US" sz="1200" dirty="0">
                <a:solidFill>
                  <a:srgbClr val="00B05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HSR WCM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23834EC-2DDE-7A92-F712-6CDDE8E3F59C}"/>
              </a:ext>
            </a:extLst>
          </p:cNvPr>
          <p:cNvSpPr txBox="1"/>
          <p:nvPr/>
        </p:nvSpPr>
        <p:spPr>
          <a:xfrm rot="17167782">
            <a:off x="9416340" y="3640568"/>
            <a:ext cx="54864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Spin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EB58B80-70B2-B11A-45B9-B9E9ED7E613E}"/>
              </a:ext>
            </a:extLst>
          </p:cNvPr>
          <p:cNvSpPr txBox="1"/>
          <p:nvPr/>
        </p:nvSpPr>
        <p:spPr>
          <a:xfrm rot="16634510">
            <a:off x="10040631" y="3359568"/>
            <a:ext cx="531223" cy="276999"/>
          </a:xfrm>
          <a:prstGeom prst="rect">
            <a:avLst/>
          </a:prstGeom>
          <a:noFill/>
          <a:scene3d>
            <a:camera prst="orthographicFront">
              <a:rot lat="20699999" lon="600002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Tune</a:t>
            </a:r>
          </a:p>
        </p:txBody>
      </p:sp>
    </p:spTree>
    <p:extLst>
      <p:ext uri="{BB962C8B-B14F-4D97-AF65-F5344CB8AC3E}">
        <p14:creationId xmlns:p14="http://schemas.microsoft.com/office/powerpoint/2010/main" val="2948551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87FCC7-C948-CB31-853D-F588047C17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E24AACB-98D7-EC6E-6B20-4D16AA3B0D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93DF6DE-1BA1-4567-943C-C1C9257EE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Virtual Accelerator Interfacing Scheme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6A1E67-3285-15CF-A66A-5787B90A06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79" y="975365"/>
            <a:ext cx="7388659" cy="4865858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r>
              <a:rPr lang="en-US" dirty="0">
                <a:cs typeface="Arial"/>
              </a:rPr>
              <a:t>Interface for users</a:t>
            </a:r>
            <a:endParaRPr lang="en-US"/>
          </a:p>
          <a:p>
            <a:pPr lvl="1"/>
            <a:r>
              <a:rPr lang="en-US" dirty="0">
                <a:cs typeface="Arial"/>
              </a:rPr>
              <a:t>Integration with CS Studio Phoebus</a:t>
            </a:r>
          </a:p>
          <a:p>
            <a:pPr lvl="2"/>
            <a:r>
              <a:rPr lang="en-US" dirty="0">
                <a:cs typeface="Arial"/>
              </a:rPr>
              <a:t>Side by side comparison as needed against live data</a:t>
            </a:r>
          </a:p>
          <a:p>
            <a:pPr lvl="1"/>
            <a:r>
              <a:rPr lang="en-US" dirty="0">
                <a:cs typeface="Arial"/>
              </a:rPr>
              <a:t>Python tools</a:t>
            </a:r>
          </a:p>
          <a:p>
            <a:pPr lvl="2"/>
            <a:r>
              <a:rPr lang="en-US" dirty="0">
                <a:cs typeface="Arial"/>
              </a:rPr>
              <a:t>Popular language</a:t>
            </a:r>
          </a:p>
          <a:p>
            <a:pPr lvl="2"/>
            <a:r>
              <a:rPr lang="en-US" dirty="0">
                <a:cs typeface="Arial"/>
              </a:rPr>
              <a:t>Anticipating support for comm with EIC systems (via PVXS)</a:t>
            </a:r>
          </a:p>
          <a:p>
            <a:pPr lvl="2"/>
            <a:r>
              <a:rPr lang="en-US" dirty="0">
                <a:cs typeface="Arial"/>
              </a:rPr>
              <a:t>Controls provides a standard packaging scheme</a:t>
            </a:r>
          </a:p>
          <a:p>
            <a:pPr lvl="3"/>
            <a:r>
              <a:rPr lang="en-US" dirty="0">
                <a:cs typeface="Arial"/>
              </a:rPr>
              <a:t>We've done this before (Caddy) in the C-AD Controls System</a:t>
            </a:r>
          </a:p>
          <a:p>
            <a:pPr lvl="1"/>
            <a:r>
              <a:rPr lang="en-US" dirty="0">
                <a:cs typeface="Arial"/>
              </a:rPr>
              <a:t>Web tools</a:t>
            </a:r>
          </a:p>
          <a:p>
            <a:pPr lvl="2"/>
            <a:r>
              <a:rPr lang="en-US" dirty="0">
                <a:cs typeface="Arial"/>
              </a:rPr>
              <a:t>Support for integrating EIC Controls System access w/common tools used by physicists and engineers</a:t>
            </a:r>
          </a:p>
          <a:p>
            <a:pPr lvl="3"/>
            <a:r>
              <a:rPr lang="en-US" dirty="0">
                <a:cs typeface="Arial"/>
              </a:rPr>
              <a:t>For example, </a:t>
            </a:r>
            <a:r>
              <a:rPr lang="en-US" dirty="0" err="1">
                <a:cs typeface="Arial"/>
              </a:rPr>
              <a:t>MatLab</a:t>
            </a:r>
            <a:r>
              <a:rPr lang="en-US" dirty="0">
                <a:cs typeface="Arial"/>
              </a:rPr>
              <a:t> support</a:t>
            </a:r>
            <a:endParaRPr lang="en-US" dirty="0" err="1">
              <a:cs typeface="Arial"/>
            </a:endParaRPr>
          </a:p>
          <a:p>
            <a:pPr lvl="4"/>
            <a:r>
              <a:rPr lang="en-US" dirty="0" err="1">
                <a:cs typeface="Arial"/>
              </a:rPr>
              <a:t>DeviceService</a:t>
            </a:r>
            <a:r>
              <a:rPr lang="en-US" dirty="0">
                <a:cs typeface="Arial"/>
              </a:rPr>
              <a:t> experience from C-AD Controls System</a:t>
            </a:r>
          </a:p>
          <a:p>
            <a:pPr lvl="1"/>
            <a:r>
              <a:rPr lang="en-US" dirty="0">
                <a:cs typeface="Arial"/>
              </a:rPr>
              <a:t>Development sandbox versus deployment area for production</a:t>
            </a:r>
          </a:p>
          <a:p>
            <a:pPr lvl="1"/>
            <a:r>
              <a:rPr lang="en-US" dirty="0">
                <a:cs typeface="Arial"/>
              </a:rPr>
              <a:t>Requirements input will need to be developed that will support all stakeholders</a:t>
            </a:r>
          </a:p>
          <a:p>
            <a:pPr lvl="2"/>
            <a:r>
              <a:rPr lang="en-US" dirty="0">
                <a:cs typeface="Arial"/>
              </a:rPr>
              <a:t>Functional</a:t>
            </a:r>
          </a:p>
          <a:p>
            <a:pPr lvl="3"/>
            <a:r>
              <a:rPr lang="en-US" dirty="0">
                <a:cs typeface="Arial"/>
              </a:rPr>
              <a:t>Scope of dynamic parameters to subscribe to (</a:t>
            </a:r>
            <a:r>
              <a:rPr lang="en-US" dirty="0" err="1">
                <a:cs typeface="Arial"/>
              </a:rPr>
              <a:t>ie</a:t>
            </a:r>
            <a:r>
              <a:rPr lang="en-US" dirty="0">
                <a:cs typeface="Arial"/>
              </a:rPr>
              <a:t>. via database or alternative access)</a:t>
            </a:r>
          </a:p>
          <a:p>
            <a:pPr lvl="3"/>
            <a:r>
              <a:rPr lang="en-US" dirty="0">
                <a:cs typeface="Arial"/>
              </a:rPr>
              <a:t>Scope of infrequently changing parameters to read (</a:t>
            </a:r>
            <a:r>
              <a:rPr lang="en-US" dirty="0" err="1">
                <a:cs typeface="Arial"/>
              </a:rPr>
              <a:t>ie</a:t>
            </a:r>
            <a:r>
              <a:rPr lang="en-US" dirty="0">
                <a:cs typeface="Arial"/>
              </a:rPr>
              <a:t>. via file access)</a:t>
            </a:r>
          </a:p>
          <a:p>
            <a:pPr lvl="2"/>
            <a:r>
              <a:rPr lang="en-US" dirty="0">
                <a:cs typeface="Arial"/>
              </a:rPr>
              <a:t>Performance</a:t>
            </a:r>
          </a:p>
          <a:p>
            <a:pPr lvl="3"/>
            <a:r>
              <a:rPr lang="en-US" dirty="0">
                <a:cs typeface="Arial"/>
              </a:rPr>
              <a:t>Up to 10Hz data stream for all (dynamic) parameters?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6375D28-FAC4-FCD8-4919-0608313D8B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9625" y="983437"/>
            <a:ext cx="3174544" cy="484553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E4C2A89-3BA7-56C0-5116-360FFC7F9627}"/>
              </a:ext>
            </a:extLst>
          </p:cNvPr>
          <p:cNvSpPr txBox="1"/>
          <p:nvPr/>
        </p:nvSpPr>
        <p:spPr>
          <a:xfrm>
            <a:off x="8031205" y="5843122"/>
            <a:ext cx="3383971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dirty="0">
                <a:cs typeface="Arial"/>
              </a:rPr>
              <a:t>Virtual Accelerator Interfacing for Online/Offline Machine States</a:t>
            </a:r>
          </a:p>
        </p:txBody>
      </p:sp>
    </p:spTree>
    <p:extLst>
      <p:ext uri="{BB962C8B-B14F-4D97-AF65-F5344CB8AC3E}">
        <p14:creationId xmlns:p14="http://schemas.microsoft.com/office/powerpoint/2010/main" val="35470727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96B679-A7DE-1CB9-DE3C-23B20C0988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8CFE783-6C6E-D287-7F4E-6A1E559CFD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D983F09-F227-8D11-9BB1-553F07530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Commissioning Tool Integration Process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B49E23-79EF-6103-759F-97D95FED9B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79" y="975365"/>
            <a:ext cx="6639685" cy="4865858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US" dirty="0">
                <a:cs typeface="Arial"/>
              </a:rPr>
              <a:t>Cybersecurity requirements must be met on a continual basis</a:t>
            </a:r>
          </a:p>
          <a:p>
            <a:pPr lvl="1"/>
            <a:r>
              <a:rPr lang="en-US" dirty="0">
                <a:cs typeface="Arial"/>
              </a:rPr>
              <a:t>DOE</a:t>
            </a:r>
          </a:p>
          <a:p>
            <a:pPr lvl="1"/>
            <a:r>
              <a:rPr lang="en-US" dirty="0">
                <a:cs typeface="Arial"/>
              </a:rPr>
              <a:t>Brookhaven National Lab</a:t>
            </a:r>
          </a:p>
          <a:p>
            <a:pPr lvl="1"/>
            <a:r>
              <a:rPr lang="en-US" dirty="0">
                <a:cs typeface="Arial"/>
              </a:rPr>
              <a:t>EIC (details under development)</a:t>
            </a:r>
          </a:p>
          <a:p>
            <a:r>
              <a:rPr lang="en-US" dirty="0">
                <a:cs typeface="Arial"/>
              </a:rPr>
              <a:t>Development and Release Policies</a:t>
            </a:r>
          </a:p>
          <a:p>
            <a:pPr lvl="1"/>
            <a:r>
              <a:rPr lang="en-US" dirty="0">
                <a:cs typeface="Arial"/>
              </a:rPr>
              <a:t>Code is currently managed via GitHub in a private repo (</a:t>
            </a:r>
            <a:r>
              <a:rPr lang="en-US" dirty="0" err="1">
                <a:cs typeface="Arial"/>
              </a:rPr>
              <a:t>eicorg</a:t>
            </a:r>
            <a:r>
              <a:rPr lang="en-US" dirty="0">
                <a:cs typeface="Arial"/>
              </a:rPr>
              <a:t>)</a:t>
            </a:r>
          </a:p>
          <a:p>
            <a:pPr lvl="1"/>
            <a:r>
              <a:rPr lang="en-US" dirty="0">
                <a:cs typeface="Arial"/>
              </a:rPr>
              <a:t>Policies and processes for contributing content to development environment and releasing to production environment are under development</a:t>
            </a:r>
          </a:p>
          <a:p>
            <a:r>
              <a:rPr lang="en-US" dirty="0">
                <a:cs typeface="Arial"/>
              </a:rPr>
              <a:t>SW Life Cycle</a:t>
            </a:r>
          </a:p>
          <a:p>
            <a:pPr lvl="1"/>
            <a:r>
              <a:rPr lang="en-US" dirty="0">
                <a:cs typeface="Arial"/>
              </a:rPr>
              <a:t>Software needs to be commissioned before regular use from the production environment</a:t>
            </a:r>
          </a:p>
          <a:p>
            <a:pPr lvl="1"/>
            <a:r>
              <a:rPr lang="en-US" dirty="0">
                <a:cs typeface="Arial"/>
              </a:rPr>
              <a:t>Outdated software need to be removed/retired from the production area periodically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931521B-AB07-48B7-6A4D-D76FA480F0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1318" y="2064807"/>
            <a:ext cx="4634850" cy="268930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DE76915-E037-DD7C-A9DC-B4800A955BB3}"/>
              </a:ext>
            </a:extLst>
          </p:cNvPr>
          <p:cNvSpPr txBox="1"/>
          <p:nvPr/>
        </p:nvSpPr>
        <p:spPr>
          <a:xfrm>
            <a:off x="7953051" y="4892251"/>
            <a:ext cx="3383971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cs typeface="Arial"/>
              </a:rPr>
              <a:t>Commissioning Tool Integration Process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6464064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D42224-789E-14DC-B20D-24638629C6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DE6FE38-8C3D-A016-E05E-52BAF312D1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62FE69D-7242-7478-4B21-98BC1DD5AC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Virtual Accelerator Planning &amp; EIC Schedule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0F2CEE-1456-E163-0DFC-21C53A486D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79" y="975365"/>
            <a:ext cx="11489032" cy="486585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Virtual Accelerator development effort</a:t>
            </a:r>
          </a:p>
          <a:p>
            <a:pPr lvl="1"/>
            <a:r>
              <a:rPr lang="en-US" dirty="0">
                <a:cs typeface="Arial"/>
              </a:rPr>
              <a:t>Current focus is on Controls interfaces and requirements development, and preparing for Preliminary Design technical reviews</a:t>
            </a:r>
          </a:p>
          <a:p>
            <a:pPr lvl="1"/>
            <a:r>
              <a:rPr lang="en-US" dirty="0">
                <a:cs typeface="Arial"/>
              </a:rPr>
              <a:t>Not currently pursuing demonstration VA activities</a:t>
            </a:r>
          </a:p>
          <a:p>
            <a:pPr lvl="1"/>
            <a:r>
              <a:rPr lang="en-US" dirty="0">
                <a:cs typeface="Arial"/>
              </a:rPr>
              <a:t>Plan to review available matrixed staff to see what could start soon</a:t>
            </a:r>
          </a:p>
          <a:p>
            <a:pPr lvl="1"/>
            <a:r>
              <a:rPr lang="en-US" dirty="0">
                <a:cs typeface="Arial"/>
              </a:rPr>
              <a:t>Consider hiring to fill the VA and physics model support role</a:t>
            </a:r>
          </a:p>
          <a:p>
            <a:pPr lvl="2"/>
            <a:r>
              <a:rPr lang="en-US" dirty="0">
                <a:cs typeface="Arial"/>
              </a:rPr>
              <a:t>This may need to wait due to funding realities</a:t>
            </a:r>
          </a:p>
          <a:p>
            <a:r>
              <a:rPr lang="en-US" dirty="0">
                <a:cs typeface="Arial"/>
              </a:rPr>
              <a:t>EIC Project dates in FY25</a:t>
            </a:r>
          </a:p>
          <a:p>
            <a:pPr lvl="1"/>
            <a:r>
              <a:rPr lang="en-US" dirty="0">
                <a:cs typeface="Arial"/>
              </a:rPr>
              <a:t>EIS technical design and cost review, April 8 – 10 (</a:t>
            </a:r>
            <a:r>
              <a:rPr lang="en-US" dirty="0">
                <a:solidFill>
                  <a:schemeClr val="accent1">
                    <a:lumMod val="49000"/>
                  </a:schemeClr>
                </a:solidFill>
                <a:cs typeface="Arial"/>
              </a:rPr>
              <a:t>completed</a:t>
            </a:r>
            <a:r>
              <a:rPr lang="en-US" dirty="0">
                <a:cs typeface="Arial"/>
              </a:rPr>
              <a:t>)</a:t>
            </a:r>
          </a:p>
          <a:p>
            <a:pPr lvl="1"/>
            <a:r>
              <a:rPr lang="en-US" dirty="0">
                <a:cs typeface="Arial"/>
              </a:rPr>
              <a:t>OPA Review of EIC Project, Aug 5 – 7</a:t>
            </a:r>
          </a:p>
          <a:p>
            <a:pPr lvl="2"/>
            <a:r>
              <a:rPr lang="en-US" dirty="0">
                <a:cs typeface="Arial"/>
              </a:rPr>
              <a:t>Update on technical advancement</a:t>
            </a:r>
          </a:p>
          <a:p>
            <a:pPr lvl="2"/>
            <a:r>
              <a:rPr lang="en-US" dirty="0">
                <a:cs typeface="Arial"/>
              </a:rPr>
              <a:t>Update on subproject breakdown, including early cost and scheduling details</a:t>
            </a:r>
          </a:p>
          <a:p>
            <a:pPr lvl="3"/>
            <a:r>
              <a:rPr lang="en-US" dirty="0">
                <a:cs typeface="Arial"/>
              </a:rPr>
              <a:t>First subproject is expected to include a subset of the Collider components</a:t>
            </a:r>
          </a:p>
          <a:p>
            <a:pPr lvl="3"/>
            <a:r>
              <a:rPr lang="en-US" dirty="0">
                <a:cs typeface="Arial"/>
              </a:rPr>
              <a:t>EIS scope is currently expected be incorporated in a later subproject</a:t>
            </a:r>
          </a:p>
        </p:txBody>
      </p:sp>
    </p:spTree>
    <p:extLst>
      <p:ext uri="{BB962C8B-B14F-4D97-AF65-F5344CB8AC3E}">
        <p14:creationId xmlns:p14="http://schemas.microsoft.com/office/powerpoint/2010/main" val="37865664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9D1C3E-E43A-452B-83C2-01447AFADA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2F1B4C-1ABE-4C32-816E-85CF45922B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 anchorCtr="0">
            <a:normAutofit/>
          </a:bodyPr>
          <a:lstStyle/>
          <a:p>
            <a:pPr marL="0" indent="0" algn="ctr">
              <a:buNone/>
            </a:pPr>
            <a:r>
              <a:rPr lang="en-US" sz="3600" dirty="0"/>
              <a:t>Thanks for your attention!</a:t>
            </a:r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r>
              <a:rPr lang="en-US" sz="3600" dirty="0"/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22475052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B03FB1-CF65-991A-3CE2-F4A26CD033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D01A134-65F8-692C-DBF1-DF5E4E9E1B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614D9E-BCA1-5D6F-ED25-8C6F0B1086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 anchorCtr="0">
            <a:normAutofit/>
          </a:bodyPr>
          <a:lstStyle/>
          <a:p>
            <a:pPr marL="0" indent="0" algn="ctr">
              <a:buNone/>
            </a:pPr>
            <a:r>
              <a:rPr lang="en-US" sz="360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2084977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FCCA763-6E7E-5660-77BC-7C88D518AF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2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AF08AF0-DBDD-06F1-0FAF-C6E855081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744A9F9-944D-5880-3F0F-9FAC5E0F39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dirty="0">
                <a:cs typeface="Arial"/>
              </a:rPr>
              <a:t>EIC Controls Overview</a:t>
            </a:r>
          </a:p>
          <a:p>
            <a:r>
              <a:rPr lang="en-US" dirty="0">
                <a:cs typeface="Arial"/>
              </a:rPr>
              <a:t>Software Backbone</a:t>
            </a:r>
          </a:p>
          <a:p>
            <a:r>
              <a:rPr lang="en-US" dirty="0">
                <a:cs typeface="Arial"/>
              </a:rPr>
              <a:t>Hardware Plans</a:t>
            </a:r>
          </a:p>
          <a:p>
            <a:r>
              <a:rPr lang="en-US" dirty="0">
                <a:cs typeface="Arial"/>
              </a:rPr>
              <a:t>Interface to Hadron Injector Controls</a:t>
            </a:r>
          </a:p>
          <a:p>
            <a:r>
              <a:rPr lang="en-US" dirty="0">
                <a:cs typeface="Arial"/>
              </a:rPr>
              <a:t>Controls Interfaces to Other Systems</a:t>
            </a:r>
          </a:p>
          <a:p>
            <a:r>
              <a:rPr lang="en-US" dirty="0">
                <a:cs typeface="Arial"/>
              </a:rPr>
              <a:t>Core Interface Requirements</a:t>
            </a:r>
          </a:p>
          <a:p>
            <a:r>
              <a:rPr lang="en-US" dirty="0">
                <a:cs typeface="Arial"/>
              </a:rPr>
              <a:t>Pulse to Pulse Modulation for EIS</a:t>
            </a:r>
          </a:p>
          <a:p>
            <a:r>
              <a:rPr lang="en-US" dirty="0">
                <a:cs typeface="Arial"/>
              </a:rPr>
              <a:t>Virtual Accelerator Interfacing</a:t>
            </a:r>
          </a:p>
          <a:p>
            <a:pPr lvl="1"/>
            <a:r>
              <a:rPr lang="en-US" dirty="0">
                <a:cs typeface="Arial"/>
              </a:rPr>
              <a:t>Scope</a:t>
            </a:r>
          </a:p>
          <a:p>
            <a:pPr lvl="1"/>
            <a:r>
              <a:rPr lang="en-US" dirty="0">
                <a:cs typeface="Arial"/>
              </a:rPr>
              <a:t>Scheme</a:t>
            </a:r>
            <a:endParaRPr lang="en-US" dirty="0"/>
          </a:p>
          <a:p>
            <a:r>
              <a:rPr lang="en-US" dirty="0">
                <a:cs typeface="Arial"/>
              </a:rPr>
              <a:t>Commissioning Tool Integration Process</a:t>
            </a:r>
          </a:p>
          <a:p>
            <a:r>
              <a:rPr lang="en-US" dirty="0">
                <a:cs typeface="Arial"/>
              </a:rPr>
              <a:t>VA Planning and EIC Schedule</a:t>
            </a:r>
          </a:p>
          <a:p>
            <a:endParaRPr lang="en-US" dirty="0">
              <a:cs typeface="Arial"/>
            </a:endParaRPr>
          </a:p>
          <a:p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13646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19745CD-2E53-4FF5-931C-8DE1C41F58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23A4F9E-42AC-41F8-8D54-B5249B930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EIC Controls Overview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1D69D7-4BA6-48BE-84F0-0B146C13DA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79" y="975365"/>
            <a:ext cx="6237567" cy="4865858"/>
          </a:xfrm>
        </p:spPr>
        <p:txBody>
          <a:bodyPr vert="horz" lIns="91440" tIns="45720" rIns="91440" bIns="45720" rtlCol="0" anchor="t">
            <a:normAutofit fontScale="62500" lnSpcReduction="20000"/>
          </a:bodyPr>
          <a:lstStyle/>
          <a:p>
            <a:r>
              <a:rPr lang="en-US" dirty="0">
                <a:cs typeface="Arial"/>
              </a:rPr>
              <a:t>Provide core </a:t>
            </a:r>
            <a:r>
              <a:rPr lang="en-US" u="sng" dirty="0">
                <a:cs typeface="Arial"/>
              </a:rPr>
              <a:t>accelerator controls</a:t>
            </a:r>
            <a:r>
              <a:rPr lang="en-US" dirty="0">
                <a:cs typeface="Arial"/>
              </a:rPr>
              <a:t> interfaces for Electron Ion Collider (EIC) users</a:t>
            </a:r>
          </a:p>
          <a:p>
            <a:pPr lvl="1"/>
            <a:r>
              <a:rPr lang="en-US" dirty="0">
                <a:cs typeface="Arial"/>
              </a:rPr>
              <a:t>GUI applications</a:t>
            </a:r>
          </a:p>
          <a:p>
            <a:pPr lvl="1"/>
            <a:r>
              <a:rPr lang="en-US" dirty="0">
                <a:cs typeface="Arial"/>
              </a:rPr>
              <a:t>Back-end services (data logging &amp; retrieval, snapshots/recovery tools, alarm aggregation, etc.)</a:t>
            </a:r>
          </a:p>
          <a:p>
            <a:pPr lvl="1"/>
            <a:r>
              <a:rPr lang="en-US" dirty="0">
                <a:cs typeface="Arial"/>
              </a:rPr>
              <a:t>Networking services for </a:t>
            </a:r>
            <a:r>
              <a:rPr lang="en-US" b="1" dirty="0">
                <a:cs typeface="Arial"/>
              </a:rPr>
              <a:t>most</a:t>
            </a:r>
            <a:r>
              <a:rPr lang="en-US" dirty="0">
                <a:cs typeface="Arial"/>
              </a:rPr>
              <a:t> EIC systems</a:t>
            </a:r>
          </a:p>
          <a:p>
            <a:pPr lvl="1"/>
            <a:r>
              <a:rPr lang="en-US" dirty="0">
                <a:cs typeface="Arial"/>
              </a:rPr>
              <a:t>Safety Systems functionality for EIC areas (mitigation of hazards from beam, RF, cryogen)</a:t>
            </a:r>
          </a:p>
          <a:p>
            <a:pPr lvl="1"/>
            <a:r>
              <a:rPr lang="en-US" dirty="0">
                <a:cs typeface="Arial"/>
              </a:rPr>
              <a:t>A hardware platform capable of supporting </a:t>
            </a:r>
            <a:r>
              <a:rPr lang="en-US" b="1" dirty="0">
                <a:cs typeface="Arial"/>
              </a:rPr>
              <a:t>many</a:t>
            </a:r>
            <a:r>
              <a:rPr lang="en-US" dirty="0">
                <a:cs typeface="Arial"/>
              </a:rPr>
              <a:t> accelerator applications</a:t>
            </a:r>
          </a:p>
          <a:p>
            <a:r>
              <a:rPr lang="en-US" dirty="0">
                <a:cs typeface="Arial"/>
              </a:rPr>
              <a:t>Interface to other systems</a:t>
            </a:r>
          </a:p>
          <a:p>
            <a:pPr lvl="1"/>
            <a:r>
              <a:rPr lang="en-US" dirty="0">
                <a:cs typeface="Arial"/>
              </a:rPr>
              <a:t>Most Detector scope is handled by </a:t>
            </a:r>
            <a:r>
              <a:rPr lang="en-US" dirty="0" err="1">
                <a:cs typeface="Arial"/>
              </a:rPr>
              <a:t>ePIC</a:t>
            </a:r>
            <a:r>
              <a:rPr lang="en-US" dirty="0">
                <a:cs typeface="Arial"/>
              </a:rPr>
              <a:t> team</a:t>
            </a:r>
          </a:p>
          <a:p>
            <a:pPr lvl="1"/>
            <a:r>
              <a:rPr lang="en-US" dirty="0">
                <a:cs typeface="Arial"/>
              </a:rPr>
              <a:t>See slide 7 for EIC details</a:t>
            </a:r>
          </a:p>
          <a:p>
            <a:pPr lvl="1"/>
            <a:r>
              <a:rPr lang="en-US" dirty="0">
                <a:solidFill>
                  <a:schemeClr val="bg2"/>
                </a:solidFill>
                <a:cs typeface="Arial"/>
              </a:rPr>
              <a:t>Hadron Injector Controls</a:t>
            </a:r>
          </a:p>
          <a:p>
            <a:pPr lvl="2"/>
            <a:r>
              <a:rPr lang="en-US" b="1" dirty="0">
                <a:cs typeface="Arial"/>
              </a:rPr>
              <a:t>Not in scope</a:t>
            </a:r>
            <a:r>
              <a:rPr lang="en-US" dirty="0">
                <a:cs typeface="Arial"/>
              </a:rPr>
              <a:t> for the EIC Project</a:t>
            </a:r>
          </a:p>
          <a:p>
            <a:pPr lvl="2"/>
            <a:r>
              <a:rPr lang="en-US" dirty="0">
                <a:cs typeface="Arial"/>
              </a:rPr>
              <a:t>Existing proprietary HW and SW interfaces ("ADO"-based Controls System)</a:t>
            </a:r>
          </a:p>
          <a:p>
            <a:pPr lvl="2"/>
            <a:r>
              <a:rPr lang="en-US" dirty="0">
                <a:cs typeface="Arial"/>
              </a:rPr>
              <a:t>See slide 6 for details</a:t>
            </a:r>
          </a:p>
          <a:p>
            <a:r>
              <a:rPr lang="en-US" dirty="0">
                <a:cs typeface="Arial"/>
              </a:rPr>
              <a:t>Facilities</a:t>
            </a:r>
          </a:p>
          <a:p>
            <a:pPr lvl="1"/>
            <a:r>
              <a:rPr lang="en-US" dirty="0">
                <a:cs typeface="Arial"/>
              </a:rPr>
              <a:t>Reuse Relativistic Heavy Ion Collider (RHIC) Tunnel along with certain RHIC-era buildings and infrastructure to support the EIC Collider</a:t>
            </a:r>
          </a:p>
          <a:p>
            <a:pPr lvl="1"/>
            <a:r>
              <a:rPr lang="en-US" dirty="0">
                <a:cs typeface="Arial"/>
              </a:rPr>
              <a:t>Add new buildings to support EIC Collider</a:t>
            </a:r>
          </a:p>
          <a:p>
            <a:pPr lvl="2"/>
            <a:r>
              <a:rPr lang="en-US" dirty="0">
                <a:solidFill>
                  <a:schemeClr val="accent4"/>
                </a:solidFill>
                <a:cs typeface="Arial"/>
              </a:rPr>
              <a:t>Hadron Storage Ring </a:t>
            </a:r>
            <a:r>
              <a:rPr lang="en-US" dirty="0">
                <a:cs typeface="Arial"/>
              </a:rPr>
              <a:t>systems</a:t>
            </a:r>
          </a:p>
          <a:p>
            <a:pPr lvl="2"/>
            <a:r>
              <a:rPr lang="en-US" dirty="0">
                <a:solidFill>
                  <a:schemeClr val="accent5">
                    <a:lumMod val="75000"/>
                  </a:schemeClr>
                </a:solidFill>
                <a:cs typeface="Arial"/>
              </a:rPr>
              <a:t>Electron Storage Ring</a:t>
            </a:r>
            <a:r>
              <a:rPr lang="en-US" dirty="0">
                <a:cs typeface="Arial"/>
              </a:rPr>
              <a:t> systems</a:t>
            </a:r>
          </a:p>
          <a:p>
            <a:pPr lvl="1"/>
            <a:r>
              <a:rPr lang="en-US" dirty="0">
                <a:cs typeface="Arial"/>
              </a:rPr>
              <a:t>Add new buildings, tunnel, and infrastructure</a:t>
            </a:r>
          </a:p>
          <a:p>
            <a:pPr lvl="2"/>
            <a:r>
              <a:rPr lang="en-US" dirty="0">
                <a:solidFill>
                  <a:schemeClr val="accent2"/>
                </a:solidFill>
                <a:cs typeface="Arial"/>
              </a:rPr>
              <a:t>Electron Injector Systems (EIS)</a:t>
            </a:r>
          </a:p>
          <a:p>
            <a:pPr lvl="1"/>
            <a:endParaRPr lang="en-US" dirty="0">
              <a:cs typeface="Arial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274C59-B2C0-7CA5-E6C6-0F6291D21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2560" y="972731"/>
            <a:ext cx="5219700" cy="513397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C19491A-5993-FD95-73B3-97765B472824}"/>
              </a:ext>
            </a:extLst>
          </p:cNvPr>
          <p:cNvSpPr/>
          <p:nvPr/>
        </p:nvSpPr>
        <p:spPr>
          <a:xfrm>
            <a:off x="7694111" y="4635331"/>
            <a:ext cx="2465888" cy="1616976"/>
          </a:xfrm>
          <a:prstGeom prst="roundRect">
            <a:avLst/>
          </a:prstGeom>
          <a:noFill/>
          <a:ln w="28575">
            <a:solidFill>
              <a:schemeClr val="bg2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2CBE8097-64B0-2CD9-D31C-560FD54AE02E}"/>
              </a:ext>
            </a:extLst>
          </p:cNvPr>
          <p:cNvSpPr/>
          <p:nvPr/>
        </p:nvSpPr>
        <p:spPr>
          <a:xfrm rot="17340000">
            <a:off x="10141202" y="2973423"/>
            <a:ext cx="1795069" cy="1356464"/>
          </a:xfrm>
          <a:prstGeom prst="roundRect">
            <a:avLst/>
          </a:prstGeom>
          <a:noFill/>
          <a:ln w="28575">
            <a:solidFill>
              <a:schemeClr val="accent2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409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5B9323-A127-937B-E444-F935B17537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B642B3E-49AF-76B2-65C0-25D56CB0A3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583808F-CE61-B61E-2B35-B1049DB98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Software Backbone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BF1A0D-DFE0-C298-F60D-FACB81A0EF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80" y="975365"/>
            <a:ext cx="3552468" cy="4865858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r>
              <a:rPr lang="en-US" dirty="0">
                <a:cs typeface="Arial"/>
              </a:rPr>
              <a:t>Using EIC-managed GitHub repo</a:t>
            </a:r>
          </a:p>
          <a:p>
            <a:r>
              <a:rPr lang="en-US" dirty="0">
                <a:cs typeface="Arial"/>
              </a:rPr>
              <a:t>Read The Docs for internal documentation</a:t>
            </a:r>
          </a:p>
          <a:p>
            <a:r>
              <a:rPr lang="en-US" b="1" dirty="0">
                <a:cs typeface="Arial"/>
              </a:rPr>
              <a:t>EPICS 7</a:t>
            </a:r>
            <a:r>
              <a:rPr lang="en-US" dirty="0">
                <a:cs typeface="Arial"/>
              </a:rPr>
              <a:t> base</a:t>
            </a:r>
          </a:p>
          <a:p>
            <a:pPr lvl="1"/>
            <a:r>
              <a:rPr lang="en-US" dirty="0">
                <a:cs typeface="Arial"/>
              </a:rPr>
              <a:t>Core protocol, </a:t>
            </a:r>
            <a:r>
              <a:rPr lang="en-US" b="1" dirty="0">
                <a:cs typeface="Arial"/>
              </a:rPr>
              <a:t>PVXS</a:t>
            </a:r>
          </a:p>
          <a:p>
            <a:pPr lvl="1"/>
            <a:r>
              <a:rPr lang="en-US" dirty="0">
                <a:cs typeface="Arial"/>
              </a:rPr>
              <a:t>Channel Access may be supported, but is not considered “core”</a:t>
            </a:r>
          </a:p>
          <a:p>
            <a:r>
              <a:rPr lang="en-US" dirty="0">
                <a:cs typeface="Arial"/>
              </a:rPr>
              <a:t>Developing a local EPICS image copied initially from NSLS-II’s</a:t>
            </a:r>
          </a:p>
          <a:p>
            <a:r>
              <a:rPr lang="en-US" dirty="0">
                <a:cs typeface="Arial"/>
              </a:rPr>
              <a:t>Core GUI application, </a:t>
            </a:r>
            <a:r>
              <a:rPr lang="en-US" b="1" dirty="0">
                <a:cs typeface="Arial"/>
              </a:rPr>
              <a:t>CS Studio Phoebus</a:t>
            </a:r>
          </a:p>
          <a:p>
            <a:r>
              <a:rPr lang="en-US" dirty="0">
                <a:cs typeface="Arial"/>
              </a:rPr>
              <a:t>AI/ML services support is not currently in scope, though plans are being evaluated in a separate Working Group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2B49364-070B-5753-E780-1A0F26EF1C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6031" y="975365"/>
            <a:ext cx="6748104" cy="4656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8FF1BF3-FAC4-4124-2798-9112182C27BE}"/>
              </a:ext>
            </a:extLst>
          </p:cNvPr>
          <p:cNvSpPr txBox="1"/>
          <p:nvPr/>
        </p:nvSpPr>
        <p:spPr>
          <a:xfrm>
            <a:off x="7978570" y="5658733"/>
            <a:ext cx="1063025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K. Shroff</a:t>
            </a:r>
          </a:p>
        </p:txBody>
      </p:sp>
    </p:spTree>
    <p:extLst>
      <p:ext uri="{BB962C8B-B14F-4D97-AF65-F5344CB8AC3E}">
        <p14:creationId xmlns:p14="http://schemas.microsoft.com/office/powerpoint/2010/main" val="3770100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AD2882-74D3-F819-8B27-D091909D5C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ABD0C1F-8E71-58FB-53E7-AFFBD39FD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BA2D5C-2A66-2130-DDD8-A2D1456FF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Hardware Plans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C9F571-6336-3867-2449-F25F4906C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80" y="936289"/>
            <a:ext cx="7399153" cy="5094388"/>
          </a:xfrm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r>
              <a:rPr lang="en-US" dirty="0">
                <a:cs typeface="Arial"/>
              </a:rPr>
              <a:t>Develop and maintain network/fiber backbone to all geographic locations including tunnel locations within the EIC scope</a:t>
            </a:r>
          </a:p>
          <a:p>
            <a:pPr lvl="1"/>
            <a:r>
              <a:rPr lang="en-US" dirty="0">
                <a:cs typeface="Arial"/>
              </a:rPr>
              <a:t>Includes fiber connections to support synchronized timing/data distribution (Timing Data Link) and machine/detector protection (MPS Link)</a:t>
            </a:r>
          </a:p>
          <a:p>
            <a:pPr lvl="1"/>
            <a:r>
              <a:rPr lang="en-US" dirty="0">
                <a:cs typeface="Arial"/>
              </a:rPr>
              <a:t>Hierarchical distribution between Core, Machine, and End Nodes within field locations</a:t>
            </a:r>
          </a:p>
          <a:p>
            <a:r>
              <a:rPr lang="en-US" dirty="0">
                <a:cs typeface="Arial"/>
              </a:rPr>
              <a:t>Develop and deploy custom Front End Computers using the EIC Common Platform</a:t>
            </a:r>
          </a:p>
          <a:p>
            <a:pPr lvl="1"/>
            <a:r>
              <a:rPr lang="en-US" dirty="0">
                <a:cs typeface="Arial"/>
              </a:rPr>
              <a:t>Pizza-box/2U form-factor</a:t>
            </a:r>
          </a:p>
          <a:p>
            <a:pPr lvl="1"/>
            <a:r>
              <a:rPr lang="en-US" dirty="0">
                <a:cs typeface="Arial"/>
              </a:rPr>
              <a:t>Modular design</a:t>
            </a:r>
          </a:p>
          <a:p>
            <a:pPr lvl="2"/>
            <a:r>
              <a:rPr lang="en-US" dirty="0">
                <a:cs typeface="Arial"/>
              </a:rPr>
              <a:t>Carrier board for upstream interfaces</a:t>
            </a:r>
          </a:p>
          <a:p>
            <a:pPr lvl="2"/>
            <a:r>
              <a:rPr lang="en-US" dirty="0">
                <a:cs typeface="Arial"/>
              </a:rPr>
              <a:t>Two Daughter Card sites for application interfacing and processing</a:t>
            </a:r>
          </a:p>
          <a:p>
            <a:pPr lvl="2"/>
            <a:r>
              <a:rPr lang="en-US" dirty="0">
                <a:cs typeface="Arial"/>
              </a:rPr>
              <a:t>Separate Power Distribution Unit</a:t>
            </a:r>
          </a:p>
          <a:p>
            <a:pPr lvl="1"/>
            <a:r>
              <a:rPr lang="en-US" dirty="0">
                <a:cs typeface="Arial"/>
              </a:rPr>
              <a:t>Modern FPGA-based implementation for Carrier board</a:t>
            </a:r>
          </a:p>
          <a:p>
            <a:pPr lvl="2"/>
            <a:r>
              <a:rPr lang="en-US" dirty="0"/>
              <a:t>Xilinx Zynq Ultrascale+ FPGA</a:t>
            </a:r>
          </a:p>
          <a:p>
            <a:pPr lvl="2"/>
            <a:r>
              <a:rPr lang="en-US" dirty="0">
                <a:cs typeface="Arial"/>
              </a:rPr>
              <a:t>SFP connections for high-speed serial communication</a:t>
            </a:r>
            <a:endParaRPr lang="en-US" dirty="0"/>
          </a:p>
          <a:p>
            <a:pPr lvl="2"/>
            <a:r>
              <a:rPr lang="en-US" dirty="0"/>
              <a:t>Currently integrating the remote interface to the Carrier and first two Daughter Cards</a:t>
            </a:r>
          </a:p>
          <a:p>
            <a:pPr lvl="1"/>
            <a:r>
              <a:rPr lang="en-US" dirty="0"/>
              <a:t>Using EPICS </a:t>
            </a:r>
            <a:r>
              <a:rPr lang="en-US" dirty="0" err="1"/>
              <a:t>pscDrv</a:t>
            </a:r>
            <a:r>
              <a:rPr lang="en-US" dirty="0"/>
              <a:t> between remote IOC and Carrier</a:t>
            </a:r>
          </a:p>
          <a:p>
            <a:r>
              <a:rPr lang="en-US" dirty="0">
                <a:cs typeface="Arial"/>
              </a:rPr>
              <a:t>Internal/external support for AI/ML functionality has been evaluated, but is not currently in scope for the Project</a:t>
            </a:r>
          </a:p>
          <a:p>
            <a:pPr lvl="2"/>
            <a:endParaRPr lang="en-US" dirty="0"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0495992-73C0-5859-C9E4-A8216BE72D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9578" y="4051482"/>
            <a:ext cx="2002451" cy="14816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89131D1-D0A8-3C0A-3005-B2922908715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885463" y="2751199"/>
            <a:ext cx="2144115" cy="2041088"/>
          </a:xfrm>
          <a:prstGeom prst="rect">
            <a:avLst/>
          </a:prstGeom>
        </p:spPr>
      </p:pic>
      <p:pic>
        <p:nvPicPr>
          <p:cNvPr id="8" name="Picture 7" descr="A diagram of a computer&#10;&#10;Description automatically generated">
            <a:extLst>
              <a:ext uri="{FF2B5EF4-FFF2-40B4-BE49-F238E27FC236}">
                <a16:creationId xmlns:a16="http://schemas.microsoft.com/office/drawing/2014/main" id="{C1A5C8E1-785F-C0EE-3E29-B3C1FD0939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0323" y="890514"/>
            <a:ext cx="3187872" cy="15421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52C4316-B62D-DA0C-B3A5-1C8D270E3178}"/>
              </a:ext>
            </a:extLst>
          </p:cNvPr>
          <p:cNvSpPr txBox="1"/>
          <p:nvPr/>
        </p:nvSpPr>
        <p:spPr>
          <a:xfrm>
            <a:off x="9751833" y="2432650"/>
            <a:ext cx="1620982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K. Mernick / G. Narayan</a:t>
            </a:r>
          </a:p>
        </p:txBody>
      </p:sp>
    </p:spTree>
    <p:extLst>
      <p:ext uri="{BB962C8B-B14F-4D97-AF65-F5344CB8AC3E}">
        <p14:creationId xmlns:p14="http://schemas.microsoft.com/office/powerpoint/2010/main" val="29452391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1D1F79-FAC5-49B6-DBB4-B6182FA022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40EEBB9-0C4B-8547-6F38-8A9C8E32D1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9D68AA2-B1B6-EFBF-5FCC-6B96B0531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Interface to Hadron Injector Controls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AA9D20-E778-25E2-C72C-58106D6123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79" y="975365"/>
            <a:ext cx="3697941" cy="4865858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r>
              <a:rPr lang="en-US" dirty="0">
                <a:cs typeface="Arial"/>
              </a:rPr>
              <a:t>There will be a set of mechanical and electrical interfaces between the Hadron Storage Ring and the Hadron Injector chain</a:t>
            </a:r>
          </a:p>
          <a:p>
            <a:r>
              <a:rPr lang="en-US" dirty="0">
                <a:cs typeface="Arial"/>
              </a:rPr>
              <a:t>EIC Project Scope </a:t>
            </a:r>
            <a:r>
              <a:rPr lang="en-US" b="1" dirty="0">
                <a:cs typeface="Arial"/>
              </a:rPr>
              <a:t>does not</a:t>
            </a:r>
            <a:r>
              <a:rPr lang="en-US" dirty="0">
                <a:cs typeface="Arial"/>
              </a:rPr>
              <a:t> include support for hardware or software upgrades to the HI systems</a:t>
            </a:r>
          </a:p>
          <a:p>
            <a:r>
              <a:rPr lang="en-US" dirty="0">
                <a:cs typeface="Arial"/>
              </a:rPr>
              <a:t>We’re currently evaluating requirements and implementation plans for bridging between legacy HI systems and EIC Controls</a:t>
            </a:r>
          </a:p>
          <a:p>
            <a:pPr lvl="1"/>
            <a:r>
              <a:rPr lang="en-US" dirty="0">
                <a:cs typeface="Arial"/>
              </a:rPr>
              <a:t>Accelerator Device Objects (ADOs) hosted by Front End Computers (VxWorks) or via server processes (Red Hat Linux)</a:t>
            </a:r>
          </a:p>
          <a:p>
            <a:pPr lvl="1"/>
            <a:r>
              <a:rPr lang="en-US" dirty="0">
                <a:cs typeface="Arial"/>
              </a:rPr>
              <a:t>Legacy/proprietary services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B4070772-1948-91BE-1A1E-EB684D89D7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31077" y="1193586"/>
            <a:ext cx="7400809" cy="464763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BEC5AA0-1ADD-A96A-3352-37081E2976C9}"/>
              </a:ext>
            </a:extLst>
          </p:cNvPr>
          <p:cNvSpPr txBox="1"/>
          <p:nvPr/>
        </p:nvSpPr>
        <p:spPr>
          <a:xfrm>
            <a:off x="7499968" y="5818142"/>
            <a:ext cx="1063025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K. Shroff</a:t>
            </a:r>
          </a:p>
        </p:txBody>
      </p:sp>
    </p:spTree>
    <p:extLst>
      <p:ext uri="{BB962C8B-B14F-4D97-AF65-F5344CB8AC3E}">
        <p14:creationId xmlns:p14="http://schemas.microsoft.com/office/powerpoint/2010/main" val="7823635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AE42D6-445D-208D-5BDD-5D92D8283E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BE748B9-56B1-5680-B7F0-4E0011BFD5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364284E-ED7B-DEB7-8228-66F05A786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Controls Interfaces to Other Systems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0F3FC5-C7FA-370D-DEEE-1DC4F4333D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80" y="975365"/>
            <a:ext cx="5244108" cy="4865858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r>
              <a:rPr lang="en-US" dirty="0">
                <a:cs typeface="Arial"/>
              </a:rPr>
              <a:t>FEC integration</a:t>
            </a:r>
          </a:p>
          <a:p>
            <a:pPr lvl="1"/>
            <a:r>
              <a:rPr lang="en-US" dirty="0">
                <a:cs typeface="Arial"/>
              </a:rPr>
              <a:t>Controls, RF, Instrumentation, Vacuum (digitizing certain analog signals)</a:t>
            </a:r>
          </a:p>
          <a:p>
            <a:pPr lvl="1"/>
            <a:r>
              <a:rPr lang="en-US" dirty="0">
                <a:cs typeface="Arial"/>
              </a:rPr>
              <a:t>Power Supplies include SFP digital interface</a:t>
            </a:r>
          </a:p>
          <a:p>
            <a:r>
              <a:rPr lang="en-US" dirty="0">
                <a:cs typeface="Arial"/>
              </a:rPr>
              <a:t>Embedded device integration</a:t>
            </a:r>
          </a:p>
          <a:p>
            <a:pPr lvl="1"/>
            <a:r>
              <a:rPr lang="en-US" dirty="0">
                <a:cs typeface="Arial"/>
              </a:rPr>
              <a:t>Water Systems</a:t>
            </a:r>
          </a:p>
          <a:p>
            <a:pPr lvl="1"/>
            <a:r>
              <a:rPr lang="en-US" dirty="0">
                <a:cs typeface="Arial"/>
              </a:rPr>
              <a:t>Building Management Systems</a:t>
            </a:r>
          </a:p>
          <a:p>
            <a:pPr lvl="1"/>
            <a:r>
              <a:rPr lang="en-US" dirty="0">
                <a:cs typeface="Arial"/>
              </a:rPr>
              <a:t>RF, Instrumentation, Vacuum</a:t>
            </a:r>
          </a:p>
          <a:p>
            <a:r>
              <a:rPr lang="en-US" dirty="0">
                <a:cs typeface="Arial"/>
              </a:rPr>
              <a:t>Data exchange</a:t>
            </a:r>
          </a:p>
          <a:p>
            <a:pPr lvl="1"/>
            <a:r>
              <a:rPr lang="en-US" dirty="0">
                <a:cs typeface="Arial"/>
              </a:rPr>
              <a:t>Cryogenic Systems Controls</a:t>
            </a:r>
          </a:p>
          <a:p>
            <a:pPr lvl="1"/>
            <a:r>
              <a:rPr lang="en-US" dirty="0">
                <a:cs typeface="Arial"/>
              </a:rPr>
              <a:t>Detector / </a:t>
            </a:r>
            <a:r>
              <a:rPr lang="en-US" dirty="0" err="1">
                <a:cs typeface="Arial"/>
              </a:rPr>
              <a:t>ePIC</a:t>
            </a:r>
            <a:r>
              <a:rPr lang="en-US" dirty="0">
                <a:cs typeface="Arial"/>
              </a:rPr>
              <a:t> Slow Controls</a:t>
            </a:r>
          </a:p>
          <a:p>
            <a:pPr lvl="1"/>
            <a:r>
              <a:rPr lang="en-US" dirty="0">
                <a:cs typeface="Arial"/>
              </a:rPr>
              <a:t>Considering potential Detector data AI/ML application requiring correlation with Accelerator data</a:t>
            </a:r>
          </a:p>
          <a:p>
            <a:r>
              <a:rPr lang="en-US" dirty="0">
                <a:cs typeface="Arial"/>
              </a:rPr>
              <a:t>Virtual Accelerator services</a:t>
            </a:r>
          </a:p>
          <a:p>
            <a:pPr lvl="1"/>
            <a:r>
              <a:rPr lang="en-US" dirty="0">
                <a:cs typeface="Arial"/>
              </a:rPr>
              <a:t>Anticipate digital twin functionality for some subset of RF, Instrumentation, and Power Supply signals based on virtual operating mode</a:t>
            </a:r>
          </a:p>
          <a:p>
            <a:pPr lvl="1"/>
            <a:endParaRPr lang="en-US" dirty="0">
              <a:cs typeface="Arial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109DE0A-D29B-F7C7-11E8-259DB46FAB8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106053" y="975365"/>
            <a:ext cx="4843818" cy="4580010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C15B6CD9-E466-0CF9-1AC3-61C80E9F5114}"/>
              </a:ext>
            </a:extLst>
          </p:cNvPr>
          <p:cNvSpPr/>
          <p:nvPr/>
        </p:nvSpPr>
        <p:spPr>
          <a:xfrm>
            <a:off x="6152505" y="1487977"/>
            <a:ext cx="940725" cy="610428"/>
          </a:xfrm>
          <a:prstGeom prst="ellipse">
            <a:avLst/>
          </a:prstGeom>
          <a:noFill/>
          <a:ln w="63500">
            <a:solidFill>
              <a:schemeClr val="accent5"/>
            </a:solidFill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5AFF747-6AD7-50B4-748F-2262F8C32CB8}"/>
              </a:ext>
            </a:extLst>
          </p:cNvPr>
          <p:cNvSpPr/>
          <p:nvPr/>
        </p:nvSpPr>
        <p:spPr>
          <a:xfrm>
            <a:off x="6152506" y="2297491"/>
            <a:ext cx="940725" cy="610428"/>
          </a:xfrm>
          <a:prstGeom prst="ellipse">
            <a:avLst/>
          </a:prstGeom>
          <a:noFill/>
          <a:ln w="63500">
            <a:solidFill>
              <a:schemeClr val="accent5"/>
            </a:solidFill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862A2BD-8F76-DB71-34CA-4C7197ECAD5D}"/>
              </a:ext>
            </a:extLst>
          </p:cNvPr>
          <p:cNvSpPr/>
          <p:nvPr/>
        </p:nvSpPr>
        <p:spPr>
          <a:xfrm>
            <a:off x="7541029" y="4857207"/>
            <a:ext cx="653143" cy="618308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878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7DD875-69A3-B54F-9A40-7100F935E0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5C26E6-986B-8D7A-E002-7E900B9972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9FA4CA5-E35F-757D-3773-6BAA2707F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Core Requirements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99AC87-91D1-C16A-7CB1-07CD934397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79" y="975365"/>
            <a:ext cx="6144409" cy="4865858"/>
          </a:xfrm>
        </p:spPr>
        <p:txBody>
          <a:bodyPr vert="horz" lIns="91440" tIns="45720" rIns="91440" bIns="45720" rtlCol="0" anchor="t">
            <a:normAutofit fontScale="47500" lnSpcReduction="20000"/>
          </a:bodyPr>
          <a:lstStyle/>
          <a:p>
            <a:r>
              <a:rPr lang="en-US" dirty="0">
                <a:cs typeface="Arial"/>
              </a:rPr>
              <a:t>Hadron Storage Ring</a:t>
            </a:r>
          </a:p>
          <a:p>
            <a:pPr lvl="1"/>
            <a:r>
              <a:rPr lang="en-US" dirty="0">
                <a:cs typeface="Arial"/>
              </a:rPr>
              <a:t>Based on RHIC Yellow Ring, with significant modifications</a:t>
            </a:r>
          </a:p>
          <a:p>
            <a:pPr lvl="1"/>
            <a:r>
              <a:rPr lang="en-US" dirty="0">
                <a:cs typeface="Arial"/>
              </a:rPr>
              <a:t>Ramped machine</a:t>
            </a:r>
          </a:p>
          <a:p>
            <a:pPr lvl="1"/>
            <a:r>
              <a:rPr lang="en-US" dirty="0">
                <a:cs typeface="Arial"/>
              </a:rPr>
              <a:t>Ramps take many minutes</a:t>
            </a:r>
          </a:p>
          <a:p>
            <a:pPr lvl="1"/>
            <a:r>
              <a:rPr lang="en-US" dirty="0">
                <a:cs typeface="Arial"/>
              </a:rPr>
              <a:t>Beam will be polarized for physics activities, though not from the start of commissioning</a:t>
            </a:r>
          </a:p>
          <a:p>
            <a:pPr lvl="1"/>
            <a:r>
              <a:rPr lang="en-US" dirty="0">
                <a:cs typeface="Arial"/>
              </a:rPr>
              <a:t>Crab cavities and Interaction Region transverse orbit correction for collision optimization</a:t>
            </a:r>
          </a:p>
          <a:p>
            <a:pPr lvl="1"/>
            <a:r>
              <a:rPr lang="en-US" dirty="0">
                <a:cs typeface="Arial"/>
              </a:rPr>
              <a:t>Slow general orbit corrections and fast local corrections</a:t>
            </a:r>
          </a:p>
          <a:p>
            <a:pPr lvl="1"/>
            <a:r>
              <a:rPr lang="en-US" dirty="0">
                <a:cs typeface="Arial"/>
              </a:rPr>
              <a:t>Power Supplies mostly legacy ones from RHIC, with updated controls interfaces</a:t>
            </a:r>
          </a:p>
          <a:p>
            <a:pPr lvl="1"/>
            <a:r>
              <a:rPr lang="en-US" dirty="0">
                <a:cs typeface="Arial"/>
              </a:rPr>
              <a:t>“Bypass” line added during Project to support wider energy range, using elements of RHIC Blue Ring</a:t>
            </a:r>
          </a:p>
          <a:p>
            <a:pPr lvl="1"/>
            <a:r>
              <a:rPr lang="en-US" dirty="0">
                <a:cs typeface="Arial"/>
              </a:rPr>
              <a:t>Addition of Low Energy Cooler electron machine for hadron beam during Project, using unpolarized beam</a:t>
            </a:r>
          </a:p>
          <a:p>
            <a:r>
              <a:rPr lang="en-US" dirty="0">
                <a:cs typeface="Arial"/>
              </a:rPr>
              <a:t>Electron Storage Ring</a:t>
            </a:r>
          </a:p>
          <a:p>
            <a:pPr lvl="1"/>
            <a:r>
              <a:rPr lang="en-US" dirty="0">
                <a:cs typeface="Arial"/>
              </a:rPr>
              <a:t>Uses existing RHIC tunnel</a:t>
            </a:r>
          </a:p>
          <a:p>
            <a:pPr lvl="1"/>
            <a:r>
              <a:rPr lang="en-US" dirty="0">
                <a:cs typeface="Arial"/>
              </a:rPr>
              <a:t>Storage only, so no ramping</a:t>
            </a:r>
          </a:p>
          <a:p>
            <a:pPr lvl="1"/>
            <a:r>
              <a:rPr lang="en-US" dirty="0">
                <a:cs typeface="Arial"/>
              </a:rPr>
              <a:t>Beam will be polarized for physics activities, though not from the start of commissioning</a:t>
            </a:r>
          </a:p>
          <a:p>
            <a:pPr lvl="1"/>
            <a:r>
              <a:rPr lang="en-US" dirty="0">
                <a:cs typeface="Arial"/>
              </a:rPr>
              <a:t>Crab cavities and Interaction Region transverse orbit correction for collision optimization</a:t>
            </a:r>
          </a:p>
          <a:p>
            <a:pPr lvl="1"/>
            <a:r>
              <a:rPr lang="en-US" dirty="0">
                <a:cs typeface="Arial"/>
              </a:rPr>
              <a:t>Slow general orbit corrections and fast local corrections</a:t>
            </a:r>
          </a:p>
          <a:p>
            <a:pPr lvl="1"/>
            <a:r>
              <a:rPr lang="en-US" dirty="0">
                <a:cs typeface="Arial"/>
              </a:rPr>
              <a:t>PS Group planning on deploying ALS-U Power Supply Controller units to support new power supplies</a:t>
            </a:r>
          </a:p>
          <a:p>
            <a:r>
              <a:rPr lang="en-US" dirty="0">
                <a:cs typeface="Arial"/>
              </a:rPr>
              <a:t>Electron Injector Systems</a:t>
            </a:r>
          </a:p>
          <a:p>
            <a:pPr lvl="1"/>
            <a:r>
              <a:rPr lang="en-US" dirty="0">
                <a:cs typeface="Arial"/>
              </a:rPr>
              <a:t>Brand new facility</a:t>
            </a:r>
          </a:p>
          <a:p>
            <a:pPr lvl="1"/>
            <a:r>
              <a:rPr lang="en-US" dirty="0">
                <a:cs typeface="Arial"/>
              </a:rPr>
              <a:t>Comprised of </a:t>
            </a:r>
            <a:r>
              <a:rPr lang="en-US" dirty="0" err="1">
                <a:cs typeface="Arial"/>
              </a:rPr>
              <a:t>eLinac</a:t>
            </a:r>
            <a:r>
              <a:rPr lang="en-US" dirty="0">
                <a:cs typeface="Arial"/>
              </a:rPr>
              <a:t>, Bunch Accumulator Ring, and Rapid Cycling Synchrotron Ring</a:t>
            </a:r>
          </a:p>
          <a:p>
            <a:pPr lvl="1"/>
            <a:r>
              <a:rPr lang="en-US" dirty="0">
                <a:cs typeface="Arial"/>
              </a:rPr>
              <a:t>Beam will be polarized</a:t>
            </a:r>
          </a:p>
          <a:p>
            <a:pPr lvl="1"/>
            <a:r>
              <a:rPr lang="en-US" dirty="0">
                <a:cs typeface="Arial"/>
              </a:rPr>
              <a:t>RCS cycle ~1Hz, fed by one or more Linac cycles with BAR supporting bunch merging</a:t>
            </a:r>
          </a:p>
          <a:p>
            <a:pPr lvl="1"/>
            <a:r>
              <a:rPr lang="en-US" dirty="0">
                <a:cs typeface="Arial"/>
              </a:rPr>
              <a:t>Considering Pulse to Pulse Modulation functionality (see slide 9)</a:t>
            </a:r>
          </a:p>
          <a:p>
            <a:pPr lvl="1"/>
            <a:r>
              <a:rPr lang="en-US" dirty="0">
                <a:cs typeface="Arial"/>
              </a:rPr>
              <a:t>PS Group planning on using ALS-U Power Supply Controller units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01124F09-9401-D951-D68E-AE75D2A13E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2804" y="1293744"/>
            <a:ext cx="5219700" cy="422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62763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147155-F704-0C78-E6D7-CC6CAEE914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DD7FAF6-02E3-BFF5-7E9F-0E404AD199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DEBAA66-D61D-56DC-B8DF-328737DCC5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Pulse to Pulse Modulation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1CC1F4-E298-2C47-5339-2BEF5C2605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5647" y="975365"/>
            <a:ext cx="5776857" cy="4865858"/>
          </a:xfrm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r>
              <a:rPr lang="en-US" dirty="0">
                <a:cs typeface="Arial"/>
              </a:rPr>
              <a:t>Allows the configuration of beam operations for a given machine to be toggled in a coherent fashion</a:t>
            </a:r>
          </a:p>
          <a:p>
            <a:pPr lvl="1"/>
            <a:r>
              <a:rPr lang="en-US" dirty="0">
                <a:cs typeface="Arial"/>
              </a:rPr>
              <a:t>Scalar settings</a:t>
            </a:r>
          </a:p>
          <a:p>
            <a:pPr lvl="1"/>
            <a:r>
              <a:rPr lang="en-US" dirty="0">
                <a:cs typeface="Arial"/>
              </a:rPr>
              <a:t>Waveform settings​</a:t>
            </a:r>
          </a:p>
          <a:p>
            <a:r>
              <a:rPr lang="en-US" dirty="0">
                <a:cs typeface="Arial"/>
              </a:rPr>
              <a:t>When employed at the RHIC Injector facilities, it tends to be embedded at the HW, comm tools, SW infrastructure, and GUI application levels​</a:t>
            </a:r>
          </a:p>
          <a:p>
            <a:r>
              <a:rPr lang="en-US" dirty="0">
                <a:cs typeface="Arial"/>
              </a:rPr>
              <a:t>Contexts are captured in “PPM Users”, which are numbered 1 through 8​ in the legacy Controls System</a:t>
            </a:r>
          </a:p>
          <a:p>
            <a:r>
              <a:rPr lang="en-US" dirty="0">
                <a:cs typeface="Arial"/>
              </a:rPr>
              <a:t>Each User is either active or inactive at any given time​</a:t>
            </a:r>
          </a:p>
          <a:p>
            <a:r>
              <a:rPr lang="en-US" dirty="0">
                <a:cs typeface="Arial"/>
              </a:rPr>
              <a:t>While some EPICS-based facilities have their own proprietary implementation, none are using a form that is generally supported by the community​</a:t>
            </a:r>
          </a:p>
          <a:p>
            <a:r>
              <a:rPr lang="en-US" dirty="0">
                <a:cs typeface="Arial"/>
              </a:rPr>
              <a:t>This functionality will benefit the Electron Injector Systems operations if we develop support in the related systems, especially for Power Supply and RF controls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FAAA6140-C644-3EFD-89B7-BF87C3FEC8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379" y="975365"/>
            <a:ext cx="5514975" cy="278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C26EB410-FB50-0003-FCB3-62632EBA58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23" y="3429000"/>
            <a:ext cx="3476625" cy="260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Text&#10;&#10;Description automatically generated">
            <a:extLst>
              <a:ext uri="{FF2B5EF4-FFF2-40B4-BE49-F238E27FC236}">
                <a16:creationId xmlns:a16="http://schemas.microsoft.com/office/drawing/2014/main" id="{0C011FCC-0C1C-2B7B-9504-591EDB3415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2206" y="3787800"/>
            <a:ext cx="1676400" cy="147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Left Brace 4">
            <a:extLst>
              <a:ext uri="{FF2B5EF4-FFF2-40B4-BE49-F238E27FC236}">
                <a16:creationId xmlns:a16="http://schemas.microsoft.com/office/drawing/2014/main" id="{4743AFA1-FCE7-E7BF-44E1-AE6C913FF933}"/>
              </a:ext>
            </a:extLst>
          </p:cNvPr>
          <p:cNvSpPr/>
          <p:nvPr/>
        </p:nvSpPr>
        <p:spPr>
          <a:xfrm>
            <a:off x="4050046" y="3720111"/>
            <a:ext cx="152160" cy="1611754"/>
          </a:xfrm>
          <a:prstGeom prst="leftBrace">
            <a:avLst/>
          </a:prstGeom>
          <a:solidFill>
            <a:srgbClr val="FF0000"/>
          </a:solidFill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Arrow: Left 5">
            <a:extLst>
              <a:ext uri="{FF2B5EF4-FFF2-40B4-BE49-F238E27FC236}">
                <a16:creationId xmlns:a16="http://schemas.microsoft.com/office/drawing/2014/main" id="{60434B74-4A31-139E-4E86-995AE799B7D6}"/>
              </a:ext>
            </a:extLst>
          </p:cNvPr>
          <p:cNvSpPr/>
          <p:nvPr/>
        </p:nvSpPr>
        <p:spPr>
          <a:xfrm>
            <a:off x="2541152" y="4291233"/>
            <a:ext cx="1636401" cy="484632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025871"/>
      </p:ext>
    </p:extLst>
  </p:cSld>
  <p:clrMapOvr>
    <a:masterClrMapping/>
  </p:clrMapOvr>
</p:sld>
</file>

<file path=ppt/theme/theme1.xml><?xml version="1.0" encoding="utf-8"?>
<a:theme xmlns:a="http://schemas.openxmlformats.org/drawingml/2006/main" name="BNL">
  <a:themeElements>
    <a:clrScheme name="BNL_NSLS-II">
      <a:dk1>
        <a:srgbClr val="000000"/>
      </a:dk1>
      <a:lt1>
        <a:srgbClr val="FFFFFF"/>
      </a:lt1>
      <a:dk2>
        <a:srgbClr val="105B78"/>
      </a:dk2>
      <a:lt2>
        <a:srgbClr val="00ACDB"/>
      </a:lt2>
      <a:accent1>
        <a:srgbClr val="B2D33A"/>
      </a:accent1>
      <a:accent2>
        <a:srgbClr val="F68A1F"/>
      </a:accent2>
      <a:accent3>
        <a:srgbClr val="B62466"/>
      </a:accent3>
      <a:accent4>
        <a:srgbClr val="FFCC33"/>
      </a:accent4>
      <a:accent5>
        <a:srgbClr val="DA3525"/>
      </a:accent5>
      <a:accent6>
        <a:srgbClr val="50489D"/>
      </a:accent6>
      <a:hlink>
        <a:srgbClr val="4881C3"/>
      </a:hlink>
      <a:folHlink>
        <a:srgbClr val="24B574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2024-SC-3_Controls_presentation-Jamilkowski-corrections" id="{C7F73E6A-819B-4672-A7D7-211DEC99C03F}" vid="{A1E397A9-5685-4379-8074-5165AE6D3C1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C9E1E73F4D8548AB78BECAE9A385FA" ma:contentTypeVersion="4" ma:contentTypeDescription="Create a new document." ma:contentTypeScope="" ma:versionID="d28beb9c33a1ea3fe7730a29e253140e">
  <xsd:schema xmlns:xsd="http://www.w3.org/2001/XMLSchema" xmlns:xs="http://www.w3.org/2001/XMLSchema" xmlns:p="http://schemas.microsoft.com/office/2006/metadata/properties" xmlns:ns2="f6044f25-a3a7-46dd-811c-252717564a4a" targetNamespace="http://schemas.microsoft.com/office/2006/metadata/properties" ma:root="true" ma:fieldsID="768c77f5dbcf609f8ba7d44b9046a0ff" ns2:_="">
    <xsd:import namespace="f6044f25-a3a7-46dd-811c-252717564a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044f25-a3a7-46dd-811c-252717564a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9E88647-562A-460A-88A0-13D05ABABF01}">
  <ds:schemaRefs>
    <ds:schemaRef ds:uri="b155e02b-c1bc-4de7-80a7-7bf723f31d4e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DE22D85F-60BA-4A51-A1DF-FC43A3B6C64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E74794F-5331-486B-A035-56C47CF146E8}">
  <ds:schemaRefs>
    <ds:schemaRef ds:uri="f6044f25-a3a7-46dd-811c-252717564a4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BNL</Template>
  <TotalTime>460</TotalTime>
  <Words>1559</Words>
  <Application>Microsoft Office PowerPoint</Application>
  <PresentationFormat>Widescreen</PresentationFormat>
  <Paragraphs>208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BNL</vt:lpstr>
      <vt:lpstr>EIC Controls System and Virtual Accelerator Plans</vt:lpstr>
      <vt:lpstr>Outline</vt:lpstr>
      <vt:lpstr>EIC Controls Overview</vt:lpstr>
      <vt:lpstr>Software Backbone</vt:lpstr>
      <vt:lpstr>Hardware Plans</vt:lpstr>
      <vt:lpstr>Interface to Hadron Injector Controls</vt:lpstr>
      <vt:lpstr>Controls Interfaces to Other Systems</vt:lpstr>
      <vt:lpstr>Core Requirements</vt:lpstr>
      <vt:lpstr>Pulse to Pulse Modulation</vt:lpstr>
      <vt:lpstr>Virtual Accelerator Interfacing Scope</vt:lpstr>
      <vt:lpstr>Virtual Accelerator Interfacing Scheme</vt:lpstr>
      <vt:lpstr>Commissioning Tool Integration Process</vt:lpstr>
      <vt:lpstr>Virtual Accelerator Planning &amp; EIC Schedule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Controls Systems Overview</dc:title>
  <dc:subject/>
  <dc:creator>James Fast</dc:creator>
  <cp:keywords/>
  <dc:description/>
  <cp:lastModifiedBy>Jamilkowski, James</cp:lastModifiedBy>
  <cp:revision>347</cp:revision>
  <dcterms:created xsi:type="dcterms:W3CDTF">2024-10-14T12:53:09Z</dcterms:created>
  <dcterms:modified xsi:type="dcterms:W3CDTF">2025-04-21T12:19:35Z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0x010100F3C9E1E73F4D8548AB78BECAE9A385FA</vt:lpwstr>
  </property>
  <property fmtid="{D5CDD505-2E9C-101B-9397-08002B2CF9AE}" pid="3" name="MediaServiceImageTags">
    <vt:lpwstr/>
  </property>
  <property fmtid="{D5CDD505-2E9C-101B-9397-08002B2CF9AE}" pid="4" name="xd_ProgID">
    <vt:lpwstr/>
  </property>
  <property fmtid="{D5CDD505-2E9C-101B-9397-08002B2CF9AE}" pid="5" name="ComplianceAssetId">
    <vt:lpwstr/>
  </property>
  <property fmtid="{D5CDD505-2E9C-101B-9397-08002B2CF9AE}" pid="6" name="TemplateUrl">
    <vt:lpwstr/>
  </property>
  <property fmtid="{D5CDD505-2E9C-101B-9397-08002B2CF9AE}" pid="7" name="_ExtendedDescription">
    <vt:lpwstr/>
  </property>
  <property fmtid="{D5CDD505-2E9C-101B-9397-08002B2CF9AE}" pid="8" name="TriggerFlowInfo">
    <vt:lpwstr/>
  </property>
  <property fmtid="{D5CDD505-2E9C-101B-9397-08002B2CF9AE}" pid="9" name="Comments">
    <vt:lpwstr>fixed typo</vt:lpwstr>
  </property>
  <property fmtid="{D5CDD505-2E9C-101B-9397-08002B2CF9AE}" pid="10" name="xd_Signature">
    <vt:lpwstr/>
  </property>
  <property fmtid="{D5CDD505-2E9C-101B-9397-08002B2CF9AE}" pid="11" name="Status">
    <vt:lpwstr>Ready to Post</vt:lpwstr>
  </property>
  <property fmtid="{D5CDD505-2E9C-101B-9397-08002B2CF9AE}" pid="12" name="Order">
    <vt:r8>12400</vt:r8>
  </property>
  <property fmtid="{D5CDD505-2E9C-101B-9397-08002B2CF9AE}" pid="13" name="Sequence">
    <vt:lpwstr>01</vt:lpwstr>
  </property>
</Properties>
</file>