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3"/>
  </p:notesMasterIdLst>
  <p:sldIdLst>
    <p:sldId id="601" r:id="rId2"/>
    <p:sldId id="608" r:id="rId3"/>
    <p:sldId id="613" r:id="rId4"/>
    <p:sldId id="609" r:id="rId5"/>
    <p:sldId id="610" r:id="rId6"/>
    <p:sldId id="611" r:id="rId7"/>
    <p:sldId id="612" r:id="rId8"/>
    <p:sldId id="602" r:id="rId9"/>
    <p:sldId id="606" r:id="rId10"/>
    <p:sldId id="614" r:id="rId11"/>
    <p:sldId id="587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BCBC"/>
    <a:srgbClr val="BB141B"/>
    <a:srgbClr val="AAAAAA"/>
    <a:srgbClr val="FFFFFF"/>
    <a:srgbClr val="002060"/>
    <a:srgbClr val="8B99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3" autoAdjust="0"/>
    <p:restoredTop sz="94660" autoAdjust="0"/>
  </p:normalViewPr>
  <p:slideViewPr>
    <p:cSldViewPr snapToGrid="0">
      <p:cViewPr varScale="1">
        <p:scale>
          <a:sx n="81" d="100"/>
          <a:sy n="81" d="100"/>
        </p:scale>
        <p:origin x="53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C259E-A91E-4A81-9B8D-A607D74E44C9}" type="datetimeFigureOut">
              <a:rPr lang="en-US" smtClean="0"/>
              <a:t>7/3/2026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E9FF13-65EC-4C27-9121-17EDE5D6C3F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169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735044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202020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AAAAA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ea typeface="Arial" charset="0"/>
              <a:cs typeface="Arial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763471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AAAAA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ea typeface="Arial" charset="0"/>
              <a:cs typeface="Arial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4291549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rgbClr val="AAAAAA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ea typeface="Arial" charset="0"/>
              <a:cs typeface="Arial" charset="0"/>
            </a:endParaRPr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774207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AAAAA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ea typeface="Arial" charset="0"/>
              <a:cs typeface="Arial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768247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93319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91816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67869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BE852666-874F-A297-BDD1-598A6DD9D1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0" y="0"/>
            <a:ext cx="5305156" cy="6858000"/>
          </a:xfrm>
          <a:custGeom>
            <a:avLst/>
            <a:gdLst>
              <a:gd name="connsiteX0" fmla="*/ 657398 w 5305156"/>
              <a:gd name="connsiteY0" fmla="*/ 6793932 h 6858000"/>
              <a:gd name="connsiteX1" fmla="*/ 585057 w 5305156"/>
              <a:gd name="connsiteY1" fmla="*/ 6857017 h 6858000"/>
              <a:gd name="connsiteX2" fmla="*/ 583930 w 5305156"/>
              <a:gd name="connsiteY2" fmla="*/ 6858000 h 6858000"/>
              <a:gd name="connsiteX3" fmla="*/ 732294 w 5305156"/>
              <a:gd name="connsiteY3" fmla="*/ 6858000 h 6858000"/>
              <a:gd name="connsiteX4" fmla="*/ 725614 w 5305156"/>
              <a:gd name="connsiteY4" fmla="*/ 6852286 h 6858000"/>
              <a:gd name="connsiteX5" fmla="*/ 657398 w 5305156"/>
              <a:gd name="connsiteY5" fmla="*/ 6793932 h 6858000"/>
              <a:gd name="connsiteX6" fmla="*/ 653184 w 5305156"/>
              <a:gd name="connsiteY6" fmla="*/ 6434348 h 6858000"/>
              <a:gd name="connsiteX7" fmla="*/ 330807 w 5305156"/>
              <a:gd name="connsiteY7" fmla="*/ 6715076 h 6858000"/>
              <a:gd name="connsiteX8" fmla="*/ 330807 w 5305156"/>
              <a:gd name="connsiteY8" fmla="*/ 6799592 h 6858000"/>
              <a:gd name="connsiteX9" fmla="*/ 330807 w 5305156"/>
              <a:gd name="connsiteY9" fmla="*/ 6858000 h 6858000"/>
              <a:gd name="connsiteX10" fmla="*/ 564153 w 5305156"/>
              <a:gd name="connsiteY10" fmla="*/ 6858000 h 6858000"/>
              <a:gd name="connsiteX11" fmla="*/ 568902 w 5305156"/>
              <a:gd name="connsiteY11" fmla="*/ 6853863 h 6858000"/>
              <a:gd name="connsiteX12" fmla="*/ 585057 w 5305156"/>
              <a:gd name="connsiteY12" fmla="*/ 6857017 h 6858000"/>
              <a:gd name="connsiteX13" fmla="*/ 569605 w 5305156"/>
              <a:gd name="connsiteY13" fmla="*/ 6853075 h 6858000"/>
              <a:gd name="connsiteX14" fmla="*/ 653184 w 5305156"/>
              <a:gd name="connsiteY14" fmla="*/ 6780527 h 6858000"/>
              <a:gd name="connsiteX15" fmla="*/ 653184 w 5305156"/>
              <a:gd name="connsiteY15" fmla="*/ 6434348 h 6858000"/>
              <a:gd name="connsiteX16" fmla="*/ 5047259 w 5305156"/>
              <a:gd name="connsiteY16" fmla="*/ 6343650 h 6858000"/>
              <a:gd name="connsiteX17" fmla="*/ 5047259 w 5305156"/>
              <a:gd name="connsiteY17" fmla="*/ 6707250 h 6858000"/>
              <a:gd name="connsiteX18" fmla="*/ 4683659 w 5305156"/>
              <a:gd name="connsiteY18" fmla="*/ 6707250 h 6858000"/>
              <a:gd name="connsiteX19" fmla="*/ 4683659 w 5305156"/>
              <a:gd name="connsiteY19" fmla="*/ 6343650 h 6858000"/>
              <a:gd name="connsiteX20" fmla="*/ 985394 w 5305156"/>
              <a:gd name="connsiteY20" fmla="*/ 5786939 h 6858000"/>
              <a:gd name="connsiteX21" fmla="*/ 777500 w 5305156"/>
              <a:gd name="connsiteY21" fmla="*/ 5968308 h 6858000"/>
              <a:gd name="connsiteX22" fmla="*/ 663017 w 5305156"/>
              <a:gd name="connsiteY22" fmla="*/ 6067667 h 6858000"/>
              <a:gd name="connsiteX23" fmla="*/ 663017 w 5305156"/>
              <a:gd name="connsiteY23" fmla="*/ 6413845 h 6858000"/>
              <a:gd name="connsiteX24" fmla="*/ 901815 w 5305156"/>
              <a:gd name="connsiteY24" fmla="*/ 6206454 h 6858000"/>
              <a:gd name="connsiteX25" fmla="*/ 985394 w 5305156"/>
              <a:gd name="connsiteY25" fmla="*/ 6133906 h 6858000"/>
              <a:gd name="connsiteX26" fmla="*/ 985394 w 5305156"/>
              <a:gd name="connsiteY26" fmla="*/ 5786939 h 6858000"/>
              <a:gd name="connsiteX27" fmla="*/ 1549380 w 5305156"/>
              <a:gd name="connsiteY27" fmla="*/ 5671020 h 6858000"/>
              <a:gd name="connsiteX28" fmla="*/ 1537440 w 5305156"/>
              <a:gd name="connsiteY28" fmla="*/ 5677328 h 6858000"/>
              <a:gd name="connsiteX29" fmla="*/ 1549380 w 5305156"/>
              <a:gd name="connsiteY29" fmla="*/ 5671020 h 6858000"/>
              <a:gd name="connsiteX30" fmla="*/ 1325331 w 5305156"/>
              <a:gd name="connsiteY30" fmla="*/ 5495959 h 6858000"/>
              <a:gd name="connsiteX31" fmla="*/ 1000847 w 5305156"/>
              <a:gd name="connsiteY31" fmla="*/ 5779053 h 6858000"/>
              <a:gd name="connsiteX32" fmla="*/ 1326033 w 5305156"/>
              <a:gd name="connsiteY32" fmla="*/ 6056627 h 6858000"/>
              <a:gd name="connsiteX33" fmla="*/ 1650518 w 5305156"/>
              <a:gd name="connsiteY33" fmla="*/ 5773533 h 6858000"/>
              <a:gd name="connsiteX34" fmla="*/ 1537440 w 5305156"/>
              <a:gd name="connsiteY34" fmla="*/ 5677328 h 6858000"/>
              <a:gd name="connsiteX35" fmla="*/ 1325331 w 5305156"/>
              <a:gd name="connsiteY35" fmla="*/ 5495959 h 6858000"/>
              <a:gd name="connsiteX36" fmla="*/ 320271 w 5305156"/>
              <a:gd name="connsiteY36" fmla="*/ 4847761 h 6858000"/>
              <a:gd name="connsiteX37" fmla="*/ 0 w 5305156"/>
              <a:gd name="connsiteY37" fmla="*/ 5126124 h 6858000"/>
              <a:gd name="connsiteX38" fmla="*/ 325188 w 5305156"/>
              <a:gd name="connsiteY38" fmla="*/ 5403697 h 6858000"/>
              <a:gd name="connsiteX39" fmla="*/ 433349 w 5305156"/>
              <a:gd name="connsiteY39" fmla="*/ 5309070 h 6858000"/>
              <a:gd name="connsiteX40" fmla="*/ 439670 w 5305156"/>
              <a:gd name="connsiteY40" fmla="*/ 5320898 h 6858000"/>
              <a:gd name="connsiteX41" fmla="*/ 330807 w 5305156"/>
              <a:gd name="connsiteY41" fmla="*/ 5415526 h 6858000"/>
              <a:gd name="connsiteX42" fmla="*/ 330807 w 5305156"/>
              <a:gd name="connsiteY42" fmla="*/ 5761705 h 6858000"/>
              <a:gd name="connsiteX43" fmla="*/ 563986 w 5305156"/>
              <a:gd name="connsiteY43" fmla="*/ 5559044 h 6858000"/>
              <a:gd name="connsiteX44" fmla="*/ 570307 w 5305156"/>
              <a:gd name="connsiteY44" fmla="*/ 5571661 h 6858000"/>
              <a:gd name="connsiteX45" fmla="*/ 332211 w 5305156"/>
              <a:gd name="connsiteY45" fmla="*/ 5779053 h 6858000"/>
              <a:gd name="connsiteX46" fmla="*/ 657398 w 5305156"/>
              <a:gd name="connsiteY46" fmla="*/ 6056627 h 6858000"/>
              <a:gd name="connsiteX47" fmla="*/ 771178 w 5305156"/>
              <a:gd name="connsiteY47" fmla="*/ 5957268 h 6858000"/>
              <a:gd name="connsiteX48" fmla="*/ 777500 w 5305156"/>
              <a:gd name="connsiteY48" fmla="*/ 5968308 h 6858000"/>
              <a:gd name="connsiteX49" fmla="*/ 771881 w 5305156"/>
              <a:gd name="connsiteY49" fmla="*/ 5956479 h 6858000"/>
              <a:gd name="connsiteX50" fmla="*/ 981883 w 5305156"/>
              <a:gd name="connsiteY50" fmla="*/ 5773533 h 6858000"/>
              <a:gd name="connsiteX51" fmla="*/ 656696 w 5305156"/>
              <a:gd name="connsiteY51" fmla="*/ 5495959 h 6858000"/>
              <a:gd name="connsiteX52" fmla="*/ 571010 w 5305156"/>
              <a:gd name="connsiteY52" fmla="*/ 5570873 h 6858000"/>
              <a:gd name="connsiteX53" fmla="*/ 563986 w 5305156"/>
              <a:gd name="connsiteY53" fmla="*/ 5558256 h 6858000"/>
              <a:gd name="connsiteX54" fmla="*/ 653184 w 5305156"/>
              <a:gd name="connsiteY54" fmla="*/ 5480976 h 6858000"/>
              <a:gd name="connsiteX55" fmla="*/ 653184 w 5305156"/>
              <a:gd name="connsiteY55" fmla="*/ 5134798 h 6858000"/>
              <a:gd name="connsiteX56" fmla="*/ 439670 w 5305156"/>
              <a:gd name="connsiteY56" fmla="*/ 5320110 h 6858000"/>
              <a:gd name="connsiteX57" fmla="*/ 434052 w 5305156"/>
              <a:gd name="connsiteY57" fmla="*/ 5309070 h 6858000"/>
              <a:gd name="connsiteX58" fmla="*/ 645458 w 5305156"/>
              <a:gd name="connsiteY58" fmla="*/ 5125335 h 6858000"/>
              <a:gd name="connsiteX59" fmla="*/ 320271 w 5305156"/>
              <a:gd name="connsiteY59" fmla="*/ 4847761 h 6858000"/>
              <a:gd name="connsiteX60" fmla="*/ 985394 w 5305156"/>
              <a:gd name="connsiteY60" fmla="*/ 4487388 h 6858000"/>
              <a:gd name="connsiteX61" fmla="*/ 763453 w 5305156"/>
              <a:gd name="connsiteY61" fmla="*/ 4680586 h 6858000"/>
              <a:gd name="connsiteX62" fmla="*/ 756430 w 5305156"/>
              <a:gd name="connsiteY62" fmla="*/ 4670335 h 6858000"/>
              <a:gd name="connsiteX63" fmla="*/ 762750 w 5305156"/>
              <a:gd name="connsiteY63" fmla="*/ 4680586 h 6858000"/>
              <a:gd name="connsiteX64" fmla="*/ 663017 w 5305156"/>
              <a:gd name="connsiteY64" fmla="*/ 4768116 h 6858000"/>
              <a:gd name="connsiteX65" fmla="*/ 663017 w 5305156"/>
              <a:gd name="connsiteY65" fmla="*/ 5114295 h 6858000"/>
              <a:gd name="connsiteX66" fmla="*/ 906029 w 5305156"/>
              <a:gd name="connsiteY66" fmla="*/ 4902960 h 6858000"/>
              <a:gd name="connsiteX67" fmla="*/ 913053 w 5305156"/>
              <a:gd name="connsiteY67" fmla="*/ 4913212 h 6858000"/>
              <a:gd name="connsiteX68" fmla="*/ 906732 w 5305156"/>
              <a:gd name="connsiteY68" fmla="*/ 4902172 h 6858000"/>
              <a:gd name="connsiteX69" fmla="*/ 985394 w 5305156"/>
              <a:gd name="connsiteY69" fmla="*/ 4833567 h 6858000"/>
              <a:gd name="connsiteX70" fmla="*/ 985394 w 5305156"/>
              <a:gd name="connsiteY70" fmla="*/ 4487388 h 6858000"/>
              <a:gd name="connsiteX71" fmla="*/ 656696 w 5305156"/>
              <a:gd name="connsiteY71" fmla="*/ 4196409 h 6858000"/>
              <a:gd name="connsiteX72" fmla="*/ 332211 w 5305156"/>
              <a:gd name="connsiteY72" fmla="*/ 4478714 h 6858000"/>
              <a:gd name="connsiteX73" fmla="*/ 657398 w 5305156"/>
              <a:gd name="connsiteY73" fmla="*/ 4756288 h 6858000"/>
              <a:gd name="connsiteX74" fmla="*/ 756430 w 5305156"/>
              <a:gd name="connsiteY74" fmla="*/ 4670335 h 6858000"/>
              <a:gd name="connsiteX75" fmla="*/ 981883 w 5305156"/>
              <a:gd name="connsiteY75" fmla="*/ 4473983 h 6858000"/>
              <a:gd name="connsiteX76" fmla="*/ 656696 w 5305156"/>
              <a:gd name="connsiteY76" fmla="*/ 4196409 h 6858000"/>
              <a:gd name="connsiteX77" fmla="*/ 993120 w 5305156"/>
              <a:gd name="connsiteY77" fmla="*/ 3544268 h 6858000"/>
              <a:gd name="connsiteX78" fmla="*/ 668636 w 5305156"/>
              <a:gd name="connsiteY78" fmla="*/ 3826573 h 6858000"/>
              <a:gd name="connsiteX79" fmla="*/ 993823 w 5305156"/>
              <a:gd name="connsiteY79" fmla="*/ 4104935 h 6858000"/>
              <a:gd name="connsiteX80" fmla="*/ 1318308 w 5305156"/>
              <a:gd name="connsiteY80" fmla="*/ 3821842 h 6858000"/>
              <a:gd name="connsiteX81" fmla="*/ 1002251 w 5305156"/>
              <a:gd name="connsiteY81" fmla="*/ 3552154 h 6858000"/>
              <a:gd name="connsiteX82" fmla="*/ 993120 w 5305156"/>
              <a:gd name="connsiteY82" fmla="*/ 3544268 h 6858000"/>
              <a:gd name="connsiteX83" fmla="*/ 1318308 w 5305156"/>
              <a:gd name="connsiteY83" fmla="*/ 2538851 h 6858000"/>
              <a:gd name="connsiteX84" fmla="*/ 1110412 w 5305156"/>
              <a:gd name="connsiteY84" fmla="*/ 2719432 h 6858000"/>
              <a:gd name="connsiteX85" fmla="*/ 1104092 w 5305156"/>
              <a:gd name="connsiteY85" fmla="*/ 2708392 h 6858000"/>
              <a:gd name="connsiteX86" fmla="*/ 1109710 w 5305156"/>
              <a:gd name="connsiteY86" fmla="*/ 2720221 h 6858000"/>
              <a:gd name="connsiteX87" fmla="*/ 995930 w 5305156"/>
              <a:gd name="connsiteY87" fmla="*/ 2819579 h 6858000"/>
              <a:gd name="connsiteX88" fmla="*/ 995930 w 5305156"/>
              <a:gd name="connsiteY88" fmla="*/ 3165758 h 6858000"/>
              <a:gd name="connsiteX89" fmla="*/ 1234025 w 5305156"/>
              <a:gd name="connsiteY89" fmla="*/ 2958366 h 6858000"/>
              <a:gd name="connsiteX90" fmla="*/ 1240347 w 5305156"/>
              <a:gd name="connsiteY90" fmla="*/ 2969406 h 6858000"/>
              <a:gd name="connsiteX91" fmla="*/ 1234728 w 5305156"/>
              <a:gd name="connsiteY91" fmla="*/ 2957578 h 6858000"/>
              <a:gd name="connsiteX92" fmla="*/ 1318308 w 5305156"/>
              <a:gd name="connsiteY92" fmla="*/ 2885030 h 6858000"/>
              <a:gd name="connsiteX93" fmla="*/ 1318308 w 5305156"/>
              <a:gd name="connsiteY93" fmla="*/ 2538851 h 6858000"/>
              <a:gd name="connsiteX94" fmla="*/ 652482 w 5305156"/>
              <a:gd name="connsiteY94" fmla="*/ 1598885 h 6858000"/>
              <a:gd name="connsiteX95" fmla="*/ 332211 w 5305156"/>
              <a:gd name="connsiteY95" fmla="*/ 1878036 h 6858000"/>
              <a:gd name="connsiteX96" fmla="*/ 657398 w 5305156"/>
              <a:gd name="connsiteY96" fmla="*/ 2155610 h 6858000"/>
              <a:gd name="connsiteX97" fmla="*/ 766262 w 5305156"/>
              <a:gd name="connsiteY97" fmla="*/ 2060983 h 6858000"/>
              <a:gd name="connsiteX98" fmla="*/ 771881 w 5305156"/>
              <a:gd name="connsiteY98" fmla="*/ 2072022 h 6858000"/>
              <a:gd name="connsiteX99" fmla="*/ 663017 w 5305156"/>
              <a:gd name="connsiteY99" fmla="*/ 2166650 h 6858000"/>
              <a:gd name="connsiteX100" fmla="*/ 663017 w 5305156"/>
              <a:gd name="connsiteY100" fmla="*/ 2513617 h 6858000"/>
              <a:gd name="connsiteX101" fmla="*/ 896196 w 5305156"/>
              <a:gd name="connsiteY101" fmla="*/ 2310168 h 6858000"/>
              <a:gd name="connsiteX102" fmla="*/ 902517 w 5305156"/>
              <a:gd name="connsiteY102" fmla="*/ 2322785 h 6858000"/>
              <a:gd name="connsiteX103" fmla="*/ 665124 w 5305156"/>
              <a:gd name="connsiteY103" fmla="*/ 2530177 h 6858000"/>
              <a:gd name="connsiteX104" fmla="*/ 990311 w 5305156"/>
              <a:gd name="connsiteY104" fmla="*/ 2807751 h 6858000"/>
              <a:gd name="connsiteX105" fmla="*/ 1104092 w 5305156"/>
              <a:gd name="connsiteY105" fmla="*/ 2708392 h 6858000"/>
              <a:gd name="connsiteX106" fmla="*/ 1314093 w 5305156"/>
              <a:gd name="connsiteY106" fmla="*/ 2525446 h 6858000"/>
              <a:gd name="connsiteX107" fmla="*/ 988907 w 5305156"/>
              <a:gd name="connsiteY107" fmla="*/ 2247872 h 6858000"/>
              <a:gd name="connsiteX108" fmla="*/ 903220 w 5305156"/>
              <a:gd name="connsiteY108" fmla="*/ 2322785 h 6858000"/>
              <a:gd name="connsiteX109" fmla="*/ 896899 w 5305156"/>
              <a:gd name="connsiteY109" fmla="*/ 2310168 h 6858000"/>
              <a:gd name="connsiteX110" fmla="*/ 985394 w 5305156"/>
              <a:gd name="connsiteY110" fmla="*/ 2232889 h 6858000"/>
              <a:gd name="connsiteX111" fmla="*/ 985394 w 5305156"/>
              <a:gd name="connsiteY111" fmla="*/ 1885922 h 6858000"/>
              <a:gd name="connsiteX112" fmla="*/ 772583 w 5305156"/>
              <a:gd name="connsiteY112" fmla="*/ 2072022 h 6858000"/>
              <a:gd name="connsiteX113" fmla="*/ 766262 w 5305156"/>
              <a:gd name="connsiteY113" fmla="*/ 2060194 h 6858000"/>
              <a:gd name="connsiteX114" fmla="*/ 977669 w 5305156"/>
              <a:gd name="connsiteY114" fmla="*/ 1876459 h 6858000"/>
              <a:gd name="connsiteX115" fmla="*/ 652482 w 5305156"/>
              <a:gd name="connsiteY115" fmla="*/ 1598885 h 6858000"/>
              <a:gd name="connsiteX116" fmla="*/ 1318308 w 5305156"/>
              <a:gd name="connsiteY116" fmla="*/ 1238512 h 6858000"/>
              <a:gd name="connsiteX117" fmla="*/ 1095663 w 5305156"/>
              <a:gd name="connsiteY117" fmla="*/ 1432499 h 6858000"/>
              <a:gd name="connsiteX118" fmla="*/ 995930 w 5305156"/>
              <a:gd name="connsiteY118" fmla="*/ 1519240 h 6858000"/>
              <a:gd name="connsiteX119" fmla="*/ 995930 w 5305156"/>
              <a:gd name="connsiteY119" fmla="*/ 1865419 h 6858000"/>
              <a:gd name="connsiteX120" fmla="*/ 1238240 w 5305156"/>
              <a:gd name="connsiteY120" fmla="*/ 1654085 h 6858000"/>
              <a:gd name="connsiteX121" fmla="*/ 1245264 w 5305156"/>
              <a:gd name="connsiteY121" fmla="*/ 1665124 h 6858000"/>
              <a:gd name="connsiteX122" fmla="*/ 1000847 w 5305156"/>
              <a:gd name="connsiteY122" fmla="*/ 1878036 h 6858000"/>
              <a:gd name="connsiteX123" fmla="*/ 1326033 w 5305156"/>
              <a:gd name="connsiteY123" fmla="*/ 2155610 h 6858000"/>
              <a:gd name="connsiteX124" fmla="*/ 1477038 w 5305156"/>
              <a:gd name="connsiteY124" fmla="*/ 2023920 h 6858000"/>
              <a:gd name="connsiteX125" fmla="*/ 1646304 w 5305156"/>
              <a:gd name="connsiteY125" fmla="*/ 1876459 h 6858000"/>
              <a:gd name="connsiteX126" fmla="*/ 1321116 w 5305156"/>
              <a:gd name="connsiteY126" fmla="*/ 1598885 h 6858000"/>
              <a:gd name="connsiteX127" fmla="*/ 1245965 w 5305156"/>
              <a:gd name="connsiteY127" fmla="*/ 1664336 h 6858000"/>
              <a:gd name="connsiteX128" fmla="*/ 1238942 w 5305156"/>
              <a:gd name="connsiteY128" fmla="*/ 1654085 h 6858000"/>
              <a:gd name="connsiteX129" fmla="*/ 1318308 w 5305156"/>
              <a:gd name="connsiteY129" fmla="*/ 1585480 h 6858000"/>
              <a:gd name="connsiteX130" fmla="*/ 1318308 w 5305156"/>
              <a:gd name="connsiteY130" fmla="*/ 1238512 h 6858000"/>
              <a:gd name="connsiteX131" fmla="*/ 988907 w 5305156"/>
              <a:gd name="connsiteY131" fmla="*/ 947533 h 6858000"/>
              <a:gd name="connsiteX132" fmla="*/ 665124 w 5305156"/>
              <a:gd name="connsiteY132" fmla="*/ 1230627 h 6858000"/>
              <a:gd name="connsiteX133" fmla="*/ 990311 w 5305156"/>
              <a:gd name="connsiteY133" fmla="*/ 1508201 h 6858000"/>
              <a:gd name="connsiteX134" fmla="*/ 1088639 w 5305156"/>
              <a:gd name="connsiteY134" fmla="*/ 1422247 h 6858000"/>
              <a:gd name="connsiteX135" fmla="*/ 1095663 w 5305156"/>
              <a:gd name="connsiteY135" fmla="*/ 1432499 h 6858000"/>
              <a:gd name="connsiteX136" fmla="*/ 1089342 w 5305156"/>
              <a:gd name="connsiteY136" fmla="*/ 1421459 h 6858000"/>
              <a:gd name="connsiteX137" fmla="*/ 1314093 w 5305156"/>
              <a:gd name="connsiteY137" fmla="*/ 1225107 h 6858000"/>
              <a:gd name="connsiteX138" fmla="*/ 988907 w 5305156"/>
              <a:gd name="connsiteY138" fmla="*/ 947533 h 6858000"/>
              <a:gd name="connsiteX139" fmla="*/ 1325331 w 5305156"/>
              <a:gd name="connsiteY139" fmla="*/ 296181 h 6858000"/>
              <a:gd name="connsiteX140" fmla="*/ 1000847 w 5305156"/>
              <a:gd name="connsiteY140" fmla="*/ 578486 h 6858000"/>
              <a:gd name="connsiteX141" fmla="*/ 1326033 w 5305156"/>
              <a:gd name="connsiteY141" fmla="*/ 856060 h 6858000"/>
              <a:gd name="connsiteX142" fmla="*/ 1650518 w 5305156"/>
              <a:gd name="connsiteY142" fmla="*/ 573754 h 6858000"/>
              <a:gd name="connsiteX143" fmla="*/ 1334462 w 5305156"/>
              <a:gd name="connsiteY143" fmla="*/ 304066 h 6858000"/>
              <a:gd name="connsiteX144" fmla="*/ 1325331 w 5305156"/>
              <a:gd name="connsiteY144" fmla="*/ 296181 h 6858000"/>
              <a:gd name="connsiteX145" fmla="*/ 1226725 w 5305156"/>
              <a:gd name="connsiteY145" fmla="*/ 0 h 6858000"/>
              <a:gd name="connsiteX146" fmla="*/ 748180 w 5305156"/>
              <a:gd name="connsiteY146" fmla="*/ 0 h 6858000"/>
              <a:gd name="connsiteX147" fmla="*/ 763540 w 5305156"/>
              <a:gd name="connsiteY147" fmla="*/ 13087 h 6858000"/>
              <a:gd name="connsiteX148" fmla="*/ 990311 w 5305156"/>
              <a:gd name="connsiteY148" fmla="*/ 206284 h 6858000"/>
              <a:gd name="connsiteX149" fmla="*/ 1159227 w 5305156"/>
              <a:gd name="connsiteY149" fmla="*/ 58896 h 6858000"/>
              <a:gd name="connsiteX150" fmla="*/ 1318308 w 5305156"/>
              <a:gd name="connsiteY150" fmla="*/ 0 h 6858000"/>
              <a:gd name="connsiteX151" fmla="*/ 1245701 w 5305156"/>
              <a:gd name="connsiteY151" fmla="*/ 0 h 6858000"/>
              <a:gd name="connsiteX152" fmla="*/ 1228232 w 5305156"/>
              <a:gd name="connsiteY152" fmla="*/ 15255 h 6858000"/>
              <a:gd name="connsiteX153" fmla="*/ 995930 w 5305156"/>
              <a:gd name="connsiteY153" fmla="*/ 218113 h 6858000"/>
              <a:gd name="connsiteX154" fmla="*/ 995930 w 5305156"/>
              <a:gd name="connsiteY154" fmla="*/ 564292 h 6858000"/>
              <a:gd name="connsiteX155" fmla="*/ 1318308 w 5305156"/>
              <a:gd name="connsiteY155" fmla="*/ 283564 h 6858000"/>
              <a:gd name="connsiteX156" fmla="*/ 1318308 w 5305156"/>
              <a:gd name="connsiteY156" fmla="*/ 84404 h 6858000"/>
              <a:gd name="connsiteX157" fmla="*/ 5305156 w 5305156"/>
              <a:gd name="connsiteY157" fmla="*/ 0 h 6858000"/>
              <a:gd name="connsiteX158" fmla="*/ 1329545 w 5305156"/>
              <a:gd name="connsiteY158" fmla="*/ 0 h 6858000"/>
              <a:gd name="connsiteX159" fmla="*/ 1329545 w 5305156"/>
              <a:gd name="connsiteY159" fmla="*/ 1953 h 6858000"/>
              <a:gd name="connsiteX160" fmla="*/ 1329545 w 5305156"/>
              <a:gd name="connsiteY160" fmla="*/ 283564 h 6858000"/>
              <a:gd name="connsiteX161" fmla="*/ 1343592 w 5305156"/>
              <a:gd name="connsiteY161" fmla="*/ 295392 h 6858000"/>
              <a:gd name="connsiteX162" fmla="*/ 1334462 w 5305156"/>
              <a:gd name="connsiteY162" fmla="*/ 304066 h 6858000"/>
              <a:gd name="connsiteX163" fmla="*/ 1344294 w 5305156"/>
              <a:gd name="connsiteY163" fmla="*/ 295392 h 6858000"/>
              <a:gd name="connsiteX164" fmla="*/ 1665970 w 5305156"/>
              <a:gd name="connsiteY164" fmla="*/ 570600 h 6858000"/>
              <a:gd name="connsiteX165" fmla="*/ 1665970 w 5305156"/>
              <a:gd name="connsiteY165" fmla="*/ 589526 h 6858000"/>
              <a:gd name="connsiteX166" fmla="*/ 1654030 w 5305156"/>
              <a:gd name="connsiteY166" fmla="*/ 599777 h 6858000"/>
              <a:gd name="connsiteX167" fmla="*/ 1654030 w 5305156"/>
              <a:gd name="connsiteY167" fmla="*/ 587160 h 6858000"/>
              <a:gd name="connsiteX168" fmla="*/ 1332355 w 5305156"/>
              <a:gd name="connsiteY168" fmla="*/ 867888 h 6858000"/>
              <a:gd name="connsiteX169" fmla="*/ 1332355 w 5305156"/>
              <a:gd name="connsiteY169" fmla="*/ 1214067 h 6858000"/>
              <a:gd name="connsiteX170" fmla="*/ 1654030 w 5305156"/>
              <a:gd name="connsiteY170" fmla="*/ 933339 h 6858000"/>
              <a:gd name="connsiteX171" fmla="*/ 1654030 w 5305156"/>
              <a:gd name="connsiteY171" fmla="*/ 600566 h 6858000"/>
              <a:gd name="connsiteX172" fmla="*/ 1665970 w 5305156"/>
              <a:gd name="connsiteY172" fmla="*/ 590314 h 6858000"/>
              <a:gd name="connsiteX173" fmla="*/ 1665970 w 5305156"/>
              <a:gd name="connsiteY173" fmla="*/ 938859 h 6858000"/>
              <a:gd name="connsiteX174" fmla="*/ 1998180 w 5305156"/>
              <a:gd name="connsiteY174" fmla="*/ 1221952 h 6858000"/>
              <a:gd name="connsiteX175" fmla="*/ 1998180 w 5305156"/>
              <a:gd name="connsiteY175" fmla="*/ 1591788 h 6858000"/>
              <a:gd name="connsiteX176" fmla="*/ 1680718 w 5305156"/>
              <a:gd name="connsiteY176" fmla="*/ 1867785 h 6858000"/>
              <a:gd name="connsiteX177" fmla="*/ 1680718 w 5305156"/>
              <a:gd name="connsiteY177" fmla="*/ 1851225 h 6858000"/>
              <a:gd name="connsiteX178" fmla="*/ 1986942 w 5305156"/>
              <a:gd name="connsiteY178" fmla="*/ 1585480 h 6858000"/>
              <a:gd name="connsiteX179" fmla="*/ 1986942 w 5305156"/>
              <a:gd name="connsiteY179" fmla="*/ 1238512 h 6858000"/>
              <a:gd name="connsiteX180" fmla="*/ 1680718 w 5305156"/>
              <a:gd name="connsiteY180" fmla="*/ 1505046 h 6858000"/>
              <a:gd name="connsiteX181" fmla="*/ 1680718 w 5305156"/>
              <a:gd name="connsiteY181" fmla="*/ 1488487 h 6858000"/>
              <a:gd name="connsiteX182" fmla="*/ 1982728 w 5305156"/>
              <a:gd name="connsiteY182" fmla="*/ 1225107 h 6858000"/>
              <a:gd name="connsiteX183" fmla="*/ 1657541 w 5305156"/>
              <a:gd name="connsiteY183" fmla="*/ 947533 h 6858000"/>
              <a:gd name="connsiteX184" fmla="*/ 1333056 w 5305156"/>
              <a:gd name="connsiteY184" fmla="*/ 1230627 h 6858000"/>
              <a:gd name="connsiteX185" fmla="*/ 1658244 w 5305156"/>
              <a:gd name="connsiteY185" fmla="*/ 1508201 h 6858000"/>
              <a:gd name="connsiteX186" fmla="*/ 1680017 w 5305156"/>
              <a:gd name="connsiteY186" fmla="*/ 1489275 h 6858000"/>
              <a:gd name="connsiteX187" fmla="*/ 1680017 w 5305156"/>
              <a:gd name="connsiteY187" fmla="*/ 1505835 h 6858000"/>
              <a:gd name="connsiteX188" fmla="*/ 1664565 w 5305156"/>
              <a:gd name="connsiteY188" fmla="*/ 1519240 h 6858000"/>
              <a:gd name="connsiteX189" fmla="*/ 1664565 w 5305156"/>
              <a:gd name="connsiteY189" fmla="*/ 1865419 h 6858000"/>
              <a:gd name="connsiteX190" fmla="*/ 1680017 w 5305156"/>
              <a:gd name="connsiteY190" fmla="*/ 1852014 h 6858000"/>
              <a:gd name="connsiteX191" fmla="*/ 1680017 w 5305156"/>
              <a:gd name="connsiteY191" fmla="*/ 1868573 h 6858000"/>
              <a:gd name="connsiteX192" fmla="*/ 1665970 w 5305156"/>
              <a:gd name="connsiteY192" fmla="*/ 1881190 h 6858000"/>
              <a:gd name="connsiteX193" fmla="*/ 1665970 w 5305156"/>
              <a:gd name="connsiteY193" fmla="*/ 2058617 h 6858000"/>
              <a:gd name="connsiteX194" fmla="*/ 1654030 w 5305156"/>
              <a:gd name="connsiteY194" fmla="*/ 2060194 h 6858000"/>
              <a:gd name="connsiteX195" fmla="*/ 1654030 w 5305156"/>
              <a:gd name="connsiteY195" fmla="*/ 1885922 h 6858000"/>
              <a:gd name="connsiteX196" fmla="*/ 1484061 w 5305156"/>
              <a:gd name="connsiteY196" fmla="*/ 2034172 h 6858000"/>
              <a:gd name="connsiteX197" fmla="*/ 1477038 w 5305156"/>
              <a:gd name="connsiteY197" fmla="*/ 2023920 h 6858000"/>
              <a:gd name="connsiteX198" fmla="*/ 1484061 w 5305156"/>
              <a:gd name="connsiteY198" fmla="*/ 2034960 h 6858000"/>
              <a:gd name="connsiteX199" fmla="*/ 1332355 w 5305156"/>
              <a:gd name="connsiteY199" fmla="*/ 2166650 h 6858000"/>
              <a:gd name="connsiteX200" fmla="*/ 1332355 w 5305156"/>
              <a:gd name="connsiteY200" fmla="*/ 2513617 h 6858000"/>
              <a:gd name="connsiteX201" fmla="*/ 1654030 w 5305156"/>
              <a:gd name="connsiteY201" fmla="*/ 2232889 h 6858000"/>
              <a:gd name="connsiteX202" fmla="*/ 1654030 w 5305156"/>
              <a:gd name="connsiteY202" fmla="*/ 2060983 h 6858000"/>
              <a:gd name="connsiteX203" fmla="*/ 1665970 w 5305156"/>
              <a:gd name="connsiteY203" fmla="*/ 2059405 h 6858000"/>
              <a:gd name="connsiteX204" fmla="*/ 1665970 w 5305156"/>
              <a:gd name="connsiteY204" fmla="*/ 2238409 h 6858000"/>
              <a:gd name="connsiteX205" fmla="*/ 1881590 w 5305156"/>
              <a:gd name="connsiteY205" fmla="*/ 2422144 h 6858000"/>
              <a:gd name="connsiteX206" fmla="*/ 1869650 w 5305156"/>
              <a:gd name="connsiteY206" fmla="*/ 2428452 h 6858000"/>
              <a:gd name="connsiteX207" fmla="*/ 1657541 w 5305156"/>
              <a:gd name="connsiteY207" fmla="*/ 2247872 h 6858000"/>
              <a:gd name="connsiteX208" fmla="*/ 1333056 w 5305156"/>
              <a:gd name="connsiteY208" fmla="*/ 2530177 h 6858000"/>
              <a:gd name="connsiteX209" fmla="*/ 1658244 w 5305156"/>
              <a:gd name="connsiteY209" fmla="*/ 2807751 h 6858000"/>
              <a:gd name="connsiteX210" fmla="*/ 1982728 w 5305156"/>
              <a:gd name="connsiteY210" fmla="*/ 2525446 h 6858000"/>
              <a:gd name="connsiteX211" fmla="*/ 1870353 w 5305156"/>
              <a:gd name="connsiteY211" fmla="*/ 2429241 h 6858000"/>
              <a:gd name="connsiteX212" fmla="*/ 1882293 w 5305156"/>
              <a:gd name="connsiteY212" fmla="*/ 2422933 h 6858000"/>
              <a:gd name="connsiteX213" fmla="*/ 1998180 w 5305156"/>
              <a:gd name="connsiteY213" fmla="*/ 2522291 h 6858000"/>
              <a:gd name="connsiteX214" fmla="*/ 1998180 w 5305156"/>
              <a:gd name="connsiteY214" fmla="*/ 2773054 h 6858000"/>
              <a:gd name="connsiteX215" fmla="*/ 1986942 w 5305156"/>
              <a:gd name="connsiteY215" fmla="*/ 2778574 h 6858000"/>
              <a:gd name="connsiteX216" fmla="*/ 1986942 w 5305156"/>
              <a:gd name="connsiteY216" fmla="*/ 2538851 h 6858000"/>
              <a:gd name="connsiteX217" fmla="*/ 1664565 w 5305156"/>
              <a:gd name="connsiteY217" fmla="*/ 2819579 h 6858000"/>
              <a:gd name="connsiteX218" fmla="*/ 1664565 w 5305156"/>
              <a:gd name="connsiteY218" fmla="*/ 3165758 h 6858000"/>
              <a:gd name="connsiteX219" fmla="*/ 1986942 w 5305156"/>
              <a:gd name="connsiteY219" fmla="*/ 2885030 h 6858000"/>
              <a:gd name="connsiteX220" fmla="*/ 1986942 w 5305156"/>
              <a:gd name="connsiteY220" fmla="*/ 2779363 h 6858000"/>
              <a:gd name="connsiteX221" fmla="*/ 1998180 w 5305156"/>
              <a:gd name="connsiteY221" fmla="*/ 2773843 h 6858000"/>
              <a:gd name="connsiteX222" fmla="*/ 1998180 w 5305156"/>
              <a:gd name="connsiteY222" fmla="*/ 2891339 h 6858000"/>
              <a:gd name="connsiteX223" fmla="*/ 1658946 w 5305156"/>
              <a:gd name="connsiteY223" fmla="*/ 3187049 h 6858000"/>
              <a:gd name="connsiteX224" fmla="*/ 1321116 w 5305156"/>
              <a:gd name="connsiteY224" fmla="*/ 2899224 h 6858000"/>
              <a:gd name="connsiteX225" fmla="*/ 1240347 w 5305156"/>
              <a:gd name="connsiteY225" fmla="*/ 2969406 h 6858000"/>
              <a:gd name="connsiteX226" fmla="*/ 997334 w 5305156"/>
              <a:gd name="connsiteY226" fmla="*/ 3180741 h 6858000"/>
              <a:gd name="connsiteX227" fmla="*/ 997334 w 5305156"/>
              <a:gd name="connsiteY227" fmla="*/ 3519034 h 6858000"/>
              <a:gd name="connsiteX228" fmla="*/ 985394 w 5305156"/>
              <a:gd name="connsiteY228" fmla="*/ 3519034 h 6858000"/>
              <a:gd name="connsiteX229" fmla="*/ 985394 w 5305156"/>
              <a:gd name="connsiteY229" fmla="*/ 3500109 h 6858000"/>
              <a:gd name="connsiteX230" fmla="*/ 985394 w 5305156"/>
              <a:gd name="connsiteY230" fmla="*/ 3186261 h 6858000"/>
              <a:gd name="connsiteX231" fmla="*/ 663017 w 5305156"/>
              <a:gd name="connsiteY231" fmla="*/ 3466989 h 6858000"/>
              <a:gd name="connsiteX232" fmla="*/ 663017 w 5305156"/>
              <a:gd name="connsiteY232" fmla="*/ 3495377 h 6858000"/>
              <a:gd name="connsiteX233" fmla="*/ 663017 w 5305156"/>
              <a:gd name="connsiteY233" fmla="*/ 3812379 h 6858000"/>
              <a:gd name="connsiteX234" fmla="*/ 985394 w 5305156"/>
              <a:gd name="connsiteY234" fmla="*/ 3532439 h 6858000"/>
              <a:gd name="connsiteX235" fmla="*/ 985394 w 5305156"/>
              <a:gd name="connsiteY235" fmla="*/ 3519822 h 6858000"/>
              <a:gd name="connsiteX236" fmla="*/ 997334 w 5305156"/>
              <a:gd name="connsiteY236" fmla="*/ 3519822 h 6858000"/>
              <a:gd name="connsiteX237" fmla="*/ 997334 w 5305156"/>
              <a:gd name="connsiteY237" fmla="*/ 3531651 h 6858000"/>
              <a:gd name="connsiteX238" fmla="*/ 1011381 w 5305156"/>
              <a:gd name="connsiteY238" fmla="*/ 3543479 h 6858000"/>
              <a:gd name="connsiteX239" fmla="*/ 1002251 w 5305156"/>
              <a:gd name="connsiteY239" fmla="*/ 3552154 h 6858000"/>
              <a:gd name="connsiteX240" fmla="*/ 1012084 w 5305156"/>
              <a:gd name="connsiteY240" fmla="*/ 3544268 h 6858000"/>
              <a:gd name="connsiteX241" fmla="*/ 1333759 w 5305156"/>
              <a:gd name="connsiteY241" fmla="*/ 3818688 h 6858000"/>
              <a:gd name="connsiteX242" fmla="*/ 1333759 w 5305156"/>
              <a:gd name="connsiteY242" fmla="*/ 3838402 h 6858000"/>
              <a:gd name="connsiteX243" fmla="*/ 1321819 w 5305156"/>
              <a:gd name="connsiteY243" fmla="*/ 3848653 h 6858000"/>
              <a:gd name="connsiteX244" fmla="*/ 1321819 w 5305156"/>
              <a:gd name="connsiteY244" fmla="*/ 3835248 h 6858000"/>
              <a:gd name="connsiteX245" fmla="*/ 999441 w 5305156"/>
              <a:gd name="connsiteY245" fmla="*/ 4115975 h 6858000"/>
              <a:gd name="connsiteX246" fmla="*/ 999441 w 5305156"/>
              <a:gd name="connsiteY246" fmla="*/ 4462154 h 6858000"/>
              <a:gd name="connsiteX247" fmla="*/ 1321819 w 5305156"/>
              <a:gd name="connsiteY247" fmla="*/ 4182215 h 6858000"/>
              <a:gd name="connsiteX248" fmla="*/ 1321819 w 5305156"/>
              <a:gd name="connsiteY248" fmla="*/ 3849441 h 6858000"/>
              <a:gd name="connsiteX249" fmla="*/ 1333759 w 5305156"/>
              <a:gd name="connsiteY249" fmla="*/ 3839190 h 6858000"/>
              <a:gd name="connsiteX250" fmla="*/ 1333759 w 5305156"/>
              <a:gd name="connsiteY250" fmla="*/ 4186946 h 6858000"/>
              <a:gd name="connsiteX251" fmla="*/ 1665970 w 5305156"/>
              <a:gd name="connsiteY251" fmla="*/ 4470828 h 6858000"/>
              <a:gd name="connsiteX252" fmla="*/ 1665970 w 5305156"/>
              <a:gd name="connsiteY252" fmla="*/ 4839875 h 6858000"/>
              <a:gd name="connsiteX253" fmla="*/ 1348509 w 5305156"/>
              <a:gd name="connsiteY253" fmla="*/ 5116661 h 6858000"/>
              <a:gd name="connsiteX254" fmla="*/ 1348509 w 5305156"/>
              <a:gd name="connsiteY254" fmla="*/ 5100101 h 6858000"/>
              <a:gd name="connsiteX255" fmla="*/ 1654030 w 5305156"/>
              <a:gd name="connsiteY255" fmla="*/ 4833567 h 6858000"/>
              <a:gd name="connsiteX256" fmla="*/ 1654030 w 5305156"/>
              <a:gd name="connsiteY256" fmla="*/ 4487388 h 6858000"/>
              <a:gd name="connsiteX257" fmla="*/ 1348509 w 5305156"/>
              <a:gd name="connsiteY257" fmla="*/ 4753134 h 6858000"/>
              <a:gd name="connsiteX258" fmla="*/ 1348509 w 5305156"/>
              <a:gd name="connsiteY258" fmla="*/ 4737362 h 6858000"/>
              <a:gd name="connsiteX259" fmla="*/ 1650518 w 5305156"/>
              <a:gd name="connsiteY259" fmla="*/ 4473983 h 6858000"/>
              <a:gd name="connsiteX260" fmla="*/ 1325331 w 5305156"/>
              <a:gd name="connsiteY260" fmla="*/ 4196409 h 6858000"/>
              <a:gd name="connsiteX261" fmla="*/ 1000847 w 5305156"/>
              <a:gd name="connsiteY261" fmla="*/ 4478714 h 6858000"/>
              <a:gd name="connsiteX262" fmla="*/ 1326033 w 5305156"/>
              <a:gd name="connsiteY262" fmla="*/ 4756288 h 6858000"/>
              <a:gd name="connsiteX263" fmla="*/ 1347806 w 5305156"/>
              <a:gd name="connsiteY263" fmla="*/ 4737362 h 6858000"/>
              <a:gd name="connsiteX264" fmla="*/ 1347806 w 5305156"/>
              <a:gd name="connsiteY264" fmla="*/ 4753922 h 6858000"/>
              <a:gd name="connsiteX265" fmla="*/ 1331652 w 5305156"/>
              <a:gd name="connsiteY265" fmla="*/ 4768116 h 6858000"/>
              <a:gd name="connsiteX266" fmla="*/ 1331652 w 5305156"/>
              <a:gd name="connsiteY266" fmla="*/ 5114295 h 6858000"/>
              <a:gd name="connsiteX267" fmla="*/ 1347806 w 5305156"/>
              <a:gd name="connsiteY267" fmla="*/ 5100101 h 6858000"/>
              <a:gd name="connsiteX268" fmla="*/ 1347806 w 5305156"/>
              <a:gd name="connsiteY268" fmla="*/ 5116661 h 6858000"/>
              <a:gd name="connsiteX269" fmla="*/ 1333759 w 5305156"/>
              <a:gd name="connsiteY269" fmla="*/ 5129278 h 6858000"/>
              <a:gd name="connsiteX270" fmla="*/ 1333759 w 5305156"/>
              <a:gd name="connsiteY270" fmla="*/ 5306704 h 6858000"/>
              <a:gd name="connsiteX271" fmla="*/ 1321819 w 5305156"/>
              <a:gd name="connsiteY271" fmla="*/ 5309070 h 6858000"/>
              <a:gd name="connsiteX272" fmla="*/ 1321819 w 5305156"/>
              <a:gd name="connsiteY272" fmla="*/ 5134798 h 6858000"/>
              <a:gd name="connsiteX273" fmla="*/ 1151851 w 5305156"/>
              <a:gd name="connsiteY273" fmla="*/ 5283047 h 6858000"/>
              <a:gd name="connsiteX274" fmla="*/ 1144827 w 5305156"/>
              <a:gd name="connsiteY274" fmla="*/ 5272008 h 6858000"/>
              <a:gd name="connsiteX275" fmla="*/ 1314093 w 5305156"/>
              <a:gd name="connsiteY275" fmla="*/ 5125335 h 6858000"/>
              <a:gd name="connsiteX276" fmla="*/ 988907 w 5305156"/>
              <a:gd name="connsiteY276" fmla="*/ 4847761 h 6858000"/>
              <a:gd name="connsiteX277" fmla="*/ 913053 w 5305156"/>
              <a:gd name="connsiteY277" fmla="*/ 4913212 h 6858000"/>
              <a:gd name="connsiteX278" fmla="*/ 668636 w 5305156"/>
              <a:gd name="connsiteY278" fmla="*/ 5126124 h 6858000"/>
              <a:gd name="connsiteX279" fmla="*/ 993823 w 5305156"/>
              <a:gd name="connsiteY279" fmla="*/ 5403697 h 6858000"/>
              <a:gd name="connsiteX280" fmla="*/ 1144827 w 5305156"/>
              <a:gd name="connsiteY280" fmla="*/ 5272796 h 6858000"/>
              <a:gd name="connsiteX281" fmla="*/ 1151149 w 5305156"/>
              <a:gd name="connsiteY281" fmla="*/ 5283047 h 6858000"/>
              <a:gd name="connsiteX282" fmla="*/ 999441 w 5305156"/>
              <a:gd name="connsiteY282" fmla="*/ 5415526 h 6858000"/>
              <a:gd name="connsiteX283" fmla="*/ 999441 w 5305156"/>
              <a:gd name="connsiteY283" fmla="*/ 5761705 h 6858000"/>
              <a:gd name="connsiteX284" fmla="*/ 1321819 w 5305156"/>
              <a:gd name="connsiteY284" fmla="*/ 5480976 h 6858000"/>
              <a:gd name="connsiteX285" fmla="*/ 1321819 w 5305156"/>
              <a:gd name="connsiteY285" fmla="*/ 5309858 h 6858000"/>
              <a:gd name="connsiteX286" fmla="*/ 1333759 w 5305156"/>
              <a:gd name="connsiteY286" fmla="*/ 5307493 h 6858000"/>
              <a:gd name="connsiteX287" fmla="*/ 1333759 w 5305156"/>
              <a:gd name="connsiteY287" fmla="*/ 5487285 h 6858000"/>
              <a:gd name="connsiteX288" fmla="*/ 1549380 w 5305156"/>
              <a:gd name="connsiteY288" fmla="*/ 5671020 h 6858000"/>
              <a:gd name="connsiteX289" fmla="*/ 1665970 w 5305156"/>
              <a:gd name="connsiteY289" fmla="*/ 5770379 h 6858000"/>
              <a:gd name="connsiteX290" fmla="*/ 1665970 w 5305156"/>
              <a:gd name="connsiteY290" fmla="*/ 6021141 h 6858000"/>
              <a:gd name="connsiteX291" fmla="*/ 1654030 w 5305156"/>
              <a:gd name="connsiteY291" fmla="*/ 6026661 h 6858000"/>
              <a:gd name="connsiteX292" fmla="*/ 1654030 w 5305156"/>
              <a:gd name="connsiteY292" fmla="*/ 5786939 h 6858000"/>
              <a:gd name="connsiteX293" fmla="*/ 1331652 w 5305156"/>
              <a:gd name="connsiteY293" fmla="*/ 6067667 h 6858000"/>
              <a:gd name="connsiteX294" fmla="*/ 1331652 w 5305156"/>
              <a:gd name="connsiteY294" fmla="*/ 6413845 h 6858000"/>
              <a:gd name="connsiteX295" fmla="*/ 1654030 w 5305156"/>
              <a:gd name="connsiteY295" fmla="*/ 6133906 h 6858000"/>
              <a:gd name="connsiteX296" fmla="*/ 1654030 w 5305156"/>
              <a:gd name="connsiteY296" fmla="*/ 6027450 h 6858000"/>
              <a:gd name="connsiteX297" fmla="*/ 1665970 w 5305156"/>
              <a:gd name="connsiteY297" fmla="*/ 6021930 h 6858000"/>
              <a:gd name="connsiteX298" fmla="*/ 1665970 w 5305156"/>
              <a:gd name="connsiteY298" fmla="*/ 6140214 h 6858000"/>
              <a:gd name="connsiteX299" fmla="*/ 1326033 w 5305156"/>
              <a:gd name="connsiteY299" fmla="*/ 6435925 h 6858000"/>
              <a:gd name="connsiteX300" fmla="*/ 988907 w 5305156"/>
              <a:gd name="connsiteY300" fmla="*/ 6147311 h 6858000"/>
              <a:gd name="connsiteX301" fmla="*/ 908136 w 5305156"/>
              <a:gd name="connsiteY301" fmla="*/ 6217493 h 6858000"/>
              <a:gd name="connsiteX302" fmla="*/ 901815 w 5305156"/>
              <a:gd name="connsiteY302" fmla="*/ 6206454 h 6858000"/>
              <a:gd name="connsiteX303" fmla="*/ 907434 w 5305156"/>
              <a:gd name="connsiteY303" fmla="*/ 6218282 h 6858000"/>
              <a:gd name="connsiteX304" fmla="*/ 665124 w 5305156"/>
              <a:gd name="connsiteY304" fmla="*/ 6429617 h 6858000"/>
              <a:gd name="connsiteX305" fmla="*/ 665124 w 5305156"/>
              <a:gd name="connsiteY305" fmla="*/ 6784470 h 6858000"/>
              <a:gd name="connsiteX306" fmla="*/ 722014 w 5305156"/>
              <a:gd name="connsiteY306" fmla="*/ 6833040 h 6858000"/>
              <a:gd name="connsiteX307" fmla="*/ 751249 w 5305156"/>
              <a:gd name="connsiteY307" fmla="*/ 6858000 h 6858000"/>
              <a:gd name="connsiteX308" fmla="*/ 5305156 w 5305156"/>
              <a:gd name="connsiteY30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5305156" h="6858000">
                <a:moveTo>
                  <a:pt x="657398" y="6793932"/>
                </a:moveTo>
                <a:cubicBezTo>
                  <a:pt x="657398" y="6793932"/>
                  <a:pt x="657398" y="6793932"/>
                  <a:pt x="585057" y="6857017"/>
                </a:cubicBezTo>
                <a:lnTo>
                  <a:pt x="583930" y="6858000"/>
                </a:lnTo>
                <a:lnTo>
                  <a:pt x="732294" y="6858000"/>
                </a:lnTo>
                <a:lnTo>
                  <a:pt x="725614" y="6852286"/>
                </a:lnTo>
                <a:cubicBezTo>
                  <a:pt x="709021" y="6838092"/>
                  <a:pt x="686897" y="6819166"/>
                  <a:pt x="657398" y="6793932"/>
                </a:cubicBezTo>
                <a:close/>
                <a:moveTo>
                  <a:pt x="653184" y="6434348"/>
                </a:moveTo>
                <a:cubicBezTo>
                  <a:pt x="653184" y="6434348"/>
                  <a:pt x="653184" y="6434348"/>
                  <a:pt x="330807" y="6715076"/>
                </a:cubicBezTo>
                <a:cubicBezTo>
                  <a:pt x="330807" y="6715076"/>
                  <a:pt x="330807" y="6715076"/>
                  <a:pt x="330807" y="6799592"/>
                </a:cubicBezTo>
                <a:lnTo>
                  <a:pt x="330807" y="6858000"/>
                </a:lnTo>
                <a:lnTo>
                  <a:pt x="564153" y="6858000"/>
                </a:lnTo>
                <a:lnTo>
                  <a:pt x="568902" y="6853863"/>
                </a:lnTo>
                <a:cubicBezTo>
                  <a:pt x="573818" y="6854652"/>
                  <a:pt x="579438" y="6856229"/>
                  <a:pt x="585057" y="6857017"/>
                </a:cubicBezTo>
                <a:cubicBezTo>
                  <a:pt x="579438" y="6855440"/>
                  <a:pt x="574521" y="6854652"/>
                  <a:pt x="569605" y="6853075"/>
                </a:cubicBezTo>
                <a:cubicBezTo>
                  <a:pt x="569605" y="6853075"/>
                  <a:pt x="569605" y="6853075"/>
                  <a:pt x="653184" y="6780527"/>
                </a:cubicBezTo>
                <a:cubicBezTo>
                  <a:pt x="653184" y="6780527"/>
                  <a:pt x="653184" y="6780527"/>
                  <a:pt x="653184" y="6434348"/>
                </a:cubicBezTo>
                <a:close/>
                <a:moveTo>
                  <a:pt x="5047259" y="6343650"/>
                </a:moveTo>
                <a:lnTo>
                  <a:pt x="5047259" y="6707250"/>
                </a:lnTo>
                <a:lnTo>
                  <a:pt x="4683659" y="6707250"/>
                </a:lnTo>
                <a:lnTo>
                  <a:pt x="4683659" y="6343650"/>
                </a:lnTo>
                <a:close/>
                <a:moveTo>
                  <a:pt x="985394" y="5786939"/>
                </a:moveTo>
                <a:cubicBezTo>
                  <a:pt x="985394" y="5786939"/>
                  <a:pt x="985394" y="5786939"/>
                  <a:pt x="777500" y="5968308"/>
                </a:cubicBezTo>
                <a:cubicBezTo>
                  <a:pt x="777500" y="5968308"/>
                  <a:pt x="777500" y="5968308"/>
                  <a:pt x="663017" y="6067667"/>
                </a:cubicBezTo>
                <a:cubicBezTo>
                  <a:pt x="663017" y="6067667"/>
                  <a:pt x="663017" y="6067667"/>
                  <a:pt x="663017" y="6413845"/>
                </a:cubicBezTo>
                <a:cubicBezTo>
                  <a:pt x="663017" y="6413845"/>
                  <a:pt x="663017" y="6413845"/>
                  <a:pt x="901815" y="6206454"/>
                </a:cubicBezTo>
                <a:cubicBezTo>
                  <a:pt x="901815" y="6206454"/>
                  <a:pt x="901815" y="6206454"/>
                  <a:pt x="985394" y="6133906"/>
                </a:cubicBezTo>
                <a:cubicBezTo>
                  <a:pt x="985394" y="6133906"/>
                  <a:pt x="985394" y="6133906"/>
                  <a:pt x="985394" y="5786939"/>
                </a:cubicBezTo>
                <a:close/>
                <a:moveTo>
                  <a:pt x="1549380" y="5671020"/>
                </a:moveTo>
                <a:cubicBezTo>
                  <a:pt x="1537440" y="5677328"/>
                  <a:pt x="1537440" y="5677328"/>
                  <a:pt x="1537440" y="5677328"/>
                </a:cubicBezTo>
                <a:cubicBezTo>
                  <a:pt x="1549380" y="5671020"/>
                  <a:pt x="1549380" y="5671020"/>
                  <a:pt x="1549380" y="5671020"/>
                </a:cubicBezTo>
                <a:close/>
                <a:moveTo>
                  <a:pt x="1325331" y="5495959"/>
                </a:moveTo>
                <a:cubicBezTo>
                  <a:pt x="1325331" y="5495959"/>
                  <a:pt x="1325331" y="5495959"/>
                  <a:pt x="1000847" y="5779053"/>
                </a:cubicBezTo>
                <a:cubicBezTo>
                  <a:pt x="1000847" y="5779053"/>
                  <a:pt x="1000847" y="5779053"/>
                  <a:pt x="1326033" y="6056627"/>
                </a:cubicBezTo>
                <a:cubicBezTo>
                  <a:pt x="1326033" y="6056627"/>
                  <a:pt x="1326033" y="6056627"/>
                  <a:pt x="1650518" y="5773533"/>
                </a:cubicBezTo>
                <a:cubicBezTo>
                  <a:pt x="1650518" y="5773533"/>
                  <a:pt x="1650518" y="5773533"/>
                  <a:pt x="1537440" y="5677328"/>
                </a:cubicBezTo>
                <a:cubicBezTo>
                  <a:pt x="1537440" y="5677328"/>
                  <a:pt x="1537440" y="5677328"/>
                  <a:pt x="1325331" y="5495959"/>
                </a:cubicBezTo>
                <a:close/>
                <a:moveTo>
                  <a:pt x="320271" y="4847761"/>
                </a:moveTo>
                <a:cubicBezTo>
                  <a:pt x="320271" y="4847761"/>
                  <a:pt x="320271" y="4847761"/>
                  <a:pt x="0" y="5126124"/>
                </a:cubicBezTo>
                <a:cubicBezTo>
                  <a:pt x="0" y="5126124"/>
                  <a:pt x="0" y="5126124"/>
                  <a:pt x="325188" y="5403697"/>
                </a:cubicBezTo>
                <a:cubicBezTo>
                  <a:pt x="325188" y="5403697"/>
                  <a:pt x="325188" y="5403697"/>
                  <a:pt x="433349" y="5309070"/>
                </a:cubicBezTo>
                <a:cubicBezTo>
                  <a:pt x="433349" y="5309070"/>
                  <a:pt x="433349" y="5309070"/>
                  <a:pt x="439670" y="5320898"/>
                </a:cubicBezTo>
                <a:cubicBezTo>
                  <a:pt x="439670" y="5320898"/>
                  <a:pt x="439670" y="5320898"/>
                  <a:pt x="330807" y="5415526"/>
                </a:cubicBezTo>
                <a:cubicBezTo>
                  <a:pt x="330807" y="5415526"/>
                  <a:pt x="330807" y="5415526"/>
                  <a:pt x="330807" y="5761705"/>
                </a:cubicBezTo>
                <a:cubicBezTo>
                  <a:pt x="330807" y="5761705"/>
                  <a:pt x="330807" y="5761705"/>
                  <a:pt x="563986" y="5559044"/>
                </a:cubicBezTo>
                <a:cubicBezTo>
                  <a:pt x="563986" y="5559044"/>
                  <a:pt x="563986" y="5559044"/>
                  <a:pt x="570307" y="5571661"/>
                </a:cubicBezTo>
                <a:cubicBezTo>
                  <a:pt x="570307" y="5571661"/>
                  <a:pt x="570307" y="5571661"/>
                  <a:pt x="332211" y="5779053"/>
                </a:cubicBezTo>
                <a:cubicBezTo>
                  <a:pt x="332211" y="5779053"/>
                  <a:pt x="332211" y="5779053"/>
                  <a:pt x="657398" y="6056627"/>
                </a:cubicBezTo>
                <a:cubicBezTo>
                  <a:pt x="657398" y="6056627"/>
                  <a:pt x="657398" y="6056627"/>
                  <a:pt x="771178" y="5957268"/>
                </a:cubicBezTo>
                <a:cubicBezTo>
                  <a:pt x="771178" y="5957268"/>
                  <a:pt x="771178" y="5957268"/>
                  <a:pt x="777500" y="5968308"/>
                </a:cubicBezTo>
                <a:cubicBezTo>
                  <a:pt x="777500" y="5968308"/>
                  <a:pt x="777500" y="5968308"/>
                  <a:pt x="771881" y="5956479"/>
                </a:cubicBezTo>
                <a:cubicBezTo>
                  <a:pt x="771881" y="5956479"/>
                  <a:pt x="771881" y="5956479"/>
                  <a:pt x="981883" y="5773533"/>
                </a:cubicBezTo>
                <a:cubicBezTo>
                  <a:pt x="981883" y="5773533"/>
                  <a:pt x="981883" y="5773533"/>
                  <a:pt x="656696" y="5495959"/>
                </a:cubicBezTo>
                <a:cubicBezTo>
                  <a:pt x="656696" y="5495959"/>
                  <a:pt x="656696" y="5495959"/>
                  <a:pt x="571010" y="5570873"/>
                </a:cubicBezTo>
                <a:cubicBezTo>
                  <a:pt x="571010" y="5570873"/>
                  <a:pt x="571010" y="5570873"/>
                  <a:pt x="563986" y="5558256"/>
                </a:cubicBezTo>
                <a:cubicBezTo>
                  <a:pt x="563986" y="5558256"/>
                  <a:pt x="563986" y="5558256"/>
                  <a:pt x="653184" y="5480976"/>
                </a:cubicBezTo>
                <a:cubicBezTo>
                  <a:pt x="653184" y="5480976"/>
                  <a:pt x="653184" y="5480976"/>
                  <a:pt x="653184" y="5134798"/>
                </a:cubicBezTo>
                <a:cubicBezTo>
                  <a:pt x="653184" y="5134798"/>
                  <a:pt x="653184" y="5134798"/>
                  <a:pt x="439670" y="5320110"/>
                </a:cubicBezTo>
                <a:cubicBezTo>
                  <a:pt x="439670" y="5320110"/>
                  <a:pt x="439670" y="5320110"/>
                  <a:pt x="434052" y="5309070"/>
                </a:cubicBezTo>
                <a:cubicBezTo>
                  <a:pt x="434052" y="5309070"/>
                  <a:pt x="434052" y="5309070"/>
                  <a:pt x="645458" y="5125335"/>
                </a:cubicBezTo>
                <a:cubicBezTo>
                  <a:pt x="645458" y="5125335"/>
                  <a:pt x="645458" y="5125335"/>
                  <a:pt x="320271" y="4847761"/>
                </a:cubicBezTo>
                <a:close/>
                <a:moveTo>
                  <a:pt x="985394" y="4487388"/>
                </a:moveTo>
                <a:cubicBezTo>
                  <a:pt x="985394" y="4487388"/>
                  <a:pt x="985394" y="4487388"/>
                  <a:pt x="763453" y="4680586"/>
                </a:cubicBezTo>
                <a:cubicBezTo>
                  <a:pt x="763453" y="4680586"/>
                  <a:pt x="763453" y="4680586"/>
                  <a:pt x="756430" y="4670335"/>
                </a:cubicBezTo>
                <a:cubicBezTo>
                  <a:pt x="756430" y="4670335"/>
                  <a:pt x="756430" y="4670335"/>
                  <a:pt x="762750" y="4680586"/>
                </a:cubicBezTo>
                <a:cubicBezTo>
                  <a:pt x="762750" y="4680586"/>
                  <a:pt x="762750" y="4680586"/>
                  <a:pt x="663017" y="4768116"/>
                </a:cubicBezTo>
                <a:cubicBezTo>
                  <a:pt x="663017" y="4768116"/>
                  <a:pt x="663017" y="4768116"/>
                  <a:pt x="663017" y="5114295"/>
                </a:cubicBezTo>
                <a:cubicBezTo>
                  <a:pt x="663017" y="5114295"/>
                  <a:pt x="663017" y="5114295"/>
                  <a:pt x="906029" y="4902960"/>
                </a:cubicBezTo>
                <a:cubicBezTo>
                  <a:pt x="906029" y="4902960"/>
                  <a:pt x="906029" y="4902960"/>
                  <a:pt x="913053" y="4913212"/>
                </a:cubicBezTo>
                <a:cubicBezTo>
                  <a:pt x="913053" y="4913212"/>
                  <a:pt x="913053" y="4913212"/>
                  <a:pt x="906732" y="4902172"/>
                </a:cubicBezTo>
                <a:cubicBezTo>
                  <a:pt x="906732" y="4902172"/>
                  <a:pt x="906732" y="4902172"/>
                  <a:pt x="985394" y="4833567"/>
                </a:cubicBezTo>
                <a:cubicBezTo>
                  <a:pt x="985394" y="4833567"/>
                  <a:pt x="985394" y="4833567"/>
                  <a:pt x="985394" y="4487388"/>
                </a:cubicBezTo>
                <a:close/>
                <a:moveTo>
                  <a:pt x="656696" y="4196409"/>
                </a:moveTo>
                <a:cubicBezTo>
                  <a:pt x="656696" y="4196409"/>
                  <a:pt x="656696" y="4196409"/>
                  <a:pt x="332211" y="4478714"/>
                </a:cubicBezTo>
                <a:cubicBezTo>
                  <a:pt x="332211" y="4478714"/>
                  <a:pt x="332211" y="4478714"/>
                  <a:pt x="657398" y="4756288"/>
                </a:cubicBezTo>
                <a:cubicBezTo>
                  <a:pt x="657398" y="4756288"/>
                  <a:pt x="657398" y="4756288"/>
                  <a:pt x="756430" y="4670335"/>
                </a:cubicBezTo>
                <a:cubicBezTo>
                  <a:pt x="756430" y="4670335"/>
                  <a:pt x="756430" y="4670335"/>
                  <a:pt x="981883" y="4473983"/>
                </a:cubicBezTo>
                <a:cubicBezTo>
                  <a:pt x="981883" y="4473983"/>
                  <a:pt x="981883" y="4473983"/>
                  <a:pt x="656696" y="4196409"/>
                </a:cubicBezTo>
                <a:close/>
                <a:moveTo>
                  <a:pt x="993120" y="3544268"/>
                </a:moveTo>
                <a:cubicBezTo>
                  <a:pt x="993120" y="3544268"/>
                  <a:pt x="993120" y="3544268"/>
                  <a:pt x="668636" y="3826573"/>
                </a:cubicBezTo>
                <a:cubicBezTo>
                  <a:pt x="668636" y="3826573"/>
                  <a:pt x="668636" y="3826573"/>
                  <a:pt x="993823" y="4104935"/>
                </a:cubicBezTo>
                <a:cubicBezTo>
                  <a:pt x="993823" y="4104935"/>
                  <a:pt x="993823" y="4104935"/>
                  <a:pt x="1318308" y="3821842"/>
                </a:cubicBezTo>
                <a:cubicBezTo>
                  <a:pt x="1318308" y="3821842"/>
                  <a:pt x="1318308" y="3821842"/>
                  <a:pt x="1002251" y="3552154"/>
                </a:cubicBezTo>
                <a:cubicBezTo>
                  <a:pt x="1002251" y="3552154"/>
                  <a:pt x="1002251" y="3552154"/>
                  <a:pt x="993120" y="3544268"/>
                </a:cubicBezTo>
                <a:close/>
                <a:moveTo>
                  <a:pt x="1318308" y="2538851"/>
                </a:moveTo>
                <a:cubicBezTo>
                  <a:pt x="1318308" y="2538851"/>
                  <a:pt x="1318308" y="2538851"/>
                  <a:pt x="1110412" y="2719432"/>
                </a:cubicBezTo>
                <a:cubicBezTo>
                  <a:pt x="1110412" y="2719432"/>
                  <a:pt x="1110412" y="2719432"/>
                  <a:pt x="1104092" y="2708392"/>
                </a:cubicBezTo>
                <a:cubicBezTo>
                  <a:pt x="1104092" y="2708392"/>
                  <a:pt x="1104092" y="2708392"/>
                  <a:pt x="1109710" y="2720221"/>
                </a:cubicBezTo>
                <a:cubicBezTo>
                  <a:pt x="1109710" y="2720221"/>
                  <a:pt x="1109710" y="2720221"/>
                  <a:pt x="995930" y="2819579"/>
                </a:cubicBezTo>
                <a:cubicBezTo>
                  <a:pt x="995930" y="2819579"/>
                  <a:pt x="995930" y="2819579"/>
                  <a:pt x="995930" y="3165758"/>
                </a:cubicBezTo>
                <a:cubicBezTo>
                  <a:pt x="995930" y="3165758"/>
                  <a:pt x="995930" y="3165758"/>
                  <a:pt x="1234025" y="2958366"/>
                </a:cubicBezTo>
                <a:cubicBezTo>
                  <a:pt x="1234025" y="2958366"/>
                  <a:pt x="1234025" y="2958366"/>
                  <a:pt x="1240347" y="2969406"/>
                </a:cubicBezTo>
                <a:cubicBezTo>
                  <a:pt x="1240347" y="2969406"/>
                  <a:pt x="1240347" y="2969406"/>
                  <a:pt x="1234728" y="2957578"/>
                </a:cubicBezTo>
                <a:cubicBezTo>
                  <a:pt x="1234728" y="2957578"/>
                  <a:pt x="1234728" y="2957578"/>
                  <a:pt x="1318308" y="2885030"/>
                </a:cubicBezTo>
                <a:cubicBezTo>
                  <a:pt x="1318308" y="2885030"/>
                  <a:pt x="1318308" y="2885030"/>
                  <a:pt x="1318308" y="2538851"/>
                </a:cubicBezTo>
                <a:close/>
                <a:moveTo>
                  <a:pt x="652482" y="1598885"/>
                </a:moveTo>
                <a:cubicBezTo>
                  <a:pt x="652482" y="1598885"/>
                  <a:pt x="652482" y="1598885"/>
                  <a:pt x="332211" y="1878036"/>
                </a:cubicBezTo>
                <a:cubicBezTo>
                  <a:pt x="332211" y="1878036"/>
                  <a:pt x="332211" y="1878036"/>
                  <a:pt x="657398" y="2155610"/>
                </a:cubicBezTo>
                <a:cubicBezTo>
                  <a:pt x="657398" y="2155610"/>
                  <a:pt x="657398" y="2155610"/>
                  <a:pt x="766262" y="2060983"/>
                </a:cubicBezTo>
                <a:cubicBezTo>
                  <a:pt x="766262" y="2060983"/>
                  <a:pt x="766262" y="2060983"/>
                  <a:pt x="771881" y="2072022"/>
                </a:cubicBezTo>
                <a:cubicBezTo>
                  <a:pt x="771881" y="2072022"/>
                  <a:pt x="771881" y="2072022"/>
                  <a:pt x="663017" y="2166650"/>
                </a:cubicBezTo>
                <a:cubicBezTo>
                  <a:pt x="663017" y="2166650"/>
                  <a:pt x="663017" y="2166650"/>
                  <a:pt x="663017" y="2513617"/>
                </a:cubicBezTo>
                <a:cubicBezTo>
                  <a:pt x="663017" y="2513617"/>
                  <a:pt x="663017" y="2513617"/>
                  <a:pt x="896196" y="2310168"/>
                </a:cubicBezTo>
                <a:cubicBezTo>
                  <a:pt x="896196" y="2310168"/>
                  <a:pt x="896196" y="2310168"/>
                  <a:pt x="902517" y="2322785"/>
                </a:cubicBezTo>
                <a:cubicBezTo>
                  <a:pt x="902517" y="2322785"/>
                  <a:pt x="902517" y="2322785"/>
                  <a:pt x="665124" y="2530177"/>
                </a:cubicBezTo>
                <a:cubicBezTo>
                  <a:pt x="665124" y="2530177"/>
                  <a:pt x="665124" y="2530177"/>
                  <a:pt x="990311" y="2807751"/>
                </a:cubicBezTo>
                <a:cubicBezTo>
                  <a:pt x="990311" y="2807751"/>
                  <a:pt x="990311" y="2807751"/>
                  <a:pt x="1104092" y="2708392"/>
                </a:cubicBezTo>
                <a:cubicBezTo>
                  <a:pt x="1104092" y="2708392"/>
                  <a:pt x="1104092" y="2708392"/>
                  <a:pt x="1314093" y="2525446"/>
                </a:cubicBezTo>
                <a:cubicBezTo>
                  <a:pt x="1314093" y="2525446"/>
                  <a:pt x="1314093" y="2525446"/>
                  <a:pt x="988907" y="2247872"/>
                </a:cubicBezTo>
                <a:cubicBezTo>
                  <a:pt x="988907" y="2247872"/>
                  <a:pt x="988907" y="2247872"/>
                  <a:pt x="903220" y="2322785"/>
                </a:cubicBezTo>
                <a:cubicBezTo>
                  <a:pt x="903220" y="2322785"/>
                  <a:pt x="903220" y="2322785"/>
                  <a:pt x="896899" y="2310168"/>
                </a:cubicBezTo>
                <a:cubicBezTo>
                  <a:pt x="896899" y="2310168"/>
                  <a:pt x="896899" y="2310168"/>
                  <a:pt x="985394" y="2232889"/>
                </a:cubicBezTo>
                <a:cubicBezTo>
                  <a:pt x="985394" y="2232889"/>
                  <a:pt x="985394" y="2232889"/>
                  <a:pt x="985394" y="1885922"/>
                </a:cubicBezTo>
                <a:cubicBezTo>
                  <a:pt x="985394" y="1885922"/>
                  <a:pt x="985394" y="1885922"/>
                  <a:pt x="772583" y="2072022"/>
                </a:cubicBezTo>
                <a:cubicBezTo>
                  <a:pt x="772583" y="2072022"/>
                  <a:pt x="772583" y="2072022"/>
                  <a:pt x="766262" y="2060194"/>
                </a:cubicBezTo>
                <a:cubicBezTo>
                  <a:pt x="766262" y="2060194"/>
                  <a:pt x="766262" y="2060194"/>
                  <a:pt x="977669" y="1876459"/>
                </a:cubicBezTo>
                <a:cubicBezTo>
                  <a:pt x="977669" y="1876459"/>
                  <a:pt x="977669" y="1876459"/>
                  <a:pt x="652482" y="1598885"/>
                </a:cubicBezTo>
                <a:close/>
                <a:moveTo>
                  <a:pt x="1318308" y="1238512"/>
                </a:moveTo>
                <a:cubicBezTo>
                  <a:pt x="1318308" y="1238512"/>
                  <a:pt x="1318308" y="1238512"/>
                  <a:pt x="1095663" y="1432499"/>
                </a:cubicBezTo>
                <a:cubicBezTo>
                  <a:pt x="1095663" y="1432499"/>
                  <a:pt x="1095663" y="1432499"/>
                  <a:pt x="995930" y="1519240"/>
                </a:cubicBezTo>
                <a:cubicBezTo>
                  <a:pt x="995930" y="1519240"/>
                  <a:pt x="995930" y="1519240"/>
                  <a:pt x="995930" y="1865419"/>
                </a:cubicBezTo>
                <a:cubicBezTo>
                  <a:pt x="995930" y="1865419"/>
                  <a:pt x="995930" y="1865419"/>
                  <a:pt x="1238240" y="1654085"/>
                </a:cubicBezTo>
                <a:cubicBezTo>
                  <a:pt x="1238240" y="1654085"/>
                  <a:pt x="1238240" y="1654085"/>
                  <a:pt x="1245264" y="1665124"/>
                </a:cubicBezTo>
                <a:cubicBezTo>
                  <a:pt x="1245264" y="1665124"/>
                  <a:pt x="1245264" y="1665124"/>
                  <a:pt x="1000847" y="1878036"/>
                </a:cubicBezTo>
                <a:cubicBezTo>
                  <a:pt x="1000847" y="1878036"/>
                  <a:pt x="1000847" y="1878036"/>
                  <a:pt x="1326033" y="2155610"/>
                </a:cubicBezTo>
                <a:cubicBezTo>
                  <a:pt x="1326033" y="2155610"/>
                  <a:pt x="1326033" y="2155610"/>
                  <a:pt x="1477038" y="2023920"/>
                </a:cubicBezTo>
                <a:cubicBezTo>
                  <a:pt x="1477038" y="2023920"/>
                  <a:pt x="1477038" y="2023920"/>
                  <a:pt x="1646304" y="1876459"/>
                </a:cubicBezTo>
                <a:cubicBezTo>
                  <a:pt x="1646304" y="1876459"/>
                  <a:pt x="1646304" y="1876459"/>
                  <a:pt x="1321116" y="1598885"/>
                </a:cubicBezTo>
                <a:cubicBezTo>
                  <a:pt x="1321116" y="1598885"/>
                  <a:pt x="1321116" y="1598885"/>
                  <a:pt x="1245965" y="1664336"/>
                </a:cubicBezTo>
                <a:cubicBezTo>
                  <a:pt x="1245965" y="1664336"/>
                  <a:pt x="1245965" y="1664336"/>
                  <a:pt x="1238942" y="1654085"/>
                </a:cubicBezTo>
                <a:cubicBezTo>
                  <a:pt x="1238942" y="1654085"/>
                  <a:pt x="1238942" y="1654085"/>
                  <a:pt x="1318308" y="1585480"/>
                </a:cubicBezTo>
                <a:cubicBezTo>
                  <a:pt x="1318308" y="1585480"/>
                  <a:pt x="1318308" y="1585480"/>
                  <a:pt x="1318308" y="1238512"/>
                </a:cubicBezTo>
                <a:close/>
                <a:moveTo>
                  <a:pt x="988907" y="947533"/>
                </a:moveTo>
                <a:cubicBezTo>
                  <a:pt x="988907" y="947533"/>
                  <a:pt x="988907" y="947533"/>
                  <a:pt x="665124" y="1230627"/>
                </a:cubicBezTo>
                <a:cubicBezTo>
                  <a:pt x="665124" y="1230627"/>
                  <a:pt x="665124" y="1230627"/>
                  <a:pt x="990311" y="1508201"/>
                </a:cubicBezTo>
                <a:cubicBezTo>
                  <a:pt x="990311" y="1508201"/>
                  <a:pt x="990311" y="1508201"/>
                  <a:pt x="1088639" y="1422247"/>
                </a:cubicBezTo>
                <a:cubicBezTo>
                  <a:pt x="1088639" y="1422247"/>
                  <a:pt x="1088639" y="1422247"/>
                  <a:pt x="1095663" y="1432499"/>
                </a:cubicBezTo>
                <a:cubicBezTo>
                  <a:pt x="1095663" y="1432499"/>
                  <a:pt x="1095663" y="1432499"/>
                  <a:pt x="1089342" y="1421459"/>
                </a:cubicBezTo>
                <a:cubicBezTo>
                  <a:pt x="1089342" y="1421459"/>
                  <a:pt x="1089342" y="1421459"/>
                  <a:pt x="1314093" y="1225107"/>
                </a:cubicBezTo>
                <a:cubicBezTo>
                  <a:pt x="1314093" y="1225107"/>
                  <a:pt x="1314093" y="1225107"/>
                  <a:pt x="988907" y="947533"/>
                </a:cubicBezTo>
                <a:close/>
                <a:moveTo>
                  <a:pt x="1325331" y="296181"/>
                </a:moveTo>
                <a:cubicBezTo>
                  <a:pt x="1325331" y="296181"/>
                  <a:pt x="1325331" y="296181"/>
                  <a:pt x="1000847" y="578486"/>
                </a:cubicBezTo>
                <a:cubicBezTo>
                  <a:pt x="1000847" y="578486"/>
                  <a:pt x="1000847" y="578486"/>
                  <a:pt x="1326033" y="856060"/>
                </a:cubicBezTo>
                <a:cubicBezTo>
                  <a:pt x="1326033" y="856060"/>
                  <a:pt x="1326033" y="856060"/>
                  <a:pt x="1650518" y="573754"/>
                </a:cubicBezTo>
                <a:cubicBezTo>
                  <a:pt x="1650518" y="573754"/>
                  <a:pt x="1650518" y="573754"/>
                  <a:pt x="1334462" y="304066"/>
                </a:cubicBezTo>
                <a:cubicBezTo>
                  <a:pt x="1334462" y="304066"/>
                  <a:pt x="1334462" y="304066"/>
                  <a:pt x="1325331" y="296181"/>
                </a:cubicBezTo>
                <a:close/>
                <a:moveTo>
                  <a:pt x="1226725" y="0"/>
                </a:moveTo>
                <a:lnTo>
                  <a:pt x="748180" y="0"/>
                </a:lnTo>
                <a:lnTo>
                  <a:pt x="763540" y="13087"/>
                </a:lnTo>
                <a:cubicBezTo>
                  <a:pt x="795936" y="40686"/>
                  <a:pt x="860728" y="95886"/>
                  <a:pt x="990311" y="206284"/>
                </a:cubicBezTo>
                <a:cubicBezTo>
                  <a:pt x="990311" y="206284"/>
                  <a:pt x="990311" y="206284"/>
                  <a:pt x="1159227" y="58896"/>
                </a:cubicBezTo>
                <a:close/>
                <a:moveTo>
                  <a:pt x="1318308" y="0"/>
                </a:moveTo>
                <a:lnTo>
                  <a:pt x="1245701" y="0"/>
                </a:lnTo>
                <a:lnTo>
                  <a:pt x="1228232" y="15255"/>
                </a:lnTo>
                <a:cubicBezTo>
                  <a:pt x="1195046" y="44235"/>
                  <a:pt x="1128673" y="102194"/>
                  <a:pt x="995930" y="218113"/>
                </a:cubicBezTo>
                <a:cubicBezTo>
                  <a:pt x="995930" y="218113"/>
                  <a:pt x="995930" y="218113"/>
                  <a:pt x="995930" y="564292"/>
                </a:cubicBezTo>
                <a:cubicBezTo>
                  <a:pt x="995930" y="564292"/>
                  <a:pt x="995930" y="564292"/>
                  <a:pt x="1318308" y="283564"/>
                </a:cubicBezTo>
                <a:cubicBezTo>
                  <a:pt x="1318308" y="283564"/>
                  <a:pt x="1318308" y="283564"/>
                  <a:pt x="1318308" y="84404"/>
                </a:cubicBezTo>
                <a:close/>
                <a:moveTo>
                  <a:pt x="5305156" y="0"/>
                </a:moveTo>
                <a:lnTo>
                  <a:pt x="1329545" y="0"/>
                </a:lnTo>
                <a:lnTo>
                  <a:pt x="1329545" y="1953"/>
                </a:lnTo>
                <a:cubicBezTo>
                  <a:pt x="1329545" y="28082"/>
                  <a:pt x="1329545" y="97759"/>
                  <a:pt x="1329545" y="283564"/>
                </a:cubicBezTo>
                <a:cubicBezTo>
                  <a:pt x="1329545" y="283564"/>
                  <a:pt x="1329545" y="283564"/>
                  <a:pt x="1343592" y="295392"/>
                </a:cubicBezTo>
                <a:cubicBezTo>
                  <a:pt x="1343592" y="295392"/>
                  <a:pt x="1343592" y="295392"/>
                  <a:pt x="1334462" y="304066"/>
                </a:cubicBezTo>
                <a:cubicBezTo>
                  <a:pt x="1334462" y="304066"/>
                  <a:pt x="1334462" y="304066"/>
                  <a:pt x="1344294" y="295392"/>
                </a:cubicBezTo>
                <a:cubicBezTo>
                  <a:pt x="1344294" y="295392"/>
                  <a:pt x="1344294" y="295392"/>
                  <a:pt x="1665970" y="570600"/>
                </a:cubicBezTo>
                <a:cubicBezTo>
                  <a:pt x="1665970" y="570600"/>
                  <a:pt x="1665970" y="570600"/>
                  <a:pt x="1665970" y="589526"/>
                </a:cubicBezTo>
                <a:cubicBezTo>
                  <a:pt x="1665970" y="589526"/>
                  <a:pt x="1665970" y="589526"/>
                  <a:pt x="1654030" y="599777"/>
                </a:cubicBezTo>
                <a:cubicBezTo>
                  <a:pt x="1654030" y="599777"/>
                  <a:pt x="1654030" y="599777"/>
                  <a:pt x="1654030" y="587160"/>
                </a:cubicBezTo>
                <a:cubicBezTo>
                  <a:pt x="1654030" y="587160"/>
                  <a:pt x="1654030" y="587160"/>
                  <a:pt x="1332355" y="867888"/>
                </a:cubicBezTo>
                <a:cubicBezTo>
                  <a:pt x="1332355" y="867888"/>
                  <a:pt x="1332355" y="867888"/>
                  <a:pt x="1332355" y="1214067"/>
                </a:cubicBezTo>
                <a:cubicBezTo>
                  <a:pt x="1332355" y="1214067"/>
                  <a:pt x="1332355" y="1214067"/>
                  <a:pt x="1654030" y="933339"/>
                </a:cubicBezTo>
                <a:cubicBezTo>
                  <a:pt x="1654030" y="933339"/>
                  <a:pt x="1654030" y="933339"/>
                  <a:pt x="1654030" y="600566"/>
                </a:cubicBezTo>
                <a:cubicBezTo>
                  <a:pt x="1654030" y="600566"/>
                  <a:pt x="1654030" y="600566"/>
                  <a:pt x="1665970" y="590314"/>
                </a:cubicBezTo>
                <a:cubicBezTo>
                  <a:pt x="1665970" y="590314"/>
                  <a:pt x="1665970" y="590314"/>
                  <a:pt x="1665970" y="938859"/>
                </a:cubicBezTo>
                <a:cubicBezTo>
                  <a:pt x="1665970" y="938859"/>
                  <a:pt x="1665970" y="938859"/>
                  <a:pt x="1998180" y="1221952"/>
                </a:cubicBezTo>
                <a:cubicBezTo>
                  <a:pt x="1998180" y="1221952"/>
                  <a:pt x="1998180" y="1221952"/>
                  <a:pt x="1998180" y="1591788"/>
                </a:cubicBezTo>
                <a:cubicBezTo>
                  <a:pt x="1998180" y="1591788"/>
                  <a:pt x="1998180" y="1591788"/>
                  <a:pt x="1680718" y="1867785"/>
                </a:cubicBezTo>
                <a:cubicBezTo>
                  <a:pt x="1680718" y="1867785"/>
                  <a:pt x="1680718" y="1867785"/>
                  <a:pt x="1680718" y="1851225"/>
                </a:cubicBezTo>
                <a:lnTo>
                  <a:pt x="1986942" y="1585480"/>
                </a:lnTo>
                <a:cubicBezTo>
                  <a:pt x="1986942" y="1585480"/>
                  <a:pt x="1986942" y="1585480"/>
                  <a:pt x="1986942" y="1238512"/>
                </a:cubicBezTo>
                <a:cubicBezTo>
                  <a:pt x="1986942" y="1238512"/>
                  <a:pt x="1986942" y="1238512"/>
                  <a:pt x="1680718" y="1505046"/>
                </a:cubicBezTo>
                <a:cubicBezTo>
                  <a:pt x="1680718" y="1505046"/>
                  <a:pt x="1680718" y="1505046"/>
                  <a:pt x="1680718" y="1488487"/>
                </a:cubicBezTo>
                <a:cubicBezTo>
                  <a:pt x="1680718" y="1488487"/>
                  <a:pt x="1680718" y="1488487"/>
                  <a:pt x="1982728" y="1225107"/>
                </a:cubicBezTo>
                <a:cubicBezTo>
                  <a:pt x="1982728" y="1225107"/>
                  <a:pt x="1982728" y="1225107"/>
                  <a:pt x="1657541" y="947533"/>
                </a:cubicBezTo>
                <a:cubicBezTo>
                  <a:pt x="1657541" y="947533"/>
                  <a:pt x="1657541" y="947533"/>
                  <a:pt x="1333056" y="1230627"/>
                </a:cubicBezTo>
                <a:cubicBezTo>
                  <a:pt x="1333056" y="1230627"/>
                  <a:pt x="1333056" y="1230627"/>
                  <a:pt x="1658244" y="1508201"/>
                </a:cubicBezTo>
                <a:cubicBezTo>
                  <a:pt x="1658244" y="1508201"/>
                  <a:pt x="1658244" y="1508201"/>
                  <a:pt x="1680017" y="1489275"/>
                </a:cubicBezTo>
                <a:cubicBezTo>
                  <a:pt x="1680017" y="1489275"/>
                  <a:pt x="1680017" y="1489275"/>
                  <a:pt x="1680017" y="1505835"/>
                </a:cubicBezTo>
                <a:cubicBezTo>
                  <a:pt x="1680017" y="1505835"/>
                  <a:pt x="1680017" y="1505835"/>
                  <a:pt x="1664565" y="1519240"/>
                </a:cubicBezTo>
                <a:cubicBezTo>
                  <a:pt x="1664565" y="1519240"/>
                  <a:pt x="1664565" y="1519240"/>
                  <a:pt x="1664565" y="1865419"/>
                </a:cubicBezTo>
                <a:cubicBezTo>
                  <a:pt x="1664565" y="1865419"/>
                  <a:pt x="1664565" y="1865419"/>
                  <a:pt x="1680017" y="1852014"/>
                </a:cubicBezTo>
                <a:cubicBezTo>
                  <a:pt x="1680017" y="1852014"/>
                  <a:pt x="1680017" y="1852014"/>
                  <a:pt x="1680017" y="1868573"/>
                </a:cubicBezTo>
                <a:cubicBezTo>
                  <a:pt x="1680017" y="1868573"/>
                  <a:pt x="1680017" y="1868573"/>
                  <a:pt x="1665970" y="1881190"/>
                </a:cubicBezTo>
                <a:cubicBezTo>
                  <a:pt x="1665970" y="1881190"/>
                  <a:pt x="1665970" y="1881190"/>
                  <a:pt x="1665970" y="2058617"/>
                </a:cubicBezTo>
                <a:cubicBezTo>
                  <a:pt x="1665970" y="2058617"/>
                  <a:pt x="1665970" y="2058617"/>
                  <a:pt x="1654030" y="2060194"/>
                </a:cubicBezTo>
                <a:cubicBezTo>
                  <a:pt x="1654030" y="2060194"/>
                  <a:pt x="1654030" y="2060194"/>
                  <a:pt x="1654030" y="1885922"/>
                </a:cubicBezTo>
                <a:cubicBezTo>
                  <a:pt x="1654030" y="1885922"/>
                  <a:pt x="1654030" y="1885922"/>
                  <a:pt x="1484061" y="2034172"/>
                </a:cubicBezTo>
                <a:cubicBezTo>
                  <a:pt x="1484061" y="2034172"/>
                  <a:pt x="1484061" y="2034172"/>
                  <a:pt x="1477038" y="2023920"/>
                </a:cubicBezTo>
                <a:cubicBezTo>
                  <a:pt x="1477038" y="2023920"/>
                  <a:pt x="1477038" y="2023920"/>
                  <a:pt x="1484061" y="2034960"/>
                </a:cubicBezTo>
                <a:cubicBezTo>
                  <a:pt x="1484061" y="2034960"/>
                  <a:pt x="1484061" y="2034960"/>
                  <a:pt x="1332355" y="2166650"/>
                </a:cubicBezTo>
                <a:cubicBezTo>
                  <a:pt x="1332355" y="2166650"/>
                  <a:pt x="1332355" y="2166650"/>
                  <a:pt x="1332355" y="2513617"/>
                </a:cubicBezTo>
                <a:cubicBezTo>
                  <a:pt x="1332355" y="2513617"/>
                  <a:pt x="1332355" y="2513617"/>
                  <a:pt x="1654030" y="2232889"/>
                </a:cubicBezTo>
                <a:cubicBezTo>
                  <a:pt x="1654030" y="2232889"/>
                  <a:pt x="1654030" y="2232889"/>
                  <a:pt x="1654030" y="2060983"/>
                </a:cubicBezTo>
                <a:cubicBezTo>
                  <a:pt x="1654030" y="2060983"/>
                  <a:pt x="1654030" y="2060983"/>
                  <a:pt x="1665970" y="2059405"/>
                </a:cubicBezTo>
                <a:cubicBezTo>
                  <a:pt x="1665970" y="2059405"/>
                  <a:pt x="1665970" y="2059405"/>
                  <a:pt x="1665970" y="2238409"/>
                </a:cubicBezTo>
                <a:cubicBezTo>
                  <a:pt x="1665970" y="2238409"/>
                  <a:pt x="1665970" y="2238409"/>
                  <a:pt x="1881590" y="2422144"/>
                </a:cubicBezTo>
                <a:cubicBezTo>
                  <a:pt x="1881590" y="2422144"/>
                  <a:pt x="1881590" y="2422144"/>
                  <a:pt x="1869650" y="2428452"/>
                </a:cubicBezTo>
                <a:cubicBezTo>
                  <a:pt x="1869650" y="2428452"/>
                  <a:pt x="1869650" y="2428452"/>
                  <a:pt x="1657541" y="2247872"/>
                </a:cubicBezTo>
                <a:cubicBezTo>
                  <a:pt x="1657541" y="2247872"/>
                  <a:pt x="1657541" y="2247872"/>
                  <a:pt x="1333056" y="2530177"/>
                </a:cubicBezTo>
                <a:cubicBezTo>
                  <a:pt x="1333056" y="2530177"/>
                  <a:pt x="1333056" y="2530177"/>
                  <a:pt x="1658244" y="2807751"/>
                </a:cubicBezTo>
                <a:cubicBezTo>
                  <a:pt x="1658244" y="2807751"/>
                  <a:pt x="1658244" y="2807751"/>
                  <a:pt x="1982728" y="2525446"/>
                </a:cubicBezTo>
                <a:cubicBezTo>
                  <a:pt x="1982728" y="2525446"/>
                  <a:pt x="1982728" y="2525446"/>
                  <a:pt x="1870353" y="2429241"/>
                </a:cubicBezTo>
                <a:cubicBezTo>
                  <a:pt x="1870353" y="2429241"/>
                  <a:pt x="1870353" y="2429241"/>
                  <a:pt x="1882293" y="2422933"/>
                </a:cubicBezTo>
                <a:cubicBezTo>
                  <a:pt x="1882293" y="2422933"/>
                  <a:pt x="1882293" y="2422933"/>
                  <a:pt x="1998180" y="2522291"/>
                </a:cubicBezTo>
                <a:cubicBezTo>
                  <a:pt x="1998180" y="2522291"/>
                  <a:pt x="1998180" y="2522291"/>
                  <a:pt x="1998180" y="2773054"/>
                </a:cubicBezTo>
                <a:cubicBezTo>
                  <a:pt x="1998180" y="2773054"/>
                  <a:pt x="1998180" y="2773054"/>
                  <a:pt x="1986942" y="2778574"/>
                </a:cubicBezTo>
                <a:cubicBezTo>
                  <a:pt x="1986942" y="2778574"/>
                  <a:pt x="1986942" y="2778574"/>
                  <a:pt x="1986942" y="2538851"/>
                </a:cubicBezTo>
                <a:cubicBezTo>
                  <a:pt x="1986942" y="2538851"/>
                  <a:pt x="1986942" y="2538851"/>
                  <a:pt x="1664565" y="2819579"/>
                </a:cubicBezTo>
                <a:cubicBezTo>
                  <a:pt x="1664565" y="2819579"/>
                  <a:pt x="1664565" y="2819579"/>
                  <a:pt x="1664565" y="3165758"/>
                </a:cubicBezTo>
                <a:cubicBezTo>
                  <a:pt x="1664565" y="3165758"/>
                  <a:pt x="1664565" y="3165758"/>
                  <a:pt x="1986942" y="2885030"/>
                </a:cubicBezTo>
                <a:cubicBezTo>
                  <a:pt x="1986942" y="2885030"/>
                  <a:pt x="1986942" y="2885030"/>
                  <a:pt x="1986942" y="2779363"/>
                </a:cubicBezTo>
                <a:cubicBezTo>
                  <a:pt x="1986942" y="2779363"/>
                  <a:pt x="1986942" y="2779363"/>
                  <a:pt x="1998180" y="2773843"/>
                </a:cubicBezTo>
                <a:cubicBezTo>
                  <a:pt x="1998180" y="2773843"/>
                  <a:pt x="1998180" y="2773843"/>
                  <a:pt x="1998180" y="2891339"/>
                </a:cubicBezTo>
                <a:cubicBezTo>
                  <a:pt x="1998180" y="2891339"/>
                  <a:pt x="1998180" y="2891339"/>
                  <a:pt x="1658946" y="3187049"/>
                </a:cubicBezTo>
                <a:cubicBezTo>
                  <a:pt x="1658946" y="3187049"/>
                  <a:pt x="1658946" y="3187049"/>
                  <a:pt x="1321116" y="2899224"/>
                </a:cubicBezTo>
                <a:cubicBezTo>
                  <a:pt x="1321116" y="2899224"/>
                  <a:pt x="1321116" y="2899224"/>
                  <a:pt x="1240347" y="2969406"/>
                </a:cubicBezTo>
                <a:cubicBezTo>
                  <a:pt x="1240347" y="2969406"/>
                  <a:pt x="1240347" y="2969406"/>
                  <a:pt x="997334" y="3180741"/>
                </a:cubicBezTo>
                <a:cubicBezTo>
                  <a:pt x="997334" y="3180741"/>
                  <a:pt x="997334" y="3180741"/>
                  <a:pt x="997334" y="3519034"/>
                </a:cubicBezTo>
                <a:cubicBezTo>
                  <a:pt x="997334" y="3519034"/>
                  <a:pt x="997334" y="3519034"/>
                  <a:pt x="985394" y="3519034"/>
                </a:cubicBezTo>
                <a:cubicBezTo>
                  <a:pt x="985394" y="3519034"/>
                  <a:pt x="985394" y="3519034"/>
                  <a:pt x="985394" y="3500109"/>
                </a:cubicBezTo>
                <a:cubicBezTo>
                  <a:pt x="985394" y="3500109"/>
                  <a:pt x="985394" y="3500109"/>
                  <a:pt x="985394" y="3186261"/>
                </a:cubicBezTo>
                <a:cubicBezTo>
                  <a:pt x="985394" y="3186261"/>
                  <a:pt x="985394" y="3186261"/>
                  <a:pt x="663017" y="3466989"/>
                </a:cubicBezTo>
                <a:cubicBezTo>
                  <a:pt x="663017" y="3466989"/>
                  <a:pt x="663017" y="3466989"/>
                  <a:pt x="663017" y="3495377"/>
                </a:cubicBezTo>
                <a:cubicBezTo>
                  <a:pt x="663017" y="3495377"/>
                  <a:pt x="663017" y="3495377"/>
                  <a:pt x="663017" y="3812379"/>
                </a:cubicBezTo>
                <a:cubicBezTo>
                  <a:pt x="663017" y="3812379"/>
                  <a:pt x="663017" y="3812379"/>
                  <a:pt x="985394" y="3532439"/>
                </a:cubicBezTo>
                <a:cubicBezTo>
                  <a:pt x="985394" y="3532439"/>
                  <a:pt x="985394" y="3532439"/>
                  <a:pt x="985394" y="3519822"/>
                </a:cubicBezTo>
                <a:cubicBezTo>
                  <a:pt x="985394" y="3519822"/>
                  <a:pt x="985394" y="3519822"/>
                  <a:pt x="997334" y="3519822"/>
                </a:cubicBezTo>
                <a:cubicBezTo>
                  <a:pt x="997334" y="3519822"/>
                  <a:pt x="997334" y="3519822"/>
                  <a:pt x="997334" y="3531651"/>
                </a:cubicBezTo>
                <a:cubicBezTo>
                  <a:pt x="997334" y="3531651"/>
                  <a:pt x="997334" y="3531651"/>
                  <a:pt x="1011381" y="3543479"/>
                </a:cubicBezTo>
                <a:cubicBezTo>
                  <a:pt x="1011381" y="3543479"/>
                  <a:pt x="1011381" y="3543479"/>
                  <a:pt x="1002251" y="3552154"/>
                </a:cubicBezTo>
                <a:cubicBezTo>
                  <a:pt x="1002251" y="3552154"/>
                  <a:pt x="1002251" y="3552154"/>
                  <a:pt x="1012084" y="3544268"/>
                </a:cubicBezTo>
                <a:cubicBezTo>
                  <a:pt x="1012084" y="3544268"/>
                  <a:pt x="1012084" y="3544268"/>
                  <a:pt x="1333759" y="3818688"/>
                </a:cubicBezTo>
                <a:cubicBezTo>
                  <a:pt x="1333759" y="3818688"/>
                  <a:pt x="1333759" y="3818688"/>
                  <a:pt x="1333759" y="3838402"/>
                </a:cubicBezTo>
                <a:cubicBezTo>
                  <a:pt x="1333759" y="3838402"/>
                  <a:pt x="1333759" y="3838402"/>
                  <a:pt x="1321819" y="3848653"/>
                </a:cubicBezTo>
                <a:cubicBezTo>
                  <a:pt x="1321819" y="3848653"/>
                  <a:pt x="1321819" y="3848653"/>
                  <a:pt x="1321819" y="3835248"/>
                </a:cubicBezTo>
                <a:cubicBezTo>
                  <a:pt x="1321819" y="3835248"/>
                  <a:pt x="1321819" y="3835248"/>
                  <a:pt x="999441" y="4115975"/>
                </a:cubicBezTo>
                <a:cubicBezTo>
                  <a:pt x="999441" y="4115975"/>
                  <a:pt x="999441" y="4115975"/>
                  <a:pt x="999441" y="4462154"/>
                </a:cubicBezTo>
                <a:cubicBezTo>
                  <a:pt x="999441" y="4462154"/>
                  <a:pt x="999441" y="4462154"/>
                  <a:pt x="1321819" y="4182215"/>
                </a:cubicBezTo>
                <a:cubicBezTo>
                  <a:pt x="1321819" y="4182215"/>
                  <a:pt x="1321819" y="4182215"/>
                  <a:pt x="1321819" y="3849441"/>
                </a:cubicBezTo>
                <a:cubicBezTo>
                  <a:pt x="1321819" y="3849441"/>
                  <a:pt x="1321819" y="3849441"/>
                  <a:pt x="1333759" y="3839190"/>
                </a:cubicBezTo>
                <a:cubicBezTo>
                  <a:pt x="1333759" y="3839190"/>
                  <a:pt x="1333759" y="3839190"/>
                  <a:pt x="1333759" y="4186946"/>
                </a:cubicBezTo>
                <a:cubicBezTo>
                  <a:pt x="1333759" y="4186946"/>
                  <a:pt x="1333759" y="4186946"/>
                  <a:pt x="1665970" y="4470828"/>
                </a:cubicBezTo>
                <a:cubicBezTo>
                  <a:pt x="1665970" y="4470828"/>
                  <a:pt x="1665970" y="4470828"/>
                  <a:pt x="1665970" y="4839875"/>
                </a:cubicBezTo>
                <a:cubicBezTo>
                  <a:pt x="1665970" y="4839875"/>
                  <a:pt x="1665970" y="4839875"/>
                  <a:pt x="1348509" y="5116661"/>
                </a:cubicBezTo>
                <a:cubicBezTo>
                  <a:pt x="1348509" y="5116661"/>
                  <a:pt x="1348509" y="5116661"/>
                  <a:pt x="1348509" y="5100101"/>
                </a:cubicBezTo>
                <a:cubicBezTo>
                  <a:pt x="1348509" y="5100101"/>
                  <a:pt x="1348509" y="5100101"/>
                  <a:pt x="1654030" y="4833567"/>
                </a:cubicBezTo>
                <a:cubicBezTo>
                  <a:pt x="1654030" y="4833567"/>
                  <a:pt x="1654030" y="4833567"/>
                  <a:pt x="1654030" y="4487388"/>
                </a:cubicBezTo>
                <a:cubicBezTo>
                  <a:pt x="1654030" y="4487388"/>
                  <a:pt x="1654030" y="4487388"/>
                  <a:pt x="1348509" y="4753134"/>
                </a:cubicBezTo>
                <a:cubicBezTo>
                  <a:pt x="1348509" y="4753134"/>
                  <a:pt x="1348509" y="4753134"/>
                  <a:pt x="1348509" y="4737362"/>
                </a:cubicBezTo>
                <a:cubicBezTo>
                  <a:pt x="1348509" y="4737362"/>
                  <a:pt x="1348509" y="4737362"/>
                  <a:pt x="1650518" y="4473983"/>
                </a:cubicBezTo>
                <a:cubicBezTo>
                  <a:pt x="1650518" y="4473983"/>
                  <a:pt x="1650518" y="4473983"/>
                  <a:pt x="1325331" y="4196409"/>
                </a:cubicBezTo>
                <a:cubicBezTo>
                  <a:pt x="1325331" y="4196409"/>
                  <a:pt x="1325331" y="4196409"/>
                  <a:pt x="1000847" y="4478714"/>
                </a:cubicBezTo>
                <a:cubicBezTo>
                  <a:pt x="1000847" y="4478714"/>
                  <a:pt x="1000847" y="4478714"/>
                  <a:pt x="1326033" y="4756288"/>
                </a:cubicBezTo>
                <a:cubicBezTo>
                  <a:pt x="1326033" y="4756288"/>
                  <a:pt x="1326033" y="4756288"/>
                  <a:pt x="1347806" y="4737362"/>
                </a:cubicBezTo>
                <a:cubicBezTo>
                  <a:pt x="1347806" y="4737362"/>
                  <a:pt x="1347806" y="4737362"/>
                  <a:pt x="1347806" y="4753922"/>
                </a:cubicBezTo>
                <a:cubicBezTo>
                  <a:pt x="1347806" y="4753922"/>
                  <a:pt x="1347806" y="4753922"/>
                  <a:pt x="1331652" y="4768116"/>
                </a:cubicBezTo>
                <a:cubicBezTo>
                  <a:pt x="1331652" y="4768116"/>
                  <a:pt x="1331652" y="4768116"/>
                  <a:pt x="1331652" y="5114295"/>
                </a:cubicBezTo>
                <a:cubicBezTo>
                  <a:pt x="1331652" y="5114295"/>
                  <a:pt x="1331652" y="5114295"/>
                  <a:pt x="1347806" y="5100101"/>
                </a:cubicBezTo>
                <a:cubicBezTo>
                  <a:pt x="1347806" y="5100101"/>
                  <a:pt x="1347806" y="5100101"/>
                  <a:pt x="1347806" y="5116661"/>
                </a:cubicBezTo>
                <a:cubicBezTo>
                  <a:pt x="1347806" y="5116661"/>
                  <a:pt x="1347806" y="5116661"/>
                  <a:pt x="1333759" y="5129278"/>
                </a:cubicBezTo>
                <a:cubicBezTo>
                  <a:pt x="1333759" y="5129278"/>
                  <a:pt x="1333759" y="5129278"/>
                  <a:pt x="1333759" y="5306704"/>
                </a:cubicBezTo>
                <a:cubicBezTo>
                  <a:pt x="1333759" y="5306704"/>
                  <a:pt x="1333759" y="5306704"/>
                  <a:pt x="1321819" y="5309070"/>
                </a:cubicBezTo>
                <a:cubicBezTo>
                  <a:pt x="1321819" y="5309070"/>
                  <a:pt x="1321819" y="5309070"/>
                  <a:pt x="1321819" y="5134798"/>
                </a:cubicBezTo>
                <a:cubicBezTo>
                  <a:pt x="1321819" y="5134798"/>
                  <a:pt x="1321819" y="5134798"/>
                  <a:pt x="1151851" y="5283047"/>
                </a:cubicBezTo>
                <a:cubicBezTo>
                  <a:pt x="1151851" y="5283047"/>
                  <a:pt x="1151851" y="5283047"/>
                  <a:pt x="1144827" y="5272008"/>
                </a:cubicBezTo>
                <a:cubicBezTo>
                  <a:pt x="1144827" y="5272008"/>
                  <a:pt x="1144827" y="5272008"/>
                  <a:pt x="1314093" y="5125335"/>
                </a:cubicBezTo>
                <a:cubicBezTo>
                  <a:pt x="1314093" y="5125335"/>
                  <a:pt x="1314093" y="5125335"/>
                  <a:pt x="988907" y="4847761"/>
                </a:cubicBezTo>
                <a:cubicBezTo>
                  <a:pt x="988907" y="4847761"/>
                  <a:pt x="988907" y="4847761"/>
                  <a:pt x="913053" y="4913212"/>
                </a:cubicBezTo>
                <a:cubicBezTo>
                  <a:pt x="913053" y="4913212"/>
                  <a:pt x="913053" y="4913212"/>
                  <a:pt x="668636" y="5126124"/>
                </a:cubicBezTo>
                <a:cubicBezTo>
                  <a:pt x="668636" y="5126124"/>
                  <a:pt x="668636" y="5126124"/>
                  <a:pt x="993823" y="5403697"/>
                </a:cubicBezTo>
                <a:cubicBezTo>
                  <a:pt x="993823" y="5403697"/>
                  <a:pt x="993823" y="5403697"/>
                  <a:pt x="1144827" y="5272796"/>
                </a:cubicBezTo>
                <a:cubicBezTo>
                  <a:pt x="1144827" y="5272796"/>
                  <a:pt x="1144827" y="5272796"/>
                  <a:pt x="1151149" y="5283047"/>
                </a:cubicBezTo>
                <a:cubicBezTo>
                  <a:pt x="1151149" y="5283047"/>
                  <a:pt x="1151149" y="5283047"/>
                  <a:pt x="999441" y="5415526"/>
                </a:cubicBezTo>
                <a:cubicBezTo>
                  <a:pt x="999441" y="5415526"/>
                  <a:pt x="999441" y="5415526"/>
                  <a:pt x="999441" y="5761705"/>
                </a:cubicBezTo>
                <a:cubicBezTo>
                  <a:pt x="999441" y="5761705"/>
                  <a:pt x="999441" y="5761705"/>
                  <a:pt x="1321819" y="5480976"/>
                </a:cubicBezTo>
                <a:cubicBezTo>
                  <a:pt x="1321819" y="5480976"/>
                  <a:pt x="1321819" y="5480976"/>
                  <a:pt x="1321819" y="5309858"/>
                </a:cubicBezTo>
                <a:cubicBezTo>
                  <a:pt x="1321819" y="5309858"/>
                  <a:pt x="1321819" y="5309858"/>
                  <a:pt x="1333759" y="5307493"/>
                </a:cubicBezTo>
                <a:cubicBezTo>
                  <a:pt x="1333759" y="5307493"/>
                  <a:pt x="1333759" y="5307493"/>
                  <a:pt x="1333759" y="5487285"/>
                </a:cubicBezTo>
                <a:cubicBezTo>
                  <a:pt x="1333759" y="5487285"/>
                  <a:pt x="1333759" y="5487285"/>
                  <a:pt x="1549380" y="5671020"/>
                </a:cubicBezTo>
                <a:cubicBezTo>
                  <a:pt x="1549380" y="5671020"/>
                  <a:pt x="1549380" y="5671020"/>
                  <a:pt x="1665970" y="5770379"/>
                </a:cubicBezTo>
                <a:cubicBezTo>
                  <a:pt x="1665970" y="5770379"/>
                  <a:pt x="1665970" y="5770379"/>
                  <a:pt x="1665970" y="6021141"/>
                </a:cubicBezTo>
                <a:cubicBezTo>
                  <a:pt x="1665970" y="6021141"/>
                  <a:pt x="1665970" y="6021141"/>
                  <a:pt x="1654030" y="6026661"/>
                </a:cubicBezTo>
                <a:cubicBezTo>
                  <a:pt x="1654030" y="6026661"/>
                  <a:pt x="1654030" y="6026661"/>
                  <a:pt x="1654030" y="5786939"/>
                </a:cubicBezTo>
                <a:cubicBezTo>
                  <a:pt x="1654030" y="5786939"/>
                  <a:pt x="1654030" y="5786939"/>
                  <a:pt x="1331652" y="6067667"/>
                </a:cubicBezTo>
                <a:cubicBezTo>
                  <a:pt x="1331652" y="6067667"/>
                  <a:pt x="1331652" y="6067667"/>
                  <a:pt x="1331652" y="6413845"/>
                </a:cubicBezTo>
                <a:cubicBezTo>
                  <a:pt x="1331652" y="6413845"/>
                  <a:pt x="1331652" y="6413845"/>
                  <a:pt x="1654030" y="6133906"/>
                </a:cubicBezTo>
                <a:cubicBezTo>
                  <a:pt x="1654030" y="6133906"/>
                  <a:pt x="1654030" y="6133906"/>
                  <a:pt x="1654030" y="6027450"/>
                </a:cubicBezTo>
                <a:cubicBezTo>
                  <a:pt x="1654030" y="6027450"/>
                  <a:pt x="1654030" y="6027450"/>
                  <a:pt x="1665970" y="6021930"/>
                </a:cubicBezTo>
                <a:cubicBezTo>
                  <a:pt x="1665970" y="6021930"/>
                  <a:pt x="1665970" y="6021930"/>
                  <a:pt x="1665970" y="6140214"/>
                </a:cubicBezTo>
                <a:cubicBezTo>
                  <a:pt x="1665970" y="6140214"/>
                  <a:pt x="1665970" y="6140214"/>
                  <a:pt x="1326033" y="6435925"/>
                </a:cubicBezTo>
                <a:cubicBezTo>
                  <a:pt x="1326033" y="6435925"/>
                  <a:pt x="1326033" y="6435925"/>
                  <a:pt x="988907" y="6147311"/>
                </a:cubicBezTo>
                <a:cubicBezTo>
                  <a:pt x="988907" y="6147311"/>
                  <a:pt x="988907" y="6147311"/>
                  <a:pt x="908136" y="6217493"/>
                </a:cubicBezTo>
                <a:cubicBezTo>
                  <a:pt x="908136" y="6217493"/>
                  <a:pt x="908136" y="6217493"/>
                  <a:pt x="901815" y="6206454"/>
                </a:cubicBezTo>
                <a:cubicBezTo>
                  <a:pt x="901815" y="6206454"/>
                  <a:pt x="901815" y="6206454"/>
                  <a:pt x="907434" y="6218282"/>
                </a:cubicBezTo>
                <a:cubicBezTo>
                  <a:pt x="907434" y="6218282"/>
                  <a:pt x="907434" y="6218282"/>
                  <a:pt x="665124" y="6429617"/>
                </a:cubicBezTo>
                <a:cubicBezTo>
                  <a:pt x="665124" y="6429617"/>
                  <a:pt x="665124" y="6429617"/>
                  <a:pt x="665124" y="6784470"/>
                </a:cubicBezTo>
                <a:cubicBezTo>
                  <a:pt x="665124" y="6784470"/>
                  <a:pt x="665124" y="6784470"/>
                  <a:pt x="722014" y="6833040"/>
                </a:cubicBezTo>
                <a:lnTo>
                  <a:pt x="751249" y="6858000"/>
                </a:lnTo>
                <a:lnTo>
                  <a:pt x="5305156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AAAAA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ea typeface="Arial" charset="0"/>
              <a:cs typeface="Arial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9078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-35541" y="-27742"/>
            <a:ext cx="12125939" cy="2408374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AAAAA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ea typeface="Arial" charset="0"/>
              <a:cs typeface="Arial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48971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5068578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AAAAA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ea typeface="Arial" charset="0"/>
              <a:cs typeface="Arial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3855"/>
            <a:ext cx="11765693" cy="2356998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4876227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AAAAA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ea typeface="Arial" charset="0"/>
              <a:cs typeface="Arial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853832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ea typeface="Arial" charset="0"/>
              <a:cs typeface="Arial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6743825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ea typeface="Arial" charset="0"/>
              <a:cs typeface="Arial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2111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ea typeface="Arial" charset="0"/>
              <a:cs typeface="Arial" charset="0"/>
            </a:endParaRPr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6523367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AAAAA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ea typeface="Arial" charset="0"/>
              <a:cs typeface="Arial" charset="0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0921874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3185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6258621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AAAAAA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AAAAAA"/>
                </a:solidFill>
              </a:defRPr>
            </a:lvl1pPr>
          </a:lstStyle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AAAAA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ea typeface="Arial" charset="0"/>
              <a:cs typeface="Arial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37929349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2906256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4053600" cy="18049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5960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75131BF9-1179-4373-984B-3BA3810DA921}"/>
              </a:ext>
            </a:extLst>
          </p:cNvPr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7E0A0-6204-A96D-17C4-F1F3019C9994}"/>
                </a:ext>
              </a:extLst>
            </p:cNvPr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1" name="Logo CEA">
              <a:extLst>
                <a:ext uri="{FF2B5EF4-FFF2-40B4-BE49-F238E27FC236}">
                  <a16:creationId xmlns:a16="http://schemas.microsoft.com/office/drawing/2014/main" id="{925ECDAD-C79A-E959-8415-90319293CF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</p:spTree>
    <p:extLst>
      <p:ext uri="{BB962C8B-B14F-4D97-AF65-F5344CB8AC3E}">
        <p14:creationId xmlns:p14="http://schemas.microsoft.com/office/powerpoint/2010/main" val="17272177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0407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84457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AAAAA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ea typeface="Arial" charset="0"/>
              <a:cs typeface="Arial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9194840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AAAAA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ea typeface="Arial" charset="0"/>
              <a:cs typeface="Arial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3360238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6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99681118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49" y="741231"/>
            <a:ext cx="4029633" cy="179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2021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5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31473448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13664819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630148" y="1780857"/>
            <a:ext cx="10762189" cy="19927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lang="fr-FR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  <a:lvl2pPr>
              <a:defRPr lang="fr-FR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2pPr>
            <a:lvl3pPr>
              <a:defRPr lang="fr-FR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3pPr>
            <a:lvl4pPr>
              <a:defRPr lang="fr-FR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4pPr>
            <a:lvl5pPr>
              <a:defRPr lang="en-US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5pPr>
          </a:lstStyle>
          <a:p>
            <a:pPr marL="228594" lvl="0" indent="-228594" defTabSz="914377">
              <a:lnSpc>
                <a:spcPct val="90000"/>
              </a:lnSpc>
              <a:spcBef>
                <a:spcPts val="1000"/>
              </a:spcBef>
              <a:buClr>
                <a:srgbClr val="65A702"/>
              </a:buClr>
              <a:buFont typeface="Wingdings" panose="05000000000000000000" pitchFamily="2" charset="2"/>
              <a:buChar char="n"/>
            </a:pPr>
            <a:r>
              <a:rPr lang="fr-FR" dirty="0"/>
              <a:t> Modifier les styles du texte du masque</a:t>
            </a:r>
          </a:p>
          <a:p>
            <a:pPr marL="685783" lvl="1" indent="-228594" defTabSz="914377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q"/>
            </a:pPr>
            <a:r>
              <a:rPr lang="fr-FR" dirty="0"/>
              <a:t> Deuxième niveau</a:t>
            </a:r>
          </a:p>
          <a:p>
            <a:pPr marL="1142971" lvl="2" indent="-228594" defTabSz="914377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</a:pPr>
            <a:r>
              <a:rPr lang="fr-FR" dirty="0"/>
              <a:t>Troisième niveau</a:t>
            </a:r>
          </a:p>
          <a:p>
            <a:pPr marL="1600160" lvl="3" indent="-228594" defTabSz="914377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Quatrième niveau</a:t>
            </a:r>
          </a:p>
          <a:p>
            <a:pPr marL="2057349" lvl="4" indent="-228594" defTabSz="914377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1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30148" y="1067647"/>
            <a:ext cx="10762189" cy="38773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>
              <a:defRPr lang="fr-FR" b="1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marL="0" lvl="0" indent="0" defTabSz="914377">
              <a:lnSpc>
                <a:spcPct val="90000"/>
              </a:lnSpc>
              <a:spcBef>
                <a:spcPts val="1000"/>
              </a:spcBef>
              <a:buFontTx/>
              <a:buNone/>
            </a:pPr>
            <a:r>
              <a:rPr lang="fr-FR" dirty="0"/>
              <a:t>Texte simple de la diapositive</a:t>
            </a:r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392337" y="6668126"/>
            <a:ext cx="627944" cy="153888"/>
          </a:xfrm>
          <a:prstGeom prst="rect">
            <a:avLst/>
          </a:prstGeom>
        </p:spPr>
        <p:txBody>
          <a:bodyPr tIns="0" bIns="0">
            <a:spAutoFit/>
          </a:bodyPr>
          <a:lstStyle>
            <a:lvl1pPr>
              <a:defRPr>
                <a:solidFill>
                  <a:srgbClr val="AAAAAA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ea typeface="Arial" charset="0"/>
              <a:cs typeface="Arial" charset="0"/>
            </a:endParaRPr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972000" y="164755"/>
            <a:ext cx="8229600" cy="442035"/>
          </a:xfrm>
          <a:prstGeom prst="rect">
            <a:avLst/>
          </a:prstGeom>
        </p:spPr>
        <p:txBody>
          <a:bodyPr vert="horz" lIns="91440" tIns="36000" rIns="91440" bIns="36000" rtlCol="0" anchor="ctr">
            <a:spAutoFit/>
          </a:bodyPr>
          <a:lstStyle/>
          <a:p>
            <a:r>
              <a:rPr lang="en-US" noProof="0" dirty="0" err="1"/>
              <a:t>Modifiez</a:t>
            </a:r>
            <a:r>
              <a:rPr lang="en-US" noProof="0" dirty="0"/>
              <a:t> le style du </a:t>
            </a:r>
            <a:r>
              <a:rPr lang="en-US" noProof="0" dirty="0" err="1"/>
              <a:t>titre</a:t>
            </a:r>
            <a:endParaRPr lang="en-US" noProof="0" dirty="0"/>
          </a:p>
        </p:txBody>
      </p:sp>
      <p:sp>
        <p:nvSpPr>
          <p:cNvPr id="8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4264919" y="6627318"/>
            <a:ext cx="4284721" cy="235568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0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WONDER 2026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155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i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838" y="728663"/>
            <a:ext cx="4053599" cy="18049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10AE585-3E8A-32F0-6876-68FBB4218CF7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isas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10377C-96DE-1F86-CAD9-8510009CBC0B}"/>
              </a:ext>
            </a:extLst>
          </p:cNvPr>
          <p:cNvSpPr/>
          <p:nvPr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0988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838201" y="1293439"/>
            <a:ext cx="10515600" cy="2346861"/>
          </a:xfrm>
        </p:spPr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fr-FR" noProof="0"/>
              <a:t>Modifiez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en-US" noProof="0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>
            <a:lvl1pPr>
              <a:defRPr sz="1000"/>
            </a:lvl1pPr>
          </a:lstStyle>
          <a:p>
            <a:r>
              <a:rPr lang="fr-FR"/>
              <a:t>WONDER 2026</a:t>
            </a:r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972000" y="164755"/>
            <a:ext cx="10284897" cy="442035"/>
          </a:xfrm>
        </p:spPr>
        <p:txBody>
          <a:bodyPr/>
          <a:lstStyle>
            <a:lvl1pPr>
              <a:defRPr b="1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392337" y="6668126"/>
            <a:ext cx="627944" cy="153888"/>
          </a:xfrm>
          <a:prstGeom prst="rect">
            <a:avLst/>
          </a:prstGeom>
        </p:spPr>
        <p:txBody>
          <a:bodyPr tIns="0" bIns="0">
            <a:spAutoFit/>
          </a:bodyPr>
          <a:lstStyle>
            <a:lvl1pPr>
              <a:defRPr>
                <a:solidFill>
                  <a:srgbClr val="AAAAAA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851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392337" y="6673287"/>
            <a:ext cx="627944" cy="143565"/>
          </a:xfrm>
          <a:prstGeom prst="rect">
            <a:avLst/>
          </a:prstGeom>
        </p:spPr>
        <p:txBody>
          <a:bodyPr tIns="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4264919" y="6627318"/>
            <a:ext cx="4284721" cy="235568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0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972000" y="164755"/>
            <a:ext cx="8229600" cy="442035"/>
          </a:xfrm>
        </p:spPr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521459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WONDER 2026</a:t>
            </a:r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888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AAAAA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156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616222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rgbClr val="AAAAAA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ea typeface="Arial" charset="0"/>
              <a:cs typeface="Arial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496869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869425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emf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ea typeface="Arial" charset="0"/>
              <a:cs typeface="Arial" charset="0"/>
            </a:endParaRPr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4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/>
        </p:nvPicPr>
        <p:blipFill rotWithShape="1">
          <a:blip r:embed="rId44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105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  <p:sldLayoutId id="2147483837" r:id="rId21"/>
    <p:sldLayoutId id="2147483838" r:id="rId22"/>
    <p:sldLayoutId id="2147483839" r:id="rId23"/>
    <p:sldLayoutId id="2147483840" r:id="rId24"/>
    <p:sldLayoutId id="2147483841" r:id="rId25"/>
    <p:sldLayoutId id="2147483842" r:id="rId26"/>
    <p:sldLayoutId id="2147483843" r:id="rId27"/>
    <p:sldLayoutId id="2147483844" r:id="rId28"/>
    <p:sldLayoutId id="2147483845" r:id="rId29"/>
    <p:sldLayoutId id="2147483846" r:id="rId30"/>
    <p:sldLayoutId id="2147483847" r:id="rId31"/>
    <p:sldLayoutId id="2147483848" r:id="rId32"/>
    <p:sldLayoutId id="2147483849" r:id="rId33"/>
    <p:sldLayoutId id="2147483850" r:id="rId34"/>
    <p:sldLayoutId id="2147483851" r:id="rId35"/>
    <p:sldLayoutId id="2147483852" r:id="rId36"/>
    <p:sldLayoutId id="2147483853" r:id="rId37"/>
    <p:sldLayoutId id="2147483854" r:id="rId38"/>
    <p:sldLayoutId id="2147483805" r:id="rId39"/>
    <p:sldLayoutId id="2147483814" r:id="rId40"/>
    <p:sldLayoutId id="2147483855" r:id="rId4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orient="horz" pos="3861">
          <p15:clr>
            <a:srgbClr val="F26B43"/>
          </p15:clr>
        </p15:guide>
        <p15:guide id="3" pos="461">
          <p15:clr>
            <a:srgbClr val="F26B43"/>
          </p15:clr>
        </p15:guide>
        <p15:guide id="4" pos="7219">
          <p15:clr>
            <a:srgbClr val="F26B43"/>
          </p15:clr>
        </p15:guide>
        <p15:guide id="7" orient="horz" pos="37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35.jpeg"/><Relationship Id="rId4" Type="http://schemas.openxmlformats.org/officeDocument/2006/relationships/image" Target="../media/image3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emf"/><Relationship Id="rId7" Type="http://schemas.openxmlformats.org/officeDocument/2006/relationships/image" Target="../media/image28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06F094C1-C7DC-4322-B409-C780B42EA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FC28B4D8-3CF8-47FE-AC39-55C9A63E5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1</a:t>
            </a:fld>
            <a:endParaRPr lang="fr-FR" sz="1000" dirty="0">
              <a:ea typeface="Arial" charset="0"/>
              <a:cs typeface="Arial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9AF1DA1-5398-4134-ACB0-311C5B0671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116" y="2092750"/>
            <a:ext cx="5390925" cy="366231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6D6E21E2-42D0-4193-8DF2-37C6922A7138}"/>
              </a:ext>
            </a:extLst>
          </p:cNvPr>
          <p:cNvSpPr txBox="1"/>
          <p:nvPr/>
        </p:nvSpPr>
        <p:spPr>
          <a:xfrm>
            <a:off x="517188" y="650449"/>
            <a:ext cx="11157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C00000"/>
                </a:solidFill>
                <a:latin typeface="Neuton" panose="00000500000000000000" pitchFamily="2" charset="0"/>
              </a:rPr>
              <a:t>Conclusion of the 7</a:t>
            </a:r>
            <a:r>
              <a:rPr lang="en-US" sz="3200" baseline="30000" dirty="0">
                <a:solidFill>
                  <a:srgbClr val="C00000"/>
                </a:solidFill>
                <a:latin typeface="Neuton" panose="00000500000000000000" pitchFamily="2" charset="0"/>
              </a:rPr>
              <a:t>th</a:t>
            </a:r>
            <a:r>
              <a:rPr lang="en-US" sz="3200" dirty="0">
                <a:solidFill>
                  <a:srgbClr val="C00000"/>
                </a:solidFill>
                <a:latin typeface="Neuton" panose="00000500000000000000" pitchFamily="2" charset="0"/>
              </a:rPr>
              <a:t> edition of the </a:t>
            </a:r>
            <a:br>
              <a:rPr lang="en-US" sz="3200" dirty="0">
                <a:solidFill>
                  <a:srgbClr val="C00000"/>
                </a:solidFill>
                <a:latin typeface="Neuton" panose="00000500000000000000" pitchFamily="2" charset="0"/>
              </a:rPr>
            </a:br>
            <a:r>
              <a:rPr lang="en-US" sz="3200" dirty="0">
                <a:solidFill>
                  <a:srgbClr val="C00000"/>
                </a:solidFill>
                <a:latin typeface="Neuton" panose="00000500000000000000" pitchFamily="2" charset="0"/>
              </a:rPr>
              <a:t>International Workshop On Nuclear Data for Reactor applications</a:t>
            </a:r>
          </a:p>
        </p:txBody>
      </p:sp>
    </p:spTree>
    <p:extLst>
      <p:ext uri="{BB962C8B-B14F-4D97-AF65-F5344CB8AC3E}">
        <p14:creationId xmlns:p14="http://schemas.microsoft.com/office/powerpoint/2010/main" val="409736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386A74C1-D833-482D-B437-6041DE7EF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33C5BB8-37CF-4C12-ABDD-DBADBBE37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10</a:t>
            </a:fld>
            <a:endParaRPr lang="fr-FR" sz="1000" dirty="0">
              <a:ea typeface="Arial" charset="0"/>
              <a:cs typeface="Arial" charset="0"/>
            </a:endParaRP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F8B9104E-12EC-4E52-9B81-9288C5B88968}"/>
              </a:ext>
            </a:extLst>
          </p:cNvPr>
          <p:cNvSpPr>
            <a:spLocks/>
          </p:cNvSpPr>
          <p:nvPr/>
        </p:nvSpPr>
        <p:spPr>
          <a:xfrm>
            <a:off x="8799887" y="829340"/>
            <a:ext cx="4398894" cy="2664000"/>
          </a:xfrm>
          <a:prstGeom prst="ellipse">
            <a:avLst/>
          </a:prstGeom>
          <a:blipFill dpi="0" rotWithShape="1">
            <a:blip r:embed="rId2"/>
            <a:srcRect/>
            <a:stretch>
              <a:fillRect l="-22000" r="22000"/>
            </a:stretch>
          </a:blip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5AE1A999-BF5B-4AA3-813C-92D239E9E3B5}"/>
              </a:ext>
            </a:extLst>
          </p:cNvPr>
          <p:cNvSpPr>
            <a:spLocks/>
          </p:cNvSpPr>
          <p:nvPr/>
        </p:nvSpPr>
        <p:spPr>
          <a:xfrm>
            <a:off x="-1108428" y="3679650"/>
            <a:ext cx="4398894" cy="2664000"/>
          </a:xfrm>
          <a:prstGeom prst="ellipse">
            <a:avLst/>
          </a:prstGeom>
          <a:blipFill dpi="0" rotWithShape="1">
            <a:blip r:embed="rId3"/>
            <a:srcRect/>
            <a:stretch>
              <a:fillRect l="25000" r="-25000"/>
            </a:stretch>
          </a:blip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pic>
        <p:nvPicPr>
          <p:cNvPr id="3076" name="Picture 4" descr="Statue de Cezanne_Aix-en-Provence">
            <a:extLst>
              <a:ext uri="{FF2B5EF4-FFF2-40B4-BE49-F238E27FC236}">
                <a16:creationId xmlns:a16="http://schemas.microsoft.com/office/drawing/2014/main" id="{5C170E64-D509-466A-B4FA-5CBD7ABADA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893" y="3493340"/>
            <a:ext cx="2227521" cy="3341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DF8D960A-2577-45B6-A2CA-6B3D6B7E6EEB}"/>
              </a:ext>
            </a:extLst>
          </p:cNvPr>
          <p:cNvSpPr txBox="1"/>
          <p:nvPr/>
        </p:nvSpPr>
        <p:spPr>
          <a:xfrm>
            <a:off x="228951" y="322899"/>
            <a:ext cx="69889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Thank you to the CEA, ITER, </a:t>
            </a:r>
            <a:r>
              <a:rPr lang="en-US" sz="2800" dirty="0" err="1"/>
              <a:t>Vasarely</a:t>
            </a:r>
            <a:r>
              <a:rPr lang="en-US" sz="2800" dirty="0"/>
              <a:t> foundation, </a:t>
            </a:r>
            <a:r>
              <a:rPr lang="en-US" sz="2800" dirty="0" err="1"/>
              <a:t>Aquabella</a:t>
            </a:r>
            <a:r>
              <a:rPr lang="en-US" sz="2800" dirty="0"/>
              <a:t>, </a:t>
            </a:r>
            <a:r>
              <a:rPr lang="en-US" sz="2800" dirty="0" err="1"/>
              <a:t>Eventia</a:t>
            </a:r>
            <a:r>
              <a:rPr lang="en-US" sz="2800" dirty="0"/>
              <a:t>, </a:t>
            </a:r>
            <a:r>
              <a:rPr lang="en-US" sz="2800" dirty="0" err="1"/>
              <a:t>VertCom</a:t>
            </a:r>
            <a:r>
              <a:rPr lang="en-US" sz="2800" dirty="0"/>
              <a:t>, </a:t>
            </a:r>
          </a:p>
          <a:p>
            <a:endParaRPr lang="en-US" sz="2800" dirty="0"/>
          </a:p>
          <a:p>
            <a:r>
              <a:rPr lang="en-US" sz="2800" dirty="0"/>
              <a:t>the speakers, the chairman, the audience, Anna, Aurianne, and Olivier! 🎤👥👏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C74F5A5-9799-4677-96E1-B2495E804A10}"/>
              </a:ext>
            </a:extLst>
          </p:cNvPr>
          <p:cNvSpPr txBox="1"/>
          <p:nvPr/>
        </p:nvSpPr>
        <p:spPr>
          <a:xfrm>
            <a:off x="3392113" y="3216045"/>
            <a:ext cx="453592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Last WONDER organized by Olivier👏</a:t>
            </a:r>
          </a:p>
          <a:p>
            <a:endParaRPr lang="en-US" sz="2800" dirty="0"/>
          </a:p>
          <a:p>
            <a:r>
              <a:rPr lang="en-US" sz="2800" dirty="0"/>
              <a:t>Some gifts for this milestone !</a:t>
            </a:r>
          </a:p>
          <a:p>
            <a:endParaRPr lang="en-US" sz="2800" dirty="0"/>
          </a:p>
          <a:p>
            <a:r>
              <a:rPr lang="en-US" sz="2800" dirty="0"/>
              <a:t>Thank you Olivier !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00536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2784840" y="1074968"/>
            <a:ext cx="3957068" cy="1098915"/>
          </a:xfrm>
        </p:spPr>
        <p:txBody>
          <a:bodyPr>
            <a:noAutofit/>
          </a:bodyPr>
          <a:lstStyle/>
          <a:p>
            <a:r>
              <a:rPr lang="fr-FR" sz="2400" cap="none" dirty="0" err="1">
                <a:latin typeface="Neuton" panose="00000500000000000000" pitchFamily="2" charset="0"/>
              </a:rPr>
              <a:t>Thank</a:t>
            </a:r>
            <a:r>
              <a:rPr lang="fr-FR" sz="2400" cap="none" dirty="0">
                <a:latin typeface="Neuton" panose="00000500000000000000" pitchFamily="2" charset="0"/>
              </a:rPr>
              <a:t> </a:t>
            </a:r>
            <a:r>
              <a:rPr lang="fr-FR" sz="2400" cap="none" dirty="0" err="1">
                <a:latin typeface="Neuton" panose="00000500000000000000" pitchFamily="2" charset="0"/>
              </a:rPr>
              <a:t>you</a:t>
            </a:r>
            <a:r>
              <a:rPr lang="fr-FR" sz="2400" cap="none" dirty="0">
                <a:latin typeface="Neuton" panose="00000500000000000000" pitchFamily="2" charset="0"/>
              </a:rPr>
              <a:t> and </a:t>
            </a:r>
            <a:r>
              <a:rPr lang="fr-FR" sz="2400" cap="none" dirty="0" err="1">
                <a:latin typeface="Neuton" panose="00000500000000000000" pitchFamily="2" charset="0"/>
              </a:rPr>
              <a:t>see</a:t>
            </a:r>
            <a:r>
              <a:rPr lang="fr-FR" sz="2400" cap="none" dirty="0">
                <a:latin typeface="Neuton" panose="00000500000000000000" pitchFamily="2" charset="0"/>
              </a:rPr>
              <a:t> </a:t>
            </a:r>
            <a:r>
              <a:rPr lang="fr-FR" sz="2400" cap="none" dirty="0" err="1">
                <a:latin typeface="Neuton" panose="00000500000000000000" pitchFamily="2" charset="0"/>
              </a:rPr>
              <a:t>you</a:t>
            </a:r>
            <a:r>
              <a:rPr lang="fr-FR" sz="2400" cap="none" dirty="0">
                <a:latin typeface="Neuton" panose="00000500000000000000" pitchFamily="2" charset="0"/>
              </a:rPr>
              <a:t> in 3 </a:t>
            </a:r>
            <a:r>
              <a:rPr lang="fr-FR" sz="2400" cap="none" dirty="0" err="1">
                <a:latin typeface="Neuton" panose="00000500000000000000" pitchFamily="2" charset="0"/>
              </a:rPr>
              <a:t>years</a:t>
            </a:r>
            <a:r>
              <a:rPr lang="fr-FR" sz="2400" cap="none" dirty="0">
                <a:latin typeface="Neuton" panose="00000500000000000000" pitchFamily="2" charset="0"/>
              </a:rPr>
              <a:t> !</a:t>
            </a:r>
            <a:endParaRPr lang="en-US" sz="2400" cap="none" dirty="0">
              <a:latin typeface="Neuton" panose="00000500000000000000" pitchFamily="2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A475C18-CAB6-4D00-B6C1-BEE2FF31C2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908" y="1074968"/>
            <a:ext cx="3464814" cy="259861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09E2079-71A7-484B-A3F6-138F67B66E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340" y="3315689"/>
            <a:ext cx="3563879" cy="3351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BFFDA6A4-8499-4C2C-8ED0-20D27A4371ED}"/>
              </a:ext>
            </a:extLst>
          </p:cNvPr>
          <p:cNvSpPr txBox="1"/>
          <p:nvPr/>
        </p:nvSpPr>
        <p:spPr>
          <a:xfrm>
            <a:off x="3965945" y="4582703"/>
            <a:ext cx="37635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Neuton" panose="00000500000000000000" pitchFamily="2" charset="0"/>
              </a:rPr>
              <a:t>Abdel </a:t>
            </a:r>
            <a:r>
              <a:rPr lang="en-US" sz="1200" dirty="0" err="1">
                <a:latin typeface="Neuton" panose="00000500000000000000" pitchFamily="2" charset="0"/>
              </a:rPr>
              <a:t>Chebboubi</a:t>
            </a:r>
            <a:r>
              <a:rPr lang="en-US" sz="1200" dirty="0">
                <a:latin typeface="Neuton" panose="00000500000000000000" pitchFamily="2" charset="0"/>
              </a:rPr>
              <a:t>, Olivier Serot, Aurianne </a:t>
            </a:r>
            <a:r>
              <a:rPr lang="en-US" sz="1200" dirty="0" err="1">
                <a:latin typeface="Neuton" panose="00000500000000000000" pitchFamily="2" charset="0"/>
              </a:rPr>
              <a:t>Roucairol</a:t>
            </a:r>
            <a:r>
              <a:rPr lang="en-US" sz="1200" dirty="0">
                <a:latin typeface="Neuton" panose="00000500000000000000" pitchFamily="2" charset="0"/>
              </a:rPr>
              <a:t>, Olivier </a:t>
            </a:r>
            <a:r>
              <a:rPr lang="en-US" sz="1200" dirty="0" err="1">
                <a:latin typeface="Neuton" panose="00000500000000000000" pitchFamily="2" charset="0"/>
              </a:rPr>
              <a:t>Provitina</a:t>
            </a:r>
            <a:r>
              <a:rPr lang="en-US" sz="1200" dirty="0">
                <a:latin typeface="Neuton" panose="00000500000000000000" pitchFamily="2" charset="0"/>
              </a:rPr>
              <a:t> </a:t>
            </a:r>
          </a:p>
          <a:p>
            <a:endParaRPr lang="en-US" sz="1200" dirty="0">
              <a:latin typeface="Neuton" panose="00000500000000000000" pitchFamily="2" charset="0"/>
            </a:endParaRPr>
          </a:p>
          <a:p>
            <a:r>
              <a:rPr lang="en-US" sz="1200" dirty="0">
                <a:latin typeface="Neuton" panose="00000500000000000000" pitchFamily="2" charset="0"/>
              </a:rPr>
              <a:t>on behalf of the organizing committee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491B5F7-66CC-4FD8-987A-9255564EC75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606" y="4205197"/>
            <a:ext cx="4619754" cy="2598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690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DA13DB8-7337-4666-A4F6-8464A728D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035DAB0-E138-4899-8B4B-C53CCC97C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2</a:t>
            </a:fld>
            <a:endParaRPr lang="fr-FR" sz="1000" dirty="0">
              <a:ea typeface="Arial" charset="0"/>
              <a:cs typeface="Arial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1407831-9AEF-4771-812C-10DDDDEB7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301658"/>
            <a:ext cx="2908464" cy="5170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155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22DA53FD-325C-4760-8714-5096F8C4C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A7354A8-4378-4C79-BCEE-FEDCD7A28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3</a:t>
            </a:fld>
            <a:endParaRPr lang="fr-FR" sz="1000" dirty="0"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0F54ABF-799E-4D49-91A3-A7416A7123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8185" y="0"/>
            <a:ext cx="3023815" cy="6858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D527FFD1-FCA1-4480-B32B-28041A2F52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675" y="707010"/>
            <a:ext cx="2712081" cy="615098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5860F00-A55F-4F92-96D3-20FFA56DABD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78" y="2181412"/>
            <a:ext cx="6096000" cy="2687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245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DA13DB8-7337-4666-A4F6-8464A728D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035DAB0-E138-4899-8B4B-C53CCC97C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4</a:t>
            </a:fld>
            <a:endParaRPr lang="fr-FR" sz="1000" dirty="0">
              <a:ea typeface="Arial" charset="0"/>
              <a:cs typeface="Arial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F0542A4-C6B1-480C-A2ED-7F8959D9D9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544" y="829853"/>
            <a:ext cx="9241410" cy="519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DA13DB8-7337-4666-A4F6-8464A728D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035DAB0-E138-4899-8B4B-C53CCC97C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5</a:t>
            </a:fld>
            <a:endParaRPr lang="fr-FR" sz="1000" dirty="0">
              <a:ea typeface="Arial" charset="0"/>
              <a:cs typeface="Arial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F0542A4-C6B1-480C-A2ED-7F8959D9D9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544" y="829853"/>
            <a:ext cx="9241410" cy="519829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B0ACECE-A008-493B-9ED5-BEC2CA356E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10" y="651481"/>
            <a:ext cx="2711688" cy="482077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39CFAEA-FD1E-41A8-9DB8-045FDD66505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5" y="505529"/>
            <a:ext cx="8934777" cy="5025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56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DA13DB8-7337-4666-A4F6-8464A728D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035DAB0-E138-4899-8B4B-C53CCC97C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6</a:t>
            </a:fld>
            <a:endParaRPr lang="fr-FR" sz="1000" dirty="0">
              <a:ea typeface="Arial" charset="0"/>
              <a:cs typeface="Arial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1407831-9AEF-4771-812C-10DDDDEB7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301658"/>
            <a:ext cx="2908464" cy="517060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F0542A4-C6B1-480C-A2ED-7F8959D9D9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544" y="829853"/>
            <a:ext cx="9241410" cy="519829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B0ACECE-A008-493B-9ED5-BEC2CA356E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10" y="651481"/>
            <a:ext cx="2711688" cy="482077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39CFAEA-FD1E-41A8-9DB8-045FDD66505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5" y="505529"/>
            <a:ext cx="8934777" cy="502581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57F3F8A-2219-407E-A31A-1C895E3BEE2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036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2C6E81C8-0908-4786-947F-52D483EB5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5CEA971-E459-4B95-9890-419410629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7</a:t>
            </a:fld>
            <a:endParaRPr lang="fr-FR" sz="1000" dirty="0">
              <a:ea typeface="Arial" charset="0"/>
              <a:cs typeface="Arial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C29E327-ED68-461D-A583-163829CBF3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021806" cy="6858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2E40713-DA38-4B17-84A1-8082793712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1231377"/>
            <a:ext cx="8839200" cy="388089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128B209-D4CB-44A7-BF49-5BF031EE5C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0194" y="0"/>
            <a:ext cx="30218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11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52526D31-7FBB-4F75-AC20-2F34B874D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D5FA88E-F381-4EC0-8DB8-03E9B5862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8</a:t>
            </a:fld>
            <a:endParaRPr lang="fr-FR" sz="1000" dirty="0">
              <a:ea typeface="Arial" charset="0"/>
              <a:cs typeface="Arial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51346A1-BB45-4605-953E-63F3E8C20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03" y="229588"/>
            <a:ext cx="3787629" cy="180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20D7A85-09F8-486F-854D-996E43ACFB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16" y="2344157"/>
            <a:ext cx="3786925" cy="1800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B37A4216-64D3-4D51-BBE8-FBD7FEE8F4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7580" y="3287512"/>
            <a:ext cx="4070500" cy="3052875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B1826E45-BFCC-42BE-A757-2A0DF7C26DD4}"/>
              </a:ext>
            </a:extLst>
          </p:cNvPr>
          <p:cNvSpPr txBox="1"/>
          <p:nvPr/>
        </p:nvSpPr>
        <p:spPr>
          <a:xfrm>
            <a:off x="25202" y="229588"/>
            <a:ext cx="69762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2006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F9D0873-982E-49A9-8424-4E1C2DF8E5A8}"/>
              </a:ext>
            </a:extLst>
          </p:cNvPr>
          <p:cNvSpPr txBox="1"/>
          <p:nvPr/>
        </p:nvSpPr>
        <p:spPr>
          <a:xfrm>
            <a:off x="35640" y="2344157"/>
            <a:ext cx="69762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2015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940FFA7-E4E5-4B5F-B1E2-EB2FDCBEA82D}"/>
              </a:ext>
            </a:extLst>
          </p:cNvPr>
          <p:cNvSpPr txBox="1"/>
          <p:nvPr/>
        </p:nvSpPr>
        <p:spPr>
          <a:xfrm>
            <a:off x="6597500" y="3794106"/>
            <a:ext cx="69762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2023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EE3F95E-A7C5-407D-9AF1-3801AF119A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1640" y="2891457"/>
            <a:ext cx="3881616" cy="1800000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D4C76B69-79F3-4AE1-8B76-4E5E3910E6BB}"/>
              </a:ext>
            </a:extLst>
          </p:cNvPr>
          <p:cNvSpPr txBox="1"/>
          <p:nvPr/>
        </p:nvSpPr>
        <p:spPr>
          <a:xfrm>
            <a:off x="4084925" y="2891457"/>
            <a:ext cx="69762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2018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FC12F72-6362-4B2C-A38D-2029787B6A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1640" y="450315"/>
            <a:ext cx="3457967" cy="1800000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28771C63-9613-4EB2-BA8D-DEB31B5AB161}"/>
              </a:ext>
            </a:extLst>
          </p:cNvPr>
          <p:cNvSpPr txBox="1"/>
          <p:nvPr/>
        </p:nvSpPr>
        <p:spPr>
          <a:xfrm>
            <a:off x="4111640" y="450315"/>
            <a:ext cx="69762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2009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DCB494BA-86C6-44CF-A11A-630B1E12AD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68415" y="718687"/>
            <a:ext cx="3923392" cy="1800000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3365CB72-AA6A-47DA-988D-B6703E9AE726}"/>
              </a:ext>
            </a:extLst>
          </p:cNvPr>
          <p:cNvSpPr txBox="1"/>
          <p:nvPr/>
        </p:nvSpPr>
        <p:spPr>
          <a:xfrm>
            <a:off x="7872801" y="718687"/>
            <a:ext cx="69762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2012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F8DB6AB-2202-45CB-83B4-7AA9F47A5B54}"/>
              </a:ext>
            </a:extLst>
          </p:cNvPr>
          <p:cNvSpPr txBox="1"/>
          <p:nvPr/>
        </p:nvSpPr>
        <p:spPr>
          <a:xfrm>
            <a:off x="7993256" y="3284249"/>
            <a:ext cx="69762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2023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804969C0-D37A-47D3-85FB-4F75BE276B3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591" y="-50225"/>
            <a:ext cx="12184951" cy="6854034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225FC8A4-5343-4540-B52D-47C9449BADE8}"/>
              </a:ext>
            </a:extLst>
          </p:cNvPr>
          <p:cNvSpPr txBox="1"/>
          <p:nvPr/>
        </p:nvSpPr>
        <p:spPr>
          <a:xfrm>
            <a:off x="0" y="0"/>
            <a:ext cx="69762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2026</a:t>
            </a:r>
          </a:p>
        </p:txBody>
      </p:sp>
    </p:spTree>
    <p:extLst>
      <p:ext uri="{BB962C8B-B14F-4D97-AF65-F5344CB8AC3E}">
        <p14:creationId xmlns:p14="http://schemas.microsoft.com/office/powerpoint/2010/main" val="4015131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386A74C1-D833-482D-B437-6041DE7EF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WONDER 2026</a:t>
            </a:r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33C5BB8-37CF-4C12-ABDD-DBADBBE37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ea typeface="Arial" charset="0"/>
                <a:cs typeface="Arial" charset="0"/>
              </a:rPr>
              <a:pPr algn="ctr"/>
              <a:t>9</a:t>
            </a:fld>
            <a:endParaRPr lang="fr-FR" sz="1000" dirty="0">
              <a:ea typeface="Arial" charset="0"/>
              <a:cs typeface="Arial" charset="0"/>
            </a:endParaRP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F8B9104E-12EC-4E52-9B81-9288C5B88968}"/>
              </a:ext>
            </a:extLst>
          </p:cNvPr>
          <p:cNvSpPr>
            <a:spLocks/>
          </p:cNvSpPr>
          <p:nvPr/>
        </p:nvSpPr>
        <p:spPr>
          <a:xfrm>
            <a:off x="8799887" y="829340"/>
            <a:ext cx="4398894" cy="2664000"/>
          </a:xfrm>
          <a:prstGeom prst="ellipse">
            <a:avLst/>
          </a:prstGeom>
          <a:blipFill dpi="0" rotWithShape="1">
            <a:blip r:embed="rId2"/>
            <a:srcRect/>
            <a:stretch>
              <a:fillRect l="-22000" r="22000"/>
            </a:stretch>
          </a:blip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5AE1A999-BF5B-4AA3-813C-92D239E9E3B5}"/>
              </a:ext>
            </a:extLst>
          </p:cNvPr>
          <p:cNvSpPr>
            <a:spLocks/>
          </p:cNvSpPr>
          <p:nvPr/>
        </p:nvSpPr>
        <p:spPr>
          <a:xfrm>
            <a:off x="-1108428" y="3679650"/>
            <a:ext cx="4398894" cy="2664000"/>
          </a:xfrm>
          <a:prstGeom prst="ellipse">
            <a:avLst/>
          </a:prstGeom>
          <a:blipFill dpi="0" rotWithShape="1">
            <a:blip r:embed="rId3"/>
            <a:srcRect/>
            <a:stretch>
              <a:fillRect l="25000" r="-25000"/>
            </a:stretch>
          </a:blip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pic>
        <p:nvPicPr>
          <p:cNvPr id="3076" name="Picture 4" descr="Statue de Cezanne_Aix-en-Provence">
            <a:extLst>
              <a:ext uri="{FF2B5EF4-FFF2-40B4-BE49-F238E27FC236}">
                <a16:creationId xmlns:a16="http://schemas.microsoft.com/office/drawing/2014/main" id="{5C170E64-D509-466A-B4FA-5CBD7ABADA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893" y="3493340"/>
            <a:ext cx="2227521" cy="3341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64B87B5C-17D0-407F-BDB6-187E35BAC277}"/>
              </a:ext>
            </a:extLst>
          </p:cNvPr>
          <p:cNvSpPr txBox="1"/>
          <p:nvPr/>
        </p:nvSpPr>
        <p:spPr>
          <a:xfrm>
            <a:off x="228951" y="322899"/>
            <a:ext cx="69889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Thank you to the CEA, ITER, </a:t>
            </a:r>
            <a:r>
              <a:rPr lang="en-US" sz="2800" dirty="0" err="1"/>
              <a:t>Vasarely</a:t>
            </a:r>
            <a:r>
              <a:rPr lang="en-US" sz="2800" dirty="0"/>
              <a:t> foundation, </a:t>
            </a:r>
            <a:r>
              <a:rPr lang="en-US" sz="2800" dirty="0" err="1"/>
              <a:t>Aquabella</a:t>
            </a:r>
            <a:r>
              <a:rPr lang="en-US" sz="2800" dirty="0"/>
              <a:t>, </a:t>
            </a:r>
            <a:r>
              <a:rPr lang="en-US" sz="2800" dirty="0" err="1"/>
              <a:t>Eventia</a:t>
            </a:r>
            <a:r>
              <a:rPr lang="en-US" sz="2800" dirty="0"/>
              <a:t>, </a:t>
            </a:r>
            <a:r>
              <a:rPr lang="en-US" sz="2800" dirty="0" err="1"/>
              <a:t>VertCom</a:t>
            </a:r>
            <a:r>
              <a:rPr lang="en-US" sz="2800" dirty="0"/>
              <a:t>, </a:t>
            </a:r>
          </a:p>
          <a:p>
            <a:endParaRPr lang="en-US" sz="2800" dirty="0"/>
          </a:p>
          <a:p>
            <a:r>
              <a:rPr lang="en-US" sz="2800" dirty="0"/>
              <a:t>the speakers, the chairman, the audience, Anna, Aurianne, and Olivier! 🎤👥👏</a:t>
            </a:r>
          </a:p>
        </p:txBody>
      </p:sp>
    </p:spTree>
    <p:extLst>
      <p:ext uri="{BB962C8B-B14F-4D97-AF65-F5344CB8AC3E}">
        <p14:creationId xmlns:p14="http://schemas.microsoft.com/office/powerpoint/2010/main" val="754653584"/>
      </p:ext>
    </p:extLst>
  </p:cSld>
  <p:clrMapOvr>
    <a:masterClrMapping/>
  </p:clrMapOvr>
</p:sld>
</file>

<file path=ppt/theme/theme1.xml><?xml version="1.0" encoding="utf-8"?>
<a:theme xmlns:a="http://schemas.openxmlformats.org/drawingml/2006/main" name="CEA_2023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EA_2023" id="{1DD7C9A0-3BDA-45B3-8093-270689C9520D}" vid="{881A9E63-57F6-479B-8B45-57E584D8170B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CEA_2023</Template>
  <TotalTime>53705</TotalTime>
  <Words>164</Words>
  <Application>Microsoft Office PowerPoint</Application>
  <PresentationFormat>Grand écran</PresentationFormat>
  <Paragraphs>44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Arial Black</vt:lpstr>
      <vt:lpstr>Calibri</vt:lpstr>
      <vt:lpstr>Neuton</vt:lpstr>
      <vt:lpstr>Wingdings</vt:lpstr>
      <vt:lpstr>CEA_2023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Thank you and see you in 3 years !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CHEBBOUBI Abdelhazize 247925</dc:creator>
  <cp:lastModifiedBy>CHEBBOUBI Abdelhazize 247925</cp:lastModifiedBy>
  <cp:revision>582</cp:revision>
  <dcterms:created xsi:type="dcterms:W3CDTF">2022-01-31T08:37:07Z</dcterms:created>
  <dcterms:modified xsi:type="dcterms:W3CDTF">2026-07-03T07:59:13Z</dcterms:modified>
</cp:coreProperties>
</file>