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66" r:id="rId6"/>
    <p:sldId id="323" r:id="rId7"/>
    <p:sldId id="464" r:id="rId8"/>
    <p:sldId id="470" r:id="rId9"/>
    <p:sldId id="447" r:id="rId10"/>
    <p:sldId id="459" r:id="rId11"/>
    <p:sldId id="448" r:id="rId12"/>
    <p:sldId id="456" r:id="rId13"/>
    <p:sldId id="458" r:id="rId14"/>
    <p:sldId id="460" r:id="rId15"/>
    <p:sldId id="457" r:id="rId16"/>
    <p:sldId id="449" r:id="rId17"/>
    <p:sldId id="461" r:id="rId18"/>
    <p:sldId id="462" r:id="rId19"/>
    <p:sldId id="453" r:id="rId20"/>
    <p:sldId id="450" r:id="rId21"/>
    <p:sldId id="465" r:id="rId22"/>
    <p:sldId id="468" r:id="rId23"/>
    <p:sldId id="463" r:id="rId24"/>
    <p:sldId id="455" r:id="rId25"/>
    <p:sldId id="343" r:id="rId26"/>
    <p:sldId id="466" r:id="rId27"/>
    <p:sldId id="471" r:id="rId28"/>
    <p:sldId id="473" r:id="rId29"/>
    <p:sldId id="472" r:id="rId30"/>
    <p:sldId id="451" r:id="rId31"/>
    <p:sldId id="452" r:id="rId32"/>
  </p:sldIdLst>
  <p:sldSz cx="12192000" cy="6858000"/>
  <p:notesSz cx="6858000" cy="9144000"/>
  <p:embeddedFontLst>
    <p:embeddedFont>
      <p:font typeface="Arial Black" panose="020B0A04020102020204" pitchFamily="34" charset="0"/>
      <p:bold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ambria Math" panose="02040503050406030204" pitchFamily="18" charset="0"/>
      <p:regular r:id="rId40"/>
    </p:embeddedFont>
    <p:embeddedFont>
      <p:font typeface="Poppins" panose="00000500000000000000" pitchFamily="2" charset="0"/>
      <p:regular r:id="rId41"/>
      <p:bold r:id="rId42"/>
      <p:italic r:id="rId43"/>
      <p:boldItalic r:id="rId44"/>
    </p:embeddedFont>
    <p:embeddedFont>
      <p:font typeface="Poppins Black" panose="00000A00000000000000" pitchFamily="2" charset="0"/>
      <p:bold r:id="rId45"/>
      <p:boldItalic r:id="rId46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1DE9F7A-D6E3-45DC-9F60-7A6C52BD5C18}">
          <p14:sldIdLst>
            <p14:sldId id="256"/>
            <p14:sldId id="266"/>
            <p14:sldId id="323"/>
            <p14:sldId id="464"/>
            <p14:sldId id="470"/>
            <p14:sldId id="447"/>
            <p14:sldId id="459"/>
            <p14:sldId id="448"/>
            <p14:sldId id="456"/>
            <p14:sldId id="458"/>
            <p14:sldId id="460"/>
            <p14:sldId id="457"/>
            <p14:sldId id="449"/>
            <p14:sldId id="461"/>
            <p14:sldId id="462"/>
            <p14:sldId id="453"/>
            <p14:sldId id="450"/>
            <p14:sldId id="465"/>
            <p14:sldId id="468"/>
            <p14:sldId id="463"/>
            <p14:sldId id="455"/>
            <p14:sldId id="343"/>
            <p14:sldId id="466"/>
            <p14:sldId id="471"/>
            <p14:sldId id="473"/>
            <p14:sldId id="472"/>
            <p14:sldId id="451"/>
            <p14:sldId id="452"/>
          </p14:sldIdLst>
        </p14:section>
        <p14:section name="Annexes : contexte" id="{4A869C47-96C1-439B-A4AB-474CF8573971}">
          <p14:sldIdLst/>
        </p14:section>
        <p14:section name="Annexes : expérimental" id="{BC926A72-AE34-40FF-A0D2-99CCE0A197BB}">
          <p14:sldIdLst/>
        </p14:section>
        <p14:section name="Annexes : Analyse" id="{5C3E8BD0-309E-425C-8971-C1D0032863BA}">
          <p14:sldIdLst/>
        </p14:section>
        <p14:section name="Annexes : méthodo" id="{FFF4107C-FFC2-4D21-BFBD-7FD3FBDE43F5}">
          <p14:sldIdLst/>
        </p14:section>
        <p14:section name="Annexes : Perspectives" id="{467EBA02-DE04-4421-BBE6-E17A5EE36AD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VERGE Dorian 266463" initials="BD2" lastIdx="192" clrIdx="0">
    <p:extLst>
      <p:ext uri="{19B8F6BF-5375-455C-9EA6-DF929625EA0E}">
        <p15:presenceInfo xmlns:p15="http://schemas.microsoft.com/office/powerpoint/2012/main" userId="S-1-5-21-1801674531-299502267-839522115-547566" providerId="AD"/>
      </p:ext>
    </p:extLst>
  </p:cmAuthor>
  <p:cmAuthor id="2" name="BOISSIER Mathieu" initials="BM" lastIdx="1" clrIdx="1">
    <p:extLst>
      <p:ext uri="{19B8F6BF-5375-455C-9EA6-DF929625EA0E}">
        <p15:presenceInfo xmlns:p15="http://schemas.microsoft.com/office/powerpoint/2012/main" userId="S-1-5-21-1801674531-299502267-839522115-6975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9C9"/>
    <a:srgbClr val="FFFFFF"/>
    <a:srgbClr val="A558A0"/>
    <a:srgbClr val="000000"/>
    <a:srgbClr val="3E4A83"/>
    <a:srgbClr val="E60019"/>
    <a:srgbClr val="BD987A"/>
    <a:srgbClr val="993D3F"/>
    <a:srgbClr val="E18B76"/>
    <a:srgbClr val="D1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8" autoAdjust="0"/>
    <p:restoredTop sz="91248" autoAdjust="0"/>
  </p:normalViewPr>
  <p:slideViewPr>
    <p:cSldViewPr snapToGrid="0">
      <p:cViewPr>
        <p:scale>
          <a:sx n="100" d="100"/>
          <a:sy n="100" d="100"/>
        </p:scale>
        <p:origin x="138" y="3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26/06/2026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26/06/2026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1838" y="6412230"/>
            <a:ext cx="8839200" cy="365125"/>
          </a:xfrm>
        </p:spPr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2525" y="640842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05/06/2023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05/06/2023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05/06/2023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12/12/2024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2549941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12/12/2024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70652" y="2171700"/>
            <a:ext cx="8837698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0652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-78960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05/06/2023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IRESNE / DER / SPRC / LEPh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39998" y="6404610"/>
            <a:ext cx="1102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12/12/2024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8" y="640461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4612" y="640461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135" y="640461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5343" y="2529421"/>
            <a:ext cx="8221314" cy="1341327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dirty="0"/>
              <a:t>G</a:t>
            </a:r>
            <a:r>
              <a:rPr lang="en-US" sz="2200" dirty="0"/>
              <a:t>EANT</a:t>
            </a:r>
            <a:r>
              <a:rPr lang="en-US" sz="3200" dirty="0"/>
              <a:t>4 simulation of a monoenergetic neutron source</a:t>
            </a:r>
          </a:p>
        </p:txBody>
      </p:sp>
      <p:sp>
        <p:nvSpPr>
          <p:cNvPr id="6" name="Espace réservé du texte 3"/>
          <p:cNvSpPr txBox="1">
            <a:spLocks/>
          </p:cNvSpPr>
          <p:nvPr/>
        </p:nvSpPr>
        <p:spPr>
          <a:xfrm>
            <a:off x="8942608" y="6184294"/>
            <a:ext cx="2838120" cy="323166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1200" dirty="0"/>
              <a:t>CEA/DES/IRESNE/DER/SPRC/</a:t>
            </a:r>
            <a:r>
              <a:rPr lang="fr-FR" sz="1200" dirty="0" err="1"/>
              <a:t>LEPh</a:t>
            </a:r>
            <a:endParaRPr lang="fr-FR" sz="12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2845078-F2A4-49A2-8588-402BAF3A6EFD}"/>
              </a:ext>
            </a:extLst>
          </p:cNvPr>
          <p:cNvSpPr txBox="1">
            <a:spLocks/>
          </p:cNvSpPr>
          <p:nvPr/>
        </p:nvSpPr>
        <p:spPr>
          <a:xfrm>
            <a:off x="97983" y="3657915"/>
            <a:ext cx="4495759" cy="378504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1400" dirty="0">
                <a:latin typeface="+mn-lt"/>
              </a:rPr>
              <a:t>M. Boissier, P. Leconte, K. </a:t>
            </a:r>
            <a:r>
              <a:rPr lang="fr-FR" sz="1400" dirty="0" err="1">
                <a:latin typeface="+mn-lt"/>
              </a:rPr>
              <a:t>Kessaci</a:t>
            </a:r>
            <a:endParaRPr lang="fr-FR" sz="1400" dirty="0">
              <a:latin typeface="+mn-lt"/>
            </a:endParaRPr>
          </a:p>
        </p:txBody>
      </p:sp>
      <p:pic>
        <p:nvPicPr>
          <p:cNvPr id="7" name="Espace réservé pour une image  17">
            <a:extLst>
              <a:ext uri="{FF2B5EF4-FFF2-40B4-BE49-F238E27FC236}">
                <a16:creationId xmlns:a16="http://schemas.microsoft.com/office/drawing/2014/main" id="{C073B4EF-41F3-4678-AE4E-C8AF185B8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4" b="4414"/>
          <a:stretch>
            <a:fillRect/>
          </a:stretch>
        </p:blipFill>
        <p:spPr>
          <a:xfrm flipH="1">
            <a:off x="0" y="4604175"/>
            <a:ext cx="4691727" cy="2253825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  <a:gd name="connsiteX0" fmla="*/ 657398 w 10318528"/>
              <a:gd name="connsiteY0" fmla="*/ 6867107 h 6931175"/>
              <a:gd name="connsiteX1" fmla="*/ 585057 w 10318528"/>
              <a:gd name="connsiteY1" fmla="*/ 6930192 h 6931175"/>
              <a:gd name="connsiteX2" fmla="*/ 583930 w 10318528"/>
              <a:gd name="connsiteY2" fmla="*/ 6931175 h 6931175"/>
              <a:gd name="connsiteX3" fmla="*/ 732294 w 10318528"/>
              <a:gd name="connsiteY3" fmla="*/ 6931175 h 6931175"/>
              <a:gd name="connsiteX4" fmla="*/ 725614 w 10318528"/>
              <a:gd name="connsiteY4" fmla="*/ 6925461 h 6931175"/>
              <a:gd name="connsiteX5" fmla="*/ 657398 w 10318528"/>
              <a:gd name="connsiteY5" fmla="*/ 6867107 h 6931175"/>
              <a:gd name="connsiteX6" fmla="*/ 653184 w 10318528"/>
              <a:gd name="connsiteY6" fmla="*/ 6507523 h 6931175"/>
              <a:gd name="connsiteX7" fmla="*/ 330807 w 10318528"/>
              <a:gd name="connsiteY7" fmla="*/ 6788251 h 6931175"/>
              <a:gd name="connsiteX8" fmla="*/ 330807 w 10318528"/>
              <a:gd name="connsiteY8" fmla="*/ 6872767 h 6931175"/>
              <a:gd name="connsiteX9" fmla="*/ 330807 w 10318528"/>
              <a:gd name="connsiteY9" fmla="*/ 6931175 h 6931175"/>
              <a:gd name="connsiteX10" fmla="*/ 564153 w 10318528"/>
              <a:gd name="connsiteY10" fmla="*/ 6931175 h 6931175"/>
              <a:gd name="connsiteX11" fmla="*/ 568902 w 10318528"/>
              <a:gd name="connsiteY11" fmla="*/ 6927038 h 6931175"/>
              <a:gd name="connsiteX12" fmla="*/ 585057 w 10318528"/>
              <a:gd name="connsiteY12" fmla="*/ 6930192 h 6931175"/>
              <a:gd name="connsiteX13" fmla="*/ 569605 w 10318528"/>
              <a:gd name="connsiteY13" fmla="*/ 6926250 h 6931175"/>
              <a:gd name="connsiteX14" fmla="*/ 653184 w 10318528"/>
              <a:gd name="connsiteY14" fmla="*/ 6853702 h 6931175"/>
              <a:gd name="connsiteX15" fmla="*/ 653184 w 10318528"/>
              <a:gd name="connsiteY15" fmla="*/ 6507523 h 6931175"/>
              <a:gd name="connsiteX16" fmla="*/ 5047259 w 10318528"/>
              <a:gd name="connsiteY16" fmla="*/ 6416825 h 6931175"/>
              <a:gd name="connsiteX17" fmla="*/ 5047259 w 10318528"/>
              <a:gd name="connsiteY17" fmla="*/ 6780425 h 6931175"/>
              <a:gd name="connsiteX18" fmla="*/ 4683659 w 10318528"/>
              <a:gd name="connsiteY18" fmla="*/ 6780425 h 6931175"/>
              <a:gd name="connsiteX19" fmla="*/ 4683659 w 10318528"/>
              <a:gd name="connsiteY19" fmla="*/ 6416825 h 6931175"/>
              <a:gd name="connsiteX20" fmla="*/ 5047259 w 10318528"/>
              <a:gd name="connsiteY20" fmla="*/ 6416825 h 6931175"/>
              <a:gd name="connsiteX21" fmla="*/ 985394 w 10318528"/>
              <a:gd name="connsiteY21" fmla="*/ 5860114 h 6931175"/>
              <a:gd name="connsiteX22" fmla="*/ 777500 w 10318528"/>
              <a:gd name="connsiteY22" fmla="*/ 6041483 h 6931175"/>
              <a:gd name="connsiteX23" fmla="*/ 663017 w 10318528"/>
              <a:gd name="connsiteY23" fmla="*/ 6140842 h 6931175"/>
              <a:gd name="connsiteX24" fmla="*/ 663017 w 10318528"/>
              <a:gd name="connsiteY24" fmla="*/ 6487020 h 6931175"/>
              <a:gd name="connsiteX25" fmla="*/ 901815 w 10318528"/>
              <a:gd name="connsiteY25" fmla="*/ 6279629 h 6931175"/>
              <a:gd name="connsiteX26" fmla="*/ 985394 w 10318528"/>
              <a:gd name="connsiteY26" fmla="*/ 6207081 h 6931175"/>
              <a:gd name="connsiteX27" fmla="*/ 985394 w 10318528"/>
              <a:gd name="connsiteY27" fmla="*/ 5860114 h 6931175"/>
              <a:gd name="connsiteX28" fmla="*/ 1549380 w 10318528"/>
              <a:gd name="connsiteY28" fmla="*/ 5744195 h 6931175"/>
              <a:gd name="connsiteX29" fmla="*/ 1537440 w 10318528"/>
              <a:gd name="connsiteY29" fmla="*/ 5750503 h 6931175"/>
              <a:gd name="connsiteX30" fmla="*/ 1549380 w 10318528"/>
              <a:gd name="connsiteY30" fmla="*/ 5744195 h 6931175"/>
              <a:gd name="connsiteX31" fmla="*/ 1325331 w 10318528"/>
              <a:gd name="connsiteY31" fmla="*/ 5569134 h 6931175"/>
              <a:gd name="connsiteX32" fmla="*/ 1000847 w 10318528"/>
              <a:gd name="connsiteY32" fmla="*/ 5852228 h 6931175"/>
              <a:gd name="connsiteX33" fmla="*/ 1326033 w 10318528"/>
              <a:gd name="connsiteY33" fmla="*/ 6129802 h 6931175"/>
              <a:gd name="connsiteX34" fmla="*/ 1650518 w 10318528"/>
              <a:gd name="connsiteY34" fmla="*/ 5846708 h 6931175"/>
              <a:gd name="connsiteX35" fmla="*/ 1537440 w 10318528"/>
              <a:gd name="connsiteY35" fmla="*/ 5750503 h 6931175"/>
              <a:gd name="connsiteX36" fmla="*/ 1325331 w 10318528"/>
              <a:gd name="connsiteY36" fmla="*/ 5569134 h 6931175"/>
              <a:gd name="connsiteX37" fmla="*/ 320271 w 10318528"/>
              <a:gd name="connsiteY37" fmla="*/ 4920936 h 6931175"/>
              <a:gd name="connsiteX38" fmla="*/ 0 w 10318528"/>
              <a:gd name="connsiteY38" fmla="*/ 5199299 h 6931175"/>
              <a:gd name="connsiteX39" fmla="*/ 325188 w 10318528"/>
              <a:gd name="connsiteY39" fmla="*/ 5476872 h 6931175"/>
              <a:gd name="connsiteX40" fmla="*/ 433349 w 10318528"/>
              <a:gd name="connsiteY40" fmla="*/ 5382245 h 6931175"/>
              <a:gd name="connsiteX41" fmla="*/ 439670 w 10318528"/>
              <a:gd name="connsiteY41" fmla="*/ 5394073 h 6931175"/>
              <a:gd name="connsiteX42" fmla="*/ 330807 w 10318528"/>
              <a:gd name="connsiteY42" fmla="*/ 5488701 h 6931175"/>
              <a:gd name="connsiteX43" fmla="*/ 330807 w 10318528"/>
              <a:gd name="connsiteY43" fmla="*/ 5834880 h 6931175"/>
              <a:gd name="connsiteX44" fmla="*/ 563986 w 10318528"/>
              <a:gd name="connsiteY44" fmla="*/ 5632219 h 6931175"/>
              <a:gd name="connsiteX45" fmla="*/ 570307 w 10318528"/>
              <a:gd name="connsiteY45" fmla="*/ 5644836 h 6931175"/>
              <a:gd name="connsiteX46" fmla="*/ 332211 w 10318528"/>
              <a:gd name="connsiteY46" fmla="*/ 5852228 h 6931175"/>
              <a:gd name="connsiteX47" fmla="*/ 657398 w 10318528"/>
              <a:gd name="connsiteY47" fmla="*/ 6129802 h 6931175"/>
              <a:gd name="connsiteX48" fmla="*/ 771178 w 10318528"/>
              <a:gd name="connsiteY48" fmla="*/ 6030443 h 6931175"/>
              <a:gd name="connsiteX49" fmla="*/ 777500 w 10318528"/>
              <a:gd name="connsiteY49" fmla="*/ 6041483 h 6931175"/>
              <a:gd name="connsiteX50" fmla="*/ 771881 w 10318528"/>
              <a:gd name="connsiteY50" fmla="*/ 6029654 h 6931175"/>
              <a:gd name="connsiteX51" fmla="*/ 981883 w 10318528"/>
              <a:gd name="connsiteY51" fmla="*/ 5846708 h 6931175"/>
              <a:gd name="connsiteX52" fmla="*/ 656696 w 10318528"/>
              <a:gd name="connsiteY52" fmla="*/ 5569134 h 6931175"/>
              <a:gd name="connsiteX53" fmla="*/ 571010 w 10318528"/>
              <a:gd name="connsiteY53" fmla="*/ 5644048 h 6931175"/>
              <a:gd name="connsiteX54" fmla="*/ 563986 w 10318528"/>
              <a:gd name="connsiteY54" fmla="*/ 5631431 h 6931175"/>
              <a:gd name="connsiteX55" fmla="*/ 653184 w 10318528"/>
              <a:gd name="connsiteY55" fmla="*/ 5554151 h 6931175"/>
              <a:gd name="connsiteX56" fmla="*/ 653184 w 10318528"/>
              <a:gd name="connsiteY56" fmla="*/ 5207973 h 6931175"/>
              <a:gd name="connsiteX57" fmla="*/ 439670 w 10318528"/>
              <a:gd name="connsiteY57" fmla="*/ 5393285 h 6931175"/>
              <a:gd name="connsiteX58" fmla="*/ 434052 w 10318528"/>
              <a:gd name="connsiteY58" fmla="*/ 5382245 h 6931175"/>
              <a:gd name="connsiteX59" fmla="*/ 645458 w 10318528"/>
              <a:gd name="connsiteY59" fmla="*/ 5198510 h 6931175"/>
              <a:gd name="connsiteX60" fmla="*/ 320271 w 10318528"/>
              <a:gd name="connsiteY60" fmla="*/ 4920936 h 6931175"/>
              <a:gd name="connsiteX61" fmla="*/ 985394 w 10318528"/>
              <a:gd name="connsiteY61" fmla="*/ 4560563 h 6931175"/>
              <a:gd name="connsiteX62" fmla="*/ 763453 w 10318528"/>
              <a:gd name="connsiteY62" fmla="*/ 4753761 h 6931175"/>
              <a:gd name="connsiteX63" fmla="*/ 756430 w 10318528"/>
              <a:gd name="connsiteY63" fmla="*/ 4743510 h 6931175"/>
              <a:gd name="connsiteX64" fmla="*/ 762750 w 10318528"/>
              <a:gd name="connsiteY64" fmla="*/ 4753761 h 6931175"/>
              <a:gd name="connsiteX65" fmla="*/ 663017 w 10318528"/>
              <a:gd name="connsiteY65" fmla="*/ 4841291 h 6931175"/>
              <a:gd name="connsiteX66" fmla="*/ 663017 w 10318528"/>
              <a:gd name="connsiteY66" fmla="*/ 5187470 h 6931175"/>
              <a:gd name="connsiteX67" fmla="*/ 906029 w 10318528"/>
              <a:gd name="connsiteY67" fmla="*/ 4976135 h 6931175"/>
              <a:gd name="connsiteX68" fmla="*/ 913053 w 10318528"/>
              <a:gd name="connsiteY68" fmla="*/ 4986387 h 6931175"/>
              <a:gd name="connsiteX69" fmla="*/ 906732 w 10318528"/>
              <a:gd name="connsiteY69" fmla="*/ 4975347 h 6931175"/>
              <a:gd name="connsiteX70" fmla="*/ 985394 w 10318528"/>
              <a:gd name="connsiteY70" fmla="*/ 4906742 h 6931175"/>
              <a:gd name="connsiteX71" fmla="*/ 985394 w 10318528"/>
              <a:gd name="connsiteY71" fmla="*/ 4560563 h 6931175"/>
              <a:gd name="connsiteX72" fmla="*/ 656696 w 10318528"/>
              <a:gd name="connsiteY72" fmla="*/ 4269584 h 6931175"/>
              <a:gd name="connsiteX73" fmla="*/ 332211 w 10318528"/>
              <a:gd name="connsiteY73" fmla="*/ 4551889 h 6931175"/>
              <a:gd name="connsiteX74" fmla="*/ 657398 w 10318528"/>
              <a:gd name="connsiteY74" fmla="*/ 4829463 h 6931175"/>
              <a:gd name="connsiteX75" fmla="*/ 756430 w 10318528"/>
              <a:gd name="connsiteY75" fmla="*/ 4743510 h 6931175"/>
              <a:gd name="connsiteX76" fmla="*/ 981883 w 10318528"/>
              <a:gd name="connsiteY76" fmla="*/ 4547158 h 6931175"/>
              <a:gd name="connsiteX77" fmla="*/ 656696 w 10318528"/>
              <a:gd name="connsiteY77" fmla="*/ 4269584 h 6931175"/>
              <a:gd name="connsiteX78" fmla="*/ 993120 w 10318528"/>
              <a:gd name="connsiteY78" fmla="*/ 3617443 h 6931175"/>
              <a:gd name="connsiteX79" fmla="*/ 668636 w 10318528"/>
              <a:gd name="connsiteY79" fmla="*/ 3899748 h 6931175"/>
              <a:gd name="connsiteX80" fmla="*/ 993823 w 10318528"/>
              <a:gd name="connsiteY80" fmla="*/ 4178110 h 6931175"/>
              <a:gd name="connsiteX81" fmla="*/ 1318308 w 10318528"/>
              <a:gd name="connsiteY81" fmla="*/ 3895017 h 6931175"/>
              <a:gd name="connsiteX82" fmla="*/ 1002251 w 10318528"/>
              <a:gd name="connsiteY82" fmla="*/ 3625329 h 6931175"/>
              <a:gd name="connsiteX83" fmla="*/ 993120 w 10318528"/>
              <a:gd name="connsiteY83" fmla="*/ 3617443 h 6931175"/>
              <a:gd name="connsiteX84" fmla="*/ 1318308 w 10318528"/>
              <a:gd name="connsiteY84" fmla="*/ 2612026 h 6931175"/>
              <a:gd name="connsiteX85" fmla="*/ 1110412 w 10318528"/>
              <a:gd name="connsiteY85" fmla="*/ 2792607 h 6931175"/>
              <a:gd name="connsiteX86" fmla="*/ 1104092 w 10318528"/>
              <a:gd name="connsiteY86" fmla="*/ 2781567 h 6931175"/>
              <a:gd name="connsiteX87" fmla="*/ 1109710 w 10318528"/>
              <a:gd name="connsiteY87" fmla="*/ 2793396 h 6931175"/>
              <a:gd name="connsiteX88" fmla="*/ 995930 w 10318528"/>
              <a:gd name="connsiteY88" fmla="*/ 2892754 h 6931175"/>
              <a:gd name="connsiteX89" fmla="*/ 995930 w 10318528"/>
              <a:gd name="connsiteY89" fmla="*/ 3238933 h 6931175"/>
              <a:gd name="connsiteX90" fmla="*/ 1234025 w 10318528"/>
              <a:gd name="connsiteY90" fmla="*/ 3031541 h 6931175"/>
              <a:gd name="connsiteX91" fmla="*/ 1240347 w 10318528"/>
              <a:gd name="connsiteY91" fmla="*/ 3042581 h 6931175"/>
              <a:gd name="connsiteX92" fmla="*/ 1234728 w 10318528"/>
              <a:gd name="connsiteY92" fmla="*/ 3030753 h 6931175"/>
              <a:gd name="connsiteX93" fmla="*/ 1318308 w 10318528"/>
              <a:gd name="connsiteY93" fmla="*/ 2958205 h 6931175"/>
              <a:gd name="connsiteX94" fmla="*/ 1318308 w 10318528"/>
              <a:gd name="connsiteY94" fmla="*/ 2612026 h 6931175"/>
              <a:gd name="connsiteX95" fmla="*/ 652482 w 10318528"/>
              <a:gd name="connsiteY95" fmla="*/ 1672060 h 6931175"/>
              <a:gd name="connsiteX96" fmla="*/ 332211 w 10318528"/>
              <a:gd name="connsiteY96" fmla="*/ 1951211 h 6931175"/>
              <a:gd name="connsiteX97" fmla="*/ 657398 w 10318528"/>
              <a:gd name="connsiteY97" fmla="*/ 2228785 h 6931175"/>
              <a:gd name="connsiteX98" fmla="*/ 766262 w 10318528"/>
              <a:gd name="connsiteY98" fmla="*/ 2134158 h 6931175"/>
              <a:gd name="connsiteX99" fmla="*/ 771881 w 10318528"/>
              <a:gd name="connsiteY99" fmla="*/ 2145197 h 6931175"/>
              <a:gd name="connsiteX100" fmla="*/ 663017 w 10318528"/>
              <a:gd name="connsiteY100" fmla="*/ 2239825 h 6931175"/>
              <a:gd name="connsiteX101" fmla="*/ 663017 w 10318528"/>
              <a:gd name="connsiteY101" fmla="*/ 2586792 h 6931175"/>
              <a:gd name="connsiteX102" fmla="*/ 896196 w 10318528"/>
              <a:gd name="connsiteY102" fmla="*/ 2383343 h 6931175"/>
              <a:gd name="connsiteX103" fmla="*/ 902517 w 10318528"/>
              <a:gd name="connsiteY103" fmla="*/ 2395960 h 6931175"/>
              <a:gd name="connsiteX104" fmla="*/ 665124 w 10318528"/>
              <a:gd name="connsiteY104" fmla="*/ 2603352 h 6931175"/>
              <a:gd name="connsiteX105" fmla="*/ 990311 w 10318528"/>
              <a:gd name="connsiteY105" fmla="*/ 2880926 h 6931175"/>
              <a:gd name="connsiteX106" fmla="*/ 1104092 w 10318528"/>
              <a:gd name="connsiteY106" fmla="*/ 2781567 h 6931175"/>
              <a:gd name="connsiteX107" fmla="*/ 1314093 w 10318528"/>
              <a:gd name="connsiteY107" fmla="*/ 2598621 h 6931175"/>
              <a:gd name="connsiteX108" fmla="*/ 988907 w 10318528"/>
              <a:gd name="connsiteY108" fmla="*/ 2321047 h 6931175"/>
              <a:gd name="connsiteX109" fmla="*/ 903220 w 10318528"/>
              <a:gd name="connsiteY109" fmla="*/ 2395960 h 6931175"/>
              <a:gd name="connsiteX110" fmla="*/ 896899 w 10318528"/>
              <a:gd name="connsiteY110" fmla="*/ 2383343 h 6931175"/>
              <a:gd name="connsiteX111" fmla="*/ 985394 w 10318528"/>
              <a:gd name="connsiteY111" fmla="*/ 2306064 h 6931175"/>
              <a:gd name="connsiteX112" fmla="*/ 985394 w 10318528"/>
              <a:gd name="connsiteY112" fmla="*/ 1959097 h 6931175"/>
              <a:gd name="connsiteX113" fmla="*/ 772583 w 10318528"/>
              <a:gd name="connsiteY113" fmla="*/ 2145197 h 6931175"/>
              <a:gd name="connsiteX114" fmla="*/ 766262 w 10318528"/>
              <a:gd name="connsiteY114" fmla="*/ 2133369 h 6931175"/>
              <a:gd name="connsiteX115" fmla="*/ 977669 w 10318528"/>
              <a:gd name="connsiteY115" fmla="*/ 1949634 h 6931175"/>
              <a:gd name="connsiteX116" fmla="*/ 652482 w 10318528"/>
              <a:gd name="connsiteY116" fmla="*/ 1672060 h 6931175"/>
              <a:gd name="connsiteX117" fmla="*/ 1318308 w 10318528"/>
              <a:gd name="connsiteY117" fmla="*/ 1311687 h 6931175"/>
              <a:gd name="connsiteX118" fmla="*/ 1095663 w 10318528"/>
              <a:gd name="connsiteY118" fmla="*/ 1505674 h 6931175"/>
              <a:gd name="connsiteX119" fmla="*/ 995930 w 10318528"/>
              <a:gd name="connsiteY119" fmla="*/ 1592415 h 6931175"/>
              <a:gd name="connsiteX120" fmla="*/ 995930 w 10318528"/>
              <a:gd name="connsiteY120" fmla="*/ 1938594 h 6931175"/>
              <a:gd name="connsiteX121" fmla="*/ 1238240 w 10318528"/>
              <a:gd name="connsiteY121" fmla="*/ 1727260 h 6931175"/>
              <a:gd name="connsiteX122" fmla="*/ 1245264 w 10318528"/>
              <a:gd name="connsiteY122" fmla="*/ 1738299 h 6931175"/>
              <a:gd name="connsiteX123" fmla="*/ 1000847 w 10318528"/>
              <a:gd name="connsiteY123" fmla="*/ 1951211 h 6931175"/>
              <a:gd name="connsiteX124" fmla="*/ 1326033 w 10318528"/>
              <a:gd name="connsiteY124" fmla="*/ 2228785 h 6931175"/>
              <a:gd name="connsiteX125" fmla="*/ 1477038 w 10318528"/>
              <a:gd name="connsiteY125" fmla="*/ 2097095 h 6931175"/>
              <a:gd name="connsiteX126" fmla="*/ 1646304 w 10318528"/>
              <a:gd name="connsiteY126" fmla="*/ 1949634 h 6931175"/>
              <a:gd name="connsiteX127" fmla="*/ 1321116 w 10318528"/>
              <a:gd name="connsiteY127" fmla="*/ 1672060 h 6931175"/>
              <a:gd name="connsiteX128" fmla="*/ 1245965 w 10318528"/>
              <a:gd name="connsiteY128" fmla="*/ 1737511 h 6931175"/>
              <a:gd name="connsiteX129" fmla="*/ 1238942 w 10318528"/>
              <a:gd name="connsiteY129" fmla="*/ 1727260 h 6931175"/>
              <a:gd name="connsiteX130" fmla="*/ 1318308 w 10318528"/>
              <a:gd name="connsiteY130" fmla="*/ 1658655 h 6931175"/>
              <a:gd name="connsiteX131" fmla="*/ 1318308 w 10318528"/>
              <a:gd name="connsiteY131" fmla="*/ 1311687 h 6931175"/>
              <a:gd name="connsiteX132" fmla="*/ 988907 w 10318528"/>
              <a:gd name="connsiteY132" fmla="*/ 1020708 h 6931175"/>
              <a:gd name="connsiteX133" fmla="*/ 665124 w 10318528"/>
              <a:gd name="connsiteY133" fmla="*/ 1303802 h 6931175"/>
              <a:gd name="connsiteX134" fmla="*/ 990311 w 10318528"/>
              <a:gd name="connsiteY134" fmla="*/ 1581376 h 6931175"/>
              <a:gd name="connsiteX135" fmla="*/ 1088639 w 10318528"/>
              <a:gd name="connsiteY135" fmla="*/ 1495422 h 6931175"/>
              <a:gd name="connsiteX136" fmla="*/ 1095663 w 10318528"/>
              <a:gd name="connsiteY136" fmla="*/ 1505674 h 6931175"/>
              <a:gd name="connsiteX137" fmla="*/ 1089342 w 10318528"/>
              <a:gd name="connsiteY137" fmla="*/ 1494634 h 6931175"/>
              <a:gd name="connsiteX138" fmla="*/ 1314093 w 10318528"/>
              <a:gd name="connsiteY138" fmla="*/ 1298282 h 6931175"/>
              <a:gd name="connsiteX139" fmla="*/ 988907 w 10318528"/>
              <a:gd name="connsiteY139" fmla="*/ 1020708 h 6931175"/>
              <a:gd name="connsiteX140" fmla="*/ 1325331 w 10318528"/>
              <a:gd name="connsiteY140" fmla="*/ 369356 h 6931175"/>
              <a:gd name="connsiteX141" fmla="*/ 1000847 w 10318528"/>
              <a:gd name="connsiteY141" fmla="*/ 651661 h 6931175"/>
              <a:gd name="connsiteX142" fmla="*/ 1326033 w 10318528"/>
              <a:gd name="connsiteY142" fmla="*/ 929235 h 6931175"/>
              <a:gd name="connsiteX143" fmla="*/ 1650518 w 10318528"/>
              <a:gd name="connsiteY143" fmla="*/ 646929 h 6931175"/>
              <a:gd name="connsiteX144" fmla="*/ 1334462 w 10318528"/>
              <a:gd name="connsiteY144" fmla="*/ 377241 h 6931175"/>
              <a:gd name="connsiteX145" fmla="*/ 1325331 w 10318528"/>
              <a:gd name="connsiteY145" fmla="*/ 369356 h 6931175"/>
              <a:gd name="connsiteX146" fmla="*/ 1226725 w 10318528"/>
              <a:gd name="connsiteY146" fmla="*/ 73175 h 6931175"/>
              <a:gd name="connsiteX147" fmla="*/ 748180 w 10318528"/>
              <a:gd name="connsiteY147" fmla="*/ 73175 h 6931175"/>
              <a:gd name="connsiteX148" fmla="*/ 763540 w 10318528"/>
              <a:gd name="connsiteY148" fmla="*/ 86262 h 6931175"/>
              <a:gd name="connsiteX149" fmla="*/ 990311 w 10318528"/>
              <a:gd name="connsiteY149" fmla="*/ 279459 h 6931175"/>
              <a:gd name="connsiteX150" fmla="*/ 1159227 w 10318528"/>
              <a:gd name="connsiteY150" fmla="*/ 132071 h 6931175"/>
              <a:gd name="connsiteX151" fmla="*/ 1226725 w 10318528"/>
              <a:gd name="connsiteY151" fmla="*/ 73175 h 6931175"/>
              <a:gd name="connsiteX152" fmla="*/ 1318308 w 10318528"/>
              <a:gd name="connsiteY152" fmla="*/ 73175 h 6931175"/>
              <a:gd name="connsiteX153" fmla="*/ 1245701 w 10318528"/>
              <a:gd name="connsiteY153" fmla="*/ 73175 h 6931175"/>
              <a:gd name="connsiteX154" fmla="*/ 1228232 w 10318528"/>
              <a:gd name="connsiteY154" fmla="*/ 88430 h 6931175"/>
              <a:gd name="connsiteX155" fmla="*/ 995930 w 10318528"/>
              <a:gd name="connsiteY155" fmla="*/ 291288 h 6931175"/>
              <a:gd name="connsiteX156" fmla="*/ 995930 w 10318528"/>
              <a:gd name="connsiteY156" fmla="*/ 637467 h 6931175"/>
              <a:gd name="connsiteX157" fmla="*/ 1318308 w 10318528"/>
              <a:gd name="connsiteY157" fmla="*/ 356739 h 6931175"/>
              <a:gd name="connsiteX158" fmla="*/ 1318308 w 10318528"/>
              <a:gd name="connsiteY158" fmla="*/ 157579 h 6931175"/>
              <a:gd name="connsiteX159" fmla="*/ 1318308 w 10318528"/>
              <a:gd name="connsiteY159" fmla="*/ 73175 h 6931175"/>
              <a:gd name="connsiteX160" fmla="*/ 10318528 w 10318528"/>
              <a:gd name="connsiteY160" fmla="*/ 0 h 6931175"/>
              <a:gd name="connsiteX161" fmla="*/ 1329545 w 10318528"/>
              <a:gd name="connsiteY161" fmla="*/ 73175 h 6931175"/>
              <a:gd name="connsiteX162" fmla="*/ 1329545 w 10318528"/>
              <a:gd name="connsiteY162" fmla="*/ 75128 h 6931175"/>
              <a:gd name="connsiteX163" fmla="*/ 1329545 w 10318528"/>
              <a:gd name="connsiteY163" fmla="*/ 356739 h 6931175"/>
              <a:gd name="connsiteX164" fmla="*/ 1343592 w 10318528"/>
              <a:gd name="connsiteY164" fmla="*/ 368567 h 6931175"/>
              <a:gd name="connsiteX165" fmla="*/ 1334462 w 10318528"/>
              <a:gd name="connsiteY165" fmla="*/ 377241 h 6931175"/>
              <a:gd name="connsiteX166" fmla="*/ 1344294 w 10318528"/>
              <a:gd name="connsiteY166" fmla="*/ 368567 h 6931175"/>
              <a:gd name="connsiteX167" fmla="*/ 1665970 w 10318528"/>
              <a:gd name="connsiteY167" fmla="*/ 643775 h 6931175"/>
              <a:gd name="connsiteX168" fmla="*/ 1665970 w 10318528"/>
              <a:gd name="connsiteY168" fmla="*/ 662701 h 6931175"/>
              <a:gd name="connsiteX169" fmla="*/ 1654030 w 10318528"/>
              <a:gd name="connsiteY169" fmla="*/ 672952 h 6931175"/>
              <a:gd name="connsiteX170" fmla="*/ 1654030 w 10318528"/>
              <a:gd name="connsiteY170" fmla="*/ 660335 h 6931175"/>
              <a:gd name="connsiteX171" fmla="*/ 1332355 w 10318528"/>
              <a:gd name="connsiteY171" fmla="*/ 941063 h 6931175"/>
              <a:gd name="connsiteX172" fmla="*/ 1332355 w 10318528"/>
              <a:gd name="connsiteY172" fmla="*/ 1287242 h 6931175"/>
              <a:gd name="connsiteX173" fmla="*/ 1654030 w 10318528"/>
              <a:gd name="connsiteY173" fmla="*/ 1006514 h 6931175"/>
              <a:gd name="connsiteX174" fmla="*/ 1654030 w 10318528"/>
              <a:gd name="connsiteY174" fmla="*/ 673741 h 6931175"/>
              <a:gd name="connsiteX175" fmla="*/ 1665970 w 10318528"/>
              <a:gd name="connsiteY175" fmla="*/ 663489 h 6931175"/>
              <a:gd name="connsiteX176" fmla="*/ 1665970 w 10318528"/>
              <a:gd name="connsiteY176" fmla="*/ 1012034 h 6931175"/>
              <a:gd name="connsiteX177" fmla="*/ 1998180 w 10318528"/>
              <a:gd name="connsiteY177" fmla="*/ 1295127 h 6931175"/>
              <a:gd name="connsiteX178" fmla="*/ 1998180 w 10318528"/>
              <a:gd name="connsiteY178" fmla="*/ 1664963 h 6931175"/>
              <a:gd name="connsiteX179" fmla="*/ 1680718 w 10318528"/>
              <a:gd name="connsiteY179" fmla="*/ 1940960 h 6931175"/>
              <a:gd name="connsiteX180" fmla="*/ 1680718 w 10318528"/>
              <a:gd name="connsiteY180" fmla="*/ 1924400 h 6931175"/>
              <a:gd name="connsiteX181" fmla="*/ 1986942 w 10318528"/>
              <a:gd name="connsiteY181" fmla="*/ 1658655 h 6931175"/>
              <a:gd name="connsiteX182" fmla="*/ 1986942 w 10318528"/>
              <a:gd name="connsiteY182" fmla="*/ 1311687 h 6931175"/>
              <a:gd name="connsiteX183" fmla="*/ 1680718 w 10318528"/>
              <a:gd name="connsiteY183" fmla="*/ 1578221 h 6931175"/>
              <a:gd name="connsiteX184" fmla="*/ 1680718 w 10318528"/>
              <a:gd name="connsiteY184" fmla="*/ 1561662 h 6931175"/>
              <a:gd name="connsiteX185" fmla="*/ 1982728 w 10318528"/>
              <a:gd name="connsiteY185" fmla="*/ 1298282 h 6931175"/>
              <a:gd name="connsiteX186" fmla="*/ 1657541 w 10318528"/>
              <a:gd name="connsiteY186" fmla="*/ 1020708 h 6931175"/>
              <a:gd name="connsiteX187" fmla="*/ 1333056 w 10318528"/>
              <a:gd name="connsiteY187" fmla="*/ 1303802 h 6931175"/>
              <a:gd name="connsiteX188" fmla="*/ 1658244 w 10318528"/>
              <a:gd name="connsiteY188" fmla="*/ 1581376 h 6931175"/>
              <a:gd name="connsiteX189" fmla="*/ 1680017 w 10318528"/>
              <a:gd name="connsiteY189" fmla="*/ 1562450 h 6931175"/>
              <a:gd name="connsiteX190" fmla="*/ 1680017 w 10318528"/>
              <a:gd name="connsiteY190" fmla="*/ 1579010 h 6931175"/>
              <a:gd name="connsiteX191" fmla="*/ 1664565 w 10318528"/>
              <a:gd name="connsiteY191" fmla="*/ 1592415 h 6931175"/>
              <a:gd name="connsiteX192" fmla="*/ 1664565 w 10318528"/>
              <a:gd name="connsiteY192" fmla="*/ 1938594 h 6931175"/>
              <a:gd name="connsiteX193" fmla="*/ 1680017 w 10318528"/>
              <a:gd name="connsiteY193" fmla="*/ 1925189 h 6931175"/>
              <a:gd name="connsiteX194" fmla="*/ 1680017 w 10318528"/>
              <a:gd name="connsiteY194" fmla="*/ 1941748 h 6931175"/>
              <a:gd name="connsiteX195" fmla="*/ 1665970 w 10318528"/>
              <a:gd name="connsiteY195" fmla="*/ 1954365 h 6931175"/>
              <a:gd name="connsiteX196" fmla="*/ 1665970 w 10318528"/>
              <a:gd name="connsiteY196" fmla="*/ 2131792 h 6931175"/>
              <a:gd name="connsiteX197" fmla="*/ 1654030 w 10318528"/>
              <a:gd name="connsiteY197" fmla="*/ 2133369 h 6931175"/>
              <a:gd name="connsiteX198" fmla="*/ 1654030 w 10318528"/>
              <a:gd name="connsiteY198" fmla="*/ 1959097 h 6931175"/>
              <a:gd name="connsiteX199" fmla="*/ 1484061 w 10318528"/>
              <a:gd name="connsiteY199" fmla="*/ 2107347 h 6931175"/>
              <a:gd name="connsiteX200" fmla="*/ 1477038 w 10318528"/>
              <a:gd name="connsiteY200" fmla="*/ 2097095 h 6931175"/>
              <a:gd name="connsiteX201" fmla="*/ 1484061 w 10318528"/>
              <a:gd name="connsiteY201" fmla="*/ 2108135 h 6931175"/>
              <a:gd name="connsiteX202" fmla="*/ 1332355 w 10318528"/>
              <a:gd name="connsiteY202" fmla="*/ 2239825 h 6931175"/>
              <a:gd name="connsiteX203" fmla="*/ 1332355 w 10318528"/>
              <a:gd name="connsiteY203" fmla="*/ 2586792 h 6931175"/>
              <a:gd name="connsiteX204" fmla="*/ 1654030 w 10318528"/>
              <a:gd name="connsiteY204" fmla="*/ 2306064 h 6931175"/>
              <a:gd name="connsiteX205" fmla="*/ 1654030 w 10318528"/>
              <a:gd name="connsiteY205" fmla="*/ 2134158 h 6931175"/>
              <a:gd name="connsiteX206" fmla="*/ 1665970 w 10318528"/>
              <a:gd name="connsiteY206" fmla="*/ 2132580 h 6931175"/>
              <a:gd name="connsiteX207" fmla="*/ 1665970 w 10318528"/>
              <a:gd name="connsiteY207" fmla="*/ 2311584 h 6931175"/>
              <a:gd name="connsiteX208" fmla="*/ 1881590 w 10318528"/>
              <a:gd name="connsiteY208" fmla="*/ 2495319 h 6931175"/>
              <a:gd name="connsiteX209" fmla="*/ 1869650 w 10318528"/>
              <a:gd name="connsiteY209" fmla="*/ 2501627 h 6931175"/>
              <a:gd name="connsiteX210" fmla="*/ 1657541 w 10318528"/>
              <a:gd name="connsiteY210" fmla="*/ 2321047 h 6931175"/>
              <a:gd name="connsiteX211" fmla="*/ 1333056 w 10318528"/>
              <a:gd name="connsiteY211" fmla="*/ 2603352 h 6931175"/>
              <a:gd name="connsiteX212" fmla="*/ 1658244 w 10318528"/>
              <a:gd name="connsiteY212" fmla="*/ 2880926 h 6931175"/>
              <a:gd name="connsiteX213" fmla="*/ 1982728 w 10318528"/>
              <a:gd name="connsiteY213" fmla="*/ 2598621 h 6931175"/>
              <a:gd name="connsiteX214" fmla="*/ 1870353 w 10318528"/>
              <a:gd name="connsiteY214" fmla="*/ 2502416 h 6931175"/>
              <a:gd name="connsiteX215" fmla="*/ 1882293 w 10318528"/>
              <a:gd name="connsiteY215" fmla="*/ 2496108 h 6931175"/>
              <a:gd name="connsiteX216" fmla="*/ 1998180 w 10318528"/>
              <a:gd name="connsiteY216" fmla="*/ 2595466 h 6931175"/>
              <a:gd name="connsiteX217" fmla="*/ 1998180 w 10318528"/>
              <a:gd name="connsiteY217" fmla="*/ 2846229 h 6931175"/>
              <a:gd name="connsiteX218" fmla="*/ 1986942 w 10318528"/>
              <a:gd name="connsiteY218" fmla="*/ 2851749 h 6931175"/>
              <a:gd name="connsiteX219" fmla="*/ 1986942 w 10318528"/>
              <a:gd name="connsiteY219" fmla="*/ 2612026 h 6931175"/>
              <a:gd name="connsiteX220" fmla="*/ 1664565 w 10318528"/>
              <a:gd name="connsiteY220" fmla="*/ 2892754 h 6931175"/>
              <a:gd name="connsiteX221" fmla="*/ 1664565 w 10318528"/>
              <a:gd name="connsiteY221" fmla="*/ 3238933 h 6931175"/>
              <a:gd name="connsiteX222" fmla="*/ 1986942 w 10318528"/>
              <a:gd name="connsiteY222" fmla="*/ 2958205 h 6931175"/>
              <a:gd name="connsiteX223" fmla="*/ 1986942 w 10318528"/>
              <a:gd name="connsiteY223" fmla="*/ 2852538 h 6931175"/>
              <a:gd name="connsiteX224" fmla="*/ 1998180 w 10318528"/>
              <a:gd name="connsiteY224" fmla="*/ 2847018 h 6931175"/>
              <a:gd name="connsiteX225" fmla="*/ 1998180 w 10318528"/>
              <a:gd name="connsiteY225" fmla="*/ 2964514 h 6931175"/>
              <a:gd name="connsiteX226" fmla="*/ 1658946 w 10318528"/>
              <a:gd name="connsiteY226" fmla="*/ 3260224 h 6931175"/>
              <a:gd name="connsiteX227" fmla="*/ 1321116 w 10318528"/>
              <a:gd name="connsiteY227" fmla="*/ 2972399 h 6931175"/>
              <a:gd name="connsiteX228" fmla="*/ 1240347 w 10318528"/>
              <a:gd name="connsiteY228" fmla="*/ 3042581 h 6931175"/>
              <a:gd name="connsiteX229" fmla="*/ 997334 w 10318528"/>
              <a:gd name="connsiteY229" fmla="*/ 3253916 h 6931175"/>
              <a:gd name="connsiteX230" fmla="*/ 997334 w 10318528"/>
              <a:gd name="connsiteY230" fmla="*/ 3592209 h 6931175"/>
              <a:gd name="connsiteX231" fmla="*/ 985394 w 10318528"/>
              <a:gd name="connsiteY231" fmla="*/ 3592209 h 6931175"/>
              <a:gd name="connsiteX232" fmla="*/ 985394 w 10318528"/>
              <a:gd name="connsiteY232" fmla="*/ 3573284 h 6931175"/>
              <a:gd name="connsiteX233" fmla="*/ 985394 w 10318528"/>
              <a:gd name="connsiteY233" fmla="*/ 3259436 h 6931175"/>
              <a:gd name="connsiteX234" fmla="*/ 663017 w 10318528"/>
              <a:gd name="connsiteY234" fmla="*/ 3540164 h 6931175"/>
              <a:gd name="connsiteX235" fmla="*/ 663017 w 10318528"/>
              <a:gd name="connsiteY235" fmla="*/ 3568552 h 6931175"/>
              <a:gd name="connsiteX236" fmla="*/ 663017 w 10318528"/>
              <a:gd name="connsiteY236" fmla="*/ 3885554 h 6931175"/>
              <a:gd name="connsiteX237" fmla="*/ 985394 w 10318528"/>
              <a:gd name="connsiteY237" fmla="*/ 3605614 h 6931175"/>
              <a:gd name="connsiteX238" fmla="*/ 985394 w 10318528"/>
              <a:gd name="connsiteY238" fmla="*/ 3592997 h 6931175"/>
              <a:gd name="connsiteX239" fmla="*/ 997334 w 10318528"/>
              <a:gd name="connsiteY239" fmla="*/ 3592997 h 6931175"/>
              <a:gd name="connsiteX240" fmla="*/ 997334 w 10318528"/>
              <a:gd name="connsiteY240" fmla="*/ 3604826 h 6931175"/>
              <a:gd name="connsiteX241" fmla="*/ 1011381 w 10318528"/>
              <a:gd name="connsiteY241" fmla="*/ 3616654 h 6931175"/>
              <a:gd name="connsiteX242" fmla="*/ 1002251 w 10318528"/>
              <a:gd name="connsiteY242" fmla="*/ 3625329 h 6931175"/>
              <a:gd name="connsiteX243" fmla="*/ 1012084 w 10318528"/>
              <a:gd name="connsiteY243" fmla="*/ 3617443 h 6931175"/>
              <a:gd name="connsiteX244" fmla="*/ 1333759 w 10318528"/>
              <a:gd name="connsiteY244" fmla="*/ 3891863 h 6931175"/>
              <a:gd name="connsiteX245" fmla="*/ 1333759 w 10318528"/>
              <a:gd name="connsiteY245" fmla="*/ 3911577 h 6931175"/>
              <a:gd name="connsiteX246" fmla="*/ 1321819 w 10318528"/>
              <a:gd name="connsiteY246" fmla="*/ 3921828 h 6931175"/>
              <a:gd name="connsiteX247" fmla="*/ 1321819 w 10318528"/>
              <a:gd name="connsiteY247" fmla="*/ 3908423 h 6931175"/>
              <a:gd name="connsiteX248" fmla="*/ 999441 w 10318528"/>
              <a:gd name="connsiteY248" fmla="*/ 4189150 h 6931175"/>
              <a:gd name="connsiteX249" fmla="*/ 999441 w 10318528"/>
              <a:gd name="connsiteY249" fmla="*/ 4535329 h 6931175"/>
              <a:gd name="connsiteX250" fmla="*/ 1321819 w 10318528"/>
              <a:gd name="connsiteY250" fmla="*/ 4255390 h 6931175"/>
              <a:gd name="connsiteX251" fmla="*/ 1321819 w 10318528"/>
              <a:gd name="connsiteY251" fmla="*/ 3922616 h 6931175"/>
              <a:gd name="connsiteX252" fmla="*/ 1333759 w 10318528"/>
              <a:gd name="connsiteY252" fmla="*/ 3912365 h 6931175"/>
              <a:gd name="connsiteX253" fmla="*/ 1333759 w 10318528"/>
              <a:gd name="connsiteY253" fmla="*/ 4260121 h 6931175"/>
              <a:gd name="connsiteX254" fmla="*/ 1665970 w 10318528"/>
              <a:gd name="connsiteY254" fmla="*/ 4544003 h 6931175"/>
              <a:gd name="connsiteX255" fmla="*/ 1665970 w 10318528"/>
              <a:gd name="connsiteY255" fmla="*/ 4913050 h 6931175"/>
              <a:gd name="connsiteX256" fmla="*/ 1348509 w 10318528"/>
              <a:gd name="connsiteY256" fmla="*/ 5189836 h 6931175"/>
              <a:gd name="connsiteX257" fmla="*/ 1348509 w 10318528"/>
              <a:gd name="connsiteY257" fmla="*/ 5173276 h 6931175"/>
              <a:gd name="connsiteX258" fmla="*/ 1654030 w 10318528"/>
              <a:gd name="connsiteY258" fmla="*/ 4906742 h 6931175"/>
              <a:gd name="connsiteX259" fmla="*/ 1654030 w 10318528"/>
              <a:gd name="connsiteY259" fmla="*/ 4560563 h 6931175"/>
              <a:gd name="connsiteX260" fmla="*/ 1348509 w 10318528"/>
              <a:gd name="connsiteY260" fmla="*/ 4826309 h 6931175"/>
              <a:gd name="connsiteX261" fmla="*/ 1348509 w 10318528"/>
              <a:gd name="connsiteY261" fmla="*/ 4810537 h 6931175"/>
              <a:gd name="connsiteX262" fmla="*/ 1650518 w 10318528"/>
              <a:gd name="connsiteY262" fmla="*/ 4547158 h 6931175"/>
              <a:gd name="connsiteX263" fmla="*/ 1325331 w 10318528"/>
              <a:gd name="connsiteY263" fmla="*/ 4269584 h 6931175"/>
              <a:gd name="connsiteX264" fmla="*/ 1000847 w 10318528"/>
              <a:gd name="connsiteY264" fmla="*/ 4551889 h 6931175"/>
              <a:gd name="connsiteX265" fmla="*/ 1326033 w 10318528"/>
              <a:gd name="connsiteY265" fmla="*/ 4829463 h 6931175"/>
              <a:gd name="connsiteX266" fmla="*/ 1347806 w 10318528"/>
              <a:gd name="connsiteY266" fmla="*/ 4810537 h 6931175"/>
              <a:gd name="connsiteX267" fmla="*/ 1347806 w 10318528"/>
              <a:gd name="connsiteY267" fmla="*/ 4827097 h 6931175"/>
              <a:gd name="connsiteX268" fmla="*/ 1331652 w 10318528"/>
              <a:gd name="connsiteY268" fmla="*/ 4841291 h 6931175"/>
              <a:gd name="connsiteX269" fmla="*/ 1331652 w 10318528"/>
              <a:gd name="connsiteY269" fmla="*/ 5187470 h 6931175"/>
              <a:gd name="connsiteX270" fmla="*/ 1347806 w 10318528"/>
              <a:gd name="connsiteY270" fmla="*/ 5173276 h 6931175"/>
              <a:gd name="connsiteX271" fmla="*/ 1347806 w 10318528"/>
              <a:gd name="connsiteY271" fmla="*/ 5189836 h 6931175"/>
              <a:gd name="connsiteX272" fmla="*/ 1333759 w 10318528"/>
              <a:gd name="connsiteY272" fmla="*/ 5202453 h 6931175"/>
              <a:gd name="connsiteX273" fmla="*/ 1333759 w 10318528"/>
              <a:gd name="connsiteY273" fmla="*/ 5379879 h 6931175"/>
              <a:gd name="connsiteX274" fmla="*/ 1321819 w 10318528"/>
              <a:gd name="connsiteY274" fmla="*/ 5382245 h 6931175"/>
              <a:gd name="connsiteX275" fmla="*/ 1321819 w 10318528"/>
              <a:gd name="connsiteY275" fmla="*/ 5207973 h 6931175"/>
              <a:gd name="connsiteX276" fmla="*/ 1151851 w 10318528"/>
              <a:gd name="connsiteY276" fmla="*/ 5356222 h 6931175"/>
              <a:gd name="connsiteX277" fmla="*/ 1144827 w 10318528"/>
              <a:gd name="connsiteY277" fmla="*/ 5345183 h 6931175"/>
              <a:gd name="connsiteX278" fmla="*/ 1314093 w 10318528"/>
              <a:gd name="connsiteY278" fmla="*/ 5198510 h 6931175"/>
              <a:gd name="connsiteX279" fmla="*/ 988907 w 10318528"/>
              <a:gd name="connsiteY279" fmla="*/ 4920936 h 6931175"/>
              <a:gd name="connsiteX280" fmla="*/ 913053 w 10318528"/>
              <a:gd name="connsiteY280" fmla="*/ 4986387 h 6931175"/>
              <a:gd name="connsiteX281" fmla="*/ 668636 w 10318528"/>
              <a:gd name="connsiteY281" fmla="*/ 5199299 h 6931175"/>
              <a:gd name="connsiteX282" fmla="*/ 993823 w 10318528"/>
              <a:gd name="connsiteY282" fmla="*/ 5476872 h 6931175"/>
              <a:gd name="connsiteX283" fmla="*/ 1144827 w 10318528"/>
              <a:gd name="connsiteY283" fmla="*/ 5345971 h 6931175"/>
              <a:gd name="connsiteX284" fmla="*/ 1151149 w 10318528"/>
              <a:gd name="connsiteY284" fmla="*/ 5356222 h 6931175"/>
              <a:gd name="connsiteX285" fmla="*/ 999441 w 10318528"/>
              <a:gd name="connsiteY285" fmla="*/ 5488701 h 6931175"/>
              <a:gd name="connsiteX286" fmla="*/ 999441 w 10318528"/>
              <a:gd name="connsiteY286" fmla="*/ 5834880 h 6931175"/>
              <a:gd name="connsiteX287" fmla="*/ 1321819 w 10318528"/>
              <a:gd name="connsiteY287" fmla="*/ 5554151 h 6931175"/>
              <a:gd name="connsiteX288" fmla="*/ 1321819 w 10318528"/>
              <a:gd name="connsiteY288" fmla="*/ 5383033 h 6931175"/>
              <a:gd name="connsiteX289" fmla="*/ 1333759 w 10318528"/>
              <a:gd name="connsiteY289" fmla="*/ 5380668 h 6931175"/>
              <a:gd name="connsiteX290" fmla="*/ 1333759 w 10318528"/>
              <a:gd name="connsiteY290" fmla="*/ 5560460 h 6931175"/>
              <a:gd name="connsiteX291" fmla="*/ 1549380 w 10318528"/>
              <a:gd name="connsiteY291" fmla="*/ 5744195 h 6931175"/>
              <a:gd name="connsiteX292" fmla="*/ 1665970 w 10318528"/>
              <a:gd name="connsiteY292" fmla="*/ 5843554 h 6931175"/>
              <a:gd name="connsiteX293" fmla="*/ 1665970 w 10318528"/>
              <a:gd name="connsiteY293" fmla="*/ 6094316 h 6931175"/>
              <a:gd name="connsiteX294" fmla="*/ 1654030 w 10318528"/>
              <a:gd name="connsiteY294" fmla="*/ 6099836 h 6931175"/>
              <a:gd name="connsiteX295" fmla="*/ 1654030 w 10318528"/>
              <a:gd name="connsiteY295" fmla="*/ 5860114 h 6931175"/>
              <a:gd name="connsiteX296" fmla="*/ 1331652 w 10318528"/>
              <a:gd name="connsiteY296" fmla="*/ 6140842 h 6931175"/>
              <a:gd name="connsiteX297" fmla="*/ 1331652 w 10318528"/>
              <a:gd name="connsiteY297" fmla="*/ 6487020 h 6931175"/>
              <a:gd name="connsiteX298" fmla="*/ 1654030 w 10318528"/>
              <a:gd name="connsiteY298" fmla="*/ 6207081 h 6931175"/>
              <a:gd name="connsiteX299" fmla="*/ 1654030 w 10318528"/>
              <a:gd name="connsiteY299" fmla="*/ 6100625 h 6931175"/>
              <a:gd name="connsiteX300" fmla="*/ 1665970 w 10318528"/>
              <a:gd name="connsiteY300" fmla="*/ 6095105 h 6931175"/>
              <a:gd name="connsiteX301" fmla="*/ 1665970 w 10318528"/>
              <a:gd name="connsiteY301" fmla="*/ 6213389 h 6931175"/>
              <a:gd name="connsiteX302" fmla="*/ 1326033 w 10318528"/>
              <a:gd name="connsiteY302" fmla="*/ 6509100 h 6931175"/>
              <a:gd name="connsiteX303" fmla="*/ 988907 w 10318528"/>
              <a:gd name="connsiteY303" fmla="*/ 6220486 h 6931175"/>
              <a:gd name="connsiteX304" fmla="*/ 908136 w 10318528"/>
              <a:gd name="connsiteY304" fmla="*/ 6290668 h 6931175"/>
              <a:gd name="connsiteX305" fmla="*/ 901815 w 10318528"/>
              <a:gd name="connsiteY305" fmla="*/ 6279629 h 6931175"/>
              <a:gd name="connsiteX306" fmla="*/ 907434 w 10318528"/>
              <a:gd name="connsiteY306" fmla="*/ 6291457 h 6931175"/>
              <a:gd name="connsiteX307" fmla="*/ 665124 w 10318528"/>
              <a:gd name="connsiteY307" fmla="*/ 6502792 h 6931175"/>
              <a:gd name="connsiteX308" fmla="*/ 665124 w 10318528"/>
              <a:gd name="connsiteY308" fmla="*/ 6857645 h 6931175"/>
              <a:gd name="connsiteX309" fmla="*/ 722014 w 10318528"/>
              <a:gd name="connsiteY309" fmla="*/ 6906215 h 6931175"/>
              <a:gd name="connsiteX310" fmla="*/ 751249 w 10318528"/>
              <a:gd name="connsiteY310" fmla="*/ 6931175 h 6931175"/>
              <a:gd name="connsiteX311" fmla="*/ 5305156 w 10318528"/>
              <a:gd name="connsiteY311" fmla="*/ 6931175 h 6931175"/>
              <a:gd name="connsiteX312" fmla="*/ 10318528 w 10318528"/>
              <a:gd name="connsiteY312" fmla="*/ 0 h 6931175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4683659 w 10318528"/>
              <a:gd name="connsiteY19" fmla="*/ 6416825 h 7004350"/>
              <a:gd name="connsiteX20" fmla="*/ 5047259 w 10318528"/>
              <a:gd name="connsiteY20" fmla="*/ 6416825 h 7004350"/>
              <a:gd name="connsiteX21" fmla="*/ 985394 w 10318528"/>
              <a:gd name="connsiteY21" fmla="*/ 5860114 h 7004350"/>
              <a:gd name="connsiteX22" fmla="*/ 777500 w 10318528"/>
              <a:gd name="connsiteY22" fmla="*/ 6041483 h 7004350"/>
              <a:gd name="connsiteX23" fmla="*/ 663017 w 10318528"/>
              <a:gd name="connsiteY23" fmla="*/ 6140842 h 7004350"/>
              <a:gd name="connsiteX24" fmla="*/ 663017 w 10318528"/>
              <a:gd name="connsiteY24" fmla="*/ 6487020 h 7004350"/>
              <a:gd name="connsiteX25" fmla="*/ 901815 w 10318528"/>
              <a:gd name="connsiteY25" fmla="*/ 6279629 h 7004350"/>
              <a:gd name="connsiteX26" fmla="*/ 985394 w 10318528"/>
              <a:gd name="connsiteY26" fmla="*/ 6207081 h 7004350"/>
              <a:gd name="connsiteX27" fmla="*/ 985394 w 10318528"/>
              <a:gd name="connsiteY27" fmla="*/ 5860114 h 7004350"/>
              <a:gd name="connsiteX28" fmla="*/ 1549380 w 10318528"/>
              <a:gd name="connsiteY28" fmla="*/ 5744195 h 7004350"/>
              <a:gd name="connsiteX29" fmla="*/ 1537440 w 10318528"/>
              <a:gd name="connsiteY29" fmla="*/ 5750503 h 7004350"/>
              <a:gd name="connsiteX30" fmla="*/ 1549380 w 10318528"/>
              <a:gd name="connsiteY30" fmla="*/ 5744195 h 7004350"/>
              <a:gd name="connsiteX31" fmla="*/ 1325331 w 10318528"/>
              <a:gd name="connsiteY31" fmla="*/ 5569134 h 7004350"/>
              <a:gd name="connsiteX32" fmla="*/ 1000847 w 10318528"/>
              <a:gd name="connsiteY32" fmla="*/ 5852228 h 7004350"/>
              <a:gd name="connsiteX33" fmla="*/ 1326033 w 10318528"/>
              <a:gd name="connsiteY33" fmla="*/ 6129802 h 7004350"/>
              <a:gd name="connsiteX34" fmla="*/ 1650518 w 10318528"/>
              <a:gd name="connsiteY34" fmla="*/ 5846708 h 7004350"/>
              <a:gd name="connsiteX35" fmla="*/ 1537440 w 10318528"/>
              <a:gd name="connsiteY35" fmla="*/ 5750503 h 7004350"/>
              <a:gd name="connsiteX36" fmla="*/ 1325331 w 10318528"/>
              <a:gd name="connsiteY36" fmla="*/ 5569134 h 7004350"/>
              <a:gd name="connsiteX37" fmla="*/ 320271 w 10318528"/>
              <a:gd name="connsiteY37" fmla="*/ 4920936 h 7004350"/>
              <a:gd name="connsiteX38" fmla="*/ 0 w 10318528"/>
              <a:gd name="connsiteY38" fmla="*/ 5199299 h 7004350"/>
              <a:gd name="connsiteX39" fmla="*/ 325188 w 10318528"/>
              <a:gd name="connsiteY39" fmla="*/ 5476872 h 7004350"/>
              <a:gd name="connsiteX40" fmla="*/ 433349 w 10318528"/>
              <a:gd name="connsiteY40" fmla="*/ 5382245 h 7004350"/>
              <a:gd name="connsiteX41" fmla="*/ 439670 w 10318528"/>
              <a:gd name="connsiteY41" fmla="*/ 5394073 h 7004350"/>
              <a:gd name="connsiteX42" fmla="*/ 330807 w 10318528"/>
              <a:gd name="connsiteY42" fmla="*/ 5488701 h 7004350"/>
              <a:gd name="connsiteX43" fmla="*/ 330807 w 10318528"/>
              <a:gd name="connsiteY43" fmla="*/ 5834880 h 7004350"/>
              <a:gd name="connsiteX44" fmla="*/ 563986 w 10318528"/>
              <a:gd name="connsiteY44" fmla="*/ 5632219 h 7004350"/>
              <a:gd name="connsiteX45" fmla="*/ 570307 w 10318528"/>
              <a:gd name="connsiteY45" fmla="*/ 5644836 h 7004350"/>
              <a:gd name="connsiteX46" fmla="*/ 332211 w 10318528"/>
              <a:gd name="connsiteY46" fmla="*/ 5852228 h 7004350"/>
              <a:gd name="connsiteX47" fmla="*/ 657398 w 10318528"/>
              <a:gd name="connsiteY47" fmla="*/ 6129802 h 7004350"/>
              <a:gd name="connsiteX48" fmla="*/ 771178 w 10318528"/>
              <a:gd name="connsiteY48" fmla="*/ 6030443 h 7004350"/>
              <a:gd name="connsiteX49" fmla="*/ 777500 w 10318528"/>
              <a:gd name="connsiteY49" fmla="*/ 6041483 h 7004350"/>
              <a:gd name="connsiteX50" fmla="*/ 771881 w 10318528"/>
              <a:gd name="connsiteY50" fmla="*/ 6029654 h 7004350"/>
              <a:gd name="connsiteX51" fmla="*/ 981883 w 10318528"/>
              <a:gd name="connsiteY51" fmla="*/ 5846708 h 7004350"/>
              <a:gd name="connsiteX52" fmla="*/ 656696 w 10318528"/>
              <a:gd name="connsiteY52" fmla="*/ 5569134 h 7004350"/>
              <a:gd name="connsiteX53" fmla="*/ 571010 w 10318528"/>
              <a:gd name="connsiteY53" fmla="*/ 5644048 h 7004350"/>
              <a:gd name="connsiteX54" fmla="*/ 563986 w 10318528"/>
              <a:gd name="connsiteY54" fmla="*/ 5631431 h 7004350"/>
              <a:gd name="connsiteX55" fmla="*/ 653184 w 10318528"/>
              <a:gd name="connsiteY55" fmla="*/ 5554151 h 7004350"/>
              <a:gd name="connsiteX56" fmla="*/ 653184 w 10318528"/>
              <a:gd name="connsiteY56" fmla="*/ 5207973 h 7004350"/>
              <a:gd name="connsiteX57" fmla="*/ 439670 w 10318528"/>
              <a:gd name="connsiteY57" fmla="*/ 5393285 h 7004350"/>
              <a:gd name="connsiteX58" fmla="*/ 434052 w 10318528"/>
              <a:gd name="connsiteY58" fmla="*/ 5382245 h 7004350"/>
              <a:gd name="connsiteX59" fmla="*/ 645458 w 10318528"/>
              <a:gd name="connsiteY59" fmla="*/ 5198510 h 7004350"/>
              <a:gd name="connsiteX60" fmla="*/ 320271 w 10318528"/>
              <a:gd name="connsiteY60" fmla="*/ 4920936 h 7004350"/>
              <a:gd name="connsiteX61" fmla="*/ 985394 w 10318528"/>
              <a:gd name="connsiteY61" fmla="*/ 4560563 h 7004350"/>
              <a:gd name="connsiteX62" fmla="*/ 763453 w 10318528"/>
              <a:gd name="connsiteY62" fmla="*/ 4753761 h 7004350"/>
              <a:gd name="connsiteX63" fmla="*/ 756430 w 10318528"/>
              <a:gd name="connsiteY63" fmla="*/ 4743510 h 7004350"/>
              <a:gd name="connsiteX64" fmla="*/ 762750 w 10318528"/>
              <a:gd name="connsiteY64" fmla="*/ 4753761 h 7004350"/>
              <a:gd name="connsiteX65" fmla="*/ 663017 w 10318528"/>
              <a:gd name="connsiteY65" fmla="*/ 4841291 h 7004350"/>
              <a:gd name="connsiteX66" fmla="*/ 663017 w 10318528"/>
              <a:gd name="connsiteY66" fmla="*/ 5187470 h 7004350"/>
              <a:gd name="connsiteX67" fmla="*/ 906029 w 10318528"/>
              <a:gd name="connsiteY67" fmla="*/ 4976135 h 7004350"/>
              <a:gd name="connsiteX68" fmla="*/ 913053 w 10318528"/>
              <a:gd name="connsiteY68" fmla="*/ 4986387 h 7004350"/>
              <a:gd name="connsiteX69" fmla="*/ 906732 w 10318528"/>
              <a:gd name="connsiteY69" fmla="*/ 4975347 h 7004350"/>
              <a:gd name="connsiteX70" fmla="*/ 985394 w 10318528"/>
              <a:gd name="connsiteY70" fmla="*/ 4906742 h 7004350"/>
              <a:gd name="connsiteX71" fmla="*/ 985394 w 10318528"/>
              <a:gd name="connsiteY71" fmla="*/ 4560563 h 7004350"/>
              <a:gd name="connsiteX72" fmla="*/ 656696 w 10318528"/>
              <a:gd name="connsiteY72" fmla="*/ 4269584 h 7004350"/>
              <a:gd name="connsiteX73" fmla="*/ 332211 w 10318528"/>
              <a:gd name="connsiteY73" fmla="*/ 4551889 h 7004350"/>
              <a:gd name="connsiteX74" fmla="*/ 657398 w 10318528"/>
              <a:gd name="connsiteY74" fmla="*/ 4829463 h 7004350"/>
              <a:gd name="connsiteX75" fmla="*/ 756430 w 10318528"/>
              <a:gd name="connsiteY75" fmla="*/ 4743510 h 7004350"/>
              <a:gd name="connsiteX76" fmla="*/ 981883 w 10318528"/>
              <a:gd name="connsiteY76" fmla="*/ 4547158 h 7004350"/>
              <a:gd name="connsiteX77" fmla="*/ 656696 w 10318528"/>
              <a:gd name="connsiteY77" fmla="*/ 4269584 h 7004350"/>
              <a:gd name="connsiteX78" fmla="*/ 993120 w 10318528"/>
              <a:gd name="connsiteY78" fmla="*/ 3617443 h 7004350"/>
              <a:gd name="connsiteX79" fmla="*/ 668636 w 10318528"/>
              <a:gd name="connsiteY79" fmla="*/ 3899748 h 7004350"/>
              <a:gd name="connsiteX80" fmla="*/ 993823 w 10318528"/>
              <a:gd name="connsiteY80" fmla="*/ 4178110 h 7004350"/>
              <a:gd name="connsiteX81" fmla="*/ 1318308 w 10318528"/>
              <a:gd name="connsiteY81" fmla="*/ 3895017 h 7004350"/>
              <a:gd name="connsiteX82" fmla="*/ 1002251 w 10318528"/>
              <a:gd name="connsiteY82" fmla="*/ 3625329 h 7004350"/>
              <a:gd name="connsiteX83" fmla="*/ 993120 w 10318528"/>
              <a:gd name="connsiteY83" fmla="*/ 3617443 h 7004350"/>
              <a:gd name="connsiteX84" fmla="*/ 1318308 w 10318528"/>
              <a:gd name="connsiteY84" fmla="*/ 2612026 h 7004350"/>
              <a:gd name="connsiteX85" fmla="*/ 1110412 w 10318528"/>
              <a:gd name="connsiteY85" fmla="*/ 2792607 h 7004350"/>
              <a:gd name="connsiteX86" fmla="*/ 1104092 w 10318528"/>
              <a:gd name="connsiteY86" fmla="*/ 2781567 h 7004350"/>
              <a:gd name="connsiteX87" fmla="*/ 1109710 w 10318528"/>
              <a:gd name="connsiteY87" fmla="*/ 2793396 h 7004350"/>
              <a:gd name="connsiteX88" fmla="*/ 995930 w 10318528"/>
              <a:gd name="connsiteY88" fmla="*/ 2892754 h 7004350"/>
              <a:gd name="connsiteX89" fmla="*/ 995930 w 10318528"/>
              <a:gd name="connsiteY89" fmla="*/ 3238933 h 7004350"/>
              <a:gd name="connsiteX90" fmla="*/ 1234025 w 10318528"/>
              <a:gd name="connsiteY90" fmla="*/ 3031541 h 7004350"/>
              <a:gd name="connsiteX91" fmla="*/ 1240347 w 10318528"/>
              <a:gd name="connsiteY91" fmla="*/ 3042581 h 7004350"/>
              <a:gd name="connsiteX92" fmla="*/ 1234728 w 10318528"/>
              <a:gd name="connsiteY92" fmla="*/ 3030753 h 7004350"/>
              <a:gd name="connsiteX93" fmla="*/ 1318308 w 10318528"/>
              <a:gd name="connsiteY93" fmla="*/ 2958205 h 7004350"/>
              <a:gd name="connsiteX94" fmla="*/ 1318308 w 10318528"/>
              <a:gd name="connsiteY94" fmla="*/ 2612026 h 7004350"/>
              <a:gd name="connsiteX95" fmla="*/ 652482 w 10318528"/>
              <a:gd name="connsiteY95" fmla="*/ 1672060 h 7004350"/>
              <a:gd name="connsiteX96" fmla="*/ 332211 w 10318528"/>
              <a:gd name="connsiteY96" fmla="*/ 1951211 h 7004350"/>
              <a:gd name="connsiteX97" fmla="*/ 657398 w 10318528"/>
              <a:gd name="connsiteY97" fmla="*/ 2228785 h 7004350"/>
              <a:gd name="connsiteX98" fmla="*/ 766262 w 10318528"/>
              <a:gd name="connsiteY98" fmla="*/ 2134158 h 7004350"/>
              <a:gd name="connsiteX99" fmla="*/ 771881 w 10318528"/>
              <a:gd name="connsiteY99" fmla="*/ 2145197 h 7004350"/>
              <a:gd name="connsiteX100" fmla="*/ 663017 w 10318528"/>
              <a:gd name="connsiteY100" fmla="*/ 2239825 h 7004350"/>
              <a:gd name="connsiteX101" fmla="*/ 663017 w 10318528"/>
              <a:gd name="connsiteY101" fmla="*/ 2586792 h 7004350"/>
              <a:gd name="connsiteX102" fmla="*/ 896196 w 10318528"/>
              <a:gd name="connsiteY102" fmla="*/ 2383343 h 7004350"/>
              <a:gd name="connsiteX103" fmla="*/ 902517 w 10318528"/>
              <a:gd name="connsiteY103" fmla="*/ 2395960 h 7004350"/>
              <a:gd name="connsiteX104" fmla="*/ 665124 w 10318528"/>
              <a:gd name="connsiteY104" fmla="*/ 2603352 h 7004350"/>
              <a:gd name="connsiteX105" fmla="*/ 990311 w 10318528"/>
              <a:gd name="connsiteY105" fmla="*/ 2880926 h 7004350"/>
              <a:gd name="connsiteX106" fmla="*/ 1104092 w 10318528"/>
              <a:gd name="connsiteY106" fmla="*/ 2781567 h 7004350"/>
              <a:gd name="connsiteX107" fmla="*/ 1314093 w 10318528"/>
              <a:gd name="connsiteY107" fmla="*/ 2598621 h 7004350"/>
              <a:gd name="connsiteX108" fmla="*/ 988907 w 10318528"/>
              <a:gd name="connsiteY108" fmla="*/ 2321047 h 7004350"/>
              <a:gd name="connsiteX109" fmla="*/ 903220 w 10318528"/>
              <a:gd name="connsiteY109" fmla="*/ 2395960 h 7004350"/>
              <a:gd name="connsiteX110" fmla="*/ 896899 w 10318528"/>
              <a:gd name="connsiteY110" fmla="*/ 2383343 h 7004350"/>
              <a:gd name="connsiteX111" fmla="*/ 985394 w 10318528"/>
              <a:gd name="connsiteY111" fmla="*/ 2306064 h 7004350"/>
              <a:gd name="connsiteX112" fmla="*/ 985394 w 10318528"/>
              <a:gd name="connsiteY112" fmla="*/ 1959097 h 7004350"/>
              <a:gd name="connsiteX113" fmla="*/ 772583 w 10318528"/>
              <a:gd name="connsiteY113" fmla="*/ 2145197 h 7004350"/>
              <a:gd name="connsiteX114" fmla="*/ 766262 w 10318528"/>
              <a:gd name="connsiteY114" fmla="*/ 2133369 h 7004350"/>
              <a:gd name="connsiteX115" fmla="*/ 977669 w 10318528"/>
              <a:gd name="connsiteY115" fmla="*/ 1949634 h 7004350"/>
              <a:gd name="connsiteX116" fmla="*/ 652482 w 10318528"/>
              <a:gd name="connsiteY116" fmla="*/ 1672060 h 7004350"/>
              <a:gd name="connsiteX117" fmla="*/ 1318308 w 10318528"/>
              <a:gd name="connsiteY117" fmla="*/ 1311687 h 7004350"/>
              <a:gd name="connsiteX118" fmla="*/ 1095663 w 10318528"/>
              <a:gd name="connsiteY118" fmla="*/ 1505674 h 7004350"/>
              <a:gd name="connsiteX119" fmla="*/ 995930 w 10318528"/>
              <a:gd name="connsiteY119" fmla="*/ 1592415 h 7004350"/>
              <a:gd name="connsiteX120" fmla="*/ 995930 w 10318528"/>
              <a:gd name="connsiteY120" fmla="*/ 1938594 h 7004350"/>
              <a:gd name="connsiteX121" fmla="*/ 1238240 w 10318528"/>
              <a:gd name="connsiteY121" fmla="*/ 1727260 h 7004350"/>
              <a:gd name="connsiteX122" fmla="*/ 1245264 w 10318528"/>
              <a:gd name="connsiteY122" fmla="*/ 1738299 h 7004350"/>
              <a:gd name="connsiteX123" fmla="*/ 1000847 w 10318528"/>
              <a:gd name="connsiteY123" fmla="*/ 1951211 h 7004350"/>
              <a:gd name="connsiteX124" fmla="*/ 1326033 w 10318528"/>
              <a:gd name="connsiteY124" fmla="*/ 2228785 h 7004350"/>
              <a:gd name="connsiteX125" fmla="*/ 1477038 w 10318528"/>
              <a:gd name="connsiteY125" fmla="*/ 2097095 h 7004350"/>
              <a:gd name="connsiteX126" fmla="*/ 1646304 w 10318528"/>
              <a:gd name="connsiteY126" fmla="*/ 1949634 h 7004350"/>
              <a:gd name="connsiteX127" fmla="*/ 1321116 w 10318528"/>
              <a:gd name="connsiteY127" fmla="*/ 1672060 h 7004350"/>
              <a:gd name="connsiteX128" fmla="*/ 1245965 w 10318528"/>
              <a:gd name="connsiteY128" fmla="*/ 1737511 h 7004350"/>
              <a:gd name="connsiteX129" fmla="*/ 1238942 w 10318528"/>
              <a:gd name="connsiteY129" fmla="*/ 1727260 h 7004350"/>
              <a:gd name="connsiteX130" fmla="*/ 1318308 w 10318528"/>
              <a:gd name="connsiteY130" fmla="*/ 1658655 h 7004350"/>
              <a:gd name="connsiteX131" fmla="*/ 1318308 w 10318528"/>
              <a:gd name="connsiteY131" fmla="*/ 1311687 h 7004350"/>
              <a:gd name="connsiteX132" fmla="*/ 988907 w 10318528"/>
              <a:gd name="connsiteY132" fmla="*/ 1020708 h 7004350"/>
              <a:gd name="connsiteX133" fmla="*/ 665124 w 10318528"/>
              <a:gd name="connsiteY133" fmla="*/ 1303802 h 7004350"/>
              <a:gd name="connsiteX134" fmla="*/ 990311 w 10318528"/>
              <a:gd name="connsiteY134" fmla="*/ 1581376 h 7004350"/>
              <a:gd name="connsiteX135" fmla="*/ 1088639 w 10318528"/>
              <a:gd name="connsiteY135" fmla="*/ 1495422 h 7004350"/>
              <a:gd name="connsiteX136" fmla="*/ 1095663 w 10318528"/>
              <a:gd name="connsiteY136" fmla="*/ 1505674 h 7004350"/>
              <a:gd name="connsiteX137" fmla="*/ 1089342 w 10318528"/>
              <a:gd name="connsiteY137" fmla="*/ 1494634 h 7004350"/>
              <a:gd name="connsiteX138" fmla="*/ 1314093 w 10318528"/>
              <a:gd name="connsiteY138" fmla="*/ 1298282 h 7004350"/>
              <a:gd name="connsiteX139" fmla="*/ 988907 w 10318528"/>
              <a:gd name="connsiteY139" fmla="*/ 1020708 h 7004350"/>
              <a:gd name="connsiteX140" fmla="*/ 1325331 w 10318528"/>
              <a:gd name="connsiteY140" fmla="*/ 369356 h 7004350"/>
              <a:gd name="connsiteX141" fmla="*/ 1000847 w 10318528"/>
              <a:gd name="connsiteY141" fmla="*/ 651661 h 7004350"/>
              <a:gd name="connsiteX142" fmla="*/ 1326033 w 10318528"/>
              <a:gd name="connsiteY142" fmla="*/ 929235 h 7004350"/>
              <a:gd name="connsiteX143" fmla="*/ 1650518 w 10318528"/>
              <a:gd name="connsiteY143" fmla="*/ 646929 h 7004350"/>
              <a:gd name="connsiteX144" fmla="*/ 1334462 w 10318528"/>
              <a:gd name="connsiteY144" fmla="*/ 377241 h 7004350"/>
              <a:gd name="connsiteX145" fmla="*/ 1325331 w 10318528"/>
              <a:gd name="connsiteY145" fmla="*/ 369356 h 7004350"/>
              <a:gd name="connsiteX146" fmla="*/ 1226725 w 10318528"/>
              <a:gd name="connsiteY146" fmla="*/ 73175 h 7004350"/>
              <a:gd name="connsiteX147" fmla="*/ 748180 w 10318528"/>
              <a:gd name="connsiteY147" fmla="*/ 73175 h 7004350"/>
              <a:gd name="connsiteX148" fmla="*/ 763540 w 10318528"/>
              <a:gd name="connsiteY148" fmla="*/ 86262 h 7004350"/>
              <a:gd name="connsiteX149" fmla="*/ 990311 w 10318528"/>
              <a:gd name="connsiteY149" fmla="*/ 279459 h 7004350"/>
              <a:gd name="connsiteX150" fmla="*/ 1159227 w 10318528"/>
              <a:gd name="connsiteY150" fmla="*/ 132071 h 7004350"/>
              <a:gd name="connsiteX151" fmla="*/ 1226725 w 10318528"/>
              <a:gd name="connsiteY151" fmla="*/ 73175 h 7004350"/>
              <a:gd name="connsiteX152" fmla="*/ 1318308 w 10318528"/>
              <a:gd name="connsiteY152" fmla="*/ 73175 h 7004350"/>
              <a:gd name="connsiteX153" fmla="*/ 1245701 w 10318528"/>
              <a:gd name="connsiteY153" fmla="*/ 73175 h 7004350"/>
              <a:gd name="connsiteX154" fmla="*/ 1228232 w 10318528"/>
              <a:gd name="connsiteY154" fmla="*/ 88430 h 7004350"/>
              <a:gd name="connsiteX155" fmla="*/ 995930 w 10318528"/>
              <a:gd name="connsiteY155" fmla="*/ 291288 h 7004350"/>
              <a:gd name="connsiteX156" fmla="*/ 995930 w 10318528"/>
              <a:gd name="connsiteY156" fmla="*/ 637467 h 7004350"/>
              <a:gd name="connsiteX157" fmla="*/ 1318308 w 10318528"/>
              <a:gd name="connsiteY157" fmla="*/ 356739 h 7004350"/>
              <a:gd name="connsiteX158" fmla="*/ 1318308 w 10318528"/>
              <a:gd name="connsiteY158" fmla="*/ 157579 h 7004350"/>
              <a:gd name="connsiteX159" fmla="*/ 1318308 w 10318528"/>
              <a:gd name="connsiteY159" fmla="*/ 73175 h 7004350"/>
              <a:gd name="connsiteX160" fmla="*/ 10318528 w 10318528"/>
              <a:gd name="connsiteY160" fmla="*/ 0 h 7004350"/>
              <a:gd name="connsiteX161" fmla="*/ 1329545 w 10318528"/>
              <a:gd name="connsiteY161" fmla="*/ 73175 h 7004350"/>
              <a:gd name="connsiteX162" fmla="*/ 1329545 w 10318528"/>
              <a:gd name="connsiteY162" fmla="*/ 75128 h 7004350"/>
              <a:gd name="connsiteX163" fmla="*/ 1329545 w 10318528"/>
              <a:gd name="connsiteY163" fmla="*/ 356739 h 7004350"/>
              <a:gd name="connsiteX164" fmla="*/ 1343592 w 10318528"/>
              <a:gd name="connsiteY164" fmla="*/ 368567 h 7004350"/>
              <a:gd name="connsiteX165" fmla="*/ 1334462 w 10318528"/>
              <a:gd name="connsiteY165" fmla="*/ 377241 h 7004350"/>
              <a:gd name="connsiteX166" fmla="*/ 1344294 w 10318528"/>
              <a:gd name="connsiteY166" fmla="*/ 368567 h 7004350"/>
              <a:gd name="connsiteX167" fmla="*/ 1665970 w 10318528"/>
              <a:gd name="connsiteY167" fmla="*/ 643775 h 7004350"/>
              <a:gd name="connsiteX168" fmla="*/ 1665970 w 10318528"/>
              <a:gd name="connsiteY168" fmla="*/ 662701 h 7004350"/>
              <a:gd name="connsiteX169" fmla="*/ 1654030 w 10318528"/>
              <a:gd name="connsiteY169" fmla="*/ 672952 h 7004350"/>
              <a:gd name="connsiteX170" fmla="*/ 1654030 w 10318528"/>
              <a:gd name="connsiteY170" fmla="*/ 660335 h 7004350"/>
              <a:gd name="connsiteX171" fmla="*/ 1332355 w 10318528"/>
              <a:gd name="connsiteY171" fmla="*/ 941063 h 7004350"/>
              <a:gd name="connsiteX172" fmla="*/ 1332355 w 10318528"/>
              <a:gd name="connsiteY172" fmla="*/ 1287242 h 7004350"/>
              <a:gd name="connsiteX173" fmla="*/ 1654030 w 10318528"/>
              <a:gd name="connsiteY173" fmla="*/ 1006514 h 7004350"/>
              <a:gd name="connsiteX174" fmla="*/ 1654030 w 10318528"/>
              <a:gd name="connsiteY174" fmla="*/ 673741 h 7004350"/>
              <a:gd name="connsiteX175" fmla="*/ 1665970 w 10318528"/>
              <a:gd name="connsiteY175" fmla="*/ 663489 h 7004350"/>
              <a:gd name="connsiteX176" fmla="*/ 1665970 w 10318528"/>
              <a:gd name="connsiteY176" fmla="*/ 1012034 h 7004350"/>
              <a:gd name="connsiteX177" fmla="*/ 1998180 w 10318528"/>
              <a:gd name="connsiteY177" fmla="*/ 1295127 h 7004350"/>
              <a:gd name="connsiteX178" fmla="*/ 1998180 w 10318528"/>
              <a:gd name="connsiteY178" fmla="*/ 1664963 h 7004350"/>
              <a:gd name="connsiteX179" fmla="*/ 1680718 w 10318528"/>
              <a:gd name="connsiteY179" fmla="*/ 1940960 h 7004350"/>
              <a:gd name="connsiteX180" fmla="*/ 1680718 w 10318528"/>
              <a:gd name="connsiteY180" fmla="*/ 1924400 h 7004350"/>
              <a:gd name="connsiteX181" fmla="*/ 1986942 w 10318528"/>
              <a:gd name="connsiteY181" fmla="*/ 1658655 h 7004350"/>
              <a:gd name="connsiteX182" fmla="*/ 1986942 w 10318528"/>
              <a:gd name="connsiteY182" fmla="*/ 1311687 h 7004350"/>
              <a:gd name="connsiteX183" fmla="*/ 1680718 w 10318528"/>
              <a:gd name="connsiteY183" fmla="*/ 1578221 h 7004350"/>
              <a:gd name="connsiteX184" fmla="*/ 1680718 w 10318528"/>
              <a:gd name="connsiteY184" fmla="*/ 1561662 h 7004350"/>
              <a:gd name="connsiteX185" fmla="*/ 1982728 w 10318528"/>
              <a:gd name="connsiteY185" fmla="*/ 1298282 h 7004350"/>
              <a:gd name="connsiteX186" fmla="*/ 1657541 w 10318528"/>
              <a:gd name="connsiteY186" fmla="*/ 1020708 h 7004350"/>
              <a:gd name="connsiteX187" fmla="*/ 1333056 w 10318528"/>
              <a:gd name="connsiteY187" fmla="*/ 1303802 h 7004350"/>
              <a:gd name="connsiteX188" fmla="*/ 1658244 w 10318528"/>
              <a:gd name="connsiteY188" fmla="*/ 1581376 h 7004350"/>
              <a:gd name="connsiteX189" fmla="*/ 1680017 w 10318528"/>
              <a:gd name="connsiteY189" fmla="*/ 1562450 h 7004350"/>
              <a:gd name="connsiteX190" fmla="*/ 1680017 w 10318528"/>
              <a:gd name="connsiteY190" fmla="*/ 1579010 h 7004350"/>
              <a:gd name="connsiteX191" fmla="*/ 1664565 w 10318528"/>
              <a:gd name="connsiteY191" fmla="*/ 1592415 h 7004350"/>
              <a:gd name="connsiteX192" fmla="*/ 1664565 w 10318528"/>
              <a:gd name="connsiteY192" fmla="*/ 1938594 h 7004350"/>
              <a:gd name="connsiteX193" fmla="*/ 1680017 w 10318528"/>
              <a:gd name="connsiteY193" fmla="*/ 1925189 h 7004350"/>
              <a:gd name="connsiteX194" fmla="*/ 1680017 w 10318528"/>
              <a:gd name="connsiteY194" fmla="*/ 1941748 h 7004350"/>
              <a:gd name="connsiteX195" fmla="*/ 1665970 w 10318528"/>
              <a:gd name="connsiteY195" fmla="*/ 1954365 h 7004350"/>
              <a:gd name="connsiteX196" fmla="*/ 1665970 w 10318528"/>
              <a:gd name="connsiteY196" fmla="*/ 2131792 h 7004350"/>
              <a:gd name="connsiteX197" fmla="*/ 1654030 w 10318528"/>
              <a:gd name="connsiteY197" fmla="*/ 2133369 h 7004350"/>
              <a:gd name="connsiteX198" fmla="*/ 1654030 w 10318528"/>
              <a:gd name="connsiteY198" fmla="*/ 1959097 h 7004350"/>
              <a:gd name="connsiteX199" fmla="*/ 1484061 w 10318528"/>
              <a:gd name="connsiteY199" fmla="*/ 2107347 h 7004350"/>
              <a:gd name="connsiteX200" fmla="*/ 1477038 w 10318528"/>
              <a:gd name="connsiteY200" fmla="*/ 2097095 h 7004350"/>
              <a:gd name="connsiteX201" fmla="*/ 1484061 w 10318528"/>
              <a:gd name="connsiteY201" fmla="*/ 2108135 h 7004350"/>
              <a:gd name="connsiteX202" fmla="*/ 1332355 w 10318528"/>
              <a:gd name="connsiteY202" fmla="*/ 2239825 h 7004350"/>
              <a:gd name="connsiteX203" fmla="*/ 1332355 w 10318528"/>
              <a:gd name="connsiteY203" fmla="*/ 2586792 h 7004350"/>
              <a:gd name="connsiteX204" fmla="*/ 1654030 w 10318528"/>
              <a:gd name="connsiteY204" fmla="*/ 2306064 h 7004350"/>
              <a:gd name="connsiteX205" fmla="*/ 1654030 w 10318528"/>
              <a:gd name="connsiteY205" fmla="*/ 2134158 h 7004350"/>
              <a:gd name="connsiteX206" fmla="*/ 1665970 w 10318528"/>
              <a:gd name="connsiteY206" fmla="*/ 2132580 h 7004350"/>
              <a:gd name="connsiteX207" fmla="*/ 1665970 w 10318528"/>
              <a:gd name="connsiteY207" fmla="*/ 2311584 h 7004350"/>
              <a:gd name="connsiteX208" fmla="*/ 1881590 w 10318528"/>
              <a:gd name="connsiteY208" fmla="*/ 2495319 h 7004350"/>
              <a:gd name="connsiteX209" fmla="*/ 1869650 w 10318528"/>
              <a:gd name="connsiteY209" fmla="*/ 2501627 h 7004350"/>
              <a:gd name="connsiteX210" fmla="*/ 1657541 w 10318528"/>
              <a:gd name="connsiteY210" fmla="*/ 2321047 h 7004350"/>
              <a:gd name="connsiteX211" fmla="*/ 1333056 w 10318528"/>
              <a:gd name="connsiteY211" fmla="*/ 2603352 h 7004350"/>
              <a:gd name="connsiteX212" fmla="*/ 1658244 w 10318528"/>
              <a:gd name="connsiteY212" fmla="*/ 2880926 h 7004350"/>
              <a:gd name="connsiteX213" fmla="*/ 1982728 w 10318528"/>
              <a:gd name="connsiteY213" fmla="*/ 2598621 h 7004350"/>
              <a:gd name="connsiteX214" fmla="*/ 1870353 w 10318528"/>
              <a:gd name="connsiteY214" fmla="*/ 2502416 h 7004350"/>
              <a:gd name="connsiteX215" fmla="*/ 1882293 w 10318528"/>
              <a:gd name="connsiteY215" fmla="*/ 2496108 h 7004350"/>
              <a:gd name="connsiteX216" fmla="*/ 1998180 w 10318528"/>
              <a:gd name="connsiteY216" fmla="*/ 2595466 h 7004350"/>
              <a:gd name="connsiteX217" fmla="*/ 1998180 w 10318528"/>
              <a:gd name="connsiteY217" fmla="*/ 2846229 h 7004350"/>
              <a:gd name="connsiteX218" fmla="*/ 1986942 w 10318528"/>
              <a:gd name="connsiteY218" fmla="*/ 2851749 h 7004350"/>
              <a:gd name="connsiteX219" fmla="*/ 1986942 w 10318528"/>
              <a:gd name="connsiteY219" fmla="*/ 2612026 h 7004350"/>
              <a:gd name="connsiteX220" fmla="*/ 1664565 w 10318528"/>
              <a:gd name="connsiteY220" fmla="*/ 2892754 h 7004350"/>
              <a:gd name="connsiteX221" fmla="*/ 1664565 w 10318528"/>
              <a:gd name="connsiteY221" fmla="*/ 3238933 h 7004350"/>
              <a:gd name="connsiteX222" fmla="*/ 1986942 w 10318528"/>
              <a:gd name="connsiteY222" fmla="*/ 2958205 h 7004350"/>
              <a:gd name="connsiteX223" fmla="*/ 1986942 w 10318528"/>
              <a:gd name="connsiteY223" fmla="*/ 2852538 h 7004350"/>
              <a:gd name="connsiteX224" fmla="*/ 1998180 w 10318528"/>
              <a:gd name="connsiteY224" fmla="*/ 2847018 h 7004350"/>
              <a:gd name="connsiteX225" fmla="*/ 1998180 w 10318528"/>
              <a:gd name="connsiteY225" fmla="*/ 2964514 h 7004350"/>
              <a:gd name="connsiteX226" fmla="*/ 1658946 w 10318528"/>
              <a:gd name="connsiteY226" fmla="*/ 3260224 h 7004350"/>
              <a:gd name="connsiteX227" fmla="*/ 1321116 w 10318528"/>
              <a:gd name="connsiteY227" fmla="*/ 2972399 h 7004350"/>
              <a:gd name="connsiteX228" fmla="*/ 1240347 w 10318528"/>
              <a:gd name="connsiteY228" fmla="*/ 3042581 h 7004350"/>
              <a:gd name="connsiteX229" fmla="*/ 997334 w 10318528"/>
              <a:gd name="connsiteY229" fmla="*/ 3253916 h 7004350"/>
              <a:gd name="connsiteX230" fmla="*/ 997334 w 10318528"/>
              <a:gd name="connsiteY230" fmla="*/ 3592209 h 7004350"/>
              <a:gd name="connsiteX231" fmla="*/ 985394 w 10318528"/>
              <a:gd name="connsiteY231" fmla="*/ 3592209 h 7004350"/>
              <a:gd name="connsiteX232" fmla="*/ 985394 w 10318528"/>
              <a:gd name="connsiteY232" fmla="*/ 3573284 h 7004350"/>
              <a:gd name="connsiteX233" fmla="*/ 985394 w 10318528"/>
              <a:gd name="connsiteY233" fmla="*/ 3259436 h 7004350"/>
              <a:gd name="connsiteX234" fmla="*/ 663017 w 10318528"/>
              <a:gd name="connsiteY234" fmla="*/ 3540164 h 7004350"/>
              <a:gd name="connsiteX235" fmla="*/ 663017 w 10318528"/>
              <a:gd name="connsiteY235" fmla="*/ 3568552 h 7004350"/>
              <a:gd name="connsiteX236" fmla="*/ 663017 w 10318528"/>
              <a:gd name="connsiteY236" fmla="*/ 3885554 h 7004350"/>
              <a:gd name="connsiteX237" fmla="*/ 985394 w 10318528"/>
              <a:gd name="connsiteY237" fmla="*/ 3605614 h 7004350"/>
              <a:gd name="connsiteX238" fmla="*/ 985394 w 10318528"/>
              <a:gd name="connsiteY238" fmla="*/ 3592997 h 7004350"/>
              <a:gd name="connsiteX239" fmla="*/ 997334 w 10318528"/>
              <a:gd name="connsiteY239" fmla="*/ 3592997 h 7004350"/>
              <a:gd name="connsiteX240" fmla="*/ 997334 w 10318528"/>
              <a:gd name="connsiteY240" fmla="*/ 3604826 h 7004350"/>
              <a:gd name="connsiteX241" fmla="*/ 1011381 w 10318528"/>
              <a:gd name="connsiteY241" fmla="*/ 3616654 h 7004350"/>
              <a:gd name="connsiteX242" fmla="*/ 1002251 w 10318528"/>
              <a:gd name="connsiteY242" fmla="*/ 3625329 h 7004350"/>
              <a:gd name="connsiteX243" fmla="*/ 1012084 w 10318528"/>
              <a:gd name="connsiteY243" fmla="*/ 3617443 h 7004350"/>
              <a:gd name="connsiteX244" fmla="*/ 1333759 w 10318528"/>
              <a:gd name="connsiteY244" fmla="*/ 3891863 h 7004350"/>
              <a:gd name="connsiteX245" fmla="*/ 1333759 w 10318528"/>
              <a:gd name="connsiteY245" fmla="*/ 3911577 h 7004350"/>
              <a:gd name="connsiteX246" fmla="*/ 1321819 w 10318528"/>
              <a:gd name="connsiteY246" fmla="*/ 3921828 h 7004350"/>
              <a:gd name="connsiteX247" fmla="*/ 1321819 w 10318528"/>
              <a:gd name="connsiteY247" fmla="*/ 3908423 h 7004350"/>
              <a:gd name="connsiteX248" fmla="*/ 999441 w 10318528"/>
              <a:gd name="connsiteY248" fmla="*/ 4189150 h 7004350"/>
              <a:gd name="connsiteX249" fmla="*/ 999441 w 10318528"/>
              <a:gd name="connsiteY249" fmla="*/ 4535329 h 7004350"/>
              <a:gd name="connsiteX250" fmla="*/ 1321819 w 10318528"/>
              <a:gd name="connsiteY250" fmla="*/ 4255390 h 7004350"/>
              <a:gd name="connsiteX251" fmla="*/ 1321819 w 10318528"/>
              <a:gd name="connsiteY251" fmla="*/ 3922616 h 7004350"/>
              <a:gd name="connsiteX252" fmla="*/ 1333759 w 10318528"/>
              <a:gd name="connsiteY252" fmla="*/ 3912365 h 7004350"/>
              <a:gd name="connsiteX253" fmla="*/ 1333759 w 10318528"/>
              <a:gd name="connsiteY253" fmla="*/ 4260121 h 7004350"/>
              <a:gd name="connsiteX254" fmla="*/ 1665970 w 10318528"/>
              <a:gd name="connsiteY254" fmla="*/ 4544003 h 7004350"/>
              <a:gd name="connsiteX255" fmla="*/ 1665970 w 10318528"/>
              <a:gd name="connsiteY255" fmla="*/ 4913050 h 7004350"/>
              <a:gd name="connsiteX256" fmla="*/ 1348509 w 10318528"/>
              <a:gd name="connsiteY256" fmla="*/ 5189836 h 7004350"/>
              <a:gd name="connsiteX257" fmla="*/ 1348509 w 10318528"/>
              <a:gd name="connsiteY257" fmla="*/ 5173276 h 7004350"/>
              <a:gd name="connsiteX258" fmla="*/ 1654030 w 10318528"/>
              <a:gd name="connsiteY258" fmla="*/ 4906742 h 7004350"/>
              <a:gd name="connsiteX259" fmla="*/ 1654030 w 10318528"/>
              <a:gd name="connsiteY259" fmla="*/ 4560563 h 7004350"/>
              <a:gd name="connsiteX260" fmla="*/ 1348509 w 10318528"/>
              <a:gd name="connsiteY260" fmla="*/ 4826309 h 7004350"/>
              <a:gd name="connsiteX261" fmla="*/ 1348509 w 10318528"/>
              <a:gd name="connsiteY261" fmla="*/ 4810537 h 7004350"/>
              <a:gd name="connsiteX262" fmla="*/ 1650518 w 10318528"/>
              <a:gd name="connsiteY262" fmla="*/ 4547158 h 7004350"/>
              <a:gd name="connsiteX263" fmla="*/ 1325331 w 10318528"/>
              <a:gd name="connsiteY263" fmla="*/ 4269584 h 7004350"/>
              <a:gd name="connsiteX264" fmla="*/ 1000847 w 10318528"/>
              <a:gd name="connsiteY264" fmla="*/ 4551889 h 7004350"/>
              <a:gd name="connsiteX265" fmla="*/ 1326033 w 10318528"/>
              <a:gd name="connsiteY265" fmla="*/ 4829463 h 7004350"/>
              <a:gd name="connsiteX266" fmla="*/ 1347806 w 10318528"/>
              <a:gd name="connsiteY266" fmla="*/ 4810537 h 7004350"/>
              <a:gd name="connsiteX267" fmla="*/ 1347806 w 10318528"/>
              <a:gd name="connsiteY267" fmla="*/ 4827097 h 7004350"/>
              <a:gd name="connsiteX268" fmla="*/ 1331652 w 10318528"/>
              <a:gd name="connsiteY268" fmla="*/ 4841291 h 7004350"/>
              <a:gd name="connsiteX269" fmla="*/ 1331652 w 10318528"/>
              <a:gd name="connsiteY269" fmla="*/ 5187470 h 7004350"/>
              <a:gd name="connsiteX270" fmla="*/ 1347806 w 10318528"/>
              <a:gd name="connsiteY270" fmla="*/ 5173276 h 7004350"/>
              <a:gd name="connsiteX271" fmla="*/ 1347806 w 10318528"/>
              <a:gd name="connsiteY271" fmla="*/ 5189836 h 7004350"/>
              <a:gd name="connsiteX272" fmla="*/ 1333759 w 10318528"/>
              <a:gd name="connsiteY272" fmla="*/ 5202453 h 7004350"/>
              <a:gd name="connsiteX273" fmla="*/ 1333759 w 10318528"/>
              <a:gd name="connsiteY273" fmla="*/ 5379879 h 7004350"/>
              <a:gd name="connsiteX274" fmla="*/ 1321819 w 10318528"/>
              <a:gd name="connsiteY274" fmla="*/ 5382245 h 7004350"/>
              <a:gd name="connsiteX275" fmla="*/ 1321819 w 10318528"/>
              <a:gd name="connsiteY275" fmla="*/ 5207973 h 7004350"/>
              <a:gd name="connsiteX276" fmla="*/ 1151851 w 10318528"/>
              <a:gd name="connsiteY276" fmla="*/ 5356222 h 7004350"/>
              <a:gd name="connsiteX277" fmla="*/ 1144827 w 10318528"/>
              <a:gd name="connsiteY277" fmla="*/ 5345183 h 7004350"/>
              <a:gd name="connsiteX278" fmla="*/ 1314093 w 10318528"/>
              <a:gd name="connsiteY278" fmla="*/ 5198510 h 7004350"/>
              <a:gd name="connsiteX279" fmla="*/ 988907 w 10318528"/>
              <a:gd name="connsiteY279" fmla="*/ 4920936 h 7004350"/>
              <a:gd name="connsiteX280" fmla="*/ 913053 w 10318528"/>
              <a:gd name="connsiteY280" fmla="*/ 4986387 h 7004350"/>
              <a:gd name="connsiteX281" fmla="*/ 668636 w 10318528"/>
              <a:gd name="connsiteY281" fmla="*/ 5199299 h 7004350"/>
              <a:gd name="connsiteX282" fmla="*/ 993823 w 10318528"/>
              <a:gd name="connsiteY282" fmla="*/ 5476872 h 7004350"/>
              <a:gd name="connsiteX283" fmla="*/ 1144827 w 10318528"/>
              <a:gd name="connsiteY283" fmla="*/ 5345971 h 7004350"/>
              <a:gd name="connsiteX284" fmla="*/ 1151149 w 10318528"/>
              <a:gd name="connsiteY284" fmla="*/ 5356222 h 7004350"/>
              <a:gd name="connsiteX285" fmla="*/ 999441 w 10318528"/>
              <a:gd name="connsiteY285" fmla="*/ 5488701 h 7004350"/>
              <a:gd name="connsiteX286" fmla="*/ 999441 w 10318528"/>
              <a:gd name="connsiteY286" fmla="*/ 5834880 h 7004350"/>
              <a:gd name="connsiteX287" fmla="*/ 1321819 w 10318528"/>
              <a:gd name="connsiteY287" fmla="*/ 5554151 h 7004350"/>
              <a:gd name="connsiteX288" fmla="*/ 1321819 w 10318528"/>
              <a:gd name="connsiteY288" fmla="*/ 5383033 h 7004350"/>
              <a:gd name="connsiteX289" fmla="*/ 1333759 w 10318528"/>
              <a:gd name="connsiteY289" fmla="*/ 5380668 h 7004350"/>
              <a:gd name="connsiteX290" fmla="*/ 1333759 w 10318528"/>
              <a:gd name="connsiteY290" fmla="*/ 5560460 h 7004350"/>
              <a:gd name="connsiteX291" fmla="*/ 1549380 w 10318528"/>
              <a:gd name="connsiteY291" fmla="*/ 5744195 h 7004350"/>
              <a:gd name="connsiteX292" fmla="*/ 1665970 w 10318528"/>
              <a:gd name="connsiteY292" fmla="*/ 5843554 h 7004350"/>
              <a:gd name="connsiteX293" fmla="*/ 1665970 w 10318528"/>
              <a:gd name="connsiteY293" fmla="*/ 6094316 h 7004350"/>
              <a:gd name="connsiteX294" fmla="*/ 1654030 w 10318528"/>
              <a:gd name="connsiteY294" fmla="*/ 6099836 h 7004350"/>
              <a:gd name="connsiteX295" fmla="*/ 1654030 w 10318528"/>
              <a:gd name="connsiteY295" fmla="*/ 5860114 h 7004350"/>
              <a:gd name="connsiteX296" fmla="*/ 1331652 w 10318528"/>
              <a:gd name="connsiteY296" fmla="*/ 6140842 h 7004350"/>
              <a:gd name="connsiteX297" fmla="*/ 1331652 w 10318528"/>
              <a:gd name="connsiteY297" fmla="*/ 6487020 h 7004350"/>
              <a:gd name="connsiteX298" fmla="*/ 1654030 w 10318528"/>
              <a:gd name="connsiteY298" fmla="*/ 6207081 h 7004350"/>
              <a:gd name="connsiteX299" fmla="*/ 1654030 w 10318528"/>
              <a:gd name="connsiteY299" fmla="*/ 6100625 h 7004350"/>
              <a:gd name="connsiteX300" fmla="*/ 1665970 w 10318528"/>
              <a:gd name="connsiteY300" fmla="*/ 6095105 h 7004350"/>
              <a:gd name="connsiteX301" fmla="*/ 1665970 w 10318528"/>
              <a:gd name="connsiteY301" fmla="*/ 6213389 h 7004350"/>
              <a:gd name="connsiteX302" fmla="*/ 1326033 w 10318528"/>
              <a:gd name="connsiteY302" fmla="*/ 6509100 h 7004350"/>
              <a:gd name="connsiteX303" fmla="*/ 988907 w 10318528"/>
              <a:gd name="connsiteY303" fmla="*/ 6220486 h 7004350"/>
              <a:gd name="connsiteX304" fmla="*/ 908136 w 10318528"/>
              <a:gd name="connsiteY304" fmla="*/ 6290668 h 7004350"/>
              <a:gd name="connsiteX305" fmla="*/ 901815 w 10318528"/>
              <a:gd name="connsiteY305" fmla="*/ 6279629 h 7004350"/>
              <a:gd name="connsiteX306" fmla="*/ 907434 w 10318528"/>
              <a:gd name="connsiteY306" fmla="*/ 6291457 h 7004350"/>
              <a:gd name="connsiteX307" fmla="*/ 665124 w 10318528"/>
              <a:gd name="connsiteY307" fmla="*/ 6502792 h 7004350"/>
              <a:gd name="connsiteX308" fmla="*/ 665124 w 10318528"/>
              <a:gd name="connsiteY308" fmla="*/ 6857645 h 7004350"/>
              <a:gd name="connsiteX309" fmla="*/ 722014 w 10318528"/>
              <a:gd name="connsiteY309" fmla="*/ 6906215 h 7004350"/>
              <a:gd name="connsiteX310" fmla="*/ 751249 w 10318528"/>
              <a:gd name="connsiteY310" fmla="*/ 6931175 h 7004350"/>
              <a:gd name="connsiteX311" fmla="*/ 10318528 w 10318528"/>
              <a:gd name="connsiteY311" fmla="*/ 7004350 h 7004350"/>
              <a:gd name="connsiteX312" fmla="*/ 10318528 w 10318528"/>
              <a:gd name="connsiteY312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4766695 w 10318528"/>
              <a:gd name="connsiteY19" fmla="*/ 6449549 h 7004350"/>
              <a:gd name="connsiteX20" fmla="*/ 5047259 w 10318528"/>
              <a:gd name="connsiteY20" fmla="*/ 6416825 h 7004350"/>
              <a:gd name="connsiteX21" fmla="*/ 985394 w 10318528"/>
              <a:gd name="connsiteY21" fmla="*/ 5860114 h 7004350"/>
              <a:gd name="connsiteX22" fmla="*/ 777500 w 10318528"/>
              <a:gd name="connsiteY22" fmla="*/ 6041483 h 7004350"/>
              <a:gd name="connsiteX23" fmla="*/ 663017 w 10318528"/>
              <a:gd name="connsiteY23" fmla="*/ 6140842 h 7004350"/>
              <a:gd name="connsiteX24" fmla="*/ 663017 w 10318528"/>
              <a:gd name="connsiteY24" fmla="*/ 6487020 h 7004350"/>
              <a:gd name="connsiteX25" fmla="*/ 901815 w 10318528"/>
              <a:gd name="connsiteY25" fmla="*/ 6279629 h 7004350"/>
              <a:gd name="connsiteX26" fmla="*/ 985394 w 10318528"/>
              <a:gd name="connsiteY26" fmla="*/ 6207081 h 7004350"/>
              <a:gd name="connsiteX27" fmla="*/ 985394 w 10318528"/>
              <a:gd name="connsiteY27" fmla="*/ 5860114 h 7004350"/>
              <a:gd name="connsiteX28" fmla="*/ 1549380 w 10318528"/>
              <a:gd name="connsiteY28" fmla="*/ 5744195 h 7004350"/>
              <a:gd name="connsiteX29" fmla="*/ 1537440 w 10318528"/>
              <a:gd name="connsiteY29" fmla="*/ 5750503 h 7004350"/>
              <a:gd name="connsiteX30" fmla="*/ 1549380 w 10318528"/>
              <a:gd name="connsiteY30" fmla="*/ 5744195 h 7004350"/>
              <a:gd name="connsiteX31" fmla="*/ 1325331 w 10318528"/>
              <a:gd name="connsiteY31" fmla="*/ 5569134 h 7004350"/>
              <a:gd name="connsiteX32" fmla="*/ 1000847 w 10318528"/>
              <a:gd name="connsiteY32" fmla="*/ 5852228 h 7004350"/>
              <a:gd name="connsiteX33" fmla="*/ 1326033 w 10318528"/>
              <a:gd name="connsiteY33" fmla="*/ 6129802 h 7004350"/>
              <a:gd name="connsiteX34" fmla="*/ 1650518 w 10318528"/>
              <a:gd name="connsiteY34" fmla="*/ 5846708 h 7004350"/>
              <a:gd name="connsiteX35" fmla="*/ 1537440 w 10318528"/>
              <a:gd name="connsiteY35" fmla="*/ 5750503 h 7004350"/>
              <a:gd name="connsiteX36" fmla="*/ 1325331 w 10318528"/>
              <a:gd name="connsiteY36" fmla="*/ 5569134 h 7004350"/>
              <a:gd name="connsiteX37" fmla="*/ 320271 w 10318528"/>
              <a:gd name="connsiteY37" fmla="*/ 4920936 h 7004350"/>
              <a:gd name="connsiteX38" fmla="*/ 0 w 10318528"/>
              <a:gd name="connsiteY38" fmla="*/ 5199299 h 7004350"/>
              <a:gd name="connsiteX39" fmla="*/ 325188 w 10318528"/>
              <a:gd name="connsiteY39" fmla="*/ 5476872 h 7004350"/>
              <a:gd name="connsiteX40" fmla="*/ 433349 w 10318528"/>
              <a:gd name="connsiteY40" fmla="*/ 5382245 h 7004350"/>
              <a:gd name="connsiteX41" fmla="*/ 439670 w 10318528"/>
              <a:gd name="connsiteY41" fmla="*/ 5394073 h 7004350"/>
              <a:gd name="connsiteX42" fmla="*/ 330807 w 10318528"/>
              <a:gd name="connsiteY42" fmla="*/ 5488701 h 7004350"/>
              <a:gd name="connsiteX43" fmla="*/ 330807 w 10318528"/>
              <a:gd name="connsiteY43" fmla="*/ 5834880 h 7004350"/>
              <a:gd name="connsiteX44" fmla="*/ 563986 w 10318528"/>
              <a:gd name="connsiteY44" fmla="*/ 5632219 h 7004350"/>
              <a:gd name="connsiteX45" fmla="*/ 570307 w 10318528"/>
              <a:gd name="connsiteY45" fmla="*/ 5644836 h 7004350"/>
              <a:gd name="connsiteX46" fmla="*/ 332211 w 10318528"/>
              <a:gd name="connsiteY46" fmla="*/ 5852228 h 7004350"/>
              <a:gd name="connsiteX47" fmla="*/ 657398 w 10318528"/>
              <a:gd name="connsiteY47" fmla="*/ 6129802 h 7004350"/>
              <a:gd name="connsiteX48" fmla="*/ 771178 w 10318528"/>
              <a:gd name="connsiteY48" fmla="*/ 6030443 h 7004350"/>
              <a:gd name="connsiteX49" fmla="*/ 777500 w 10318528"/>
              <a:gd name="connsiteY49" fmla="*/ 6041483 h 7004350"/>
              <a:gd name="connsiteX50" fmla="*/ 771881 w 10318528"/>
              <a:gd name="connsiteY50" fmla="*/ 6029654 h 7004350"/>
              <a:gd name="connsiteX51" fmla="*/ 981883 w 10318528"/>
              <a:gd name="connsiteY51" fmla="*/ 5846708 h 7004350"/>
              <a:gd name="connsiteX52" fmla="*/ 656696 w 10318528"/>
              <a:gd name="connsiteY52" fmla="*/ 5569134 h 7004350"/>
              <a:gd name="connsiteX53" fmla="*/ 571010 w 10318528"/>
              <a:gd name="connsiteY53" fmla="*/ 5644048 h 7004350"/>
              <a:gd name="connsiteX54" fmla="*/ 563986 w 10318528"/>
              <a:gd name="connsiteY54" fmla="*/ 5631431 h 7004350"/>
              <a:gd name="connsiteX55" fmla="*/ 653184 w 10318528"/>
              <a:gd name="connsiteY55" fmla="*/ 5554151 h 7004350"/>
              <a:gd name="connsiteX56" fmla="*/ 653184 w 10318528"/>
              <a:gd name="connsiteY56" fmla="*/ 5207973 h 7004350"/>
              <a:gd name="connsiteX57" fmla="*/ 439670 w 10318528"/>
              <a:gd name="connsiteY57" fmla="*/ 5393285 h 7004350"/>
              <a:gd name="connsiteX58" fmla="*/ 434052 w 10318528"/>
              <a:gd name="connsiteY58" fmla="*/ 5382245 h 7004350"/>
              <a:gd name="connsiteX59" fmla="*/ 645458 w 10318528"/>
              <a:gd name="connsiteY59" fmla="*/ 5198510 h 7004350"/>
              <a:gd name="connsiteX60" fmla="*/ 320271 w 10318528"/>
              <a:gd name="connsiteY60" fmla="*/ 4920936 h 7004350"/>
              <a:gd name="connsiteX61" fmla="*/ 985394 w 10318528"/>
              <a:gd name="connsiteY61" fmla="*/ 4560563 h 7004350"/>
              <a:gd name="connsiteX62" fmla="*/ 763453 w 10318528"/>
              <a:gd name="connsiteY62" fmla="*/ 4753761 h 7004350"/>
              <a:gd name="connsiteX63" fmla="*/ 756430 w 10318528"/>
              <a:gd name="connsiteY63" fmla="*/ 4743510 h 7004350"/>
              <a:gd name="connsiteX64" fmla="*/ 762750 w 10318528"/>
              <a:gd name="connsiteY64" fmla="*/ 4753761 h 7004350"/>
              <a:gd name="connsiteX65" fmla="*/ 663017 w 10318528"/>
              <a:gd name="connsiteY65" fmla="*/ 4841291 h 7004350"/>
              <a:gd name="connsiteX66" fmla="*/ 663017 w 10318528"/>
              <a:gd name="connsiteY66" fmla="*/ 5187470 h 7004350"/>
              <a:gd name="connsiteX67" fmla="*/ 906029 w 10318528"/>
              <a:gd name="connsiteY67" fmla="*/ 4976135 h 7004350"/>
              <a:gd name="connsiteX68" fmla="*/ 913053 w 10318528"/>
              <a:gd name="connsiteY68" fmla="*/ 4986387 h 7004350"/>
              <a:gd name="connsiteX69" fmla="*/ 906732 w 10318528"/>
              <a:gd name="connsiteY69" fmla="*/ 4975347 h 7004350"/>
              <a:gd name="connsiteX70" fmla="*/ 985394 w 10318528"/>
              <a:gd name="connsiteY70" fmla="*/ 4906742 h 7004350"/>
              <a:gd name="connsiteX71" fmla="*/ 985394 w 10318528"/>
              <a:gd name="connsiteY71" fmla="*/ 4560563 h 7004350"/>
              <a:gd name="connsiteX72" fmla="*/ 656696 w 10318528"/>
              <a:gd name="connsiteY72" fmla="*/ 4269584 h 7004350"/>
              <a:gd name="connsiteX73" fmla="*/ 332211 w 10318528"/>
              <a:gd name="connsiteY73" fmla="*/ 4551889 h 7004350"/>
              <a:gd name="connsiteX74" fmla="*/ 657398 w 10318528"/>
              <a:gd name="connsiteY74" fmla="*/ 4829463 h 7004350"/>
              <a:gd name="connsiteX75" fmla="*/ 756430 w 10318528"/>
              <a:gd name="connsiteY75" fmla="*/ 4743510 h 7004350"/>
              <a:gd name="connsiteX76" fmla="*/ 981883 w 10318528"/>
              <a:gd name="connsiteY76" fmla="*/ 4547158 h 7004350"/>
              <a:gd name="connsiteX77" fmla="*/ 656696 w 10318528"/>
              <a:gd name="connsiteY77" fmla="*/ 4269584 h 7004350"/>
              <a:gd name="connsiteX78" fmla="*/ 993120 w 10318528"/>
              <a:gd name="connsiteY78" fmla="*/ 3617443 h 7004350"/>
              <a:gd name="connsiteX79" fmla="*/ 668636 w 10318528"/>
              <a:gd name="connsiteY79" fmla="*/ 3899748 h 7004350"/>
              <a:gd name="connsiteX80" fmla="*/ 993823 w 10318528"/>
              <a:gd name="connsiteY80" fmla="*/ 4178110 h 7004350"/>
              <a:gd name="connsiteX81" fmla="*/ 1318308 w 10318528"/>
              <a:gd name="connsiteY81" fmla="*/ 3895017 h 7004350"/>
              <a:gd name="connsiteX82" fmla="*/ 1002251 w 10318528"/>
              <a:gd name="connsiteY82" fmla="*/ 3625329 h 7004350"/>
              <a:gd name="connsiteX83" fmla="*/ 993120 w 10318528"/>
              <a:gd name="connsiteY83" fmla="*/ 3617443 h 7004350"/>
              <a:gd name="connsiteX84" fmla="*/ 1318308 w 10318528"/>
              <a:gd name="connsiteY84" fmla="*/ 2612026 h 7004350"/>
              <a:gd name="connsiteX85" fmla="*/ 1110412 w 10318528"/>
              <a:gd name="connsiteY85" fmla="*/ 2792607 h 7004350"/>
              <a:gd name="connsiteX86" fmla="*/ 1104092 w 10318528"/>
              <a:gd name="connsiteY86" fmla="*/ 2781567 h 7004350"/>
              <a:gd name="connsiteX87" fmla="*/ 1109710 w 10318528"/>
              <a:gd name="connsiteY87" fmla="*/ 2793396 h 7004350"/>
              <a:gd name="connsiteX88" fmla="*/ 995930 w 10318528"/>
              <a:gd name="connsiteY88" fmla="*/ 2892754 h 7004350"/>
              <a:gd name="connsiteX89" fmla="*/ 995930 w 10318528"/>
              <a:gd name="connsiteY89" fmla="*/ 3238933 h 7004350"/>
              <a:gd name="connsiteX90" fmla="*/ 1234025 w 10318528"/>
              <a:gd name="connsiteY90" fmla="*/ 3031541 h 7004350"/>
              <a:gd name="connsiteX91" fmla="*/ 1240347 w 10318528"/>
              <a:gd name="connsiteY91" fmla="*/ 3042581 h 7004350"/>
              <a:gd name="connsiteX92" fmla="*/ 1234728 w 10318528"/>
              <a:gd name="connsiteY92" fmla="*/ 3030753 h 7004350"/>
              <a:gd name="connsiteX93" fmla="*/ 1318308 w 10318528"/>
              <a:gd name="connsiteY93" fmla="*/ 2958205 h 7004350"/>
              <a:gd name="connsiteX94" fmla="*/ 1318308 w 10318528"/>
              <a:gd name="connsiteY94" fmla="*/ 2612026 h 7004350"/>
              <a:gd name="connsiteX95" fmla="*/ 652482 w 10318528"/>
              <a:gd name="connsiteY95" fmla="*/ 1672060 h 7004350"/>
              <a:gd name="connsiteX96" fmla="*/ 332211 w 10318528"/>
              <a:gd name="connsiteY96" fmla="*/ 1951211 h 7004350"/>
              <a:gd name="connsiteX97" fmla="*/ 657398 w 10318528"/>
              <a:gd name="connsiteY97" fmla="*/ 2228785 h 7004350"/>
              <a:gd name="connsiteX98" fmla="*/ 766262 w 10318528"/>
              <a:gd name="connsiteY98" fmla="*/ 2134158 h 7004350"/>
              <a:gd name="connsiteX99" fmla="*/ 771881 w 10318528"/>
              <a:gd name="connsiteY99" fmla="*/ 2145197 h 7004350"/>
              <a:gd name="connsiteX100" fmla="*/ 663017 w 10318528"/>
              <a:gd name="connsiteY100" fmla="*/ 2239825 h 7004350"/>
              <a:gd name="connsiteX101" fmla="*/ 663017 w 10318528"/>
              <a:gd name="connsiteY101" fmla="*/ 2586792 h 7004350"/>
              <a:gd name="connsiteX102" fmla="*/ 896196 w 10318528"/>
              <a:gd name="connsiteY102" fmla="*/ 2383343 h 7004350"/>
              <a:gd name="connsiteX103" fmla="*/ 902517 w 10318528"/>
              <a:gd name="connsiteY103" fmla="*/ 2395960 h 7004350"/>
              <a:gd name="connsiteX104" fmla="*/ 665124 w 10318528"/>
              <a:gd name="connsiteY104" fmla="*/ 2603352 h 7004350"/>
              <a:gd name="connsiteX105" fmla="*/ 990311 w 10318528"/>
              <a:gd name="connsiteY105" fmla="*/ 2880926 h 7004350"/>
              <a:gd name="connsiteX106" fmla="*/ 1104092 w 10318528"/>
              <a:gd name="connsiteY106" fmla="*/ 2781567 h 7004350"/>
              <a:gd name="connsiteX107" fmla="*/ 1314093 w 10318528"/>
              <a:gd name="connsiteY107" fmla="*/ 2598621 h 7004350"/>
              <a:gd name="connsiteX108" fmla="*/ 988907 w 10318528"/>
              <a:gd name="connsiteY108" fmla="*/ 2321047 h 7004350"/>
              <a:gd name="connsiteX109" fmla="*/ 903220 w 10318528"/>
              <a:gd name="connsiteY109" fmla="*/ 2395960 h 7004350"/>
              <a:gd name="connsiteX110" fmla="*/ 896899 w 10318528"/>
              <a:gd name="connsiteY110" fmla="*/ 2383343 h 7004350"/>
              <a:gd name="connsiteX111" fmla="*/ 985394 w 10318528"/>
              <a:gd name="connsiteY111" fmla="*/ 2306064 h 7004350"/>
              <a:gd name="connsiteX112" fmla="*/ 985394 w 10318528"/>
              <a:gd name="connsiteY112" fmla="*/ 1959097 h 7004350"/>
              <a:gd name="connsiteX113" fmla="*/ 772583 w 10318528"/>
              <a:gd name="connsiteY113" fmla="*/ 2145197 h 7004350"/>
              <a:gd name="connsiteX114" fmla="*/ 766262 w 10318528"/>
              <a:gd name="connsiteY114" fmla="*/ 2133369 h 7004350"/>
              <a:gd name="connsiteX115" fmla="*/ 977669 w 10318528"/>
              <a:gd name="connsiteY115" fmla="*/ 1949634 h 7004350"/>
              <a:gd name="connsiteX116" fmla="*/ 652482 w 10318528"/>
              <a:gd name="connsiteY116" fmla="*/ 1672060 h 7004350"/>
              <a:gd name="connsiteX117" fmla="*/ 1318308 w 10318528"/>
              <a:gd name="connsiteY117" fmla="*/ 1311687 h 7004350"/>
              <a:gd name="connsiteX118" fmla="*/ 1095663 w 10318528"/>
              <a:gd name="connsiteY118" fmla="*/ 1505674 h 7004350"/>
              <a:gd name="connsiteX119" fmla="*/ 995930 w 10318528"/>
              <a:gd name="connsiteY119" fmla="*/ 1592415 h 7004350"/>
              <a:gd name="connsiteX120" fmla="*/ 995930 w 10318528"/>
              <a:gd name="connsiteY120" fmla="*/ 1938594 h 7004350"/>
              <a:gd name="connsiteX121" fmla="*/ 1238240 w 10318528"/>
              <a:gd name="connsiteY121" fmla="*/ 1727260 h 7004350"/>
              <a:gd name="connsiteX122" fmla="*/ 1245264 w 10318528"/>
              <a:gd name="connsiteY122" fmla="*/ 1738299 h 7004350"/>
              <a:gd name="connsiteX123" fmla="*/ 1000847 w 10318528"/>
              <a:gd name="connsiteY123" fmla="*/ 1951211 h 7004350"/>
              <a:gd name="connsiteX124" fmla="*/ 1326033 w 10318528"/>
              <a:gd name="connsiteY124" fmla="*/ 2228785 h 7004350"/>
              <a:gd name="connsiteX125" fmla="*/ 1477038 w 10318528"/>
              <a:gd name="connsiteY125" fmla="*/ 2097095 h 7004350"/>
              <a:gd name="connsiteX126" fmla="*/ 1646304 w 10318528"/>
              <a:gd name="connsiteY126" fmla="*/ 1949634 h 7004350"/>
              <a:gd name="connsiteX127" fmla="*/ 1321116 w 10318528"/>
              <a:gd name="connsiteY127" fmla="*/ 1672060 h 7004350"/>
              <a:gd name="connsiteX128" fmla="*/ 1245965 w 10318528"/>
              <a:gd name="connsiteY128" fmla="*/ 1737511 h 7004350"/>
              <a:gd name="connsiteX129" fmla="*/ 1238942 w 10318528"/>
              <a:gd name="connsiteY129" fmla="*/ 1727260 h 7004350"/>
              <a:gd name="connsiteX130" fmla="*/ 1318308 w 10318528"/>
              <a:gd name="connsiteY130" fmla="*/ 1658655 h 7004350"/>
              <a:gd name="connsiteX131" fmla="*/ 1318308 w 10318528"/>
              <a:gd name="connsiteY131" fmla="*/ 1311687 h 7004350"/>
              <a:gd name="connsiteX132" fmla="*/ 988907 w 10318528"/>
              <a:gd name="connsiteY132" fmla="*/ 1020708 h 7004350"/>
              <a:gd name="connsiteX133" fmla="*/ 665124 w 10318528"/>
              <a:gd name="connsiteY133" fmla="*/ 1303802 h 7004350"/>
              <a:gd name="connsiteX134" fmla="*/ 990311 w 10318528"/>
              <a:gd name="connsiteY134" fmla="*/ 1581376 h 7004350"/>
              <a:gd name="connsiteX135" fmla="*/ 1088639 w 10318528"/>
              <a:gd name="connsiteY135" fmla="*/ 1495422 h 7004350"/>
              <a:gd name="connsiteX136" fmla="*/ 1095663 w 10318528"/>
              <a:gd name="connsiteY136" fmla="*/ 1505674 h 7004350"/>
              <a:gd name="connsiteX137" fmla="*/ 1089342 w 10318528"/>
              <a:gd name="connsiteY137" fmla="*/ 1494634 h 7004350"/>
              <a:gd name="connsiteX138" fmla="*/ 1314093 w 10318528"/>
              <a:gd name="connsiteY138" fmla="*/ 1298282 h 7004350"/>
              <a:gd name="connsiteX139" fmla="*/ 988907 w 10318528"/>
              <a:gd name="connsiteY139" fmla="*/ 1020708 h 7004350"/>
              <a:gd name="connsiteX140" fmla="*/ 1325331 w 10318528"/>
              <a:gd name="connsiteY140" fmla="*/ 369356 h 7004350"/>
              <a:gd name="connsiteX141" fmla="*/ 1000847 w 10318528"/>
              <a:gd name="connsiteY141" fmla="*/ 651661 h 7004350"/>
              <a:gd name="connsiteX142" fmla="*/ 1326033 w 10318528"/>
              <a:gd name="connsiteY142" fmla="*/ 929235 h 7004350"/>
              <a:gd name="connsiteX143" fmla="*/ 1650518 w 10318528"/>
              <a:gd name="connsiteY143" fmla="*/ 646929 h 7004350"/>
              <a:gd name="connsiteX144" fmla="*/ 1334462 w 10318528"/>
              <a:gd name="connsiteY144" fmla="*/ 377241 h 7004350"/>
              <a:gd name="connsiteX145" fmla="*/ 1325331 w 10318528"/>
              <a:gd name="connsiteY145" fmla="*/ 369356 h 7004350"/>
              <a:gd name="connsiteX146" fmla="*/ 1226725 w 10318528"/>
              <a:gd name="connsiteY146" fmla="*/ 73175 h 7004350"/>
              <a:gd name="connsiteX147" fmla="*/ 748180 w 10318528"/>
              <a:gd name="connsiteY147" fmla="*/ 73175 h 7004350"/>
              <a:gd name="connsiteX148" fmla="*/ 763540 w 10318528"/>
              <a:gd name="connsiteY148" fmla="*/ 86262 h 7004350"/>
              <a:gd name="connsiteX149" fmla="*/ 990311 w 10318528"/>
              <a:gd name="connsiteY149" fmla="*/ 279459 h 7004350"/>
              <a:gd name="connsiteX150" fmla="*/ 1159227 w 10318528"/>
              <a:gd name="connsiteY150" fmla="*/ 132071 h 7004350"/>
              <a:gd name="connsiteX151" fmla="*/ 1226725 w 10318528"/>
              <a:gd name="connsiteY151" fmla="*/ 73175 h 7004350"/>
              <a:gd name="connsiteX152" fmla="*/ 1318308 w 10318528"/>
              <a:gd name="connsiteY152" fmla="*/ 73175 h 7004350"/>
              <a:gd name="connsiteX153" fmla="*/ 1245701 w 10318528"/>
              <a:gd name="connsiteY153" fmla="*/ 73175 h 7004350"/>
              <a:gd name="connsiteX154" fmla="*/ 1228232 w 10318528"/>
              <a:gd name="connsiteY154" fmla="*/ 88430 h 7004350"/>
              <a:gd name="connsiteX155" fmla="*/ 995930 w 10318528"/>
              <a:gd name="connsiteY155" fmla="*/ 291288 h 7004350"/>
              <a:gd name="connsiteX156" fmla="*/ 995930 w 10318528"/>
              <a:gd name="connsiteY156" fmla="*/ 637467 h 7004350"/>
              <a:gd name="connsiteX157" fmla="*/ 1318308 w 10318528"/>
              <a:gd name="connsiteY157" fmla="*/ 356739 h 7004350"/>
              <a:gd name="connsiteX158" fmla="*/ 1318308 w 10318528"/>
              <a:gd name="connsiteY158" fmla="*/ 157579 h 7004350"/>
              <a:gd name="connsiteX159" fmla="*/ 1318308 w 10318528"/>
              <a:gd name="connsiteY159" fmla="*/ 73175 h 7004350"/>
              <a:gd name="connsiteX160" fmla="*/ 10318528 w 10318528"/>
              <a:gd name="connsiteY160" fmla="*/ 0 h 7004350"/>
              <a:gd name="connsiteX161" fmla="*/ 1329545 w 10318528"/>
              <a:gd name="connsiteY161" fmla="*/ 73175 h 7004350"/>
              <a:gd name="connsiteX162" fmla="*/ 1329545 w 10318528"/>
              <a:gd name="connsiteY162" fmla="*/ 75128 h 7004350"/>
              <a:gd name="connsiteX163" fmla="*/ 1329545 w 10318528"/>
              <a:gd name="connsiteY163" fmla="*/ 356739 h 7004350"/>
              <a:gd name="connsiteX164" fmla="*/ 1343592 w 10318528"/>
              <a:gd name="connsiteY164" fmla="*/ 368567 h 7004350"/>
              <a:gd name="connsiteX165" fmla="*/ 1334462 w 10318528"/>
              <a:gd name="connsiteY165" fmla="*/ 377241 h 7004350"/>
              <a:gd name="connsiteX166" fmla="*/ 1344294 w 10318528"/>
              <a:gd name="connsiteY166" fmla="*/ 368567 h 7004350"/>
              <a:gd name="connsiteX167" fmla="*/ 1665970 w 10318528"/>
              <a:gd name="connsiteY167" fmla="*/ 643775 h 7004350"/>
              <a:gd name="connsiteX168" fmla="*/ 1665970 w 10318528"/>
              <a:gd name="connsiteY168" fmla="*/ 662701 h 7004350"/>
              <a:gd name="connsiteX169" fmla="*/ 1654030 w 10318528"/>
              <a:gd name="connsiteY169" fmla="*/ 672952 h 7004350"/>
              <a:gd name="connsiteX170" fmla="*/ 1654030 w 10318528"/>
              <a:gd name="connsiteY170" fmla="*/ 660335 h 7004350"/>
              <a:gd name="connsiteX171" fmla="*/ 1332355 w 10318528"/>
              <a:gd name="connsiteY171" fmla="*/ 941063 h 7004350"/>
              <a:gd name="connsiteX172" fmla="*/ 1332355 w 10318528"/>
              <a:gd name="connsiteY172" fmla="*/ 1287242 h 7004350"/>
              <a:gd name="connsiteX173" fmla="*/ 1654030 w 10318528"/>
              <a:gd name="connsiteY173" fmla="*/ 1006514 h 7004350"/>
              <a:gd name="connsiteX174" fmla="*/ 1654030 w 10318528"/>
              <a:gd name="connsiteY174" fmla="*/ 673741 h 7004350"/>
              <a:gd name="connsiteX175" fmla="*/ 1665970 w 10318528"/>
              <a:gd name="connsiteY175" fmla="*/ 663489 h 7004350"/>
              <a:gd name="connsiteX176" fmla="*/ 1665970 w 10318528"/>
              <a:gd name="connsiteY176" fmla="*/ 1012034 h 7004350"/>
              <a:gd name="connsiteX177" fmla="*/ 1998180 w 10318528"/>
              <a:gd name="connsiteY177" fmla="*/ 1295127 h 7004350"/>
              <a:gd name="connsiteX178" fmla="*/ 1998180 w 10318528"/>
              <a:gd name="connsiteY178" fmla="*/ 1664963 h 7004350"/>
              <a:gd name="connsiteX179" fmla="*/ 1680718 w 10318528"/>
              <a:gd name="connsiteY179" fmla="*/ 1940960 h 7004350"/>
              <a:gd name="connsiteX180" fmla="*/ 1680718 w 10318528"/>
              <a:gd name="connsiteY180" fmla="*/ 1924400 h 7004350"/>
              <a:gd name="connsiteX181" fmla="*/ 1986942 w 10318528"/>
              <a:gd name="connsiteY181" fmla="*/ 1658655 h 7004350"/>
              <a:gd name="connsiteX182" fmla="*/ 1986942 w 10318528"/>
              <a:gd name="connsiteY182" fmla="*/ 1311687 h 7004350"/>
              <a:gd name="connsiteX183" fmla="*/ 1680718 w 10318528"/>
              <a:gd name="connsiteY183" fmla="*/ 1578221 h 7004350"/>
              <a:gd name="connsiteX184" fmla="*/ 1680718 w 10318528"/>
              <a:gd name="connsiteY184" fmla="*/ 1561662 h 7004350"/>
              <a:gd name="connsiteX185" fmla="*/ 1982728 w 10318528"/>
              <a:gd name="connsiteY185" fmla="*/ 1298282 h 7004350"/>
              <a:gd name="connsiteX186" fmla="*/ 1657541 w 10318528"/>
              <a:gd name="connsiteY186" fmla="*/ 1020708 h 7004350"/>
              <a:gd name="connsiteX187" fmla="*/ 1333056 w 10318528"/>
              <a:gd name="connsiteY187" fmla="*/ 1303802 h 7004350"/>
              <a:gd name="connsiteX188" fmla="*/ 1658244 w 10318528"/>
              <a:gd name="connsiteY188" fmla="*/ 1581376 h 7004350"/>
              <a:gd name="connsiteX189" fmla="*/ 1680017 w 10318528"/>
              <a:gd name="connsiteY189" fmla="*/ 1562450 h 7004350"/>
              <a:gd name="connsiteX190" fmla="*/ 1680017 w 10318528"/>
              <a:gd name="connsiteY190" fmla="*/ 1579010 h 7004350"/>
              <a:gd name="connsiteX191" fmla="*/ 1664565 w 10318528"/>
              <a:gd name="connsiteY191" fmla="*/ 1592415 h 7004350"/>
              <a:gd name="connsiteX192" fmla="*/ 1664565 w 10318528"/>
              <a:gd name="connsiteY192" fmla="*/ 1938594 h 7004350"/>
              <a:gd name="connsiteX193" fmla="*/ 1680017 w 10318528"/>
              <a:gd name="connsiteY193" fmla="*/ 1925189 h 7004350"/>
              <a:gd name="connsiteX194" fmla="*/ 1680017 w 10318528"/>
              <a:gd name="connsiteY194" fmla="*/ 1941748 h 7004350"/>
              <a:gd name="connsiteX195" fmla="*/ 1665970 w 10318528"/>
              <a:gd name="connsiteY195" fmla="*/ 1954365 h 7004350"/>
              <a:gd name="connsiteX196" fmla="*/ 1665970 w 10318528"/>
              <a:gd name="connsiteY196" fmla="*/ 2131792 h 7004350"/>
              <a:gd name="connsiteX197" fmla="*/ 1654030 w 10318528"/>
              <a:gd name="connsiteY197" fmla="*/ 2133369 h 7004350"/>
              <a:gd name="connsiteX198" fmla="*/ 1654030 w 10318528"/>
              <a:gd name="connsiteY198" fmla="*/ 1959097 h 7004350"/>
              <a:gd name="connsiteX199" fmla="*/ 1484061 w 10318528"/>
              <a:gd name="connsiteY199" fmla="*/ 2107347 h 7004350"/>
              <a:gd name="connsiteX200" fmla="*/ 1477038 w 10318528"/>
              <a:gd name="connsiteY200" fmla="*/ 2097095 h 7004350"/>
              <a:gd name="connsiteX201" fmla="*/ 1484061 w 10318528"/>
              <a:gd name="connsiteY201" fmla="*/ 2108135 h 7004350"/>
              <a:gd name="connsiteX202" fmla="*/ 1332355 w 10318528"/>
              <a:gd name="connsiteY202" fmla="*/ 2239825 h 7004350"/>
              <a:gd name="connsiteX203" fmla="*/ 1332355 w 10318528"/>
              <a:gd name="connsiteY203" fmla="*/ 2586792 h 7004350"/>
              <a:gd name="connsiteX204" fmla="*/ 1654030 w 10318528"/>
              <a:gd name="connsiteY204" fmla="*/ 2306064 h 7004350"/>
              <a:gd name="connsiteX205" fmla="*/ 1654030 w 10318528"/>
              <a:gd name="connsiteY205" fmla="*/ 2134158 h 7004350"/>
              <a:gd name="connsiteX206" fmla="*/ 1665970 w 10318528"/>
              <a:gd name="connsiteY206" fmla="*/ 2132580 h 7004350"/>
              <a:gd name="connsiteX207" fmla="*/ 1665970 w 10318528"/>
              <a:gd name="connsiteY207" fmla="*/ 2311584 h 7004350"/>
              <a:gd name="connsiteX208" fmla="*/ 1881590 w 10318528"/>
              <a:gd name="connsiteY208" fmla="*/ 2495319 h 7004350"/>
              <a:gd name="connsiteX209" fmla="*/ 1869650 w 10318528"/>
              <a:gd name="connsiteY209" fmla="*/ 2501627 h 7004350"/>
              <a:gd name="connsiteX210" fmla="*/ 1657541 w 10318528"/>
              <a:gd name="connsiteY210" fmla="*/ 2321047 h 7004350"/>
              <a:gd name="connsiteX211" fmla="*/ 1333056 w 10318528"/>
              <a:gd name="connsiteY211" fmla="*/ 2603352 h 7004350"/>
              <a:gd name="connsiteX212" fmla="*/ 1658244 w 10318528"/>
              <a:gd name="connsiteY212" fmla="*/ 2880926 h 7004350"/>
              <a:gd name="connsiteX213" fmla="*/ 1982728 w 10318528"/>
              <a:gd name="connsiteY213" fmla="*/ 2598621 h 7004350"/>
              <a:gd name="connsiteX214" fmla="*/ 1870353 w 10318528"/>
              <a:gd name="connsiteY214" fmla="*/ 2502416 h 7004350"/>
              <a:gd name="connsiteX215" fmla="*/ 1882293 w 10318528"/>
              <a:gd name="connsiteY215" fmla="*/ 2496108 h 7004350"/>
              <a:gd name="connsiteX216" fmla="*/ 1998180 w 10318528"/>
              <a:gd name="connsiteY216" fmla="*/ 2595466 h 7004350"/>
              <a:gd name="connsiteX217" fmla="*/ 1998180 w 10318528"/>
              <a:gd name="connsiteY217" fmla="*/ 2846229 h 7004350"/>
              <a:gd name="connsiteX218" fmla="*/ 1986942 w 10318528"/>
              <a:gd name="connsiteY218" fmla="*/ 2851749 h 7004350"/>
              <a:gd name="connsiteX219" fmla="*/ 1986942 w 10318528"/>
              <a:gd name="connsiteY219" fmla="*/ 2612026 h 7004350"/>
              <a:gd name="connsiteX220" fmla="*/ 1664565 w 10318528"/>
              <a:gd name="connsiteY220" fmla="*/ 2892754 h 7004350"/>
              <a:gd name="connsiteX221" fmla="*/ 1664565 w 10318528"/>
              <a:gd name="connsiteY221" fmla="*/ 3238933 h 7004350"/>
              <a:gd name="connsiteX222" fmla="*/ 1986942 w 10318528"/>
              <a:gd name="connsiteY222" fmla="*/ 2958205 h 7004350"/>
              <a:gd name="connsiteX223" fmla="*/ 1986942 w 10318528"/>
              <a:gd name="connsiteY223" fmla="*/ 2852538 h 7004350"/>
              <a:gd name="connsiteX224" fmla="*/ 1998180 w 10318528"/>
              <a:gd name="connsiteY224" fmla="*/ 2847018 h 7004350"/>
              <a:gd name="connsiteX225" fmla="*/ 1998180 w 10318528"/>
              <a:gd name="connsiteY225" fmla="*/ 2964514 h 7004350"/>
              <a:gd name="connsiteX226" fmla="*/ 1658946 w 10318528"/>
              <a:gd name="connsiteY226" fmla="*/ 3260224 h 7004350"/>
              <a:gd name="connsiteX227" fmla="*/ 1321116 w 10318528"/>
              <a:gd name="connsiteY227" fmla="*/ 2972399 h 7004350"/>
              <a:gd name="connsiteX228" fmla="*/ 1240347 w 10318528"/>
              <a:gd name="connsiteY228" fmla="*/ 3042581 h 7004350"/>
              <a:gd name="connsiteX229" fmla="*/ 997334 w 10318528"/>
              <a:gd name="connsiteY229" fmla="*/ 3253916 h 7004350"/>
              <a:gd name="connsiteX230" fmla="*/ 997334 w 10318528"/>
              <a:gd name="connsiteY230" fmla="*/ 3592209 h 7004350"/>
              <a:gd name="connsiteX231" fmla="*/ 985394 w 10318528"/>
              <a:gd name="connsiteY231" fmla="*/ 3592209 h 7004350"/>
              <a:gd name="connsiteX232" fmla="*/ 985394 w 10318528"/>
              <a:gd name="connsiteY232" fmla="*/ 3573284 h 7004350"/>
              <a:gd name="connsiteX233" fmla="*/ 985394 w 10318528"/>
              <a:gd name="connsiteY233" fmla="*/ 3259436 h 7004350"/>
              <a:gd name="connsiteX234" fmla="*/ 663017 w 10318528"/>
              <a:gd name="connsiteY234" fmla="*/ 3540164 h 7004350"/>
              <a:gd name="connsiteX235" fmla="*/ 663017 w 10318528"/>
              <a:gd name="connsiteY235" fmla="*/ 3568552 h 7004350"/>
              <a:gd name="connsiteX236" fmla="*/ 663017 w 10318528"/>
              <a:gd name="connsiteY236" fmla="*/ 3885554 h 7004350"/>
              <a:gd name="connsiteX237" fmla="*/ 985394 w 10318528"/>
              <a:gd name="connsiteY237" fmla="*/ 3605614 h 7004350"/>
              <a:gd name="connsiteX238" fmla="*/ 985394 w 10318528"/>
              <a:gd name="connsiteY238" fmla="*/ 3592997 h 7004350"/>
              <a:gd name="connsiteX239" fmla="*/ 997334 w 10318528"/>
              <a:gd name="connsiteY239" fmla="*/ 3592997 h 7004350"/>
              <a:gd name="connsiteX240" fmla="*/ 997334 w 10318528"/>
              <a:gd name="connsiteY240" fmla="*/ 3604826 h 7004350"/>
              <a:gd name="connsiteX241" fmla="*/ 1011381 w 10318528"/>
              <a:gd name="connsiteY241" fmla="*/ 3616654 h 7004350"/>
              <a:gd name="connsiteX242" fmla="*/ 1002251 w 10318528"/>
              <a:gd name="connsiteY242" fmla="*/ 3625329 h 7004350"/>
              <a:gd name="connsiteX243" fmla="*/ 1012084 w 10318528"/>
              <a:gd name="connsiteY243" fmla="*/ 3617443 h 7004350"/>
              <a:gd name="connsiteX244" fmla="*/ 1333759 w 10318528"/>
              <a:gd name="connsiteY244" fmla="*/ 3891863 h 7004350"/>
              <a:gd name="connsiteX245" fmla="*/ 1333759 w 10318528"/>
              <a:gd name="connsiteY245" fmla="*/ 3911577 h 7004350"/>
              <a:gd name="connsiteX246" fmla="*/ 1321819 w 10318528"/>
              <a:gd name="connsiteY246" fmla="*/ 3921828 h 7004350"/>
              <a:gd name="connsiteX247" fmla="*/ 1321819 w 10318528"/>
              <a:gd name="connsiteY247" fmla="*/ 3908423 h 7004350"/>
              <a:gd name="connsiteX248" fmla="*/ 999441 w 10318528"/>
              <a:gd name="connsiteY248" fmla="*/ 4189150 h 7004350"/>
              <a:gd name="connsiteX249" fmla="*/ 999441 w 10318528"/>
              <a:gd name="connsiteY249" fmla="*/ 4535329 h 7004350"/>
              <a:gd name="connsiteX250" fmla="*/ 1321819 w 10318528"/>
              <a:gd name="connsiteY250" fmla="*/ 4255390 h 7004350"/>
              <a:gd name="connsiteX251" fmla="*/ 1321819 w 10318528"/>
              <a:gd name="connsiteY251" fmla="*/ 3922616 h 7004350"/>
              <a:gd name="connsiteX252" fmla="*/ 1333759 w 10318528"/>
              <a:gd name="connsiteY252" fmla="*/ 3912365 h 7004350"/>
              <a:gd name="connsiteX253" fmla="*/ 1333759 w 10318528"/>
              <a:gd name="connsiteY253" fmla="*/ 4260121 h 7004350"/>
              <a:gd name="connsiteX254" fmla="*/ 1665970 w 10318528"/>
              <a:gd name="connsiteY254" fmla="*/ 4544003 h 7004350"/>
              <a:gd name="connsiteX255" fmla="*/ 1665970 w 10318528"/>
              <a:gd name="connsiteY255" fmla="*/ 4913050 h 7004350"/>
              <a:gd name="connsiteX256" fmla="*/ 1348509 w 10318528"/>
              <a:gd name="connsiteY256" fmla="*/ 5189836 h 7004350"/>
              <a:gd name="connsiteX257" fmla="*/ 1348509 w 10318528"/>
              <a:gd name="connsiteY257" fmla="*/ 5173276 h 7004350"/>
              <a:gd name="connsiteX258" fmla="*/ 1654030 w 10318528"/>
              <a:gd name="connsiteY258" fmla="*/ 4906742 h 7004350"/>
              <a:gd name="connsiteX259" fmla="*/ 1654030 w 10318528"/>
              <a:gd name="connsiteY259" fmla="*/ 4560563 h 7004350"/>
              <a:gd name="connsiteX260" fmla="*/ 1348509 w 10318528"/>
              <a:gd name="connsiteY260" fmla="*/ 4826309 h 7004350"/>
              <a:gd name="connsiteX261" fmla="*/ 1348509 w 10318528"/>
              <a:gd name="connsiteY261" fmla="*/ 4810537 h 7004350"/>
              <a:gd name="connsiteX262" fmla="*/ 1650518 w 10318528"/>
              <a:gd name="connsiteY262" fmla="*/ 4547158 h 7004350"/>
              <a:gd name="connsiteX263" fmla="*/ 1325331 w 10318528"/>
              <a:gd name="connsiteY263" fmla="*/ 4269584 h 7004350"/>
              <a:gd name="connsiteX264" fmla="*/ 1000847 w 10318528"/>
              <a:gd name="connsiteY264" fmla="*/ 4551889 h 7004350"/>
              <a:gd name="connsiteX265" fmla="*/ 1326033 w 10318528"/>
              <a:gd name="connsiteY265" fmla="*/ 4829463 h 7004350"/>
              <a:gd name="connsiteX266" fmla="*/ 1347806 w 10318528"/>
              <a:gd name="connsiteY266" fmla="*/ 4810537 h 7004350"/>
              <a:gd name="connsiteX267" fmla="*/ 1347806 w 10318528"/>
              <a:gd name="connsiteY267" fmla="*/ 4827097 h 7004350"/>
              <a:gd name="connsiteX268" fmla="*/ 1331652 w 10318528"/>
              <a:gd name="connsiteY268" fmla="*/ 4841291 h 7004350"/>
              <a:gd name="connsiteX269" fmla="*/ 1331652 w 10318528"/>
              <a:gd name="connsiteY269" fmla="*/ 5187470 h 7004350"/>
              <a:gd name="connsiteX270" fmla="*/ 1347806 w 10318528"/>
              <a:gd name="connsiteY270" fmla="*/ 5173276 h 7004350"/>
              <a:gd name="connsiteX271" fmla="*/ 1347806 w 10318528"/>
              <a:gd name="connsiteY271" fmla="*/ 5189836 h 7004350"/>
              <a:gd name="connsiteX272" fmla="*/ 1333759 w 10318528"/>
              <a:gd name="connsiteY272" fmla="*/ 5202453 h 7004350"/>
              <a:gd name="connsiteX273" fmla="*/ 1333759 w 10318528"/>
              <a:gd name="connsiteY273" fmla="*/ 5379879 h 7004350"/>
              <a:gd name="connsiteX274" fmla="*/ 1321819 w 10318528"/>
              <a:gd name="connsiteY274" fmla="*/ 5382245 h 7004350"/>
              <a:gd name="connsiteX275" fmla="*/ 1321819 w 10318528"/>
              <a:gd name="connsiteY275" fmla="*/ 5207973 h 7004350"/>
              <a:gd name="connsiteX276" fmla="*/ 1151851 w 10318528"/>
              <a:gd name="connsiteY276" fmla="*/ 5356222 h 7004350"/>
              <a:gd name="connsiteX277" fmla="*/ 1144827 w 10318528"/>
              <a:gd name="connsiteY277" fmla="*/ 5345183 h 7004350"/>
              <a:gd name="connsiteX278" fmla="*/ 1314093 w 10318528"/>
              <a:gd name="connsiteY278" fmla="*/ 5198510 h 7004350"/>
              <a:gd name="connsiteX279" fmla="*/ 988907 w 10318528"/>
              <a:gd name="connsiteY279" fmla="*/ 4920936 h 7004350"/>
              <a:gd name="connsiteX280" fmla="*/ 913053 w 10318528"/>
              <a:gd name="connsiteY280" fmla="*/ 4986387 h 7004350"/>
              <a:gd name="connsiteX281" fmla="*/ 668636 w 10318528"/>
              <a:gd name="connsiteY281" fmla="*/ 5199299 h 7004350"/>
              <a:gd name="connsiteX282" fmla="*/ 993823 w 10318528"/>
              <a:gd name="connsiteY282" fmla="*/ 5476872 h 7004350"/>
              <a:gd name="connsiteX283" fmla="*/ 1144827 w 10318528"/>
              <a:gd name="connsiteY283" fmla="*/ 5345971 h 7004350"/>
              <a:gd name="connsiteX284" fmla="*/ 1151149 w 10318528"/>
              <a:gd name="connsiteY284" fmla="*/ 5356222 h 7004350"/>
              <a:gd name="connsiteX285" fmla="*/ 999441 w 10318528"/>
              <a:gd name="connsiteY285" fmla="*/ 5488701 h 7004350"/>
              <a:gd name="connsiteX286" fmla="*/ 999441 w 10318528"/>
              <a:gd name="connsiteY286" fmla="*/ 5834880 h 7004350"/>
              <a:gd name="connsiteX287" fmla="*/ 1321819 w 10318528"/>
              <a:gd name="connsiteY287" fmla="*/ 5554151 h 7004350"/>
              <a:gd name="connsiteX288" fmla="*/ 1321819 w 10318528"/>
              <a:gd name="connsiteY288" fmla="*/ 5383033 h 7004350"/>
              <a:gd name="connsiteX289" fmla="*/ 1333759 w 10318528"/>
              <a:gd name="connsiteY289" fmla="*/ 5380668 h 7004350"/>
              <a:gd name="connsiteX290" fmla="*/ 1333759 w 10318528"/>
              <a:gd name="connsiteY290" fmla="*/ 5560460 h 7004350"/>
              <a:gd name="connsiteX291" fmla="*/ 1549380 w 10318528"/>
              <a:gd name="connsiteY291" fmla="*/ 5744195 h 7004350"/>
              <a:gd name="connsiteX292" fmla="*/ 1665970 w 10318528"/>
              <a:gd name="connsiteY292" fmla="*/ 5843554 h 7004350"/>
              <a:gd name="connsiteX293" fmla="*/ 1665970 w 10318528"/>
              <a:gd name="connsiteY293" fmla="*/ 6094316 h 7004350"/>
              <a:gd name="connsiteX294" fmla="*/ 1654030 w 10318528"/>
              <a:gd name="connsiteY294" fmla="*/ 6099836 h 7004350"/>
              <a:gd name="connsiteX295" fmla="*/ 1654030 w 10318528"/>
              <a:gd name="connsiteY295" fmla="*/ 5860114 h 7004350"/>
              <a:gd name="connsiteX296" fmla="*/ 1331652 w 10318528"/>
              <a:gd name="connsiteY296" fmla="*/ 6140842 h 7004350"/>
              <a:gd name="connsiteX297" fmla="*/ 1331652 w 10318528"/>
              <a:gd name="connsiteY297" fmla="*/ 6487020 h 7004350"/>
              <a:gd name="connsiteX298" fmla="*/ 1654030 w 10318528"/>
              <a:gd name="connsiteY298" fmla="*/ 6207081 h 7004350"/>
              <a:gd name="connsiteX299" fmla="*/ 1654030 w 10318528"/>
              <a:gd name="connsiteY299" fmla="*/ 6100625 h 7004350"/>
              <a:gd name="connsiteX300" fmla="*/ 1665970 w 10318528"/>
              <a:gd name="connsiteY300" fmla="*/ 6095105 h 7004350"/>
              <a:gd name="connsiteX301" fmla="*/ 1665970 w 10318528"/>
              <a:gd name="connsiteY301" fmla="*/ 6213389 h 7004350"/>
              <a:gd name="connsiteX302" fmla="*/ 1326033 w 10318528"/>
              <a:gd name="connsiteY302" fmla="*/ 6509100 h 7004350"/>
              <a:gd name="connsiteX303" fmla="*/ 988907 w 10318528"/>
              <a:gd name="connsiteY303" fmla="*/ 6220486 h 7004350"/>
              <a:gd name="connsiteX304" fmla="*/ 908136 w 10318528"/>
              <a:gd name="connsiteY304" fmla="*/ 6290668 h 7004350"/>
              <a:gd name="connsiteX305" fmla="*/ 901815 w 10318528"/>
              <a:gd name="connsiteY305" fmla="*/ 6279629 h 7004350"/>
              <a:gd name="connsiteX306" fmla="*/ 907434 w 10318528"/>
              <a:gd name="connsiteY306" fmla="*/ 6291457 h 7004350"/>
              <a:gd name="connsiteX307" fmla="*/ 665124 w 10318528"/>
              <a:gd name="connsiteY307" fmla="*/ 6502792 h 7004350"/>
              <a:gd name="connsiteX308" fmla="*/ 665124 w 10318528"/>
              <a:gd name="connsiteY308" fmla="*/ 6857645 h 7004350"/>
              <a:gd name="connsiteX309" fmla="*/ 722014 w 10318528"/>
              <a:gd name="connsiteY309" fmla="*/ 6906215 h 7004350"/>
              <a:gd name="connsiteX310" fmla="*/ 751249 w 10318528"/>
              <a:gd name="connsiteY310" fmla="*/ 6931175 h 7004350"/>
              <a:gd name="connsiteX311" fmla="*/ 10318528 w 10318528"/>
              <a:gd name="connsiteY311" fmla="*/ 7004350 h 7004350"/>
              <a:gd name="connsiteX312" fmla="*/ 10318528 w 10318528"/>
              <a:gd name="connsiteY312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5047259 w 10318528"/>
              <a:gd name="connsiteY19" fmla="*/ 6416825 h 7004350"/>
              <a:gd name="connsiteX20" fmla="*/ 985394 w 10318528"/>
              <a:gd name="connsiteY20" fmla="*/ 5860114 h 7004350"/>
              <a:gd name="connsiteX21" fmla="*/ 777500 w 10318528"/>
              <a:gd name="connsiteY21" fmla="*/ 6041483 h 7004350"/>
              <a:gd name="connsiteX22" fmla="*/ 663017 w 10318528"/>
              <a:gd name="connsiteY22" fmla="*/ 6140842 h 7004350"/>
              <a:gd name="connsiteX23" fmla="*/ 663017 w 10318528"/>
              <a:gd name="connsiteY23" fmla="*/ 6487020 h 7004350"/>
              <a:gd name="connsiteX24" fmla="*/ 901815 w 10318528"/>
              <a:gd name="connsiteY24" fmla="*/ 6279629 h 7004350"/>
              <a:gd name="connsiteX25" fmla="*/ 985394 w 10318528"/>
              <a:gd name="connsiteY25" fmla="*/ 6207081 h 7004350"/>
              <a:gd name="connsiteX26" fmla="*/ 985394 w 10318528"/>
              <a:gd name="connsiteY26" fmla="*/ 5860114 h 7004350"/>
              <a:gd name="connsiteX27" fmla="*/ 1549380 w 10318528"/>
              <a:gd name="connsiteY27" fmla="*/ 5744195 h 7004350"/>
              <a:gd name="connsiteX28" fmla="*/ 1537440 w 10318528"/>
              <a:gd name="connsiteY28" fmla="*/ 5750503 h 7004350"/>
              <a:gd name="connsiteX29" fmla="*/ 1549380 w 10318528"/>
              <a:gd name="connsiteY29" fmla="*/ 5744195 h 7004350"/>
              <a:gd name="connsiteX30" fmla="*/ 1325331 w 10318528"/>
              <a:gd name="connsiteY30" fmla="*/ 5569134 h 7004350"/>
              <a:gd name="connsiteX31" fmla="*/ 1000847 w 10318528"/>
              <a:gd name="connsiteY31" fmla="*/ 5852228 h 7004350"/>
              <a:gd name="connsiteX32" fmla="*/ 1326033 w 10318528"/>
              <a:gd name="connsiteY32" fmla="*/ 6129802 h 7004350"/>
              <a:gd name="connsiteX33" fmla="*/ 1650518 w 10318528"/>
              <a:gd name="connsiteY33" fmla="*/ 5846708 h 7004350"/>
              <a:gd name="connsiteX34" fmla="*/ 1537440 w 10318528"/>
              <a:gd name="connsiteY34" fmla="*/ 5750503 h 7004350"/>
              <a:gd name="connsiteX35" fmla="*/ 1325331 w 10318528"/>
              <a:gd name="connsiteY35" fmla="*/ 5569134 h 7004350"/>
              <a:gd name="connsiteX36" fmla="*/ 320271 w 10318528"/>
              <a:gd name="connsiteY36" fmla="*/ 4920936 h 7004350"/>
              <a:gd name="connsiteX37" fmla="*/ 0 w 10318528"/>
              <a:gd name="connsiteY37" fmla="*/ 5199299 h 7004350"/>
              <a:gd name="connsiteX38" fmla="*/ 325188 w 10318528"/>
              <a:gd name="connsiteY38" fmla="*/ 5476872 h 7004350"/>
              <a:gd name="connsiteX39" fmla="*/ 433349 w 10318528"/>
              <a:gd name="connsiteY39" fmla="*/ 5382245 h 7004350"/>
              <a:gd name="connsiteX40" fmla="*/ 439670 w 10318528"/>
              <a:gd name="connsiteY40" fmla="*/ 5394073 h 7004350"/>
              <a:gd name="connsiteX41" fmla="*/ 330807 w 10318528"/>
              <a:gd name="connsiteY41" fmla="*/ 5488701 h 7004350"/>
              <a:gd name="connsiteX42" fmla="*/ 330807 w 10318528"/>
              <a:gd name="connsiteY42" fmla="*/ 5834880 h 7004350"/>
              <a:gd name="connsiteX43" fmla="*/ 563986 w 10318528"/>
              <a:gd name="connsiteY43" fmla="*/ 5632219 h 7004350"/>
              <a:gd name="connsiteX44" fmla="*/ 570307 w 10318528"/>
              <a:gd name="connsiteY44" fmla="*/ 5644836 h 7004350"/>
              <a:gd name="connsiteX45" fmla="*/ 332211 w 10318528"/>
              <a:gd name="connsiteY45" fmla="*/ 5852228 h 7004350"/>
              <a:gd name="connsiteX46" fmla="*/ 657398 w 10318528"/>
              <a:gd name="connsiteY46" fmla="*/ 6129802 h 7004350"/>
              <a:gd name="connsiteX47" fmla="*/ 771178 w 10318528"/>
              <a:gd name="connsiteY47" fmla="*/ 6030443 h 7004350"/>
              <a:gd name="connsiteX48" fmla="*/ 777500 w 10318528"/>
              <a:gd name="connsiteY48" fmla="*/ 6041483 h 7004350"/>
              <a:gd name="connsiteX49" fmla="*/ 771881 w 10318528"/>
              <a:gd name="connsiteY49" fmla="*/ 6029654 h 7004350"/>
              <a:gd name="connsiteX50" fmla="*/ 981883 w 10318528"/>
              <a:gd name="connsiteY50" fmla="*/ 5846708 h 7004350"/>
              <a:gd name="connsiteX51" fmla="*/ 656696 w 10318528"/>
              <a:gd name="connsiteY51" fmla="*/ 5569134 h 7004350"/>
              <a:gd name="connsiteX52" fmla="*/ 571010 w 10318528"/>
              <a:gd name="connsiteY52" fmla="*/ 5644048 h 7004350"/>
              <a:gd name="connsiteX53" fmla="*/ 563986 w 10318528"/>
              <a:gd name="connsiteY53" fmla="*/ 5631431 h 7004350"/>
              <a:gd name="connsiteX54" fmla="*/ 653184 w 10318528"/>
              <a:gd name="connsiteY54" fmla="*/ 5554151 h 7004350"/>
              <a:gd name="connsiteX55" fmla="*/ 653184 w 10318528"/>
              <a:gd name="connsiteY55" fmla="*/ 5207973 h 7004350"/>
              <a:gd name="connsiteX56" fmla="*/ 439670 w 10318528"/>
              <a:gd name="connsiteY56" fmla="*/ 5393285 h 7004350"/>
              <a:gd name="connsiteX57" fmla="*/ 434052 w 10318528"/>
              <a:gd name="connsiteY57" fmla="*/ 5382245 h 7004350"/>
              <a:gd name="connsiteX58" fmla="*/ 645458 w 10318528"/>
              <a:gd name="connsiteY58" fmla="*/ 5198510 h 7004350"/>
              <a:gd name="connsiteX59" fmla="*/ 320271 w 10318528"/>
              <a:gd name="connsiteY59" fmla="*/ 4920936 h 7004350"/>
              <a:gd name="connsiteX60" fmla="*/ 985394 w 10318528"/>
              <a:gd name="connsiteY60" fmla="*/ 4560563 h 7004350"/>
              <a:gd name="connsiteX61" fmla="*/ 763453 w 10318528"/>
              <a:gd name="connsiteY61" fmla="*/ 4753761 h 7004350"/>
              <a:gd name="connsiteX62" fmla="*/ 756430 w 10318528"/>
              <a:gd name="connsiteY62" fmla="*/ 4743510 h 7004350"/>
              <a:gd name="connsiteX63" fmla="*/ 762750 w 10318528"/>
              <a:gd name="connsiteY63" fmla="*/ 4753761 h 7004350"/>
              <a:gd name="connsiteX64" fmla="*/ 663017 w 10318528"/>
              <a:gd name="connsiteY64" fmla="*/ 4841291 h 7004350"/>
              <a:gd name="connsiteX65" fmla="*/ 663017 w 10318528"/>
              <a:gd name="connsiteY65" fmla="*/ 5187470 h 7004350"/>
              <a:gd name="connsiteX66" fmla="*/ 906029 w 10318528"/>
              <a:gd name="connsiteY66" fmla="*/ 4976135 h 7004350"/>
              <a:gd name="connsiteX67" fmla="*/ 913053 w 10318528"/>
              <a:gd name="connsiteY67" fmla="*/ 4986387 h 7004350"/>
              <a:gd name="connsiteX68" fmla="*/ 906732 w 10318528"/>
              <a:gd name="connsiteY68" fmla="*/ 4975347 h 7004350"/>
              <a:gd name="connsiteX69" fmla="*/ 985394 w 10318528"/>
              <a:gd name="connsiteY69" fmla="*/ 4906742 h 7004350"/>
              <a:gd name="connsiteX70" fmla="*/ 985394 w 10318528"/>
              <a:gd name="connsiteY70" fmla="*/ 4560563 h 7004350"/>
              <a:gd name="connsiteX71" fmla="*/ 656696 w 10318528"/>
              <a:gd name="connsiteY71" fmla="*/ 4269584 h 7004350"/>
              <a:gd name="connsiteX72" fmla="*/ 332211 w 10318528"/>
              <a:gd name="connsiteY72" fmla="*/ 4551889 h 7004350"/>
              <a:gd name="connsiteX73" fmla="*/ 657398 w 10318528"/>
              <a:gd name="connsiteY73" fmla="*/ 4829463 h 7004350"/>
              <a:gd name="connsiteX74" fmla="*/ 756430 w 10318528"/>
              <a:gd name="connsiteY74" fmla="*/ 4743510 h 7004350"/>
              <a:gd name="connsiteX75" fmla="*/ 981883 w 10318528"/>
              <a:gd name="connsiteY75" fmla="*/ 4547158 h 7004350"/>
              <a:gd name="connsiteX76" fmla="*/ 656696 w 10318528"/>
              <a:gd name="connsiteY76" fmla="*/ 4269584 h 7004350"/>
              <a:gd name="connsiteX77" fmla="*/ 993120 w 10318528"/>
              <a:gd name="connsiteY77" fmla="*/ 3617443 h 7004350"/>
              <a:gd name="connsiteX78" fmla="*/ 668636 w 10318528"/>
              <a:gd name="connsiteY78" fmla="*/ 3899748 h 7004350"/>
              <a:gd name="connsiteX79" fmla="*/ 993823 w 10318528"/>
              <a:gd name="connsiteY79" fmla="*/ 4178110 h 7004350"/>
              <a:gd name="connsiteX80" fmla="*/ 1318308 w 10318528"/>
              <a:gd name="connsiteY80" fmla="*/ 3895017 h 7004350"/>
              <a:gd name="connsiteX81" fmla="*/ 1002251 w 10318528"/>
              <a:gd name="connsiteY81" fmla="*/ 3625329 h 7004350"/>
              <a:gd name="connsiteX82" fmla="*/ 993120 w 10318528"/>
              <a:gd name="connsiteY82" fmla="*/ 3617443 h 7004350"/>
              <a:gd name="connsiteX83" fmla="*/ 1318308 w 10318528"/>
              <a:gd name="connsiteY83" fmla="*/ 2612026 h 7004350"/>
              <a:gd name="connsiteX84" fmla="*/ 1110412 w 10318528"/>
              <a:gd name="connsiteY84" fmla="*/ 2792607 h 7004350"/>
              <a:gd name="connsiteX85" fmla="*/ 1104092 w 10318528"/>
              <a:gd name="connsiteY85" fmla="*/ 2781567 h 7004350"/>
              <a:gd name="connsiteX86" fmla="*/ 1109710 w 10318528"/>
              <a:gd name="connsiteY86" fmla="*/ 2793396 h 7004350"/>
              <a:gd name="connsiteX87" fmla="*/ 995930 w 10318528"/>
              <a:gd name="connsiteY87" fmla="*/ 2892754 h 7004350"/>
              <a:gd name="connsiteX88" fmla="*/ 995930 w 10318528"/>
              <a:gd name="connsiteY88" fmla="*/ 3238933 h 7004350"/>
              <a:gd name="connsiteX89" fmla="*/ 1234025 w 10318528"/>
              <a:gd name="connsiteY89" fmla="*/ 3031541 h 7004350"/>
              <a:gd name="connsiteX90" fmla="*/ 1240347 w 10318528"/>
              <a:gd name="connsiteY90" fmla="*/ 3042581 h 7004350"/>
              <a:gd name="connsiteX91" fmla="*/ 1234728 w 10318528"/>
              <a:gd name="connsiteY91" fmla="*/ 3030753 h 7004350"/>
              <a:gd name="connsiteX92" fmla="*/ 1318308 w 10318528"/>
              <a:gd name="connsiteY92" fmla="*/ 2958205 h 7004350"/>
              <a:gd name="connsiteX93" fmla="*/ 1318308 w 10318528"/>
              <a:gd name="connsiteY93" fmla="*/ 2612026 h 7004350"/>
              <a:gd name="connsiteX94" fmla="*/ 652482 w 10318528"/>
              <a:gd name="connsiteY94" fmla="*/ 1672060 h 7004350"/>
              <a:gd name="connsiteX95" fmla="*/ 332211 w 10318528"/>
              <a:gd name="connsiteY95" fmla="*/ 1951211 h 7004350"/>
              <a:gd name="connsiteX96" fmla="*/ 657398 w 10318528"/>
              <a:gd name="connsiteY96" fmla="*/ 2228785 h 7004350"/>
              <a:gd name="connsiteX97" fmla="*/ 766262 w 10318528"/>
              <a:gd name="connsiteY97" fmla="*/ 2134158 h 7004350"/>
              <a:gd name="connsiteX98" fmla="*/ 771881 w 10318528"/>
              <a:gd name="connsiteY98" fmla="*/ 2145197 h 7004350"/>
              <a:gd name="connsiteX99" fmla="*/ 663017 w 10318528"/>
              <a:gd name="connsiteY99" fmla="*/ 2239825 h 7004350"/>
              <a:gd name="connsiteX100" fmla="*/ 663017 w 10318528"/>
              <a:gd name="connsiteY100" fmla="*/ 2586792 h 7004350"/>
              <a:gd name="connsiteX101" fmla="*/ 896196 w 10318528"/>
              <a:gd name="connsiteY101" fmla="*/ 2383343 h 7004350"/>
              <a:gd name="connsiteX102" fmla="*/ 902517 w 10318528"/>
              <a:gd name="connsiteY102" fmla="*/ 2395960 h 7004350"/>
              <a:gd name="connsiteX103" fmla="*/ 665124 w 10318528"/>
              <a:gd name="connsiteY103" fmla="*/ 2603352 h 7004350"/>
              <a:gd name="connsiteX104" fmla="*/ 990311 w 10318528"/>
              <a:gd name="connsiteY104" fmla="*/ 2880926 h 7004350"/>
              <a:gd name="connsiteX105" fmla="*/ 1104092 w 10318528"/>
              <a:gd name="connsiteY105" fmla="*/ 2781567 h 7004350"/>
              <a:gd name="connsiteX106" fmla="*/ 1314093 w 10318528"/>
              <a:gd name="connsiteY106" fmla="*/ 2598621 h 7004350"/>
              <a:gd name="connsiteX107" fmla="*/ 988907 w 10318528"/>
              <a:gd name="connsiteY107" fmla="*/ 2321047 h 7004350"/>
              <a:gd name="connsiteX108" fmla="*/ 903220 w 10318528"/>
              <a:gd name="connsiteY108" fmla="*/ 2395960 h 7004350"/>
              <a:gd name="connsiteX109" fmla="*/ 896899 w 10318528"/>
              <a:gd name="connsiteY109" fmla="*/ 2383343 h 7004350"/>
              <a:gd name="connsiteX110" fmla="*/ 985394 w 10318528"/>
              <a:gd name="connsiteY110" fmla="*/ 2306064 h 7004350"/>
              <a:gd name="connsiteX111" fmla="*/ 985394 w 10318528"/>
              <a:gd name="connsiteY111" fmla="*/ 1959097 h 7004350"/>
              <a:gd name="connsiteX112" fmla="*/ 772583 w 10318528"/>
              <a:gd name="connsiteY112" fmla="*/ 2145197 h 7004350"/>
              <a:gd name="connsiteX113" fmla="*/ 766262 w 10318528"/>
              <a:gd name="connsiteY113" fmla="*/ 2133369 h 7004350"/>
              <a:gd name="connsiteX114" fmla="*/ 977669 w 10318528"/>
              <a:gd name="connsiteY114" fmla="*/ 1949634 h 7004350"/>
              <a:gd name="connsiteX115" fmla="*/ 652482 w 10318528"/>
              <a:gd name="connsiteY115" fmla="*/ 1672060 h 7004350"/>
              <a:gd name="connsiteX116" fmla="*/ 1318308 w 10318528"/>
              <a:gd name="connsiteY116" fmla="*/ 1311687 h 7004350"/>
              <a:gd name="connsiteX117" fmla="*/ 1095663 w 10318528"/>
              <a:gd name="connsiteY117" fmla="*/ 1505674 h 7004350"/>
              <a:gd name="connsiteX118" fmla="*/ 995930 w 10318528"/>
              <a:gd name="connsiteY118" fmla="*/ 1592415 h 7004350"/>
              <a:gd name="connsiteX119" fmla="*/ 995930 w 10318528"/>
              <a:gd name="connsiteY119" fmla="*/ 1938594 h 7004350"/>
              <a:gd name="connsiteX120" fmla="*/ 1238240 w 10318528"/>
              <a:gd name="connsiteY120" fmla="*/ 1727260 h 7004350"/>
              <a:gd name="connsiteX121" fmla="*/ 1245264 w 10318528"/>
              <a:gd name="connsiteY121" fmla="*/ 1738299 h 7004350"/>
              <a:gd name="connsiteX122" fmla="*/ 1000847 w 10318528"/>
              <a:gd name="connsiteY122" fmla="*/ 1951211 h 7004350"/>
              <a:gd name="connsiteX123" fmla="*/ 1326033 w 10318528"/>
              <a:gd name="connsiteY123" fmla="*/ 2228785 h 7004350"/>
              <a:gd name="connsiteX124" fmla="*/ 1477038 w 10318528"/>
              <a:gd name="connsiteY124" fmla="*/ 2097095 h 7004350"/>
              <a:gd name="connsiteX125" fmla="*/ 1646304 w 10318528"/>
              <a:gd name="connsiteY125" fmla="*/ 1949634 h 7004350"/>
              <a:gd name="connsiteX126" fmla="*/ 1321116 w 10318528"/>
              <a:gd name="connsiteY126" fmla="*/ 1672060 h 7004350"/>
              <a:gd name="connsiteX127" fmla="*/ 1245965 w 10318528"/>
              <a:gd name="connsiteY127" fmla="*/ 1737511 h 7004350"/>
              <a:gd name="connsiteX128" fmla="*/ 1238942 w 10318528"/>
              <a:gd name="connsiteY128" fmla="*/ 1727260 h 7004350"/>
              <a:gd name="connsiteX129" fmla="*/ 1318308 w 10318528"/>
              <a:gd name="connsiteY129" fmla="*/ 1658655 h 7004350"/>
              <a:gd name="connsiteX130" fmla="*/ 1318308 w 10318528"/>
              <a:gd name="connsiteY130" fmla="*/ 1311687 h 7004350"/>
              <a:gd name="connsiteX131" fmla="*/ 988907 w 10318528"/>
              <a:gd name="connsiteY131" fmla="*/ 1020708 h 7004350"/>
              <a:gd name="connsiteX132" fmla="*/ 665124 w 10318528"/>
              <a:gd name="connsiteY132" fmla="*/ 1303802 h 7004350"/>
              <a:gd name="connsiteX133" fmla="*/ 990311 w 10318528"/>
              <a:gd name="connsiteY133" fmla="*/ 1581376 h 7004350"/>
              <a:gd name="connsiteX134" fmla="*/ 1088639 w 10318528"/>
              <a:gd name="connsiteY134" fmla="*/ 1495422 h 7004350"/>
              <a:gd name="connsiteX135" fmla="*/ 1095663 w 10318528"/>
              <a:gd name="connsiteY135" fmla="*/ 1505674 h 7004350"/>
              <a:gd name="connsiteX136" fmla="*/ 1089342 w 10318528"/>
              <a:gd name="connsiteY136" fmla="*/ 1494634 h 7004350"/>
              <a:gd name="connsiteX137" fmla="*/ 1314093 w 10318528"/>
              <a:gd name="connsiteY137" fmla="*/ 1298282 h 7004350"/>
              <a:gd name="connsiteX138" fmla="*/ 988907 w 10318528"/>
              <a:gd name="connsiteY138" fmla="*/ 1020708 h 7004350"/>
              <a:gd name="connsiteX139" fmla="*/ 1325331 w 10318528"/>
              <a:gd name="connsiteY139" fmla="*/ 369356 h 7004350"/>
              <a:gd name="connsiteX140" fmla="*/ 1000847 w 10318528"/>
              <a:gd name="connsiteY140" fmla="*/ 651661 h 7004350"/>
              <a:gd name="connsiteX141" fmla="*/ 1326033 w 10318528"/>
              <a:gd name="connsiteY141" fmla="*/ 929235 h 7004350"/>
              <a:gd name="connsiteX142" fmla="*/ 1650518 w 10318528"/>
              <a:gd name="connsiteY142" fmla="*/ 646929 h 7004350"/>
              <a:gd name="connsiteX143" fmla="*/ 1334462 w 10318528"/>
              <a:gd name="connsiteY143" fmla="*/ 377241 h 7004350"/>
              <a:gd name="connsiteX144" fmla="*/ 1325331 w 10318528"/>
              <a:gd name="connsiteY144" fmla="*/ 369356 h 7004350"/>
              <a:gd name="connsiteX145" fmla="*/ 1226725 w 10318528"/>
              <a:gd name="connsiteY145" fmla="*/ 73175 h 7004350"/>
              <a:gd name="connsiteX146" fmla="*/ 748180 w 10318528"/>
              <a:gd name="connsiteY146" fmla="*/ 73175 h 7004350"/>
              <a:gd name="connsiteX147" fmla="*/ 763540 w 10318528"/>
              <a:gd name="connsiteY147" fmla="*/ 86262 h 7004350"/>
              <a:gd name="connsiteX148" fmla="*/ 990311 w 10318528"/>
              <a:gd name="connsiteY148" fmla="*/ 279459 h 7004350"/>
              <a:gd name="connsiteX149" fmla="*/ 1159227 w 10318528"/>
              <a:gd name="connsiteY149" fmla="*/ 132071 h 7004350"/>
              <a:gd name="connsiteX150" fmla="*/ 1226725 w 10318528"/>
              <a:gd name="connsiteY150" fmla="*/ 73175 h 7004350"/>
              <a:gd name="connsiteX151" fmla="*/ 1318308 w 10318528"/>
              <a:gd name="connsiteY151" fmla="*/ 73175 h 7004350"/>
              <a:gd name="connsiteX152" fmla="*/ 1245701 w 10318528"/>
              <a:gd name="connsiteY152" fmla="*/ 73175 h 7004350"/>
              <a:gd name="connsiteX153" fmla="*/ 1228232 w 10318528"/>
              <a:gd name="connsiteY153" fmla="*/ 88430 h 7004350"/>
              <a:gd name="connsiteX154" fmla="*/ 995930 w 10318528"/>
              <a:gd name="connsiteY154" fmla="*/ 291288 h 7004350"/>
              <a:gd name="connsiteX155" fmla="*/ 995930 w 10318528"/>
              <a:gd name="connsiteY155" fmla="*/ 637467 h 7004350"/>
              <a:gd name="connsiteX156" fmla="*/ 1318308 w 10318528"/>
              <a:gd name="connsiteY156" fmla="*/ 356739 h 7004350"/>
              <a:gd name="connsiteX157" fmla="*/ 1318308 w 10318528"/>
              <a:gd name="connsiteY157" fmla="*/ 157579 h 7004350"/>
              <a:gd name="connsiteX158" fmla="*/ 1318308 w 10318528"/>
              <a:gd name="connsiteY158" fmla="*/ 73175 h 7004350"/>
              <a:gd name="connsiteX159" fmla="*/ 10318528 w 10318528"/>
              <a:gd name="connsiteY159" fmla="*/ 0 h 7004350"/>
              <a:gd name="connsiteX160" fmla="*/ 1329545 w 10318528"/>
              <a:gd name="connsiteY160" fmla="*/ 73175 h 7004350"/>
              <a:gd name="connsiteX161" fmla="*/ 1329545 w 10318528"/>
              <a:gd name="connsiteY161" fmla="*/ 75128 h 7004350"/>
              <a:gd name="connsiteX162" fmla="*/ 1329545 w 10318528"/>
              <a:gd name="connsiteY162" fmla="*/ 356739 h 7004350"/>
              <a:gd name="connsiteX163" fmla="*/ 1343592 w 10318528"/>
              <a:gd name="connsiteY163" fmla="*/ 368567 h 7004350"/>
              <a:gd name="connsiteX164" fmla="*/ 1334462 w 10318528"/>
              <a:gd name="connsiteY164" fmla="*/ 377241 h 7004350"/>
              <a:gd name="connsiteX165" fmla="*/ 1344294 w 10318528"/>
              <a:gd name="connsiteY165" fmla="*/ 368567 h 7004350"/>
              <a:gd name="connsiteX166" fmla="*/ 1665970 w 10318528"/>
              <a:gd name="connsiteY166" fmla="*/ 643775 h 7004350"/>
              <a:gd name="connsiteX167" fmla="*/ 1665970 w 10318528"/>
              <a:gd name="connsiteY167" fmla="*/ 662701 h 7004350"/>
              <a:gd name="connsiteX168" fmla="*/ 1654030 w 10318528"/>
              <a:gd name="connsiteY168" fmla="*/ 672952 h 7004350"/>
              <a:gd name="connsiteX169" fmla="*/ 1654030 w 10318528"/>
              <a:gd name="connsiteY169" fmla="*/ 660335 h 7004350"/>
              <a:gd name="connsiteX170" fmla="*/ 1332355 w 10318528"/>
              <a:gd name="connsiteY170" fmla="*/ 941063 h 7004350"/>
              <a:gd name="connsiteX171" fmla="*/ 1332355 w 10318528"/>
              <a:gd name="connsiteY171" fmla="*/ 1287242 h 7004350"/>
              <a:gd name="connsiteX172" fmla="*/ 1654030 w 10318528"/>
              <a:gd name="connsiteY172" fmla="*/ 1006514 h 7004350"/>
              <a:gd name="connsiteX173" fmla="*/ 1654030 w 10318528"/>
              <a:gd name="connsiteY173" fmla="*/ 673741 h 7004350"/>
              <a:gd name="connsiteX174" fmla="*/ 1665970 w 10318528"/>
              <a:gd name="connsiteY174" fmla="*/ 663489 h 7004350"/>
              <a:gd name="connsiteX175" fmla="*/ 1665970 w 10318528"/>
              <a:gd name="connsiteY175" fmla="*/ 1012034 h 7004350"/>
              <a:gd name="connsiteX176" fmla="*/ 1998180 w 10318528"/>
              <a:gd name="connsiteY176" fmla="*/ 1295127 h 7004350"/>
              <a:gd name="connsiteX177" fmla="*/ 1998180 w 10318528"/>
              <a:gd name="connsiteY177" fmla="*/ 1664963 h 7004350"/>
              <a:gd name="connsiteX178" fmla="*/ 1680718 w 10318528"/>
              <a:gd name="connsiteY178" fmla="*/ 1940960 h 7004350"/>
              <a:gd name="connsiteX179" fmla="*/ 1680718 w 10318528"/>
              <a:gd name="connsiteY179" fmla="*/ 1924400 h 7004350"/>
              <a:gd name="connsiteX180" fmla="*/ 1986942 w 10318528"/>
              <a:gd name="connsiteY180" fmla="*/ 1658655 h 7004350"/>
              <a:gd name="connsiteX181" fmla="*/ 1986942 w 10318528"/>
              <a:gd name="connsiteY181" fmla="*/ 1311687 h 7004350"/>
              <a:gd name="connsiteX182" fmla="*/ 1680718 w 10318528"/>
              <a:gd name="connsiteY182" fmla="*/ 1578221 h 7004350"/>
              <a:gd name="connsiteX183" fmla="*/ 1680718 w 10318528"/>
              <a:gd name="connsiteY183" fmla="*/ 1561662 h 7004350"/>
              <a:gd name="connsiteX184" fmla="*/ 1982728 w 10318528"/>
              <a:gd name="connsiteY184" fmla="*/ 1298282 h 7004350"/>
              <a:gd name="connsiteX185" fmla="*/ 1657541 w 10318528"/>
              <a:gd name="connsiteY185" fmla="*/ 1020708 h 7004350"/>
              <a:gd name="connsiteX186" fmla="*/ 1333056 w 10318528"/>
              <a:gd name="connsiteY186" fmla="*/ 1303802 h 7004350"/>
              <a:gd name="connsiteX187" fmla="*/ 1658244 w 10318528"/>
              <a:gd name="connsiteY187" fmla="*/ 1581376 h 7004350"/>
              <a:gd name="connsiteX188" fmla="*/ 1680017 w 10318528"/>
              <a:gd name="connsiteY188" fmla="*/ 1562450 h 7004350"/>
              <a:gd name="connsiteX189" fmla="*/ 1680017 w 10318528"/>
              <a:gd name="connsiteY189" fmla="*/ 1579010 h 7004350"/>
              <a:gd name="connsiteX190" fmla="*/ 1664565 w 10318528"/>
              <a:gd name="connsiteY190" fmla="*/ 1592415 h 7004350"/>
              <a:gd name="connsiteX191" fmla="*/ 1664565 w 10318528"/>
              <a:gd name="connsiteY191" fmla="*/ 1938594 h 7004350"/>
              <a:gd name="connsiteX192" fmla="*/ 1680017 w 10318528"/>
              <a:gd name="connsiteY192" fmla="*/ 1925189 h 7004350"/>
              <a:gd name="connsiteX193" fmla="*/ 1680017 w 10318528"/>
              <a:gd name="connsiteY193" fmla="*/ 1941748 h 7004350"/>
              <a:gd name="connsiteX194" fmla="*/ 1665970 w 10318528"/>
              <a:gd name="connsiteY194" fmla="*/ 1954365 h 7004350"/>
              <a:gd name="connsiteX195" fmla="*/ 1665970 w 10318528"/>
              <a:gd name="connsiteY195" fmla="*/ 2131792 h 7004350"/>
              <a:gd name="connsiteX196" fmla="*/ 1654030 w 10318528"/>
              <a:gd name="connsiteY196" fmla="*/ 2133369 h 7004350"/>
              <a:gd name="connsiteX197" fmla="*/ 1654030 w 10318528"/>
              <a:gd name="connsiteY197" fmla="*/ 1959097 h 7004350"/>
              <a:gd name="connsiteX198" fmla="*/ 1484061 w 10318528"/>
              <a:gd name="connsiteY198" fmla="*/ 2107347 h 7004350"/>
              <a:gd name="connsiteX199" fmla="*/ 1477038 w 10318528"/>
              <a:gd name="connsiteY199" fmla="*/ 2097095 h 7004350"/>
              <a:gd name="connsiteX200" fmla="*/ 1484061 w 10318528"/>
              <a:gd name="connsiteY200" fmla="*/ 2108135 h 7004350"/>
              <a:gd name="connsiteX201" fmla="*/ 1332355 w 10318528"/>
              <a:gd name="connsiteY201" fmla="*/ 2239825 h 7004350"/>
              <a:gd name="connsiteX202" fmla="*/ 1332355 w 10318528"/>
              <a:gd name="connsiteY202" fmla="*/ 2586792 h 7004350"/>
              <a:gd name="connsiteX203" fmla="*/ 1654030 w 10318528"/>
              <a:gd name="connsiteY203" fmla="*/ 2306064 h 7004350"/>
              <a:gd name="connsiteX204" fmla="*/ 1654030 w 10318528"/>
              <a:gd name="connsiteY204" fmla="*/ 2134158 h 7004350"/>
              <a:gd name="connsiteX205" fmla="*/ 1665970 w 10318528"/>
              <a:gd name="connsiteY205" fmla="*/ 2132580 h 7004350"/>
              <a:gd name="connsiteX206" fmla="*/ 1665970 w 10318528"/>
              <a:gd name="connsiteY206" fmla="*/ 2311584 h 7004350"/>
              <a:gd name="connsiteX207" fmla="*/ 1881590 w 10318528"/>
              <a:gd name="connsiteY207" fmla="*/ 2495319 h 7004350"/>
              <a:gd name="connsiteX208" fmla="*/ 1869650 w 10318528"/>
              <a:gd name="connsiteY208" fmla="*/ 2501627 h 7004350"/>
              <a:gd name="connsiteX209" fmla="*/ 1657541 w 10318528"/>
              <a:gd name="connsiteY209" fmla="*/ 2321047 h 7004350"/>
              <a:gd name="connsiteX210" fmla="*/ 1333056 w 10318528"/>
              <a:gd name="connsiteY210" fmla="*/ 2603352 h 7004350"/>
              <a:gd name="connsiteX211" fmla="*/ 1658244 w 10318528"/>
              <a:gd name="connsiteY211" fmla="*/ 2880926 h 7004350"/>
              <a:gd name="connsiteX212" fmla="*/ 1982728 w 10318528"/>
              <a:gd name="connsiteY212" fmla="*/ 2598621 h 7004350"/>
              <a:gd name="connsiteX213" fmla="*/ 1870353 w 10318528"/>
              <a:gd name="connsiteY213" fmla="*/ 2502416 h 7004350"/>
              <a:gd name="connsiteX214" fmla="*/ 1882293 w 10318528"/>
              <a:gd name="connsiteY214" fmla="*/ 2496108 h 7004350"/>
              <a:gd name="connsiteX215" fmla="*/ 1998180 w 10318528"/>
              <a:gd name="connsiteY215" fmla="*/ 2595466 h 7004350"/>
              <a:gd name="connsiteX216" fmla="*/ 1998180 w 10318528"/>
              <a:gd name="connsiteY216" fmla="*/ 2846229 h 7004350"/>
              <a:gd name="connsiteX217" fmla="*/ 1986942 w 10318528"/>
              <a:gd name="connsiteY217" fmla="*/ 2851749 h 7004350"/>
              <a:gd name="connsiteX218" fmla="*/ 1986942 w 10318528"/>
              <a:gd name="connsiteY218" fmla="*/ 2612026 h 7004350"/>
              <a:gd name="connsiteX219" fmla="*/ 1664565 w 10318528"/>
              <a:gd name="connsiteY219" fmla="*/ 2892754 h 7004350"/>
              <a:gd name="connsiteX220" fmla="*/ 1664565 w 10318528"/>
              <a:gd name="connsiteY220" fmla="*/ 3238933 h 7004350"/>
              <a:gd name="connsiteX221" fmla="*/ 1986942 w 10318528"/>
              <a:gd name="connsiteY221" fmla="*/ 2958205 h 7004350"/>
              <a:gd name="connsiteX222" fmla="*/ 1986942 w 10318528"/>
              <a:gd name="connsiteY222" fmla="*/ 2852538 h 7004350"/>
              <a:gd name="connsiteX223" fmla="*/ 1998180 w 10318528"/>
              <a:gd name="connsiteY223" fmla="*/ 2847018 h 7004350"/>
              <a:gd name="connsiteX224" fmla="*/ 1998180 w 10318528"/>
              <a:gd name="connsiteY224" fmla="*/ 2964514 h 7004350"/>
              <a:gd name="connsiteX225" fmla="*/ 1658946 w 10318528"/>
              <a:gd name="connsiteY225" fmla="*/ 3260224 h 7004350"/>
              <a:gd name="connsiteX226" fmla="*/ 1321116 w 10318528"/>
              <a:gd name="connsiteY226" fmla="*/ 2972399 h 7004350"/>
              <a:gd name="connsiteX227" fmla="*/ 1240347 w 10318528"/>
              <a:gd name="connsiteY227" fmla="*/ 3042581 h 7004350"/>
              <a:gd name="connsiteX228" fmla="*/ 997334 w 10318528"/>
              <a:gd name="connsiteY228" fmla="*/ 3253916 h 7004350"/>
              <a:gd name="connsiteX229" fmla="*/ 997334 w 10318528"/>
              <a:gd name="connsiteY229" fmla="*/ 3592209 h 7004350"/>
              <a:gd name="connsiteX230" fmla="*/ 985394 w 10318528"/>
              <a:gd name="connsiteY230" fmla="*/ 3592209 h 7004350"/>
              <a:gd name="connsiteX231" fmla="*/ 985394 w 10318528"/>
              <a:gd name="connsiteY231" fmla="*/ 3573284 h 7004350"/>
              <a:gd name="connsiteX232" fmla="*/ 985394 w 10318528"/>
              <a:gd name="connsiteY232" fmla="*/ 3259436 h 7004350"/>
              <a:gd name="connsiteX233" fmla="*/ 663017 w 10318528"/>
              <a:gd name="connsiteY233" fmla="*/ 3540164 h 7004350"/>
              <a:gd name="connsiteX234" fmla="*/ 663017 w 10318528"/>
              <a:gd name="connsiteY234" fmla="*/ 3568552 h 7004350"/>
              <a:gd name="connsiteX235" fmla="*/ 663017 w 10318528"/>
              <a:gd name="connsiteY235" fmla="*/ 3885554 h 7004350"/>
              <a:gd name="connsiteX236" fmla="*/ 985394 w 10318528"/>
              <a:gd name="connsiteY236" fmla="*/ 3605614 h 7004350"/>
              <a:gd name="connsiteX237" fmla="*/ 985394 w 10318528"/>
              <a:gd name="connsiteY237" fmla="*/ 3592997 h 7004350"/>
              <a:gd name="connsiteX238" fmla="*/ 997334 w 10318528"/>
              <a:gd name="connsiteY238" fmla="*/ 3592997 h 7004350"/>
              <a:gd name="connsiteX239" fmla="*/ 997334 w 10318528"/>
              <a:gd name="connsiteY239" fmla="*/ 3604826 h 7004350"/>
              <a:gd name="connsiteX240" fmla="*/ 1011381 w 10318528"/>
              <a:gd name="connsiteY240" fmla="*/ 3616654 h 7004350"/>
              <a:gd name="connsiteX241" fmla="*/ 1002251 w 10318528"/>
              <a:gd name="connsiteY241" fmla="*/ 3625329 h 7004350"/>
              <a:gd name="connsiteX242" fmla="*/ 1012084 w 10318528"/>
              <a:gd name="connsiteY242" fmla="*/ 3617443 h 7004350"/>
              <a:gd name="connsiteX243" fmla="*/ 1333759 w 10318528"/>
              <a:gd name="connsiteY243" fmla="*/ 3891863 h 7004350"/>
              <a:gd name="connsiteX244" fmla="*/ 1333759 w 10318528"/>
              <a:gd name="connsiteY244" fmla="*/ 3911577 h 7004350"/>
              <a:gd name="connsiteX245" fmla="*/ 1321819 w 10318528"/>
              <a:gd name="connsiteY245" fmla="*/ 3921828 h 7004350"/>
              <a:gd name="connsiteX246" fmla="*/ 1321819 w 10318528"/>
              <a:gd name="connsiteY246" fmla="*/ 3908423 h 7004350"/>
              <a:gd name="connsiteX247" fmla="*/ 999441 w 10318528"/>
              <a:gd name="connsiteY247" fmla="*/ 4189150 h 7004350"/>
              <a:gd name="connsiteX248" fmla="*/ 999441 w 10318528"/>
              <a:gd name="connsiteY248" fmla="*/ 4535329 h 7004350"/>
              <a:gd name="connsiteX249" fmla="*/ 1321819 w 10318528"/>
              <a:gd name="connsiteY249" fmla="*/ 4255390 h 7004350"/>
              <a:gd name="connsiteX250" fmla="*/ 1321819 w 10318528"/>
              <a:gd name="connsiteY250" fmla="*/ 3922616 h 7004350"/>
              <a:gd name="connsiteX251" fmla="*/ 1333759 w 10318528"/>
              <a:gd name="connsiteY251" fmla="*/ 3912365 h 7004350"/>
              <a:gd name="connsiteX252" fmla="*/ 1333759 w 10318528"/>
              <a:gd name="connsiteY252" fmla="*/ 4260121 h 7004350"/>
              <a:gd name="connsiteX253" fmla="*/ 1665970 w 10318528"/>
              <a:gd name="connsiteY253" fmla="*/ 4544003 h 7004350"/>
              <a:gd name="connsiteX254" fmla="*/ 1665970 w 10318528"/>
              <a:gd name="connsiteY254" fmla="*/ 4913050 h 7004350"/>
              <a:gd name="connsiteX255" fmla="*/ 1348509 w 10318528"/>
              <a:gd name="connsiteY255" fmla="*/ 5189836 h 7004350"/>
              <a:gd name="connsiteX256" fmla="*/ 1348509 w 10318528"/>
              <a:gd name="connsiteY256" fmla="*/ 5173276 h 7004350"/>
              <a:gd name="connsiteX257" fmla="*/ 1654030 w 10318528"/>
              <a:gd name="connsiteY257" fmla="*/ 4906742 h 7004350"/>
              <a:gd name="connsiteX258" fmla="*/ 1654030 w 10318528"/>
              <a:gd name="connsiteY258" fmla="*/ 4560563 h 7004350"/>
              <a:gd name="connsiteX259" fmla="*/ 1348509 w 10318528"/>
              <a:gd name="connsiteY259" fmla="*/ 4826309 h 7004350"/>
              <a:gd name="connsiteX260" fmla="*/ 1348509 w 10318528"/>
              <a:gd name="connsiteY260" fmla="*/ 4810537 h 7004350"/>
              <a:gd name="connsiteX261" fmla="*/ 1650518 w 10318528"/>
              <a:gd name="connsiteY261" fmla="*/ 4547158 h 7004350"/>
              <a:gd name="connsiteX262" fmla="*/ 1325331 w 10318528"/>
              <a:gd name="connsiteY262" fmla="*/ 4269584 h 7004350"/>
              <a:gd name="connsiteX263" fmla="*/ 1000847 w 10318528"/>
              <a:gd name="connsiteY263" fmla="*/ 4551889 h 7004350"/>
              <a:gd name="connsiteX264" fmla="*/ 1326033 w 10318528"/>
              <a:gd name="connsiteY264" fmla="*/ 4829463 h 7004350"/>
              <a:gd name="connsiteX265" fmla="*/ 1347806 w 10318528"/>
              <a:gd name="connsiteY265" fmla="*/ 4810537 h 7004350"/>
              <a:gd name="connsiteX266" fmla="*/ 1347806 w 10318528"/>
              <a:gd name="connsiteY266" fmla="*/ 4827097 h 7004350"/>
              <a:gd name="connsiteX267" fmla="*/ 1331652 w 10318528"/>
              <a:gd name="connsiteY267" fmla="*/ 4841291 h 7004350"/>
              <a:gd name="connsiteX268" fmla="*/ 1331652 w 10318528"/>
              <a:gd name="connsiteY268" fmla="*/ 5187470 h 7004350"/>
              <a:gd name="connsiteX269" fmla="*/ 1347806 w 10318528"/>
              <a:gd name="connsiteY269" fmla="*/ 5173276 h 7004350"/>
              <a:gd name="connsiteX270" fmla="*/ 1347806 w 10318528"/>
              <a:gd name="connsiteY270" fmla="*/ 5189836 h 7004350"/>
              <a:gd name="connsiteX271" fmla="*/ 1333759 w 10318528"/>
              <a:gd name="connsiteY271" fmla="*/ 5202453 h 7004350"/>
              <a:gd name="connsiteX272" fmla="*/ 1333759 w 10318528"/>
              <a:gd name="connsiteY272" fmla="*/ 5379879 h 7004350"/>
              <a:gd name="connsiteX273" fmla="*/ 1321819 w 10318528"/>
              <a:gd name="connsiteY273" fmla="*/ 5382245 h 7004350"/>
              <a:gd name="connsiteX274" fmla="*/ 1321819 w 10318528"/>
              <a:gd name="connsiteY274" fmla="*/ 5207973 h 7004350"/>
              <a:gd name="connsiteX275" fmla="*/ 1151851 w 10318528"/>
              <a:gd name="connsiteY275" fmla="*/ 5356222 h 7004350"/>
              <a:gd name="connsiteX276" fmla="*/ 1144827 w 10318528"/>
              <a:gd name="connsiteY276" fmla="*/ 5345183 h 7004350"/>
              <a:gd name="connsiteX277" fmla="*/ 1314093 w 10318528"/>
              <a:gd name="connsiteY277" fmla="*/ 5198510 h 7004350"/>
              <a:gd name="connsiteX278" fmla="*/ 988907 w 10318528"/>
              <a:gd name="connsiteY278" fmla="*/ 4920936 h 7004350"/>
              <a:gd name="connsiteX279" fmla="*/ 913053 w 10318528"/>
              <a:gd name="connsiteY279" fmla="*/ 4986387 h 7004350"/>
              <a:gd name="connsiteX280" fmla="*/ 668636 w 10318528"/>
              <a:gd name="connsiteY280" fmla="*/ 5199299 h 7004350"/>
              <a:gd name="connsiteX281" fmla="*/ 993823 w 10318528"/>
              <a:gd name="connsiteY281" fmla="*/ 5476872 h 7004350"/>
              <a:gd name="connsiteX282" fmla="*/ 1144827 w 10318528"/>
              <a:gd name="connsiteY282" fmla="*/ 5345971 h 7004350"/>
              <a:gd name="connsiteX283" fmla="*/ 1151149 w 10318528"/>
              <a:gd name="connsiteY283" fmla="*/ 5356222 h 7004350"/>
              <a:gd name="connsiteX284" fmla="*/ 999441 w 10318528"/>
              <a:gd name="connsiteY284" fmla="*/ 5488701 h 7004350"/>
              <a:gd name="connsiteX285" fmla="*/ 999441 w 10318528"/>
              <a:gd name="connsiteY285" fmla="*/ 5834880 h 7004350"/>
              <a:gd name="connsiteX286" fmla="*/ 1321819 w 10318528"/>
              <a:gd name="connsiteY286" fmla="*/ 5554151 h 7004350"/>
              <a:gd name="connsiteX287" fmla="*/ 1321819 w 10318528"/>
              <a:gd name="connsiteY287" fmla="*/ 5383033 h 7004350"/>
              <a:gd name="connsiteX288" fmla="*/ 1333759 w 10318528"/>
              <a:gd name="connsiteY288" fmla="*/ 5380668 h 7004350"/>
              <a:gd name="connsiteX289" fmla="*/ 1333759 w 10318528"/>
              <a:gd name="connsiteY289" fmla="*/ 5560460 h 7004350"/>
              <a:gd name="connsiteX290" fmla="*/ 1549380 w 10318528"/>
              <a:gd name="connsiteY290" fmla="*/ 5744195 h 7004350"/>
              <a:gd name="connsiteX291" fmla="*/ 1665970 w 10318528"/>
              <a:gd name="connsiteY291" fmla="*/ 5843554 h 7004350"/>
              <a:gd name="connsiteX292" fmla="*/ 1665970 w 10318528"/>
              <a:gd name="connsiteY292" fmla="*/ 6094316 h 7004350"/>
              <a:gd name="connsiteX293" fmla="*/ 1654030 w 10318528"/>
              <a:gd name="connsiteY293" fmla="*/ 6099836 h 7004350"/>
              <a:gd name="connsiteX294" fmla="*/ 1654030 w 10318528"/>
              <a:gd name="connsiteY294" fmla="*/ 5860114 h 7004350"/>
              <a:gd name="connsiteX295" fmla="*/ 1331652 w 10318528"/>
              <a:gd name="connsiteY295" fmla="*/ 6140842 h 7004350"/>
              <a:gd name="connsiteX296" fmla="*/ 1331652 w 10318528"/>
              <a:gd name="connsiteY296" fmla="*/ 6487020 h 7004350"/>
              <a:gd name="connsiteX297" fmla="*/ 1654030 w 10318528"/>
              <a:gd name="connsiteY297" fmla="*/ 6207081 h 7004350"/>
              <a:gd name="connsiteX298" fmla="*/ 1654030 w 10318528"/>
              <a:gd name="connsiteY298" fmla="*/ 6100625 h 7004350"/>
              <a:gd name="connsiteX299" fmla="*/ 1665970 w 10318528"/>
              <a:gd name="connsiteY299" fmla="*/ 6095105 h 7004350"/>
              <a:gd name="connsiteX300" fmla="*/ 1665970 w 10318528"/>
              <a:gd name="connsiteY300" fmla="*/ 6213389 h 7004350"/>
              <a:gd name="connsiteX301" fmla="*/ 1326033 w 10318528"/>
              <a:gd name="connsiteY301" fmla="*/ 6509100 h 7004350"/>
              <a:gd name="connsiteX302" fmla="*/ 988907 w 10318528"/>
              <a:gd name="connsiteY302" fmla="*/ 6220486 h 7004350"/>
              <a:gd name="connsiteX303" fmla="*/ 908136 w 10318528"/>
              <a:gd name="connsiteY303" fmla="*/ 6290668 h 7004350"/>
              <a:gd name="connsiteX304" fmla="*/ 901815 w 10318528"/>
              <a:gd name="connsiteY304" fmla="*/ 6279629 h 7004350"/>
              <a:gd name="connsiteX305" fmla="*/ 907434 w 10318528"/>
              <a:gd name="connsiteY305" fmla="*/ 6291457 h 7004350"/>
              <a:gd name="connsiteX306" fmla="*/ 665124 w 10318528"/>
              <a:gd name="connsiteY306" fmla="*/ 6502792 h 7004350"/>
              <a:gd name="connsiteX307" fmla="*/ 665124 w 10318528"/>
              <a:gd name="connsiteY307" fmla="*/ 6857645 h 7004350"/>
              <a:gd name="connsiteX308" fmla="*/ 722014 w 10318528"/>
              <a:gd name="connsiteY308" fmla="*/ 6906215 h 7004350"/>
              <a:gd name="connsiteX309" fmla="*/ 751249 w 10318528"/>
              <a:gd name="connsiteY309" fmla="*/ 6931175 h 7004350"/>
              <a:gd name="connsiteX310" fmla="*/ 10318528 w 10318528"/>
              <a:gd name="connsiteY310" fmla="*/ 7004350 h 7004350"/>
              <a:gd name="connsiteX311" fmla="*/ 10318528 w 10318528"/>
              <a:gd name="connsiteY311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4683659 w 10318528"/>
              <a:gd name="connsiteY16" fmla="*/ 67804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985394 w 10318528"/>
              <a:gd name="connsiteY19" fmla="*/ 5860114 h 7004350"/>
              <a:gd name="connsiteX20" fmla="*/ 777500 w 10318528"/>
              <a:gd name="connsiteY20" fmla="*/ 6041483 h 7004350"/>
              <a:gd name="connsiteX21" fmla="*/ 663017 w 10318528"/>
              <a:gd name="connsiteY21" fmla="*/ 6140842 h 7004350"/>
              <a:gd name="connsiteX22" fmla="*/ 663017 w 10318528"/>
              <a:gd name="connsiteY22" fmla="*/ 6487020 h 7004350"/>
              <a:gd name="connsiteX23" fmla="*/ 901815 w 10318528"/>
              <a:gd name="connsiteY23" fmla="*/ 6279629 h 7004350"/>
              <a:gd name="connsiteX24" fmla="*/ 985394 w 10318528"/>
              <a:gd name="connsiteY24" fmla="*/ 6207081 h 7004350"/>
              <a:gd name="connsiteX25" fmla="*/ 985394 w 10318528"/>
              <a:gd name="connsiteY25" fmla="*/ 5860114 h 7004350"/>
              <a:gd name="connsiteX26" fmla="*/ 1549380 w 10318528"/>
              <a:gd name="connsiteY26" fmla="*/ 5744195 h 7004350"/>
              <a:gd name="connsiteX27" fmla="*/ 1537440 w 10318528"/>
              <a:gd name="connsiteY27" fmla="*/ 5750503 h 7004350"/>
              <a:gd name="connsiteX28" fmla="*/ 1549380 w 10318528"/>
              <a:gd name="connsiteY28" fmla="*/ 5744195 h 7004350"/>
              <a:gd name="connsiteX29" fmla="*/ 1325331 w 10318528"/>
              <a:gd name="connsiteY29" fmla="*/ 5569134 h 7004350"/>
              <a:gd name="connsiteX30" fmla="*/ 1000847 w 10318528"/>
              <a:gd name="connsiteY30" fmla="*/ 5852228 h 7004350"/>
              <a:gd name="connsiteX31" fmla="*/ 1326033 w 10318528"/>
              <a:gd name="connsiteY31" fmla="*/ 6129802 h 7004350"/>
              <a:gd name="connsiteX32" fmla="*/ 1650518 w 10318528"/>
              <a:gd name="connsiteY32" fmla="*/ 5846708 h 7004350"/>
              <a:gd name="connsiteX33" fmla="*/ 1537440 w 10318528"/>
              <a:gd name="connsiteY33" fmla="*/ 5750503 h 7004350"/>
              <a:gd name="connsiteX34" fmla="*/ 1325331 w 10318528"/>
              <a:gd name="connsiteY34" fmla="*/ 5569134 h 7004350"/>
              <a:gd name="connsiteX35" fmla="*/ 320271 w 10318528"/>
              <a:gd name="connsiteY35" fmla="*/ 4920936 h 7004350"/>
              <a:gd name="connsiteX36" fmla="*/ 0 w 10318528"/>
              <a:gd name="connsiteY36" fmla="*/ 5199299 h 7004350"/>
              <a:gd name="connsiteX37" fmla="*/ 325188 w 10318528"/>
              <a:gd name="connsiteY37" fmla="*/ 5476872 h 7004350"/>
              <a:gd name="connsiteX38" fmla="*/ 433349 w 10318528"/>
              <a:gd name="connsiteY38" fmla="*/ 5382245 h 7004350"/>
              <a:gd name="connsiteX39" fmla="*/ 439670 w 10318528"/>
              <a:gd name="connsiteY39" fmla="*/ 5394073 h 7004350"/>
              <a:gd name="connsiteX40" fmla="*/ 330807 w 10318528"/>
              <a:gd name="connsiteY40" fmla="*/ 5488701 h 7004350"/>
              <a:gd name="connsiteX41" fmla="*/ 330807 w 10318528"/>
              <a:gd name="connsiteY41" fmla="*/ 5834880 h 7004350"/>
              <a:gd name="connsiteX42" fmla="*/ 563986 w 10318528"/>
              <a:gd name="connsiteY42" fmla="*/ 5632219 h 7004350"/>
              <a:gd name="connsiteX43" fmla="*/ 570307 w 10318528"/>
              <a:gd name="connsiteY43" fmla="*/ 5644836 h 7004350"/>
              <a:gd name="connsiteX44" fmla="*/ 332211 w 10318528"/>
              <a:gd name="connsiteY44" fmla="*/ 5852228 h 7004350"/>
              <a:gd name="connsiteX45" fmla="*/ 657398 w 10318528"/>
              <a:gd name="connsiteY45" fmla="*/ 6129802 h 7004350"/>
              <a:gd name="connsiteX46" fmla="*/ 771178 w 10318528"/>
              <a:gd name="connsiteY46" fmla="*/ 6030443 h 7004350"/>
              <a:gd name="connsiteX47" fmla="*/ 777500 w 10318528"/>
              <a:gd name="connsiteY47" fmla="*/ 6041483 h 7004350"/>
              <a:gd name="connsiteX48" fmla="*/ 771881 w 10318528"/>
              <a:gd name="connsiteY48" fmla="*/ 6029654 h 7004350"/>
              <a:gd name="connsiteX49" fmla="*/ 981883 w 10318528"/>
              <a:gd name="connsiteY49" fmla="*/ 5846708 h 7004350"/>
              <a:gd name="connsiteX50" fmla="*/ 656696 w 10318528"/>
              <a:gd name="connsiteY50" fmla="*/ 5569134 h 7004350"/>
              <a:gd name="connsiteX51" fmla="*/ 571010 w 10318528"/>
              <a:gd name="connsiteY51" fmla="*/ 5644048 h 7004350"/>
              <a:gd name="connsiteX52" fmla="*/ 563986 w 10318528"/>
              <a:gd name="connsiteY52" fmla="*/ 5631431 h 7004350"/>
              <a:gd name="connsiteX53" fmla="*/ 653184 w 10318528"/>
              <a:gd name="connsiteY53" fmla="*/ 5554151 h 7004350"/>
              <a:gd name="connsiteX54" fmla="*/ 653184 w 10318528"/>
              <a:gd name="connsiteY54" fmla="*/ 5207973 h 7004350"/>
              <a:gd name="connsiteX55" fmla="*/ 439670 w 10318528"/>
              <a:gd name="connsiteY55" fmla="*/ 5393285 h 7004350"/>
              <a:gd name="connsiteX56" fmla="*/ 434052 w 10318528"/>
              <a:gd name="connsiteY56" fmla="*/ 5382245 h 7004350"/>
              <a:gd name="connsiteX57" fmla="*/ 645458 w 10318528"/>
              <a:gd name="connsiteY57" fmla="*/ 5198510 h 7004350"/>
              <a:gd name="connsiteX58" fmla="*/ 320271 w 10318528"/>
              <a:gd name="connsiteY58" fmla="*/ 4920936 h 7004350"/>
              <a:gd name="connsiteX59" fmla="*/ 985394 w 10318528"/>
              <a:gd name="connsiteY59" fmla="*/ 4560563 h 7004350"/>
              <a:gd name="connsiteX60" fmla="*/ 763453 w 10318528"/>
              <a:gd name="connsiteY60" fmla="*/ 4753761 h 7004350"/>
              <a:gd name="connsiteX61" fmla="*/ 756430 w 10318528"/>
              <a:gd name="connsiteY61" fmla="*/ 4743510 h 7004350"/>
              <a:gd name="connsiteX62" fmla="*/ 762750 w 10318528"/>
              <a:gd name="connsiteY62" fmla="*/ 4753761 h 7004350"/>
              <a:gd name="connsiteX63" fmla="*/ 663017 w 10318528"/>
              <a:gd name="connsiteY63" fmla="*/ 4841291 h 7004350"/>
              <a:gd name="connsiteX64" fmla="*/ 663017 w 10318528"/>
              <a:gd name="connsiteY64" fmla="*/ 5187470 h 7004350"/>
              <a:gd name="connsiteX65" fmla="*/ 906029 w 10318528"/>
              <a:gd name="connsiteY65" fmla="*/ 4976135 h 7004350"/>
              <a:gd name="connsiteX66" fmla="*/ 913053 w 10318528"/>
              <a:gd name="connsiteY66" fmla="*/ 4986387 h 7004350"/>
              <a:gd name="connsiteX67" fmla="*/ 906732 w 10318528"/>
              <a:gd name="connsiteY67" fmla="*/ 4975347 h 7004350"/>
              <a:gd name="connsiteX68" fmla="*/ 985394 w 10318528"/>
              <a:gd name="connsiteY68" fmla="*/ 4906742 h 7004350"/>
              <a:gd name="connsiteX69" fmla="*/ 985394 w 10318528"/>
              <a:gd name="connsiteY69" fmla="*/ 4560563 h 7004350"/>
              <a:gd name="connsiteX70" fmla="*/ 656696 w 10318528"/>
              <a:gd name="connsiteY70" fmla="*/ 4269584 h 7004350"/>
              <a:gd name="connsiteX71" fmla="*/ 332211 w 10318528"/>
              <a:gd name="connsiteY71" fmla="*/ 4551889 h 7004350"/>
              <a:gd name="connsiteX72" fmla="*/ 657398 w 10318528"/>
              <a:gd name="connsiteY72" fmla="*/ 4829463 h 7004350"/>
              <a:gd name="connsiteX73" fmla="*/ 756430 w 10318528"/>
              <a:gd name="connsiteY73" fmla="*/ 4743510 h 7004350"/>
              <a:gd name="connsiteX74" fmla="*/ 981883 w 10318528"/>
              <a:gd name="connsiteY74" fmla="*/ 4547158 h 7004350"/>
              <a:gd name="connsiteX75" fmla="*/ 656696 w 10318528"/>
              <a:gd name="connsiteY75" fmla="*/ 4269584 h 7004350"/>
              <a:gd name="connsiteX76" fmla="*/ 993120 w 10318528"/>
              <a:gd name="connsiteY76" fmla="*/ 3617443 h 7004350"/>
              <a:gd name="connsiteX77" fmla="*/ 668636 w 10318528"/>
              <a:gd name="connsiteY77" fmla="*/ 3899748 h 7004350"/>
              <a:gd name="connsiteX78" fmla="*/ 993823 w 10318528"/>
              <a:gd name="connsiteY78" fmla="*/ 4178110 h 7004350"/>
              <a:gd name="connsiteX79" fmla="*/ 1318308 w 10318528"/>
              <a:gd name="connsiteY79" fmla="*/ 3895017 h 7004350"/>
              <a:gd name="connsiteX80" fmla="*/ 1002251 w 10318528"/>
              <a:gd name="connsiteY80" fmla="*/ 3625329 h 7004350"/>
              <a:gd name="connsiteX81" fmla="*/ 993120 w 10318528"/>
              <a:gd name="connsiteY81" fmla="*/ 3617443 h 7004350"/>
              <a:gd name="connsiteX82" fmla="*/ 1318308 w 10318528"/>
              <a:gd name="connsiteY82" fmla="*/ 2612026 h 7004350"/>
              <a:gd name="connsiteX83" fmla="*/ 1110412 w 10318528"/>
              <a:gd name="connsiteY83" fmla="*/ 2792607 h 7004350"/>
              <a:gd name="connsiteX84" fmla="*/ 1104092 w 10318528"/>
              <a:gd name="connsiteY84" fmla="*/ 2781567 h 7004350"/>
              <a:gd name="connsiteX85" fmla="*/ 1109710 w 10318528"/>
              <a:gd name="connsiteY85" fmla="*/ 2793396 h 7004350"/>
              <a:gd name="connsiteX86" fmla="*/ 995930 w 10318528"/>
              <a:gd name="connsiteY86" fmla="*/ 2892754 h 7004350"/>
              <a:gd name="connsiteX87" fmla="*/ 995930 w 10318528"/>
              <a:gd name="connsiteY87" fmla="*/ 3238933 h 7004350"/>
              <a:gd name="connsiteX88" fmla="*/ 1234025 w 10318528"/>
              <a:gd name="connsiteY88" fmla="*/ 3031541 h 7004350"/>
              <a:gd name="connsiteX89" fmla="*/ 1240347 w 10318528"/>
              <a:gd name="connsiteY89" fmla="*/ 3042581 h 7004350"/>
              <a:gd name="connsiteX90" fmla="*/ 1234728 w 10318528"/>
              <a:gd name="connsiteY90" fmla="*/ 3030753 h 7004350"/>
              <a:gd name="connsiteX91" fmla="*/ 1318308 w 10318528"/>
              <a:gd name="connsiteY91" fmla="*/ 2958205 h 7004350"/>
              <a:gd name="connsiteX92" fmla="*/ 1318308 w 10318528"/>
              <a:gd name="connsiteY92" fmla="*/ 2612026 h 7004350"/>
              <a:gd name="connsiteX93" fmla="*/ 652482 w 10318528"/>
              <a:gd name="connsiteY93" fmla="*/ 1672060 h 7004350"/>
              <a:gd name="connsiteX94" fmla="*/ 332211 w 10318528"/>
              <a:gd name="connsiteY94" fmla="*/ 1951211 h 7004350"/>
              <a:gd name="connsiteX95" fmla="*/ 657398 w 10318528"/>
              <a:gd name="connsiteY95" fmla="*/ 2228785 h 7004350"/>
              <a:gd name="connsiteX96" fmla="*/ 766262 w 10318528"/>
              <a:gd name="connsiteY96" fmla="*/ 2134158 h 7004350"/>
              <a:gd name="connsiteX97" fmla="*/ 771881 w 10318528"/>
              <a:gd name="connsiteY97" fmla="*/ 2145197 h 7004350"/>
              <a:gd name="connsiteX98" fmla="*/ 663017 w 10318528"/>
              <a:gd name="connsiteY98" fmla="*/ 2239825 h 7004350"/>
              <a:gd name="connsiteX99" fmla="*/ 663017 w 10318528"/>
              <a:gd name="connsiteY99" fmla="*/ 2586792 h 7004350"/>
              <a:gd name="connsiteX100" fmla="*/ 896196 w 10318528"/>
              <a:gd name="connsiteY100" fmla="*/ 2383343 h 7004350"/>
              <a:gd name="connsiteX101" fmla="*/ 902517 w 10318528"/>
              <a:gd name="connsiteY101" fmla="*/ 2395960 h 7004350"/>
              <a:gd name="connsiteX102" fmla="*/ 665124 w 10318528"/>
              <a:gd name="connsiteY102" fmla="*/ 2603352 h 7004350"/>
              <a:gd name="connsiteX103" fmla="*/ 990311 w 10318528"/>
              <a:gd name="connsiteY103" fmla="*/ 2880926 h 7004350"/>
              <a:gd name="connsiteX104" fmla="*/ 1104092 w 10318528"/>
              <a:gd name="connsiteY104" fmla="*/ 2781567 h 7004350"/>
              <a:gd name="connsiteX105" fmla="*/ 1314093 w 10318528"/>
              <a:gd name="connsiteY105" fmla="*/ 2598621 h 7004350"/>
              <a:gd name="connsiteX106" fmla="*/ 988907 w 10318528"/>
              <a:gd name="connsiteY106" fmla="*/ 2321047 h 7004350"/>
              <a:gd name="connsiteX107" fmla="*/ 903220 w 10318528"/>
              <a:gd name="connsiteY107" fmla="*/ 2395960 h 7004350"/>
              <a:gd name="connsiteX108" fmla="*/ 896899 w 10318528"/>
              <a:gd name="connsiteY108" fmla="*/ 2383343 h 7004350"/>
              <a:gd name="connsiteX109" fmla="*/ 985394 w 10318528"/>
              <a:gd name="connsiteY109" fmla="*/ 2306064 h 7004350"/>
              <a:gd name="connsiteX110" fmla="*/ 985394 w 10318528"/>
              <a:gd name="connsiteY110" fmla="*/ 1959097 h 7004350"/>
              <a:gd name="connsiteX111" fmla="*/ 772583 w 10318528"/>
              <a:gd name="connsiteY111" fmla="*/ 2145197 h 7004350"/>
              <a:gd name="connsiteX112" fmla="*/ 766262 w 10318528"/>
              <a:gd name="connsiteY112" fmla="*/ 2133369 h 7004350"/>
              <a:gd name="connsiteX113" fmla="*/ 977669 w 10318528"/>
              <a:gd name="connsiteY113" fmla="*/ 1949634 h 7004350"/>
              <a:gd name="connsiteX114" fmla="*/ 652482 w 10318528"/>
              <a:gd name="connsiteY114" fmla="*/ 1672060 h 7004350"/>
              <a:gd name="connsiteX115" fmla="*/ 1318308 w 10318528"/>
              <a:gd name="connsiteY115" fmla="*/ 1311687 h 7004350"/>
              <a:gd name="connsiteX116" fmla="*/ 1095663 w 10318528"/>
              <a:gd name="connsiteY116" fmla="*/ 1505674 h 7004350"/>
              <a:gd name="connsiteX117" fmla="*/ 995930 w 10318528"/>
              <a:gd name="connsiteY117" fmla="*/ 1592415 h 7004350"/>
              <a:gd name="connsiteX118" fmla="*/ 995930 w 10318528"/>
              <a:gd name="connsiteY118" fmla="*/ 1938594 h 7004350"/>
              <a:gd name="connsiteX119" fmla="*/ 1238240 w 10318528"/>
              <a:gd name="connsiteY119" fmla="*/ 1727260 h 7004350"/>
              <a:gd name="connsiteX120" fmla="*/ 1245264 w 10318528"/>
              <a:gd name="connsiteY120" fmla="*/ 1738299 h 7004350"/>
              <a:gd name="connsiteX121" fmla="*/ 1000847 w 10318528"/>
              <a:gd name="connsiteY121" fmla="*/ 1951211 h 7004350"/>
              <a:gd name="connsiteX122" fmla="*/ 1326033 w 10318528"/>
              <a:gd name="connsiteY122" fmla="*/ 2228785 h 7004350"/>
              <a:gd name="connsiteX123" fmla="*/ 1477038 w 10318528"/>
              <a:gd name="connsiteY123" fmla="*/ 2097095 h 7004350"/>
              <a:gd name="connsiteX124" fmla="*/ 1646304 w 10318528"/>
              <a:gd name="connsiteY124" fmla="*/ 1949634 h 7004350"/>
              <a:gd name="connsiteX125" fmla="*/ 1321116 w 10318528"/>
              <a:gd name="connsiteY125" fmla="*/ 1672060 h 7004350"/>
              <a:gd name="connsiteX126" fmla="*/ 1245965 w 10318528"/>
              <a:gd name="connsiteY126" fmla="*/ 1737511 h 7004350"/>
              <a:gd name="connsiteX127" fmla="*/ 1238942 w 10318528"/>
              <a:gd name="connsiteY127" fmla="*/ 1727260 h 7004350"/>
              <a:gd name="connsiteX128" fmla="*/ 1318308 w 10318528"/>
              <a:gd name="connsiteY128" fmla="*/ 1658655 h 7004350"/>
              <a:gd name="connsiteX129" fmla="*/ 1318308 w 10318528"/>
              <a:gd name="connsiteY129" fmla="*/ 1311687 h 7004350"/>
              <a:gd name="connsiteX130" fmla="*/ 988907 w 10318528"/>
              <a:gd name="connsiteY130" fmla="*/ 1020708 h 7004350"/>
              <a:gd name="connsiteX131" fmla="*/ 665124 w 10318528"/>
              <a:gd name="connsiteY131" fmla="*/ 1303802 h 7004350"/>
              <a:gd name="connsiteX132" fmla="*/ 990311 w 10318528"/>
              <a:gd name="connsiteY132" fmla="*/ 1581376 h 7004350"/>
              <a:gd name="connsiteX133" fmla="*/ 1088639 w 10318528"/>
              <a:gd name="connsiteY133" fmla="*/ 1495422 h 7004350"/>
              <a:gd name="connsiteX134" fmla="*/ 1095663 w 10318528"/>
              <a:gd name="connsiteY134" fmla="*/ 1505674 h 7004350"/>
              <a:gd name="connsiteX135" fmla="*/ 1089342 w 10318528"/>
              <a:gd name="connsiteY135" fmla="*/ 1494634 h 7004350"/>
              <a:gd name="connsiteX136" fmla="*/ 1314093 w 10318528"/>
              <a:gd name="connsiteY136" fmla="*/ 1298282 h 7004350"/>
              <a:gd name="connsiteX137" fmla="*/ 988907 w 10318528"/>
              <a:gd name="connsiteY137" fmla="*/ 1020708 h 7004350"/>
              <a:gd name="connsiteX138" fmla="*/ 1325331 w 10318528"/>
              <a:gd name="connsiteY138" fmla="*/ 369356 h 7004350"/>
              <a:gd name="connsiteX139" fmla="*/ 1000847 w 10318528"/>
              <a:gd name="connsiteY139" fmla="*/ 651661 h 7004350"/>
              <a:gd name="connsiteX140" fmla="*/ 1326033 w 10318528"/>
              <a:gd name="connsiteY140" fmla="*/ 929235 h 7004350"/>
              <a:gd name="connsiteX141" fmla="*/ 1650518 w 10318528"/>
              <a:gd name="connsiteY141" fmla="*/ 646929 h 7004350"/>
              <a:gd name="connsiteX142" fmla="*/ 1334462 w 10318528"/>
              <a:gd name="connsiteY142" fmla="*/ 377241 h 7004350"/>
              <a:gd name="connsiteX143" fmla="*/ 1325331 w 10318528"/>
              <a:gd name="connsiteY143" fmla="*/ 369356 h 7004350"/>
              <a:gd name="connsiteX144" fmla="*/ 1226725 w 10318528"/>
              <a:gd name="connsiteY144" fmla="*/ 73175 h 7004350"/>
              <a:gd name="connsiteX145" fmla="*/ 748180 w 10318528"/>
              <a:gd name="connsiteY145" fmla="*/ 73175 h 7004350"/>
              <a:gd name="connsiteX146" fmla="*/ 763540 w 10318528"/>
              <a:gd name="connsiteY146" fmla="*/ 86262 h 7004350"/>
              <a:gd name="connsiteX147" fmla="*/ 990311 w 10318528"/>
              <a:gd name="connsiteY147" fmla="*/ 279459 h 7004350"/>
              <a:gd name="connsiteX148" fmla="*/ 1159227 w 10318528"/>
              <a:gd name="connsiteY148" fmla="*/ 132071 h 7004350"/>
              <a:gd name="connsiteX149" fmla="*/ 1226725 w 10318528"/>
              <a:gd name="connsiteY149" fmla="*/ 73175 h 7004350"/>
              <a:gd name="connsiteX150" fmla="*/ 1318308 w 10318528"/>
              <a:gd name="connsiteY150" fmla="*/ 73175 h 7004350"/>
              <a:gd name="connsiteX151" fmla="*/ 1245701 w 10318528"/>
              <a:gd name="connsiteY151" fmla="*/ 73175 h 7004350"/>
              <a:gd name="connsiteX152" fmla="*/ 1228232 w 10318528"/>
              <a:gd name="connsiteY152" fmla="*/ 88430 h 7004350"/>
              <a:gd name="connsiteX153" fmla="*/ 995930 w 10318528"/>
              <a:gd name="connsiteY153" fmla="*/ 291288 h 7004350"/>
              <a:gd name="connsiteX154" fmla="*/ 995930 w 10318528"/>
              <a:gd name="connsiteY154" fmla="*/ 637467 h 7004350"/>
              <a:gd name="connsiteX155" fmla="*/ 1318308 w 10318528"/>
              <a:gd name="connsiteY155" fmla="*/ 356739 h 7004350"/>
              <a:gd name="connsiteX156" fmla="*/ 1318308 w 10318528"/>
              <a:gd name="connsiteY156" fmla="*/ 157579 h 7004350"/>
              <a:gd name="connsiteX157" fmla="*/ 1318308 w 10318528"/>
              <a:gd name="connsiteY157" fmla="*/ 73175 h 7004350"/>
              <a:gd name="connsiteX158" fmla="*/ 10318528 w 10318528"/>
              <a:gd name="connsiteY158" fmla="*/ 0 h 7004350"/>
              <a:gd name="connsiteX159" fmla="*/ 1329545 w 10318528"/>
              <a:gd name="connsiteY159" fmla="*/ 73175 h 7004350"/>
              <a:gd name="connsiteX160" fmla="*/ 1329545 w 10318528"/>
              <a:gd name="connsiteY160" fmla="*/ 75128 h 7004350"/>
              <a:gd name="connsiteX161" fmla="*/ 1329545 w 10318528"/>
              <a:gd name="connsiteY161" fmla="*/ 356739 h 7004350"/>
              <a:gd name="connsiteX162" fmla="*/ 1343592 w 10318528"/>
              <a:gd name="connsiteY162" fmla="*/ 368567 h 7004350"/>
              <a:gd name="connsiteX163" fmla="*/ 1334462 w 10318528"/>
              <a:gd name="connsiteY163" fmla="*/ 377241 h 7004350"/>
              <a:gd name="connsiteX164" fmla="*/ 1344294 w 10318528"/>
              <a:gd name="connsiteY164" fmla="*/ 368567 h 7004350"/>
              <a:gd name="connsiteX165" fmla="*/ 1665970 w 10318528"/>
              <a:gd name="connsiteY165" fmla="*/ 643775 h 7004350"/>
              <a:gd name="connsiteX166" fmla="*/ 1665970 w 10318528"/>
              <a:gd name="connsiteY166" fmla="*/ 662701 h 7004350"/>
              <a:gd name="connsiteX167" fmla="*/ 1654030 w 10318528"/>
              <a:gd name="connsiteY167" fmla="*/ 672952 h 7004350"/>
              <a:gd name="connsiteX168" fmla="*/ 1654030 w 10318528"/>
              <a:gd name="connsiteY168" fmla="*/ 660335 h 7004350"/>
              <a:gd name="connsiteX169" fmla="*/ 1332355 w 10318528"/>
              <a:gd name="connsiteY169" fmla="*/ 941063 h 7004350"/>
              <a:gd name="connsiteX170" fmla="*/ 1332355 w 10318528"/>
              <a:gd name="connsiteY170" fmla="*/ 1287242 h 7004350"/>
              <a:gd name="connsiteX171" fmla="*/ 1654030 w 10318528"/>
              <a:gd name="connsiteY171" fmla="*/ 1006514 h 7004350"/>
              <a:gd name="connsiteX172" fmla="*/ 1654030 w 10318528"/>
              <a:gd name="connsiteY172" fmla="*/ 673741 h 7004350"/>
              <a:gd name="connsiteX173" fmla="*/ 1665970 w 10318528"/>
              <a:gd name="connsiteY173" fmla="*/ 663489 h 7004350"/>
              <a:gd name="connsiteX174" fmla="*/ 1665970 w 10318528"/>
              <a:gd name="connsiteY174" fmla="*/ 1012034 h 7004350"/>
              <a:gd name="connsiteX175" fmla="*/ 1998180 w 10318528"/>
              <a:gd name="connsiteY175" fmla="*/ 1295127 h 7004350"/>
              <a:gd name="connsiteX176" fmla="*/ 1998180 w 10318528"/>
              <a:gd name="connsiteY176" fmla="*/ 1664963 h 7004350"/>
              <a:gd name="connsiteX177" fmla="*/ 1680718 w 10318528"/>
              <a:gd name="connsiteY177" fmla="*/ 1940960 h 7004350"/>
              <a:gd name="connsiteX178" fmla="*/ 1680718 w 10318528"/>
              <a:gd name="connsiteY178" fmla="*/ 1924400 h 7004350"/>
              <a:gd name="connsiteX179" fmla="*/ 1986942 w 10318528"/>
              <a:gd name="connsiteY179" fmla="*/ 1658655 h 7004350"/>
              <a:gd name="connsiteX180" fmla="*/ 1986942 w 10318528"/>
              <a:gd name="connsiteY180" fmla="*/ 1311687 h 7004350"/>
              <a:gd name="connsiteX181" fmla="*/ 1680718 w 10318528"/>
              <a:gd name="connsiteY181" fmla="*/ 1578221 h 7004350"/>
              <a:gd name="connsiteX182" fmla="*/ 1680718 w 10318528"/>
              <a:gd name="connsiteY182" fmla="*/ 1561662 h 7004350"/>
              <a:gd name="connsiteX183" fmla="*/ 1982728 w 10318528"/>
              <a:gd name="connsiteY183" fmla="*/ 1298282 h 7004350"/>
              <a:gd name="connsiteX184" fmla="*/ 1657541 w 10318528"/>
              <a:gd name="connsiteY184" fmla="*/ 1020708 h 7004350"/>
              <a:gd name="connsiteX185" fmla="*/ 1333056 w 10318528"/>
              <a:gd name="connsiteY185" fmla="*/ 1303802 h 7004350"/>
              <a:gd name="connsiteX186" fmla="*/ 1658244 w 10318528"/>
              <a:gd name="connsiteY186" fmla="*/ 1581376 h 7004350"/>
              <a:gd name="connsiteX187" fmla="*/ 1680017 w 10318528"/>
              <a:gd name="connsiteY187" fmla="*/ 1562450 h 7004350"/>
              <a:gd name="connsiteX188" fmla="*/ 1680017 w 10318528"/>
              <a:gd name="connsiteY188" fmla="*/ 1579010 h 7004350"/>
              <a:gd name="connsiteX189" fmla="*/ 1664565 w 10318528"/>
              <a:gd name="connsiteY189" fmla="*/ 1592415 h 7004350"/>
              <a:gd name="connsiteX190" fmla="*/ 1664565 w 10318528"/>
              <a:gd name="connsiteY190" fmla="*/ 1938594 h 7004350"/>
              <a:gd name="connsiteX191" fmla="*/ 1680017 w 10318528"/>
              <a:gd name="connsiteY191" fmla="*/ 1925189 h 7004350"/>
              <a:gd name="connsiteX192" fmla="*/ 1680017 w 10318528"/>
              <a:gd name="connsiteY192" fmla="*/ 1941748 h 7004350"/>
              <a:gd name="connsiteX193" fmla="*/ 1665970 w 10318528"/>
              <a:gd name="connsiteY193" fmla="*/ 1954365 h 7004350"/>
              <a:gd name="connsiteX194" fmla="*/ 1665970 w 10318528"/>
              <a:gd name="connsiteY194" fmla="*/ 2131792 h 7004350"/>
              <a:gd name="connsiteX195" fmla="*/ 1654030 w 10318528"/>
              <a:gd name="connsiteY195" fmla="*/ 2133369 h 7004350"/>
              <a:gd name="connsiteX196" fmla="*/ 1654030 w 10318528"/>
              <a:gd name="connsiteY196" fmla="*/ 1959097 h 7004350"/>
              <a:gd name="connsiteX197" fmla="*/ 1484061 w 10318528"/>
              <a:gd name="connsiteY197" fmla="*/ 2107347 h 7004350"/>
              <a:gd name="connsiteX198" fmla="*/ 1477038 w 10318528"/>
              <a:gd name="connsiteY198" fmla="*/ 2097095 h 7004350"/>
              <a:gd name="connsiteX199" fmla="*/ 1484061 w 10318528"/>
              <a:gd name="connsiteY199" fmla="*/ 2108135 h 7004350"/>
              <a:gd name="connsiteX200" fmla="*/ 1332355 w 10318528"/>
              <a:gd name="connsiteY200" fmla="*/ 2239825 h 7004350"/>
              <a:gd name="connsiteX201" fmla="*/ 1332355 w 10318528"/>
              <a:gd name="connsiteY201" fmla="*/ 2586792 h 7004350"/>
              <a:gd name="connsiteX202" fmla="*/ 1654030 w 10318528"/>
              <a:gd name="connsiteY202" fmla="*/ 2306064 h 7004350"/>
              <a:gd name="connsiteX203" fmla="*/ 1654030 w 10318528"/>
              <a:gd name="connsiteY203" fmla="*/ 2134158 h 7004350"/>
              <a:gd name="connsiteX204" fmla="*/ 1665970 w 10318528"/>
              <a:gd name="connsiteY204" fmla="*/ 2132580 h 7004350"/>
              <a:gd name="connsiteX205" fmla="*/ 1665970 w 10318528"/>
              <a:gd name="connsiteY205" fmla="*/ 2311584 h 7004350"/>
              <a:gd name="connsiteX206" fmla="*/ 1881590 w 10318528"/>
              <a:gd name="connsiteY206" fmla="*/ 2495319 h 7004350"/>
              <a:gd name="connsiteX207" fmla="*/ 1869650 w 10318528"/>
              <a:gd name="connsiteY207" fmla="*/ 2501627 h 7004350"/>
              <a:gd name="connsiteX208" fmla="*/ 1657541 w 10318528"/>
              <a:gd name="connsiteY208" fmla="*/ 2321047 h 7004350"/>
              <a:gd name="connsiteX209" fmla="*/ 1333056 w 10318528"/>
              <a:gd name="connsiteY209" fmla="*/ 2603352 h 7004350"/>
              <a:gd name="connsiteX210" fmla="*/ 1658244 w 10318528"/>
              <a:gd name="connsiteY210" fmla="*/ 2880926 h 7004350"/>
              <a:gd name="connsiteX211" fmla="*/ 1982728 w 10318528"/>
              <a:gd name="connsiteY211" fmla="*/ 2598621 h 7004350"/>
              <a:gd name="connsiteX212" fmla="*/ 1870353 w 10318528"/>
              <a:gd name="connsiteY212" fmla="*/ 2502416 h 7004350"/>
              <a:gd name="connsiteX213" fmla="*/ 1882293 w 10318528"/>
              <a:gd name="connsiteY213" fmla="*/ 2496108 h 7004350"/>
              <a:gd name="connsiteX214" fmla="*/ 1998180 w 10318528"/>
              <a:gd name="connsiteY214" fmla="*/ 2595466 h 7004350"/>
              <a:gd name="connsiteX215" fmla="*/ 1998180 w 10318528"/>
              <a:gd name="connsiteY215" fmla="*/ 2846229 h 7004350"/>
              <a:gd name="connsiteX216" fmla="*/ 1986942 w 10318528"/>
              <a:gd name="connsiteY216" fmla="*/ 2851749 h 7004350"/>
              <a:gd name="connsiteX217" fmla="*/ 1986942 w 10318528"/>
              <a:gd name="connsiteY217" fmla="*/ 2612026 h 7004350"/>
              <a:gd name="connsiteX218" fmla="*/ 1664565 w 10318528"/>
              <a:gd name="connsiteY218" fmla="*/ 2892754 h 7004350"/>
              <a:gd name="connsiteX219" fmla="*/ 1664565 w 10318528"/>
              <a:gd name="connsiteY219" fmla="*/ 3238933 h 7004350"/>
              <a:gd name="connsiteX220" fmla="*/ 1986942 w 10318528"/>
              <a:gd name="connsiteY220" fmla="*/ 2958205 h 7004350"/>
              <a:gd name="connsiteX221" fmla="*/ 1986942 w 10318528"/>
              <a:gd name="connsiteY221" fmla="*/ 2852538 h 7004350"/>
              <a:gd name="connsiteX222" fmla="*/ 1998180 w 10318528"/>
              <a:gd name="connsiteY222" fmla="*/ 2847018 h 7004350"/>
              <a:gd name="connsiteX223" fmla="*/ 1998180 w 10318528"/>
              <a:gd name="connsiteY223" fmla="*/ 2964514 h 7004350"/>
              <a:gd name="connsiteX224" fmla="*/ 1658946 w 10318528"/>
              <a:gd name="connsiteY224" fmla="*/ 3260224 h 7004350"/>
              <a:gd name="connsiteX225" fmla="*/ 1321116 w 10318528"/>
              <a:gd name="connsiteY225" fmla="*/ 2972399 h 7004350"/>
              <a:gd name="connsiteX226" fmla="*/ 1240347 w 10318528"/>
              <a:gd name="connsiteY226" fmla="*/ 3042581 h 7004350"/>
              <a:gd name="connsiteX227" fmla="*/ 997334 w 10318528"/>
              <a:gd name="connsiteY227" fmla="*/ 3253916 h 7004350"/>
              <a:gd name="connsiteX228" fmla="*/ 997334 w 10318528"/>
              <a:gd name="connsiteY228" fmla="*/ 3592209 h 7004350"/>
              <a:gd name="connsiteX229" fmla="*/ 985394 w 10318528"/>
              <a:gd name="connsiteY229" fmla="*/ 3592209 h 7004350"/>
              <a:gd name="connsiteX230" fmla="*/ 985394 w 10318528"/>
              <a:gd name="connsiteY230" fmla="*/ 3573284 h 7004350"/>
              <a:gd name="connsiteX231" fmla="*/ 985394 w 10318528"/>
              <a:gd name="connsiteY231" fmla="*/ 3259436 h 7004350"/>
              <a:gd name="connsiteX232" fmla="*/ 663017 w 10318528"/>
              <a:gd name="connsiteY232" fmla="*/ 3540164 h 7004350"/>
              <a:gd name="connsiteX233" fmla="*/ 663017 w 10318528"/>
              <a:gd name="connsiteY233" fmla="*/ 3568552 h 7004350"/>
              <a:gd name="connsiteX234" fmla="*/ 663017 w 10318528"/>
              <a:gd name="connsiteY234" fmla="*/ 3885554 h 7004350"/>
              <a:gd name="connsiteX235" fmla="*/ 985394 w 10318528"/>
              <a:gd name="connsiteY235" fmla="*/ 3605614 h 7004350"/>
              <a:gd name="connsiteX236" fmla="*/ 985394 w 10318528"/>
              <a:gd name="connsiteY236" fmla="*/ 3592997 h 7004350"/>
              <a:gd name="connsiteX237" fmla="*/ 997334 w 10318528"/>
              <a:gd name="connsiteY237" fmla="*/ 3592997 h 7004350"/>
              <a:gd name="connsiteX238" fmla="*/ 997334 w 10318528"/>
              <a:gd name="connsiteY238" fmla="*/ 3604826 h 7004350"/>
              <a:gd name="connsiteX239" fmla="*/ 1011381 w 10318528"/>
              <a:gd name="connsiteY239" fmla="*/ 3616654 h 7004350"/>
              <a:gd name="connsiteX240" fmla="*/ 1002251 w 10318528"/>
              <a:gd name="connsiteY240" fmla="*/ 3625329 h 7004350"/>
              <a:gd name="connsiteX241" fmla="*/ 1012084 w 10318528"/>
              <a:gd name="connsiteY241" fmla="*/ 3617443 h 7004350"/>
              <a:gd name="connsiteX242" fmla="*/ 1333759 w 10318528"/>
              <a:gd name="connsiteY242" fmla="*/ 3891863 h 7004350"/>
              <a:gd name="connsiteX243" fmla="*/ 1333759 w 10318528"/>
              <a:gd name="connsiteY243" fmla="*/ 3911577 h 7004350"/>
              <a:gd name="connsiteX244" fmla="*/ 1321819 w 10318528"/>
              <a:gd name="connsiteY244" fmla="*/ 3921828 h 7004350"/>
              <a:gd name="connsiteX245" fmla="*/ 1321819 w 10318528"/>
              <a:gd name="connsiteY245" fmla="*/ 3908423 h 7004350"/>
              <a:gd name="connsiteX246" fmla="*/ 999441 w 10318528"/>
              <a:gd name="connsiteY246" fmla="*/ 4189150 h 7004350"/>
              <a:gd name="connsiteX247" fmla="*/ 999441 w 10318528"/>
              <a:gd name="connsiteY247" fmla="*/ 4535329 h 7004350"/>
              <a:gd name="connsiteX248" fmla="*/ 1321819 w 10318528"/>
              <a:gd name="connsiteY248" fmla="*/ 4255390 h 7004350"/>
              <a:gd name="connsiteX249" fmla="*/ 1321819 w 10318528"/>
              <a:gd name="connsiteY249" fmla="*/ 3922616 h 7004350"/>
              <a:gd name="connsiteX250" fmla="*/ 1333759 w 10318528"/>
              <a:gd name="connsiteY250" fmla="*/ 3912365 h 7004350"/>
              <a:gd name="connsiteX251" fmla="*/ 1333759 w 10318528"/>
              <a:gd name="connsiteY251" fmla="*/ 4260121 h 7004350"/>
              <a:gd name="connsiteX252" fmla="*/ 1665970 w 10318528"/>
              <a:gd name="connsiteY252" fmla="*/ 4544003 h 7004350"/>
              <a:gd name="connsiteX253" fmla="*/ 1665970 w 10318528"/>
              <a:gd name="connsiteY253" fmla="*/ 4913050 h 7004350"/>
              <a:gd name="connsiteX254" fmla="*/ 1348509 w 10318528"/>
              <a:gd name="connsiteY254" fmla="*/ 5189836 h 7004350"/>
              <a:gd name="connsiteX255" fmla="*/ 1348509 w 10318528"/>
              <a:gd name="connsiteY255" fmla="*/ 5173276 h 7004350"/>
              <a:gd name="connsiteX256" fmla="*/ 1654030 w 10318528"/>
              <a:gd name="connsiteY256" fmla="*/ 4906742 h 7004350"/>
              <a:gd name="connsiteX257" fmla="*/ 1654030 w 10318528"/>
              <a:gd name="connsiteY257" fmla="*/ 4560563 h 7004350"/>
              <a:gd name="connsiteX258" fmla="*/ 1348509 w 10318528"/>
              <a:gd name="connsiteY258" fmla="*/ 4826309 h 7004350"/>
              <a:gd name="connsiteX259" fmla="*/ 1348509 w 10318528"/>
              <a:gd name="connsiteY259" fmla="*/ 4810537 h 7004350"/>
              <a:gd name="connsiteX260" fmla="*/ 1650518 w 10318528"/>
              <a:gd name="connsiteY260" fmla="*/ 4547158 h 7004350"/>
              <a:gd name="connsiteX261" fmla="*/ 1325331 w 10318528"/>
              <a:gd name="connsiteY261" fmla="*/ 4269584 h 7004350"/>
              <a:gd name="connsiteX262" fmla="*/ 1000847 w 10318528"/>
              <a:gd name="connsiteY262" fmla="*/ 4551889 h 7004350"/>
              <a:gd name="connsiteX263" fmla="*/ 1326033 w 10318528"/>
              <a:gd name="connsiteY263" fmla="*/ 4829463 h 7004350"/>
              <a:gd name="connsiteX264" fmla="*/ 1347806 w 10318528"/>
              <a:gd name="connsiteY264" fmla="*/ 4810537 h 7004350"/>
              <a:gd name="connsiteX265" fmla="*/ 1347806 w 10318528"/>
              <a:gd name="connsiteY265" fmla="*/ 4827097 h 7004350"/>
              <a:gd name="connsiteX266" fmla="*/ 1331652 w 10318528"/>
              <a:gd name="connsiteY266" fmla="*/ 4841291 h 7004350"/>
              <a:gd name="connsiteX267" fmla="*/ 1331652 w 10318528"/>
              <a:gd name="connsiteY267" fmla="*/ 5187470 h 7004350"/>
              <a:gd name="connsiteX268" fmla="*/ 1347806 w 10318528"/>
              <a:gd name="connsiteY268" fmla="*/ 5173276 h 7004350"/>
              <a:gd name="connsiteX269" fmla="*/ 1347806 w 10318528"/>
              <a:gd name="connsiteY269" fmla="*/ 5189836 h 7004350"/>
              <a:gd name="connsiteX270" fmla="*/ 1333759 w 10318528"/>
              <a:gd name="connsiteY270" fmla="*/ 5202453 h 7004350"/>
              <a:gd name="connsiteX271" fmla="*/ 1333759 w 10318528"/>
              <a:gd name="connsiteY271" fmla="*/ 5379879 h 7004350"/>
              <a:gd name="connsiteX272" fmla="*/ 1321819 w 10318528"/>
              <a:gd name="connsiteY272" fmla="*/ 5382245 h 7004350"/>
              <a:gd name="connsiteX273" fmla="*/ 1321819 w 10318528"/>
              <a:gd name="connsiteY273" fmla="*/ 5207973 h 7004350"/>
              <a:gd name="connsiteX274" fmla="*/ 1151851 w 10318528"/>
              <a:gd name="connsiteY274" fmla="*/ 5356222 h 7004350"/>
              <a:gd name="connsiteX275" fmla="*/ 1144827 w 10318528"/>
              <a:gd name="connsiteY275" fmla="*/ 5345183 h 7004350"/>
              <a:gd name="connsiteX276" fmla="*/ 1314093 w 10318528"/>
              <a:gd name="connsiteY276" fmla="*/ 5198510 h 7004350"/>
              <a:gd name="connsiteX277" fmla="*/ 988907 w 10318528"/>
              <a:gd name="connsiteY277" fmla="*/ 4920936 h 7004350"/>
              <a:gd name="connsiteX278" fmla="*/ 913053 w 10318528"/>
              <a:gd name="connsiteY278" fmla="*/ 4986387 h 7004350"/>
              <a:gd name="connsiteX279" fmla="*/ 668636 w 10318528"/>
              <a:gd name="connsiteY279" fmla="*/ 5199299 h 7004350"/>
              <a:gd name="connsiteX280" fmla="*/ 993823 w 10318528"/>
              <a:gd name="connsiteY280" fmla="*/ 5476872 h 7004350"/>
              <a:gd name="connsiteX281" fmla="*/ 1144827 w 10318528"/>
              <a:gd name="connsiteY281" fmla="*/ 5345971 h 7004350"/>
              <a:gd name="connsiteX282" fmla="*/ 1151149 w 10318528"/>
              <a:gd name="connsiteY282" fmla="*/ 5356222 h 7004350"/>
              <a:gd name="connsiteX283" fmla="*/ 999441 w 10318528"/>
              <a:gd name="connsiteY283" fmla="*/ 5488701 h 7004350"/>
              <a:gd name="connsiteX284" fmla="*/ 999441 w 10318528"/>
              <a:gd name="connsiteY284" fmla="*/ 5834880 h 7004350"/>
              <a:gd name="connsiteX285" fmla="*/ 1321819 w 10318528"/>
              <a:gd name="connsiteY285" fmla="*/ 5554151 h 7004350"/>
              <a:gd name="connsiteX286" fmla="*/ 1321819 w 10318528"/>
              <a:gd name="connsiteY286" fmla="*/ 5383033 h 7004350"/>
              <a:gd name="connsiteX287" fmla="*/ 1333759 w 10318528"/>
              <a:gd name="connsiteY287" fmla="*/ 5380668 h 7004350"/>
              <a:gd name="connsiteX288" fmla="*/ 1333759 w 10318528"/>
              <a:gd name="connsiteY288" fmla="*/ 5560460 h 7004350"/>
              <a:gd name="connsiteX289" fmla="*/ 1549380 w 10318528"/>
              <a:gd name="connsiteY289" fmla="*/ 5744195 h 7004350"/>
              <a:gd name="connsiteX290" fmla="*/ 1665970 w 10318528"/>
              <a:gd name="connsiteY290" fmla="*/ 5843554 h 7004350"/>
              <a:gd name="connsiteX291" fmla="*/ 1665970 w 10318528"/>
              <a:gd name="connsiteY291" fmla="*/ 6094316 h 7004350"/>
              <a:gd name="connsiteX292" fmla="*/ 1654030 w 10318528"/>
              <a:gd name="connsiteY292" fmla="*/ 6099836 h 7004350"/>
              <a:gd name="connsiteX293" fmla="*/ 1654030 w 10318528"/>
              <a:gd name="connsiteY293" fmla="*/ 5860114 h 7004350"/>
              <a:gd name="connsiteX294" fmla="*/ 1331652 w 10318528"/>
              <a:gd name="connsiteY294" fmla="*/ 6140842 h 7004350"/>
              <a:gd name="connsiteX295" fmla="*/ 1331652 w 10318528"/>
              <a:gd name="connsiteY295" fmla="*/ 6487020 h 7004350"/>
              <a:gd name="connsiteX296" fmla="*/ 1654030 w 10318528"/>
              <a:gd name="connsiteY296" fmla="*/ 6207081 h 7004350"/>
              <a:gd name="connsiteX297" fmla="*/ 1654030 w 10318528"/>
              <a:gd name="connsiteY297" fmla="*/ 6100625 h 7004350"/>
              <a:gd name="connsiteX298" fmla="*/ 1665970 w 10318528"/>
              <a:gd name="connsiteY298" fmla="*/ 6095105 h 7004350"/>
              <a:gd name="connsiteX299" fmla="*/ 1665970 w 10318528"/>
              <a:gd name="connsiteY299" fmla="*/ 6213389 h 7004350"/>
              <a:gd name="connsiteX300" fmla="*/ 1326033 w 10318528"/>
              <a:gd name="connsiteY300" fmla="*/ 6509100 h 7004350"/>
              <a:gd name="connsiteX301" fmla="*/ 988907 w 10318528"/>
              <a:gd name="connsiteY301" fmla="*/ 6220486 h 7004350"/>
              <a:gd name="connsiteX302" fmla="*/ 908136 w 10318528"/>
              <a:gd name="connsiteY302" fmla="*/ 6290668 h 7004350"/>
              <a:gd name="connsiteX303" fmla="*/ 901815 w 10318528"/>
              <a:gd name="connsiteY303" fmla="*/ 6279629 h 7004350"/>
              <a:gd name="connsiteX304" fmla="*/ 907434 w 10318528"/>
              <a:gd name="connsiteY304" fmla="*/ 6291457 h 7004350"/>
              <a:gd name="connsiteX305" fmla="*/ 665124 w 10318528"/>
              <a:gd name="connsiteY305" fmla="*/ 6502792 h 7004350"/>
              <a:gd name="connsiteX306" fmla="*/ 665124 w 10318528"/>
              <a:gd name="connsiteY306" fmla="*/ 6857645 h 7004350"/>
              <a:gd name="connsiteX307" fmla="*/ 722014 w 10318528"/>
              <a:gd name="connsiteY307" fmla="*/ 6906215 h 7004350"/>
              <a:gd name="connsiteX308" fmla="*/ 751249 w 10318528"/>
              <a:gd name="connsiteY308" fmla="*/ 6931175 h 7004350"/>
              <a:gd name="connsiteX309" fmla="*/ 10318528 w 10318528"/>
              <a:gd name="connsiteY309" fmla="*/ 7004350 h 7004350"/>
              <a:gd name="connsiteX310" fmla="*/ 10318528 w 10318528"/>
              <a:gd name="connsiteY310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985394 w 10318528"/>
              <a:gd name="connsiteY16" fmla="*/ 5860114 h 7004350"/>
              <a:gd name="connsiteX17" fmla="*/ 777500 w 10318528"/>
              <a:gd name="connsiteY17" fmla="*/ 6041483 h 7004350"/>
              <a:gd name="connsiteX18" fmla="*/ 663017 w 10318528"/>
              <a:gd name="connsiteY18" fmla="*/ 6140842 h 7004350"/>
              <a:gd name="connsiteX19" fmla="*/ 663017 w 10318528"/>
              <a:gd name="connsiteY19" fmla="*/ 6487020 h 7004350"/>
              <a:gd name="connsiteX20" fmla="*/ 901815 w 10318528"/>
              <a:gd name="connsiteY20" fmla="*/ 6279629 h 7004350"/>
              <a:gd name="connsiteX21" fmla="*/ 985394 w 10318528"/>
              <a:gd name="connsiteY21" fmla="*/ 6207081 h 7004350"/>
              <a:gd name="connsiteX22" fmla="*/ 985394 w 10318528"/>
              <a:gd name="connsiteY22" fmla="*/ 5860114 h 7004350"/>
              <a:gd name="connsiteX23" fmla="*/ 1549380 w 10318528"/>
              <a:gd name="connsiteY23" fmla="*/ 5744195 h 7004350"/>
              <a:gd name="connsiteX24" fmla="*/ 1537440 w 10318528"/>
              <a:gd name="connsiteY24" fmla="*/ 5750503 h 7004350"/>
              <a:gd name="connsiteX25" fmla="*/ 1549380 w 10318528"/>
              <a:gd name="connsiteY25" fmla="*/ 5744195 h 7004350"/>
              <a:gd name="connsiteX26" fmla="*/ 1325331 w 10318528"/>
              <a:gd name="connsiteY26" fmla="*/ 5569134 h 7004350"/>
              <a:gd name="connsiteX27" fmla="*/ 1000847 w 10318528"/>
              <a:gd name="connsiteY27" fmla="*/ 5852228 h 7004350"/>
              <a:gd name="connsiteX28" fmla="*/ 1326033 w 10318528"/>
              <a:gd name="connsiteY28" fmla="*/ 6129802 h 7004350"/>
              <a:gd name="connsiteX29" fmla="*/ 1650518 w 10318528"/>
              <a:gd name="connsiteY29" fmla="*/ 5846708 h 7004350"/>
              <a:gd name="connsiteX30" fmla="*/ 1537440 w 10318528"/>
              <a:gd name="connsiteY30" fmla="*/ 5750503 h 7004350"/>
              <a:gd name="connsiteX31" fmla="*/ 1325331 w 10318528"/>
              <a:gd name="connsiteY31" fmla="*/ 5569134 h 7004350"/>
              <a:gd name="connsiteX32" fmla="*/ 320271 w 10318528"/>
              <a:gd name="connsiteY32" fmla="*/ 4920936 h 7004350"/>
              <a:gd name="connsiteX33" fmla="*/ 0 w 10318528"/>
              <a:gd name="connsiteY33" fmla="*/ 5199299 h 7004350"/>
              <a:gd name="connsiteX34" fmla="*/ 325188 w 10318528"/>
              <a:gd name="connsiteY34" fmla="*/ 5476872 h 7004350"/>
              <a:gd name="connsiteX35" fmla="*/ 433349 w 10318528"/>
              <a:gd name="connsiteY35" fmla="*/ 5382245 h 7004350"/>
              <a:gd name="connsiteX36" fmla="*/ 439670 w 10318528"/>
              <a:gd name="connsiteY36" fmla="*/ 5394073 h 7004350"/>
              <a:gd name="connsiteX37" fmla="*/ 330807 w 10318528"/>
              <a:gd name="connsiteY37" fmla="*/ 5488701 h 7004350"/>
              <a:gd name="connsiteX38" fmla="*/ 330807 w 10318528"/>
              <a:gd name="connsiteY38" fmla="*/ 5834880 h 7004350"/>
              <a:gd name="connsiteX39" fmla="*/ 563986 w 10318528"/>
              <a:gd name="connsiteY39" fmla="*/ 5632219 h 7004350"/>
              <a:gd name="connsiteX40" fmla="*/ 570307 w 10318528"/>
              <a:gd name="connsiteY40" fmla="*/ 5644836 h 7004350"/>
              <a:gd name="connsiteX41" fmla="*/ 332211 w 10318528"/>
              <a:gd name="connsiteY41" fmla="*/ 5852228 h 7004350"/>
              <a:gd name="connsiteX42" fmla="*/ 657398 w 10318528"/>
              <a:gd name="connsiteY42" fmla="*/ 6129802 h 7004350"/>
              <a:gd name="connsiteX43" fmla="*/ 771178 w 10318528"/>
              <a:gd name="connsiteY43" fmla="*/ 6030443 h 7004350"/>
              <a:gd name="connsiteX44" fmla="*/ 777500 w 10318528"/>
              <a:gd name="connsiteY44" fmla="*/ 6041483 h 7004350"/>
              <a:gd name="connsiteX45" fmla="*/ 771881 w 10318528"/>
              <a:gd name="connsiteY45" fmla="*/ 6029654 h 7004350"/>
              <a:gd name="connsiteX46" fmla="*/ 981883 w 10318528"/>
              <a:gd name="connsiteY46" fmla="*/ 5846708 h 7004350"/>
              <a:gd name="connsiteX47" fmla="*/ 656696 w 10318528"/>
              <a:gd name="connsiteY47" fmla="*/ 5569134 h 7004350"/>
              <a:gd name="connsiteX48" fmla="*/ 571010 w 10318528"/>
              <a:gd name="connsiteY48" fmla="*/ 5644048 h 7004350"/>
              <a:gd name="connsiteX49" fmla="*/ 563986 w 10318528"/>
              <a:gd name="connsiteY49" fmla="*/ 5631431 h 7004350"/>
              <a:gd name="connsiteX50" fmla="*/ 653184 w 10318528"/>
              <a:gd name="connsiteY50" fmla="*/ 5554151 h 7004350"/>
              <a:gd name="connsiteX51" fmla="*/ 653184 w 10318528"/>
              <a:gd name="connsiteY51" fmla="*/ 5207973 h 7004350"/>
              <a:gd name="connsiteX52" fmla="*/ 439670 w 10318528"/>
              <a:gd name="connsiteY52" fmla="*/ 5393285 h 7004350"/>
              <a:gd name="connsiteX53" fmla="*/ 434052 w 10318528"/>
              <a:gd name="connsiteY53" fmla="*/ 5382245 h 7004350"/>
              <a:gd name="connsiteX54" fmla="*/ 645458 w 10318528"/>
              <a:gd name="connsiteY54" fmla="*/ 5198510 h 7004350"/>
              <a:gd name="connsiteX55" fmla="*/ 320271 w 10318528"/>
              <a:gd name="connsiteY55" fmla="*/ 4920936 h 7004350"/>
              <a:gd name="connsiteX56" fmla="*/ 985394 w 10318528"/>
              <a:gd name="connsiteY56" fmla="*/ 4560563 h 7004350"/>
              <a:gd name="connsiteX57" fmla="*/ 763453 w 10318528"/>
              <a:gd name="connsiteY57" fmla="*/ 4753761 h 7004350"/>
              <a:gd name="connsiteX58" fmla="*/ 756430 w 10318528"/>
              <a:gd name="connsiteY58" fmla="*/ 4743510 h 7004350"/>
              <a:gd name="connsiteX59" fmla="*/ 762750 w 10318528"/>
              <a:gd name="connsiteY59" fmla="*/ 4753761 h 7004350"/>
              <a:gd name="connsiteX60" fmla="*/ 663017 w 10318528"/>
              <a:gd name="connsiteY60" fmla="*/ 4841291 h 7004350"/>
              <a:gd name="connsiteX61" fmla="*/ 663017 w 10318528"/>
              <a:gd name="connsiteY61" fmla="*/ 5187470 h 7004350"/>
              <a:gd name="connsiteX62" fmla="*/ 906029 w 10318528"/>
              <a:gd name="connsiteY62" fmla="*/ 4976135 h 7004350"/>
              <a:gd name="connsiteX63" fmla="*/ 913053 w 10318528"/>
              <a:gd name="connsiteY63" fmla="*/ 4986387 h 7004350"/>
              <a:gd name="connsiteX64" fmla="*/ 906732 w 10318528"/>
              <a:gd name="connsiteY64" fmla="*/ 4975347 h 7004350"/>
              <a:gd name="connsiteX65" fmla="*/ 985394 w 10318528"/>
              <a:gd name="connsiteY65" fmla="*/ 4906742 h 7004350"/>
              <a:gd name="connsiteX66" fmla="*/ 985394 w 10318528"/>
              <a:gd name="connsiteY66" fmla="*/ 4560563 h 7004350"/>
              <a:gd name="connsiteX67" fmla="*/ 656696 w 10318528"/>
              <a:gd name="connsiteY67" fmla="*/ 4269584 h 7004350"/>
              <a:gd name="connsiteX68" fmla="*/ 332211 w 10318528"/>
              <a:gd name="connsiteY68" fmla="*/ 4551889 h 7004350"/>
              <a:gd name="connsiteX69" fmla="*/ 657398 w 10318528"/>
              <a:gd name="connsiteY69" fmla="*/ 4829463 h 7004350"/>
              <a:gd name="connsiteX70" fmla="*/ 756430 w 10318528"/>
              <a:gd name="connsiteY70" fmla="*/ 4743510 h 7004350"/>
              <a:gd name="connsiteX71" fmla="*/ 981883 w 10318528"/>
              <a:gd name="connsiteY71" fmla="*/ 4547158 h 7004350"/>
              <a:gd name="connsiteX72" fmla="*/ 656696 w 10318528"/>
              <a:gd name="connsiteY72" fmla="*/ 4269584 h 7004350"/>
              <a:gd name="connsiteX73" fmla="*/ 993120 w 10318528"/>
              <a:gd name="connsiteY73" fmla="*/ 3617443 h 7004350"/>
              <a:gd name="connsiteX74" fmla="*/ 668636 w 10318528"/>
              <a:gd name="connsiteY74" fmla="*/ 3899748 h 7004350"/>
              <a:gd name="connsiteX75" fmla="*/ 993823 w 10318528"/>
              <a:gd name="connsiteY75" fmla="*/ 4178110 h 7004350"/>
              <a:gd name="connsiteX76" fmla="*/ 1318308 w 10318528"/>
              <a:gd name="connsiteY76" fmla="*/ 3895017 h 7004350"/>
              <a:gd name="connsiteX77" fmla="*/ 1002251 w 10318528"/>
              <a:gd name="connsiteY77" fmla="*/ 3625329 h 7004350"/>
              <a:gd name="connsiteX78" fmla="*/ 993120 w 10318528"/>
              <a:gd name="connsiteY78" fmla="*/ 3617443 h 7004350"/>
              <a:gd name="connsiteX79" fmla="*/ 1318308 w 10318528"/>
              <a:gd name="connsiteY79" fmla="*/ 2612026 h 7004350"/>
              <a:gd name="connsiteX80" fmla="*/ 1110412 w 10318528"/>
              <a:gd name="connsiteY80" fmla="*/ 2792607 h 7004350"/>
              <a:gd name="connsiteX81" fmla="*/ 1104092 w 10318528"/>
              <a:gd name="connsiteY81" fmla="*/ 2781567 h 7004350"/>
              <a:gd name="connsiteX82" fmla="*/ 1109710 w 10318528"/>
              <a:gd name="connsiteY82" fmla="*/ 2793396 h 7004350"/>
              <a:gd name="connsiteX83" fmla="*/ 995930 w 10318528"/>
              <a:gd name="connsiteY83" fmla="*/ 2892754 h 7004350"/>
              <a:gd name="connsiteX84" fmla="*/ 995930 w 10318528"/>
              <a:gd name="connsiteY84" fmla="*/ 3238933 h 7004350"/>
              <a:gd name="connsiteX85" fmla="*/ 1234025 w 10318528"/>
              <a:gd name="connsiteY85" fmla="*/ 3031541 h 7004350"/>
              <a:gd name="connsiteX86" fmla="*/ 1240347 w 10318528"/>
              <a:gd name="connsiteY86" fmla="*/ 3042581 h 7004350"/>
              <a:gd name="connsiteX87" fmla="*/ 1234728 w 10318528"/>
              <a:gd name="connsiteY87" fmla="*/ 3030753 h 7004350"/>
              <a:gd name="connsiteX88" fmla="*/ 1318308 w 10318528"/>
              <a:gd name="connsiteY88" fmla="*/ 2958205 h 7004350"/>
              <a:gd name="connsiteX89" fmla="*/ 1318308 w 10318528"/>
              <a:gd name="connsiteY89" fmla="*/ 2612026 h 7004350"/>
              <a:gd name="connsiteX90" fmla="*/ 652482 w 10318528"/>
              <a:gd name="connsiteY90" fmla="*/ 1672060 h 7004350"/>
              <a:gd name="connsiteX91" fmla="*/ 332211 w 10318528"/>
              <a:gd name="connsiteY91" fmla="*/ 1951211 h 7004350"/>
              <a:gd name="connsiteX92" fmla="*/ 657398 w 10318528"/>
              <a:gd name="connsiteY92" fmla="*/ 2228785 h 7004350"/>
              <a:gd name="connsiteX93" fmla="*/ 766262 w 10318528"/>
              <a:gd name="connsiteY93" fmla="*/ 2134158 h 7004350"/>
              <a:gd name="connsiteX94" fmla="*/ 771881 w 10318528"/>
              <a:gd name="connsiteY94" fmla="*/ 2145197 h 7004350"/>
              <a:gd name="connsiteX95" fmla="*/ 663017 w 10318528"/>
              <a:gd name="connsiteY95" fmla="*/ 2239825 h 7004350"/>
              <a:gd name="connsiteX96" fmla="*/ 663017 w 10318528"/>
              <a:gd name="connsiteY96" fmla="*/ 2586792 h 7004350"/>
              <a:gd name="connsiteX97" fmla="*/ 896196 w 10318528"/>
              <a:gd name="connsiteY97" fmla="*/ 2383343 h 7004350"/>
              <a:gd name="connsiteX98" fmla="*/ 902517 w 10318528"/>
              <a:gd name="connsiteY98" fmla="*/ 2395960 h 7004350"/>
              <a:gd name="connsiteX99" fmla="*/ 665124 w 10318528"/>
              <a:gd name="connsiteY99" fmla="*/ 2603352 h 7004350"/>
              <a:gd name="connsiteX100" fmla="*/ 990311 w 10318528"/>
              <a:gd name="connsiteY100" fmla="*/ 2880926 h 7004350"/>
              <a:gd name="connsiteX101" fmla="*/ 1104092 w 10318528"/>
              <a:gd name="connsiteY101" fmla="*/ 2781567 h 7004350"/>
              <a:gd name="connsiteX102" fmla="*/ 1314093 w 10318528"/>
              <a:gd name="connsiteY102" fmla="*/ 2598621 h 7004350"/>
              <a:gd name="connsiteX103" fmla="*/ 988907 w 10318528"/>
              <a:gd name="connsiteY103" fmla="*/ 2321047 h 7004350"/>
              <a:gd name="connsiteX104" fmla="*/ 903220 w 10318528"/>
              <a:gd name="connsiteY104" fmla="*/ 2395960 h 7004350"/>
              <a:gd name="connsiteX105" fmla="*/ 896899 w 10318528"/>
              <a:gd name="connsiteY105" fmla="*/ 2383343 h 7004350"/>
              <a:gd name="connsiteX106" fmla="*/ 985394 w 10318528"/>
              <a:gd name="connsiteY106" fmla="*/ 2306064 h 7004350"/>
              <a:gd name="connsiteX107" fmla="*/ 985394 w 10318528"/>
              <a:gd name="connsiteY107" fmla="*/ 1959097 h 7004350"/>
              <a:gd name="connsiteX108" fmla="*/ 772583 w 10318528"/>
              <a:gd name="connsiteY108" fmla="*/ 2145197 h 7004350"/>
              <a:gd name="connsiteX109" fmla="*/ 766262 w 10318528"/>
              <a:gd name="connsiteY109" fmla="*/ 2133369 h 7004350"/>
              <a:gd name="connsiteX110" fmla="*/ 977669 w 10318528"/>
              <a:gd name="connsiteY110" fmla="*/ 1949634 h 7004350"/>
              <a:gd name="connsiteX111" fmla="*/ 652482 w 10318528"/>
              <a:gd name="connsiteY111" fmla="*/ 1672060 h 7004350"/>
              <a:gd name="connsiteX112" fmla="*/ 1318308 w 10318528"/>
              <a:gd name="connsiteY112" fmla="*/ 1311687 h 7004350"/>
              <a:gd name="connsiteX113" fmla="*/ 1095663 w 10318528"/>
              <a:gd name="connsiteY113" fmla="*/ 1505674 h 7004350"/>
              <a:gd name="connsiteX114" fmla="*/ 995930 w 10318528"/>
              <a:gd name="connsiteY114" fmla="*/ 1592415 h 7004350"/>
              <a:gd name="connsiteX115" fmla="*/ 995930 w 10318528"/>
              <a:gd name="connsiteY115" fmla="*/ 1938594 h 7004350"/>
              <a:gd name="connsiteX116" fmla="*/ 1238240 w 10318528"/>
              <a:gd name="connsiteY116" fmla="*/ 1727260 h 7004350"/>
              <a:gd name="connsiteX117" fmla="*/ 1245264 w 10318528"/>
              <a:gd name="connsiteY117" fmla="*/ 1738299 h 7004350"/>
              <a:gd name="connsiteX118" fmla="*/ 1000847 w 10318528"/>
              <a:gd name="connsiteY118" fmla="*/ 1951211 h 7004350"/>
              <a:gd name="connsiteX119" fmla="*/ 1326033 w 10318528"/>
              <a:gd name="connsiteY119" fmla="*/ 2228785 h 7004350"/>
              <a:gd name="connsiteX120" fmla="*/ 1477038 w 10318528"/>
              <a:gd name="connsiteY120" fmla="*/ 2097095 h 7004350"/>
              <a:gd name="connsiteX121" fmla="*/ 1646304 w 10318528"/>
              <a:gd name="connsiteY121" fmla="*/ 1949634 h 7004350"/>
              <a:gd name="connsiteX122" fmla="*/ 1321116 w 10318528"/>
              <a:gd name="connsiteY122" fmla="*/ 1672060 h 7004350"/>
              <a:gd name="connsiteX123" fmla="*/ 1245965 w 10318528"/>
              <a:gd name="connsiteY123" fmla="*/ 1737511 h 7004350"/>
              <a:gd name="connsiteX124" fmla="*/ 1238942 w 10318528"/>
              <a:gd name="connsiteY124" fmla="*/ 1727260 h 7004350"/>
              <a:gd name="connsiteX125" fmla="*/ 1318308 w 10318528"/>
              <a:gd name="connsiteY125" fmla="*/ 1658655 h 7004350"/>
              <a:gd name="connsiteX126" fmla="*/ 1318308 w 10318528"/>
              <a:gd name="connsiteY126" fmla="*/ 1311687 h 7004350"/>
              <a:gd name="connsiteX127" fmla="*/ 988907 w 10318528"/>
              <a:gd name="connsiteY127" fmla="*/ 1020708 h 7004350"/>
              <a:gd name="connsiteX128" fmla="*/ 665124 w 10318528"/>
              <a:gd name="connsiteY128" fmla="*/ 1303802 h 7004350"/>
              <a:gd name="connsiteX129" fmla="*/ 990311 w 10318528"/>
              <a:gd name="connsiteY129" fmla="*/ 1581376 h 7004350"/>
              <a:gd name="connsiteX130" fmla="*/ 1088639 w 10318528"/>
              <a:gd name="connsiteY130" fmla="*/ 1495422 h 7004350"/>
              <a:gd name="connsiteX131" fmla="*/ 1095663 w 10318528"/>
              <a:gd name="connsiteY131" fmla="*/ 1505674 h 7004350"/>
              <a:gd name="connsiteX132" fmla="*/ 1089342 w 10318528"/>
              <a:gd name="connsiteY132" fmla="*/ 1494634 h 7004350"/>
              <a:gd name="connsiteX133" fmla="*/ 1314093 w 10318528"/>
              <a:gd name="connsiteY133" fmla="*/ 1298282 h 7004350"/>
              <a:gd name="connsiteX134" fmla="*/ 988907 w 10318528"/>
              <a:gd name="connsiteY134" fmla="*/ 1020708 h 7004350"/>
              <a:gd name="connsiteX135" fmla="*/ 1325331 w 10318528"/>
              <a:gd name="connsiteY135" fmla="*/ 369356 h 7004350"/>
              <a:gd name="connsiteX136" fmla="*/ 1000847 w 10318528"/>
              <a:gd name="connsiteY136" fmla="*/ 651661 h 7004350"/>
              <a:gd name="connsiteX137" fmla="*/ 1326033 w 10318528"/>
              <a:gd name="connsiteY137" fmla="*/ 929235 h 7004350"/>
              <a:gd name="connsiteX138" fmla="*/ 1650518 w 10318528"/>
              <a:gd name="connsiteY138" fmla="*/ 646929 h 7004350"/>
              <a:gd name="connsiteX139" fmla="*/ 1334462 w 10318528"/>
              <a:gd name="connsiteY139" fmla="*/ 377241 h 7004350"/>
              <a:gd name="connsiteX140" fmla="*/ 1325331 w 10318528"/>
              <a:gd name="connsiteY140" fmla="*/ 369356 h 7004350"/>
              <a:gd name="connsiteX141" fmla="*/ 1226725 w 10318528"/>
              <a:gd name="connsiteY141" fmla="*/ 73175 h 7004350"/>
              <a:gd name="connsiteX142" fmla="*/ 748180 w 10318528"/>
              <a:gd name="connsiteY142" fmla="*/ 73175 h 7004350"/>
              <a:gd name="connsiteX143" fmla="*/ 763540 w 10318528"/>
              <a:gd name="connsiteY143" fmla="*/ 86262 h 7004350"/>
              <a:gd name="connsiteX144" fmla="*/ 990311 w 10318528"/>
              <a:gd name="connsiteY144" fmla="*/ 279459 h 7004350"/>
              <a:gd name="connsiteX145" fmla="*/ 1159227 w 10318528"/>
              <a:gd name="connsiteY145" fmla="*/ 132071 h 7004350"/>
              <a:gd name="connsiteX146" fmla="*/ 1226725 w 10318528"/>
              <a:gd name="connsiteY146" fmla="*/ 73175 h 7004350"/>
              <a:gd name="connsiteX147" fmla="*/ 1318308 w 10318528"/>
              <a:gd name="connsiteY147" fmla="*/ 73175 h 7004350"/>
              <a:gd name="connsiteX148" fmla="*/ 1245701 w 10318528"/>
              <a:gd name="connsiteY148" fmla="*/ 73175 h 7004350"/>
              <a:gd name="connsiteX149" fmla="*/ 1228232 w 10318528"/>
              <a:gd name="connsiteY149" fmla="*/ 88430 h 7004350"/>
              <a:gd name="connsiteX150" fmla="*/ 995930 w 10318528"/>
              <a:gd name="connsiteY150" fmla="*/ 291288 h 7004350"/>
              <a:gd name="connsiteX151" fmla="*/ 995930 w 10318528"/>
              <a:gd name="connsiteY151" fmla="*/ 637467 h 7004350"/>
              <a:gd name="connsiteX152" fmla="*/ 1318308 w 10318528"/>
              <a:gd name="connsiteY152" fmla="*/ 356739 h 7004350"/>
              <a:gd name="connsiteX153" fmla="*/ 1318308 w 10318528"/>
              <a:gd name="connsiteY153" fmla="*/ 157579 h 7004350"/>
              <a:gd name="connsiteX154" fmla="*/ 1318308 w 10318528"/>
              <a:gd name="connsiteY154" fmla="*/ 73175 h 7004350"/>
              <a:gd name="connsiteX155" fmla="*/ 10318528 w 10318528"/>
              <a:gd name="connsiteY155" fmla="*/ 0 h 7004350"/>
              <a:gd name="connsiteX156" fmla="*/ 1329545 w 10318528"/>
              <a:gd name="connsiteY156" fmla="*/ 73175 h 7004350"/>
              <a:gd name="connsiteX157" fmla="*/ 1329545 w 10318528"/>
              <a:gd name="connsiteY157" fmla="*/ 75128 h 7004350"/>
              <a:gd name="connsiteX158" fmla="*/ 1329545 w 10318528"/>
              <a:gd name="connsiteY158" fmla="*/ 356739 h 7004350"/>
              <a:gd name="connsiteX159" fmla="*/ 1343592 w 10318528"/>
              <a:gd name="connsiteY159" fmla="*/ 368567 h 7004350"/>
              <a:gd name="connsiteX160" fmla="*/ 1334462 w 10318528"/>
              <a:gd name="connsiteY160" fmla="*/ 377241 h 7004350"/>
              <a:gd name="connsiteX161" fmla="*/ 1344294 w 10318528"/>
              <a:gd name="connsiteY161" fmla="*/ 368567 h 7004350"/>
              <a:gd name="connsiteX162" fmla="*/ 1665970 w 10318528"/>
              <a:gd name="connsiteY162" fmla="*/ 643775 h 7004350"/>
              <a:gd name="connsiteX163" fmla="*/ 1665970 w 10318528"/>
              <a:gd name="connsiteY163" fmla="*/ 662701 h 7004350"/>
              <a:gd name="connsiteX164" fmla="*/ 1654030 w 10318528"/>
              <a:gd name="connsiteY164" fmla="*/ 672952 h 7004350"/>
              <a:gd name="connsiteX165" fmla="*/ 1654030 w 10318528"/>
              <a:gd name="connsiteY165" fmla="*/ 660335 h 7004350"/>
              <a:gd name="connsiteX166" fmla="*/ 1332355 w 10318528"/>
              <a:gd name="connsiteY166" fmla="*/ 941063 h 7004350"/>
              <a:gd name="connsiteX167" fmla="*/ 1332355 w 10318528"/>
              <a:gd name="connsiteY167" fmla="*/ 1287242 h 7004350"/>
              <a:gd name="connsiteX168" fmla="*/ 1654030 w 10318528"/>
              <a:gd name="connsiteY168" fmla="*/ 1006514 h 7004350"/>
              <a:gd name="connsiteX169" fmla="*/ 1654030 w 10318528"/>
              <a:gd name="connsiteY169" fmla="*/ 673741 h 7004350"/>
              <a:gd name="connsiteX170" fmla="*/ 1665970 w 10318528"/>
              <a:gd name="connsiteY170" fmla="*/ 663489 h 7004350"/>
              <a:gd name="connsiteX171" fmla="*/ 1665970 w 10318528"/>
              <a:gd name="connsiteY171" fmla="*/ 1012034 h 7004350"/>
              <a:gd name="connsiteX172" fmla="*/ 1998180 w 10318528"/>
              <a:gd name="connsiteY172" fmla="*/ 1295127 h 7004350"/>
              <a:gd name="connsiteX173" fmla="*/ 1998180 w 10318528"/>
              <a:gd name="connsiteY173" fmla="*/ 1664963 h 7004350"/>
              <a:gd name="connsiteX174" fmla="*/ 1680718 w 10318528"/>
              <a:gd name="connsiteY174" fmla="*/ 1940960 h 7004350"/>
              <a:gd name="connsiteX175" fmla="*/ 1680718 w 10318528"/>
              <a:gd name="connsiteY175" fmla="*/ 1924400 h 7004350"/>
              <a:gd name="connsiteX176" fmla="*/ 1986942 w 10318528"/>
              <a:gd name="connsiteY176" fmla="*/ 1658655 h 7004350"/>
              <a:gd name="connsiteX177" fmla="*/ 1986942 w 10318528"/>
              <a:gd name="connsiteY177" fmla="*/ 1311687 h 7004350"/>
              <a:gd name="connsiteX178" fmla="*/ 1680718 w 10318528"/>
              <a:gd name="connsiteY178" fmla="*/ 1578221 h 7004350"/>
              <a:gd name="connsiteX179" fmla="*/ 1680718 w 10318528"/>
              <a:gd name="connsiteY179" fmla="*/ 1561662 h 7004350"/>
              <a:gd name="connsiteX180" fmla="*/ 1982728 w 10318528"/>
              <a:gd name="connsiteY180" fmla="*/ 1298282 h 7004350"/>
              <a:gd name="connsiteX181" fmla="*/ 1657541 w 10318528"/>
              <a:gd name="connsiteY181" fmla="*/ 1020708 h 7004350"/>
              <a:gd name="connsiteX182" fmla="*/ 1333056 w 10318528"/>
              <a:gd name="connsiteY182" fmla="*/ 1303802 h 7004350"/>
              <a:gd name="connsiteX183" fmla="*/ 1658244 w 10318528"/>
              <a:gd name="connsiteY183" fmla="*/ 1581376 h 7004350"/>
              <a:gd name="connsiteX184" fmla="*/ 1680017 w 10318528"/>
              <a:gd name="connsiteY184" fmla="*/ 1562450 h 7004350"/>
              <a:gd name="connsiteX185" fmla="*/ 1680017 w 10318528"/>
              <a:gd name="connsiteY185" fmla="*/ 1579010 h 7004350"/>
              <a:gd name="connsiteX186" fmla="*/ 1664565 w 10318528"/>
              <a:gd name="connsiteY186" fmla="*/ 1592415 h 7004350"/>
              <a:gd name="connsiteX187" fmla="*/ 1664565 w 10318528"/>
              <a:gd name="connsiteY187" fmla="*/ 1938594 h 7004350"/>
              <a:gd name="connsiteX188" fmla="*/ 1680017 w 10318528"/>
              <a:gd name="connsiteY188" fmla="*/ 1925189 h 7004350"/>
              <a:gd name="connsiteX189" fmla="*/ 1680017 w 10318528"/>
              <a:gd name="connsiteY189" fmla="*/ 1941748 h 7004350"/>
              <a:gd name="connsiteX190" fmla="*/ 1665970 w 10318528"/>
              <a:gd name="connsiteY190" fmla="*/ 1954365 h 7004350"/>
              <a:gd name="connsiteX191" fmla="*/ 1665970 w 10318528"/>
              <a:gd name="connsiteY191" fmla="*/ 2131792 h 7004350"/>
              <a:gd name="connsiteX192" fmla="*/ 1654030 w 10318528"/>
              <a:gd name="connsiteY192" fmla="*/ 2133369 h 7004350"/>
              <a:gd name="connsiteX193" fmla="*/ 1654030 w 10318528"/>
              <a:gd name="connsiteY193" fmla="*/ 1959097 h 7004350"/>
              <a:gd name="connsiteX194" fmla="*/ 1484061 w 10318528"/>
              <a:gd name="connsiteY194" fmla="*/ 2107347 h 7004350"/>
              <a:gd name="connsiteX195" fmla="*/ 1477038 w 10318528"/>
              <a:gd name="connsiteY195" fmla="*/ 2097095 h 7004350"/>
              <a:gd name="connsiteX196" fmla="*/ 1484061 w 10318528"/>
              <a:gd name="connsiteY196" fmla="*/ 2108135 h 7004350"/>
              <a:gd name="connsiteX197" fmla="*/ 1332355 w 10318528"/>
              <a:gd name="connsiteY197" fmla="*/ 2239825 h 7004350"/>
              <a:gd name="connsiteX198" fmla="*/ 1332355 w 10318528"/>
              <a:gd name="connsiteY198" fmla="*/ 2586792 h 7004350"/>
              <a:gd name="connsiteX199" fmla="*/ 1654030 w 10318528"/>
              <a:gd name="connsiteY199" fmla="*/ 2306064 h 7004350"/>
              <a:gd name="connsiteX200" fmla="*/ 1654030 w 10318528"/>
              <a:gd name="connsiteY200" fmla="*/ 2134158 h 7004350"/>
              <a:gd name="connsiteX201" fmla="*/ 1665970 w 10318528"/>
              <a:gd name="connsiteY201" fmla="*/ 2132580 h 7004350"/>
              <a:gd name="connsiteX202" fmla="*/ 1665970 w 10318528"/>
              <a:gd name="connsiteY202" fmla="*/ 2311584 h 7004350"/>
              <a:gd name="connsiteX203" fmla="*/ 1881590 w 10318528"/>
              <a:gd name="connsiteY203" fmla="*/ 2495319 h 7004350"/>
              <a:gd name="connsiteX204" fmla="*/ 1869650 w 10318528"/>
              <a:gd name="connsiteY204" fmla="*/ 2501627 h 7004350"/>
              <a:gd name="connsiteX205" fmla="*/ 1657541 w 10318528"/>
              <a:gd name="connsiteY205" fmla="*/ 2321047 h 7004350"/>
              <a:gd name="connsiteX206" fmla="*/ 1333056 w 10318528"/>
              <a:gd name="connsiteY206" fmla="*/ 2603352 h 7004350"/>
              <a:gd name="connsiteX207" fmla="*/ 1658244 w 10318528"/>
              <a:gd name="connsiteY207" fmla="*/ 2880926 h 7004350"/>
              <a:gd name="connsiteX208" fmla="*/ 1982728 w 10318528"/>
              <a:gd name="connsiteY208" fmla="*/ 2598621 h 7004350"/>
              <a:gd name="connsiteX209" fmla="*/ 1870353 w 10318528"/>
              <a:gd name="connsiteY209" fmla="*/ 2502416 h 7004350"/>
              <a:gd name="connsiteX210" fmla="*/ 1882293 w 10318528"/>
              <a:gd name="connsiteY210" fmla="*/ 2496108 h 7004350"/>
              <a:gd name="connsiteX211" fmla="*/ 1998180 w 10318528"/>
              <a:gd name="connsiteY211" fmla="*/ 2595466 h 7004350"/>
              <a:gd name="connsiteX212" fmla="*/ 1998180 w 10318528"/>
              <a:gd name="connsiteY212" fmla="*/ 2846229 h 7004350"/>
              <a:gd name="connsiteX213" fmla="*/ 1986942 w 10318528"/>
              <a:gd name="connsiteY213" fmla="*/ 2851749 h 7004350"/>
              <a:gd name="connsiteX214" fmla="*/ 1986942 w 10318528"/>
              <a:gd name="connsiteY214" fmla="*/ 2612026 h 7004350"/>
              <a:gd name="connsiteX215" fmla="*/ 1664565 w 10318528"/>
              <a:gd name="connsiteY215" fmla="*/ 2892754 h 7004350"/>
              <a:gd name="connsiteX216" fmla="*/ 1664565 w 10318528"/>
              <a:gd name="connsiteY216" fmla="*/ 3238933 h 7004350"/>
              <a:gd name="connsiteX217" fmla="*/ 1986942 w 10318528"/>
              <a:gd name="connsiteY217" fmla="*/ 2958205 h 7004350"/>
              <a:gd name="connsiteX218" fmla="*/ 1986942 w 10318528"/>
              <a:gd name="connsiteY218" fmla="*/ 2852538 h 7004350"/>
              <a:gd name="connsiteX219" fmla="*/ 1998180 w 10318528"/>
              <a:gd name="connsiteY219" fmla="*/ 2847018 h 7004350"/>
              <a:gd name="connsiteX220" fmla="*/ 1998180 w 10318528"/>
              <a:gd name="connsiteY220" fmla="*/ 2964514 h 7004350"/>
              <a:gd name="connsiteX221" fmla="*/ 1658946 w 10318528"/>
              <a:gd name="connsiteY221" fmla="*/ 3260224 h 7004350"/>
              <a:gd name="connsiteX222" fmla="*/ 1321116 w 10318528"/>
              <a:gd name="connsiteY222" fmla="*/ 2972399 h 7004350"/>
              <a:gd name="connsiteX223" fmla="*/ 1240347 w 10318528"/>
              <a:gd name="connsiteY223" fmla="*/ 3042581 h 7004350"/>
              <a:gd name="connsiteX224" fmla="*/ 997334 w 10318528"/>
              <a:gd name="connsiteY224" fmla="*/ 3253916 h 7004350"/>
              <a:gd name="connsiteX225" fmla="*/ 997334 w 10318528"/>
              <a:gd name="connsiteY225" fmla="*/ 3592209 h 7004350"/>
              <a:gd name="connsiteX226" fmla="*/ 985394 w 10318528"/>
              <a:gd name="connsiteY226" fmla="*/ 3592209 h 7004350"/>
              <a:gd name="connsiteX227" fmla="*/ 985394 w 10318528"/>
              <a:gd name="connsiteY227" fmla="*/ 3573284 h 7004350"/>
              <a:gd name="connsiteX228" fmla="*/ 985394 w 10318528"/>
              <a:gd name="connsiteY228" fmla="*/ 3259436 h 7004350"/>
              <a:gd name="connsiteX229" fmla="*/ 663017 w 10318528"/>
              <a:gd name="connsiteY229" fmla="*/ 3540164 h 7004350"/>
              <a:gd name="connsiteX230" fmla="*/ 663017 w 10318528"/>
              <a:gd name="connsiteY230" fmla="*/ 3568552 h 7004350"/>
              <a:gd name="connsiteX231" fmla="*/ 663017 w 10318528"/>
              <a:gd name="connsiteY231" fmla="*/ 3885554 h 7004350"/>
              <a:gd name="connsiteX232" fmla="*/ 985394 w 10318528"/>
              <a:gd name="connsiteY232" fmla="*/ 3605614 h 7004350"/>
              <a:gd name="connsiteX233" fmla="*/ 985394 w 10318528"/>
              <a:gd name="connsiteY233" fmla="*/ 3592997 h 7004350"/>
              <a:gd name="connsiteX234" fmla="*/ 997334 w 10318528"/>
              <a:gd name="connsiteY234" fmla="*/ 3592997 h 7004350"/>
              <a:gd name="connsiteX235" fmla="*/ 997334 w 10318528"/>
              <a:gd name="connsiteY235" fmla="*/ 3604826 h 7004350"/>
              <a:gd name="connsiteX236" fmla="*/ 1011381 w 10318528"/>
              <a:gd name="connsiteY236" fmla="*/ 3616654 h 7004350"/>
              <a:gd name="connsiteX237" fmla="*/ 1002251 w 10318528"/>
              <a:gd name="connsiteY237" fmla="*/ 3625329 h 7004350"/>
              <a:gd name="connsiteX238" fmla="*/ 1012084 w 10318528"/>
              <a:gd name="connsiteY238" fmla="*/ 3617443 h 7004350"/>
              <a:gd name="connsiteX239" fmla="*/ 1333759 w 10318528"/>
              <a:gd name="connsiteY239" fmla="*/ 3891863 h 7004350"/>
              <a:gd name="connsiteX240" fmla="*/ 1333759 w 10318528"/>
              <a:gd name="connsiteY240" fmla="*/ 3911577 h 7004350"/>
              <a:gd name="connsiteX241" fmla="*/ 1321819 w 10318528"/>
              <a:gd name="connsiteY241" fmla="*/ 3921828 h 7004350"/>
              <a:gd name="connsiteX242" fmla="*/ 1321819 w 10318528"/>
              <a:gd name="connsiteY242" fmla="*/ 3908423 h 7004350"/>
              <a:gd name="connsiteX243" fmla="*/ 999441 w 10318528"/>
              <a:gd name="connsiteY243" fmla="*/ 4189150 h 7004350"/>
              <a:gd name="connsiteX244" fmla="*/ 999441 w 10318528"/>
              <a:gd name="connsiteY244" fmla="*/ 4535329 h 7004350"/>
              <a:gd name="connsiteX245" fmla="*/ 1321819 w 10318528"/>
              <a:gd name="connsiteY245" fmla="*/ 4255390 h 7004350"/>
              <a:gd name="connsiteX246" fmla="*/ 1321819 w 10318528"/>
              <a:gd name="connsiteY246" fmla="*/ 3922616 h 7004350"/>
              <a:gd name="connsiteX247" fmla="*/ 1333759 w 10318528"/>
              <a:gd name="connsiteY247" fmla="*/ 3912365 h 7004350"/>
              <a:gd name="connsiteX248" fmla="*/ 1333759 w 10318528"/>
              <a:gd name="connsiteY248" fmla="*/ 4260121 h 7004350"/>
              <a:gd name="connsiteX249" fmla="*/ 1665970 w 10318528"/>
              <a:gd name="connsiteY249" fmla="*/ 4544003 h 7004350"/>
              <a:gd name="connsiteX250" fmla="*/ 1665970 w 10318528"/>
              <a:gd name="connsiteY250" fmla="*/ 4913050 h 7004350"/>
              <a:gd name="connsiteX251" fmla="*/ 1348509 w 10318528"/>
              <a:gd name="connsiteY251" fmla="*/ 5189836 h 7004350"/>
              <a:gd name="connsiteX252" fmla="*/ 1348509 w 10318528"/>
              <a:gd name="connsiteY252" fmla="*/ 5173276 h 7004350"/>
              <a:gd name="connsiteX253" fmla="*/ 1654030 w 10318528"/>
              <a:gd name="connsiteY253" fmla="*/ 4906742 h 7004350"/>
              <a:gd name="connsiteX254" fmla="*/ 1654030 w 10318528"/>
              <a:gd name="connsiteY254" fmla="*/ 4560563 h 7004350"/>
              <a:gd name="connsiteX255" fmla="*/ 1348509 w 10318528"/>
              <a:gd name="connsiteY255" fmla="*/ 4826309 h 7004350"/>
              <a:gd name="connsiteX256" fmla="*/ 1348509 w 10318528"/>
              <a:gd name="connsiteY256" fmla="*/ 4810537 h 7004350"/>
              <a:gd name="connsiteX257" fmla="*/ 1650518 w 10318528"/>
              <a:gd name="connsiteY257" fmla="*/ 4547158 h 7004350"/>
              <a:gd name="connsiteX258" fmla="*/ 1325331 w 10318528"/>
              <a:gd name="connsiteY258" fmla="*/ 4269584 h 7004350"/>
              <a:gd name="connsiteX259" fmla="*/ 1000847 w 10318528"/>
              <a:gd name="connsiteY259" fmla="*/ 4551889 h 7004350"/>
              <a:gd name="connsiteX260" fmla="*/ 1326033 w 10318528"/>
              <a:gd name="connsiteY260" fmla="*/ 4829463 h 7004350"/>
              <a:gd name="connsiteX261" fmla="*/ 1347806 w 10318528"/>
              <a:gd name="connsiteY261" fmla="*/ 4810537 h 7004350"/>
              <a:gd name="connsiteX262" fmla="*/ 1347806 w 10318528"/>
              <a:gd name="connsiteY262" fmla="*/ 4827097 h 7004350"/>
              <a:gd name="connsiteX263" fmla="*/ 1331652 w 10318528"/>
              <a:gd name="connsiteY263" fmla="*/ 4841291 h 7004350"/>
              <a:gd name="connsiteX264" fmla="*/ 1331652 w 10318528"/>
              <a:gd name="connsiteY264" fmla="*/ 5187470 h 7004350"/>
              <a:gd name="connsiteX265" fmla="*/ 1347806 w 10318528"/>
              <a:gd name="connsiteY265" fmla="*/ 5173276 h 7004350"/>
              <a:gd name="connsiteX266" fmla="*/ 1347806 w 10318528"/>
              <a:gd name="connsiteY266" fmla="*/ 5189836 h 7004350"/>
              <a:gd name="connsiteX267" fmla="*/ 1333759 w 10318528"/>
              <a:gd name="connsiteY267" fmla="*/ 5202453 h 7004350"/>
              <a:gd name="connsiteX268" fmla="*/ 1333759 w 10318528"/>
              <a:gd name="connsiteY268" fmla="*/ 5379879 h 7004350"/>
              <a:gd name="connsiteX269" fmla="*/ 1321819 w 10318528"/>
              <a:gd name="connsiteY269" fmla="*/ 5382245 h 7004350"/>
              <a:gd name="connsiteX270" fmla="*/ 1321819 w 10318528"/>
              <a:gd name="connsiteY270" fmla="*/ 5207973 h 7004350"/>
              <a:gd name="connsiteX271" fmla="*/ 1151851 w 10318528"/>
              <a:gd name="connsiteY271" fmla="*/ 5356222 h 7004350"/>
              <a:gd name="connsiteX272" fmla="*/ 1144827 w 10318528"/>
              <a:gd name="connsiteY272" fmla="*/ 5345183 h 7004350"/>
              <a:gd name="connsiteX273" fmla="*/ 1314093 w 10318528"/>
              <a:gd name="connsiteY273" fmla="*/ 5198510 h 7004350"/>
              <a:gd name="connsiteX274" fmla="*/ 988907 w 10318528"/>
              <a:gd name="connsiteY274" fmla="*/ 4920936 h 7004350"/>
              <a:gd name="connsiteX275" fmla="*/ 913053 w 10318528"/>
              <a:gd name="connsiteY275" fmla="*/ 4986387 h 7004350"/>
              <a:gd name="connsiteX276" fmla="*/ 668636 w 10318528"/>
              <a:gd name="connsiteY276" fmla="*/ 5199299 h 7004350"/>
              <a:gd name="connsiteX277" fmla="*/ 993823 w 10318528"/>
              <a:gd name="connsiteY277" fmla="*/ 5476872 h 7004350"/>
              <a:gd name="connsiteX278" fmla="*/ 1144827 w 10318528"/>
              <a:gd name="connsiteY278" fmla="*/ 5345971 h 7004350"/>
              <a:gd name="connsiteX279" fmla="*/ 1151149 w 10318528"/>
              <a:gd name="connsiteY279" fmla="*/ 5356222 h 7004350"/>
              <a:gd name="connsiteX280" fmla="*/ 999441 w 10318528"/>
              <a:gd name="connsiteY280" fmla="*/ 5488701 h 7004350"/>
              <a:gd name="connsiteX281" fmla="*/ 999441 w 10318528"/>
              <a:gd name="connsiteY281" fmla="*/ 5834880 h 7004350"/>
              <a:gd name="connsiteX282" fmla="*/ 1321819 w 10318528"/>
              <a:gd name="connsiteY282" fmla="*/ 5554151 h 7004350"/>
              <a:gd name="connsiteX283" fmla="*/ 1321819 w 10318528"/>
              <a:gd name="connsiteY283" fmla="*/ 5383033 h 7004350"/>
              <a:gd name="connsiteX284" fmla="*/ 1333759 w 10318528"/>
              <a:gd name="connsiteY284" fmla="*/ 5380668 h 7004350"/>
              <a:gd name="connsiteX285" fmla="*/ 1333759 w 10318528"/>
              <a:gd name="connsiteY285" fmla="*/ 5560460 h 7004350"/>
              <a:gd name="connsiteX286" fmla="*/ 1549380 w 10318528"/>
              <a:gd name="connsiteY286" fmla="*/ 5744195 h 7004350"/>
              <a:gd name="connsiteX287" fmla="*/ 1665970 w 10318528"/>
              <a:gd name="connsiteY287" fmla="*/ 5843554 h 7004350"/>
              <a:gd name="connsiteX288" fmla="*/ 1665970 w 10318528"/>
              <a:gd name="connsiteY288" fmla="*/ 6094316 h 7004350"/>
              <a:gd name="connsiteX289" fmla="*/ 1654030 w 10318528"/>
              <a:gd name="connsiteY289" fmla="*/ 6099836 h 7004350"/>
              <a:gd name="connsiteX290" fmla="*/ 1654030 w 10318528"/>
              <a:gd name="connsiteY290" fmla="*/ 5860114 h 7004350"/>
              <a:gd name="connsiteX291" fmla="*/ 1331652 w 10318528"/>
              <a:gd name="connsiteY291" fmla="*/ 6140842 h 7004350"/>
              <a:gd name="connsiteX292" fmla="*/ 1331652 w 10318528"/>
              <a:gd name="connsiteY292" fmla="*/ 6487020 h 7004350"/>
              <a:gd name="connsiteX293" fmla="*/ 1654030 w 10318528"/>
              <a:gd name="connsiteY293" fmla="*/ 6207081 h 7004350"/>
              <a:gd name="connsiteX294" fmla="*/ 1654030 w 10318528"/>
              <a:gd name="connsiteY294" fmla="*/ 6100625 h 7004350"/>
              <a:gd name="connsiteX295" fmla="*/ 1665970 w 10318528"/>
              <a:gd name="connsiteY295" fmla="*/ 6095105 h 7004350"/>
              <a:gd name="connsiteX296" fmla="*/ 1665970 w 10318528"/>
              <a:gd name="connsiteY296" fmla="*/ 6213389 h 7004350"/>
              <a:gd name="connsiteX297" fmla="*/ 1326033 w 10318528"/>
              <a:gd name="connsiteY297" fmla="*/ 6509100 h 7004350"/>
              <a:gd name="connsiteX298" fmla="*/ 988907 w 10318528"/>
              <a:gd name="connsiteY298" fmla="*/ 6220486 h 7004350"/>
              <a:gd name="connsiteX299" fmla="*/ 908136 w 10318528"/>
              <a:gd name="connsiteY299" fmla="*/ 6290668 h 7004350"/>
              <a:gd name="connsiteX300" fmla="*/ 901815 w 10318528"/>
              <a:gd name="connsiteY300" fmla="*/ 6279629 h 7004350"/>
              <a:gd name="connsiteX301" fmla="*/ 907434 w 10318528"/>
              <a:gd name="connsiteY301" fmla="*/ 6291457 h 7004350"/>
              <a:gd name="connsiteX302" fmla="*/ 665124 w 10318528"/>
              <a:gd name="connsiteY302" fmla="*/ 6502792 h 7004350"/>
              <a:gd name="connsiteX303" fmla="*/ 665124 w 10318528"/>
              <a:gd name="connsiteY303" fmla="*/ 6857645 h 7004350"/>
              <a:gd name="connsiteX304" fmla="*/ 722014 w 10318528"/>
              <a:gd name="connsiteY304" fmla="*/ 6906215 h 7004350"/>
              <a:gd name="connsiteX305" fmla="*/ 751249 w 10318528"/>
              <a:gd name="connsiteY305" fmla="*/ 6931175 h 7004350"/>
              <a:gd name="connsiteX306" fmla="*/ 10318528 w 10318528"/>
              <a:gd name="connsiteY306" fmla="*/ 7004350 h 7004350"/>
              <a:gd name="connsiteX307" fmla="*/ 10318528 w 10318528"/>
              <a:gd name="connsiteY307" fmla="*/ 0 h 7004350"/>
              <a:gd name="connsiteX0" fmla="*/ 657398 w 10330391"/>
              <a:gd name="connsiteY0" fmla="*/ 6867107 h 6931175"/>
              <a:gd name="connsiteX1" fmla="*/ 585057 w 10330391"/>
              <a:gd name="connsiteY1" fmla="*/ 6930192 h 6931175"/>
              <a:gd name="connsiteX2" fmla="*/ 583930 w 10330391"/>
              <a:gd name="connsiteY2" fmla="*/ 6931175 h 6931175"/>
              <a:gd name="connsiteX3" fmla="*/ 732294 w 10330391"/>
              <a:gd name="connsiteY3" fmla="*/ 6931175 h 6931175"/>
              <a:gd name="connsiteX4" fmla="*/ 725614 w 10330391"/>
              <a:gd name="connsiteY4" fmla="*/ 6925461 h 6931175"/>
              <a:gd name="connsiteX5" fmla="*/ 657398 w 10330391"/>
              <a:gd name="connsiteY5" fmla="*/ 6867107 h 6931175"/>
              <a:gd name="connsiteX6" fmla="*/ 653184 w 10330391"/>
              <a:gd name="connsiteY6" fmla="*/ 6507523 h 6931175"/>
              <a:gd name="connsiteX7" fmla="*/ 330807 w 10330391"/>
              <a:gd name="connsiteY7" fmla="*/ 6788251 h 6931175"/>
              <a:gd name="connsiteX8" fmla="*/ 330807 w 10330391"/>
              <a:gd name="connsiteY8" fmla="*/ 6872767 h 6931175"/>
              <a:gd name="connsiteX9" fmla="*/ 330807 w 10330391"/>
              <a:gd name="connsiteY9" fmla="*/ 6931175 h 6931175"/>
              <a:gd name="connsiteX10" fmla="*/ 564153 w 10330391"/>
              <a:gd name="connsiteY10" fmla="*/ 6931175 h 6931175"/>
              <a:gd name="connsiteX11" fmla="*/ 568902 w 10330391"/>
              <a:gd name="connsiteY11" fmla="*/ 6927038 h 6931175"/>
              <a:gd name="connsiteX12" fmla="*/ 585057 w 10330391"/>
              <a:gd name="connsiteY12" fmla="*/ 6930192 h 6931175"/>
              <a:gd name="connsiteX13" fmla="*/ 569605 w 10330391"/>
              <a:gd name="connsiteY13" fmla="*/ 6926250 h 6931175"/>
              <a:gd name="connsiteX14" fmla="*/ 653184 w 10330391"/>
              <a:gd name="connsiteY14" fmla="*/ 6853702 h 6931175"/>
              <a:gd name="connsiteX15" fmla="*/ 653184 w 10330391"/>
              <a:gd name="connsiteY15" fmla="*/ 6507523 h 6931175"/>
              <a:gd name="connsiteX16" fmla="*/ 985394 w 10330391"/>
              <a:gd name="connsiteY16" fmla="*/ 5860114 h 6931175"/>
              <a:gd name="connsiteX17" fmla="*/ 777500 w 10330391"/>
              <a:gd name="connsiteY17" fmla="*/ 6041483 h 6931175"/>
              <a:gd name="connsiteX18" fmla="*/ 663017 w 10330391"/>
              <a:gd name="connsiteY18" fmla="*/ 6140842 h 6931175"/>
              <a:gd name="connsiteX19" fmla="*/ 663017 w 10330391"/>
              <a:gd name="connsiteY19" fmla="*/ 6487020 h 6931175"/>
              <a:gd name="connsiteX20" fmla="*/ 901815 w 10330391"/>
              <a:gd name="connsiteY20" fmla="*/ 6279629 h 6931175"/>
              <a:gd name="connsiteX21" fmla="*/ 985394 w 10330391"/>
              <a:gd name="connsiteY21" fmla="*/ 6207081 h 6931175"/>
              <a:gd name="connsiteX22" fmla="*/ 985394 w 10330391"/>
              <a:gd name="connsiteY22" fmla="*/ 5860114 h 6931175"/>
              <a:gd name="connsiteX23" fmla="*/ 1549380 w 10330391"/>
              <a:gd name="connsiteY23" fmla="*/ 5744195 h 6931175"/>
              <a:gd name="connsiteX24" fmla="*/ 1537440 w 10330391"/>
              <a:gd name="connsiteY24" fmla="*/ 5750503 h 6931175"/>
              <a:gd name="connsiteX25" fmla="*/ 1549380 w 10330391"/>
              <a:gd name="connsiteY25" fmla="*/ 5744195 h 6931175"/>
              <a:gd name="connsiteX26" fmla="*/ 1325331 w 10330391"/>
              <a:gd name="connsiteY26" fmla="*/ 5569134 h 6931175"/>
              <a:gd name="connsiteX27" fmla="*/ 1000847 w 10330391"/>
              <a:gd name="connsiteY27" fmla="*/ 5852228 h 6931175"/>
              <a:gd name="connsiteX28" fmla="*/ 1326033 w 10330391"/>
              <a:gd name="connsiteY28" fmla="*/ 6129802 h 6931175"/>
              <a:gd name="connsiteX29" fmla="*/ 1650518 w 10330391"/>
              <a:gd name="connsiteY29" fmla="*/ 5846708 h 6931175"/>
              <a:gd name="connsiteX30" fmla="*/ 1537440 w 10330391"/>
              <a:gd name="connsiteY30" fmla="*/ 5750503 h 6931175"/>
              <a:gd name="connsiteX31" fmla="*/ 1325331 w 10330391"/>
              <a:gd name="connsiteY31" fmla="*/ 5569134 h 6931175"/>
              <a:gd name="connsiteX32" fmla="*/ 320271 w 10330391"/>
              <a:gd name="connsiteY32" fmla="*/ 4920936 h 6931175"/>
              <a:gd name="connsiteX33" fmla="*/ 0 w 10330391"/>
              <a:gd name="connsiteY33" fmla="*/ 5199299 h 6931175"/>
              <a:gd name="connsiteX34" fmla="*/ 325188 w 10330391"/>
              <a:gd name="connsiteY34" fmla="*/ 5476872 h 6931175"/>
              <a:gd name="connsiteX35" fmla="*/ 433349 w 10330391"/>
              <a:gd name="connsiteY35" fmla="*/ 5382245 h 6931175"/>
              <a:gd name="connsiteX36" fmla="*/ 439670 w 10330391"/>
              <a:gd name="connsiteY36" fmla="*/ 5394073 h 6931175"/>
              <a:gd name="connsiteX37" fmla="*/ 330807 w 10330391"/>
              <a:gd name="connsiteY37" fmla="*/ 5488701 h 6931175"/>
              <a:gd name="connsiteX38" fmla="*/ 330807 w 10330391"/>
              <a:gd name="connsiteY38" fmla="*/ 5834880 h 6931175"/>
              <a:gd name="connsiteX39" fmla="*/ 563986 w 10330391"/>
              <a:gd name="connsiteY39" fmla="*/ 5632219 h 6931175"/>
              <a:gd name="connsiteX40" fmla="*/ 570307 w 10330391"/>
              <a:gd name="connsiteY40" fmla="*/ 5644836 h 6931175"/>
              <a:gd name="connsiteX41" fmla="*/ 332211 w 10330391"/>
              <a:gd name="connsiteY41" fmla="*/ 5852228 h 6931175"/>
              <a:gd name="connsiteX42" fmla="*/ 657398 w 10330391"/>
              <a:gd name="connsiteY42" fmla="*/ 6129802 h 6931175"/>
              <a:gd name="connsiteX43" fmla="*/ 771178 w 10330391"/>
              <a:gd name="connsiteY43" fmla="*/ 6030443 h 6931175"/>
              <a:gd name="connsiteX44" fmla="*/ 777500 w 10330391"/>
              <a:gd name="connsiteY44" fmla="*/ 6041483 h 6931175"/>
              <a:gd name="connsiteX45" fmla="*/ 771881 w 10330391"/>
              <a:gd name="connsiteY45" fmla="*/ 6029654 h 6931175"/>
              <a:gd name="connsiteX46" fmla="*/ 981883 w 10330391"/>
              <a:gd name="connsiteY46" fmla="*/ 5846708 h 6931175"/>
              <a:gd name="connsiteX47" fmla="*/ 656696 w 10330391"/>
              <a:gd name="connsiteY47" fmla="*/ 5569134 h 6931175"/>
              <a:gd name="connsiteX48" fmla="*/ 571010 w 10330391"/>
              <a:gd name="connsiteY48" fmla="*/ 5644048 h 6931175"/>
              <a:gd name="connsiteX49" fmla="*/ 563986 w 10330391"/>
              <a:gd name="connsiteY49" fmla="*/ 5631431 h 6931175"/>
              <a:gd name="connsiteX50" fmla="*/ 653184 w 10330391"/>
              <a:gd name="connsiteY50" fmla="*/ 5554151 h 6931175"/>
              <a:gd name="connsiteX51" fmla="*/ 653184 w 10330391"/>
              <a:gd name="connsiteY51" fmla="*/ 5207973 h 6931175"/>
              <a:gd name="connsiteX52" fmla="*/ 439670 w 10330391"/>
              <a:gd name="connsiteY52" fmla="*/ 5393285 h 6931175"/>
              <a:gd name="connsiteX53" fmla="*/ 434052 w 10330391"/>
              <a:gd name="connsiteY53" fmla="*/ 5382245 h 6931175"/>
              <a:gd name="connsiteX54" fmla="*/ 645458 w 10330391"/>
              <a:gd name="connsiteY54" fmla="*/ 5198510 h 6931175"/>
              <a:gd name="connsiteX55" fmla="*/ 320271 w 10330391"/>
              <a:gd name="connsiteY55" fmla="*/ 4920936 h 6931175"/>
              <a:gd name="connsiteX56" fmla="*/ 985394 w 10330391"/>
              <a:gd name="connsiteY56" fmla="*/ 4560563 h 6931175"/>
              <a:gd name="connsiteX57" fmla="*/ 763453 w 10330391"/>
              <a:gd name="connsiteY57" fmla="*/ 4753761 h 6931175"/>
              <a:gd name="connsiteX58" fmla="*/ 756430 w 10330391"/>
              <a:gd name="connsiteY58" fmla="*/ 4743510 h 6931175"/>
              <a:gd name="connsiteX59" fmla="*/ 762750 w 10330391"/>
              <a:gd name="connsiteY59" fmla="*/ 4753761 h 6931175"/>
              <a:gd name="connsiteX60" fmla="*/ 663017 w 10330391"/>
              <a:gd name="connsiteY60" fmla="*/ 4841291 h 6931175"/>
              <a:gd name="connsiteX61" fmla="*/ 663017 w 10330391"/>
              <a:gd name="connsiteY61" fmla="*/ 5187470 h 6931175"/>
              <a:gd name="connsiteX62" fmla="*/ 906029 w 10330391"/>
              <a:gd name="connsiteY62" fmla="*/ 4976135 h 6931175"/>
              <a:gd name="connsiteX63" fmla="*/ 913053 w 10330391"/>
              <a:gd name="connsiteY63" fmla="*/ 4986387 h 6931175"/>
              <a:gd name="connsiteX64" fmla="*/ 906732 w 10330391"/>
              <a:gd name="connsiteY64" fmla="*/ 4975347 h 6931175"/>
              <a:gd name="connsiteX65" fmla="*/ 985394 w 10330391"/>
              <a:gd name="connsiteY65" fmla="*/ 4906742 h 6931175"/>
              <a:gd name="connsiteX66" fmla="*/ 985394 w 10330391"/>
              <a:gd name="connsiteY66" fmla="*/ 4560563 h 6931175"/>
              <a:gd name="connsiteX67" fmla="*/ 656696 w 10330391"/>
              <a:gd name="connsiteY67" fmla="*/ 4269584 h 6931175"/>
              <a:gd name="connsiteX68" fmla="*/ 332211 w 10330391"/>
              <a:gd name="connsiteY68" fmla="*/ 4551889 h 6931175"/>
              <a:gd name="connsiteX69" fmla="*/ 657398 w 10330391"/>
              <a:gd name="connsiteY69" fmla="*/ 4829463 h 6931175"/>
              <a:gd name="connsiteX70" fmla="*/ 756430 w 10330391"/>
              <a:gd name="connsiteY70" fmla="*/ 4743510 h 6931175"/>
              <a:gd name="connsiteX71" fmla="*/ 981883 w 10330391"/>
              <a:gd name="connsiteY71" fmla="*/ 4547158 h 6931175"/>
              <a:gd name="connsiteX72" fmla="*/ 656696 w 10330391"/>
              <a:gd name="connsiteY72" fmla="*/ 4269584 h 6931175"/>
              <a:gd name="connsiteX73" fmla="*/ 993120 w 10330391"/>
              <a:gd name="connsiteY73" fmla="*/ 3617443 h 6931175"/>
              <a:gd name="connsiteX74" fmla="*/ 668636 w 10330391"/>
              <a:gd name="connsiteY74" fmla="*/ 3899748 h 6931175"/>
              <a:gd name="connsiteX75" fmla="*/ 993823 w 10330391"/>
              <a:gd name="connsiteY75" fmla="*/ 4178110 h 6931175"/>
              <a:gd name="connsiteX76" fmla="*/ 1318308 w 10330391"/>
              <a:gd name="connsiteY76" fmla="*/ 3895017 h 6931175"/>
              <a:gd name="connsiteX77" fmla="*/ 1002251 w 10330391"/>
              <a:gd name="connsiteY77" fmla="*/ 3625329 h 6931175"/>
              <a:gd name="connsiteX78" fmla="*/ 993120 w 10330391"/>
              <a:gd name="connsiteY78" fmla="*/ 3617443 h 6931175"/>
              <a:gd name="connsiteX79" fmla="*/ 1318308 w 10330391"/>
              <a:gd name="connsiteY79" fmla="*/ 2612026 h 6931175"/>
              <a:gd name="connsiteX80" fmla="*/ 1110412 w 10330391"/>
              <a:gd name="connsiteY80" fmla="*/ 2792607 h 6931175"/>
              <a:gd name="connsiteX81" fmla="*/ 1104092 w 10330391"/>
              <a:gd name="connsiteY81" fmla="*/ 2781567 h 6931175"/>
              <a:gd name="connsiteX82" fmla="*/ 1109710 w 10330391"/>
              <a:gd name="connsiteY82" fmla="*/ 2793396 h 6931175"/>
              <a:gd name="connsiteX83" fmla="*/ 995930 w 10330391"/>
              <a:gd name="connsiteY83" fmla="*/ 2892754 h 6931175"/>
              <a:gd name="connsiteX84" fmla="*/ 995930 w 10330391"/>
              <a:gd name="connsiteY84" fmla="*/ 3238933 h 6931175"/>
              <a:gd name="connsiteX85" fmla="*/ 1234025 w 10330391"/>
              <a:gd name="connsiteY85" fmla="*/ 3031541 h 6931175"/>
              <a:gd name="connsiteX86" fmla="*/ 1240347 w 10330391"/>
              <a:gd name="connsiteY86" fmla="*/ 3042581 h 6931175"/>
              <a:gd name="connsiteX87" fmla="*/ 1234728 w 10330391"/>
              <a:gd name="connsiteY87" fmla="*/ 3030753 h 6931175"/>
              <a:gd name="connsiteX88" fmla="*/ 1318308 w 10330391"/>
              <a:gd name="connsiteY88" fmla="*/ 2958205 h 6931175"/>
              <a:gd name="connsiteX89" fmla="*/ 1318308 w 10330391"/>
              <a:gd name="connsiteY89" fmla="*/ 2612026 h 6931175"/>
              <a:gd name="connsiteX90" fmla="*/ 652482 w 10330391"/>
              <a:gd name="connsiteY90" fmla="*/ 1672060 h 6931175"/>
              <a:gd name="connsiteX91" fmla="*/ 332211 w 10330391"/>
              <a:gd name="connsiteY91" fmla="*/ 1951211 h 6931175"/>
              <a:gd name="connsiteX92" fmla="*/ 657398 w 10330391"/>
              <a:gd name="connsiteY92" fmla="*/ 2228785 h 6931175"/>
              <a:gd name="connsiteX93" fmla="*/ 766262 w 10330391"/>
              <a:gd name="connsiteY93" fmla="*/ 2134158 h 6931175"/>
              <a:gd name="connsiteX94" fmla="*/ 771881 w 10330391"/>
              <a:gd name="connsiteY94" fmla="*/ 2145197 h 6931175"/>
              <a:gd name="connsiteX95" fmla="*/ 663017 w 10330391"/>
              <a:gd name="connsiteY95" fmla="*/ 2239825 h 6931175"/>
              <a:gd name="connsiteX96" fmla="*/ 663017 w 10330391"/>
              <a:gd name="connsiteY96" fmla="*/ 2586792 h 6931175"/>
              <a:gd name="connsiteX97" fmla="*/ 896196 w 10330391"/>
              <a:gd name="connsiteY97" fmla="*/ 2383343 h 6931175"/>
              <a:gd name="connsiteX98" fmla="*/ 902517 w 10330391"/>
              <a:gd name="connsiteY98" fmla="*/ 2395960 h 6931175"/>
              <a:gd name="connsiteX99" fmla="*/ 665124 w 10330391"/>
              <a:gd name="connsiteY99" fmla="*/ 2603352 h 6931175"/>
              <a:gd name="connsiteX100" fmla="*/ 990311 w 10330391"/>
              <a:gd name="connsiteY100" fmla="*/ 2880926 h 6931175"/>
              <a:gd name="connsiteX101" fmla="*/ 1104092 w 10330391"/>
              <a:gd name="connsiteY101" fmla="*/ 2781567 h 6931175"/>
              <a:gd name="connsiteX102" fmla="*/ 1314093 w 10330391"/>
              <a:gd name="connsiteY102" fmla="*/ 2598621 h 6931175"/>
              <a:gd name="connsiteX103" fmla="*/ 988907 w 10330391"/>
              <a:gd name="connsiteY103" fmla="*/ 2321047 h 6931175"/>
              <a:gd name="connsiteX104" fmla="*/ 903220 w 10330391"/>
              <a:gd name="connsiteY104" fmla="*/ 2395960 h 6931175"/>
              <a:gd name="connsiteX105" fmla="*/ 896899 w 10330391"/>
              <a:gd name="connsiteY105" fmla="*/ 2383343 h 6931175"/>
              <a:gd name="connsiteX106" fmla="*/ 985394 w 10330391"/>
              <a:gd name="connsiteY106" fmla="*/ 2306064 h 6931175"/>
              <a:gd name="connsiteX107" fmla="*/ 985394 w 10330391"/>
              <a:gd name="connsiteY107" fmla="*/ 1959097 h 6931175"/>
              <a:gd name="connsiteX108" fmla="*/ 772583 w 10330391"/>
              <a:gd name="connsiteY108" fmla="*/ 2145197 h 6931175"/>
              <a:gd name="connsiteX109" fmla="*/ 766262 w 10330391"/>
              <a:gd name="connsiteY109" fmla="*/ 2133369 h 6931175"/>
              <a:gd name="connsiteX110" fmla="*/ 977669 w 10330391"/>
              <a:gd name="connsiteY110" fmla="*/ 1949634 h 6931175"/>
              <a:gd name="connsiteX111" fmla="*/ 652482 w 10330391"/>
              <a:gd name="connsiteY111" fmla="*/ 1672060 h 6931175"/>
              <a:gd name="connsiteX112" fmla="*/ 1318308 w 10330391"/>
              <a:gd name="connsiteY112" fmla="*/ 1311687 h 6931175"/>
              <a:gd name="connsiteX113" fmla="*/ 1095663 w 10330391"/>
              <a:gd name="connsiteY113" fmla="*/ 1505674 h 6931175"/>
              <a:gd name="connsiteX114" fmla="*/ 995930 w 10330391"/>
              <a:gd name="connsiteY114" fmla="*/ 1592415 h 6931175"/>
              <a:gd name="connsiteX115" fmla="*/ 995930 w 10330391"/>
              <a:gd name="connsiteY115" fmla="*/ 1938594 h 6931175"/>
              <a:gd name="connsiteX116" fmla="*/ 1238240 w 10330391"/>
              <a:gd name="connsiteY116" fmla="*/ 1727260 h 6931175"/>
              <a:gd name="connsiteX117" fmla="*/ 1245264 w 10330391"/>
              <a:gd name="connsiteY117" fmla="*/ 1738299 h 6931175"/>
              <a:gd name="connsiteX118" fmla="*/ 1000847 w 10330391"/>
              <a:gd name="connsiteY118" fmla="*/ 1951211 h 6931175"/>
              <a:gd name="connsiteX119" fmla="*/ 1326033 w 10330391"/>
              <a:gd name="connsiteY119" fmla="*/ 2228785 h 6931175"/>
              <a:gd name="connsiteX120" fmla="*/ 1477038 w 10330391"/>
              <a:gd name="connsiteY120" fmla="*/ 2097095 h 6931175"/>
              <a:gd name="connsiteX121" fmla="*/ 1646304 w 10330391"/>
              <a:gd name="connsiteY121" fmla="*/ 1949634 h 6931175"/>
              <a:gd name="connsiteX122" fmla="*/ 1321116 w 10330391"/>
              <a:gd name="connsiteY122" fmla="*/ 1672060 h 6931175"/>
              <a:gd name="connsiteX123" fmla="*/ 1245965 w 10330391"/>
              <a:gd name="connsiteY123" fmla="*/ 1737511 h 6931175"/>
              <a:gd name="connsiteX124" fmla="*/ 1238942 w 10330391"/>
              <a:gd name="connsiteY124" fmla="*/ 1727260 h 6931175"/>
              <a:gd name="connsiteX125" fmla="*/ 1318308 w 10330391"/>
              <a:gd name="connsiteY125" fmla="*/ 1658655 h 6931175"/>
              <a:gd name="connsiteX126" fmla="*/ 1318308 w 10330391"/>
              <a:gd name="connsiteY126" fmla="*/ 1311687 h 6931175"/>
              <a:gd name="connsiteX127" fmla="*/ 988907 w 10330391"/>
              <a:gd name="connsiteY127" fmla="*/ 1020708 h 6931175"/>
              <a:gd name="connsiteX128" fmla="*/ 665124 w 10330391"/>
              <a:gd name="connsiteY128" fmla="*/ 1303802 h 6931175"/>
              <a:gd name="connsiteX129" fmla="*/ 990311 w 10330391"/>
              <a:gd name="connsiteY129" fmla="*/ 1581376 h 6931175"/>
              <a:gd name="connsiteX130" fmla="*/ 1088639 w 10330391"/>
              <a:gd name="connsiteY130" fmla="*/ 1495422 h 6931175"/>
              <a:gd name="connsiteX131" fmla="*/ 1095663 w 10330391"/>
              <a:gd name="connsiteY131" fmla="*/ 1505674 h 6931175"/>
              <a:gd name="connsiteX132" fmla="*/ 1089342 w 10330391"/>
              <a:gd name="connsiteY132" fmla="*/ 1494634 h 6931175"/>
              <a:gd name="connsiteX133" fmla="*/ 1314093 w 10330391"/>
              <a:gd name="connsiteY133" fmla="*/ 1298282 h 6931175"/>
              <a:gd name="connsiteX134" fmla="*/ 988907 w 10330391"/>
              <a:gd name="connsiteY134" fmla="*/ 1020708 h 6931175"/>
              <a:gd name="connsiteX135" fmla="*/ 1325331 w 10330391"/>
              <a:gd name="connsiteY135" fmla="*/ 369356 h 6931175"/>
              <a:gd name="connsiteX136" fmla="*/ 1000847 w 10330391"/>
              <a:gd name="connsiteY136" fmla="*/ 651661 h 6931175"/>
              <a:gd name="connsiteX137" fmla="*/ 1326033 w 10330391"/>
              <a:gd name="connsiteY137" fmla="*/ 929235 h 6931175"/>
              <a:gd name="connsiteX138" fmla="*/ 1650518 w 10330391"/>
              <a:gd name="connsiteY138" fmla="*/ 646929 h 6931175"/>
              <a:gd name="connsiteX139" fmla="*/ 1334462 w 10330391"/>
              <a:gd name="connsiteY139" fmla="*/ 377241 h 6931175"/>
              <a:gd name="connsiteX140" fmla="*/ 1325331 w 10330391"/>
              <a:gd name="connsiteY140" fmla="*/ 369356 h 6931175"/>
              <a:gd name="connsiteX141" fmla="*/ 1226725 w 10330391"/>
              <a:gd name="connsiteY141" fmla="*/ 73175 h 6931175"/>
              <a:gd name="connsiteX142" fmla="*/ 748180 w 10330391"/>
              <a:gd name="connsiteY142" fmla="*/ 73175 h 6931175"/>
              <a:gd name="connsiteX143" fmla="*/ 763540 w 10330391"/>
              <a:gd name="connsiteY143" fmla="*/ 86262 h 6931175"/>
              <a:gd name="connsiteX144" fmla="*/ 990311 w 10330391"/>
              <a:gd name="connsiteY144" fmla="*/ 279459 h 6931175"/>
              <a:gd name="connsiteX145" fmla="*/ 1159227 w 10330391"/>
              <a:gd name="connsiteY145" fmla="*/ 132071 h 6931175"/>
              <a:gd name="connsiteX146" fmla="*/ 1226725 w 10330391"/>
              <a:gd name="connsiteY146" fmla="*/ 73175 h 6931175"/>
              <a:gd name="connsiteX147" fmla="*/ 1318308 w 10330391"/>
              <a:gd name="connsiteY147" fmla="*/ 73175 h 6931175"/>
              <a:gd name="connsiteX148" fmla="*/ 1245701 w 10330391"/>
              <a:gd name="connsiteY148" fmla="*/ 73175 h 6931175"/>
              <a:gd name="connsiteX149" fmla="*/ 1228232 w 10330391"/>
              <a:gd name="connsiteY149" fmla="*/ 88430 h 6931175"/>
              <a:gd name="connsiteX150" fmla="*/ 995930 w 10330391"/>
              <a:gd name="connsiteY150" fmla="*/ 291288 h 6931175"/>
              <a:gd name="connsiteX151" fmla="*/ 995930 w 10330391"/>
              <a:gd name="connsiteY151" fmla="*/ 637467 h 6931175"/>
              <a:gd name="connsiteX152" fmla="*/ 1318308 w 10330391"/>
              <a:gd name="connsiteY152" fmla="*/ 356739 h 6931175"/>
              <a:gd name="connsiteX153" fmla="*/ 1318308 w 10330391"/>
              <a:gd name="connsiteY153" fmla="*/ 157579 h 6931175"/>
              <a:gd name="connsiteX154" fmla="*/ 1318308 w 10330391"/>
              <a:gd name="connsiteY154" fmla="*/ 73175 h 6931175"/>
              <a:gd name="connsiteX155" fmla="*/ 10318528 w 10330391"/>
              <a:gd name="connsiteY155" fmla="*/ 0 h 6931175"/>
              <a:gd name="connsiteX156" fmla="*/ 1329545 w 10330391"/>
              <a:gd name="connsiteY156" fmla="*/ 73175 h 6931175"/>
              <a:gd name="connsiteX157" fmla="*/ 1329545 w 10330391"/>
              <a:gd name="connsiteY157" fmla="*/ 75128 h 6931175"/>
              <a:gd name="connsiteX158" fmla="*/ 1329545 w 10330391"/>
              <a:gd name="connsiteY158" fmla="*/ 356739 h 6931175"/>
              <a:gd name="connsiteX159" fmla="*/ 1343592 w 10330391"/>
              <a:gd name="connsiteY159" fmla="*/ 368567 h 6931175"/>
              <a:gd name="connsiteX160" fmla="*/ 1334462 w 10330391"/>
              <a:gd name="connsiteY160" fmla="*/ 377241 h 6931175"/>
              <a:gd name="connsiteX161" fmla="*/ 1344294 w 10330391"/>
              <a:gd name="connsiteY161" fmla="*/ 368567 h 6931175"/>
              <a:gd name="connsiteX162" fmla="*/ 1665970 w 10330391"/>
              <a:gd name="connsiteY162" fmla="*/ 643775 h 6931175"/>
              <a:gd name="connsiteX163" fmla="*/ 1665970 w 10330391"/>
              <a:gd name="connsiteY163" fmla="*/ 662701 h 6931175"/>
              <a:gd name="connsiteX164" fmla="*/ 1654030 w 10330391"/>
              <a:gd name="connsiteY164" fmla="*/ 672952 h 6931175"/>
              <a:gd name="connsiteX165" fmla="*/ 1654030 w 10330391"/>
              <a:gd name="connsiteY165" fmla="*/ 660335 h 6931175"/>
              <a:gd name="connsiteX166" fmla="*/ 1332355 w 10330391"/>
              <a:gd name="connsiteY166" fmla="*/ 941063 h 6931175"/>
              <a:gd name="connsiteX167" fmla="*/ 1332355 w 10330391"/>
              <a:gd name="connsiteY167" fmla="*/ 1287242 h 6931175"/>
              <a:gd name="connsiteX168" fmla="*/ 1654030 w 10330391"/>
              <a:gd name="connsiteY168" fmla="*/ 1006514 h 6931175"/>
              <a:gd name="connsiteX169" fmla="*/ 1654030 w 10330391"/>
              <a:gd name="connsiteY169" fmla="*/ 673741 h 6931175"/>
              <a:gd name="connsiteX170" fmla="*/ 1665970 w 10330391"/>
              <a:gd name="connsiteY170" fmla="*/ 663489 h 6931175"/>
              <a:gd name="connsiteX171" fmla="*/ 1665970 w 10330391"/>
              <a:gd name="connsiteY171" fmla="*/ 1012034 h 6931175"/>
              <a:gd name="connsiteX172" fmla="*/ 1998180 w 10330391"/>
              <a:gd name="connsiteY172" fmla="*/ 1295127 h 6931175"/>
              <a:gd name="connsiteX173" fmla="*/ 1998180 w 10330391"/>
              <a:gd name="connsiteY173" fmla="*/ 1664963 h 6931175"/>
              <a:gd name="connsiteX174" fmla="*/ 1680718 w 10330391"/>
              <a:gd name="connsiteY174" fmla="*/ 1940960 h 6931175"/>
              <a:gd name="connsiteX175" fmla="*/ 1680718 w 10330391"/>
              <a:gd name="connsiteY175" fmla="*/ 1924400 h 6931175"/>
              <a:gd name="connsiteX176" fmla="*/ 1986942 w 10330391"/>
              <a:gd name="connsiteY176" fmla="*/ 1658655 h 6931175"/>
              <a:gd name="connsiteX177" fmla="*/ 1986942 w 10330391"/>
              <a:gd name="connsiteY177" fmla="*/ 1311687 h 6931175"/>
              <a:gd name="connsiteX178" fmla="*/ 1680718 w 10330391"/>
              <a:gd name="connsiteY178" fmla="*/ 1578221 h 6931175"/>
              <a:gd name="connsiteX179" fmla="*/ 1680718 w 10330391"/>
              <a:gd name="connsiteY179" fmla="*/ 1561662 h 6931175"/>
              <a:gd name="connsiteX180" fmla="*/ 1982728 w 10330391"/>
              <a:gd name="connsiteY180" fmla="*/ 1298282 h 6931175"/>
              <a:gd name="connsiteX181" fmla="*/ 1657541 w 10330391"/>
              <a:gd name="connsiteY181" fmla="*/ 1020708 h 6931175"/>
              <a:gd name="connsiteX182" fmla="*/ 1333056 w 10330391"/>
              <a:gd name="connsiteY182" fmla="*/ 1303802 h 6931175"/>
              <a:gd name="connsiteX183" fmla="*/ 1658244 w 10330391"/>
              <a:gd name="connsiteY183" fmla="*/ 1581376 h 6931175"/>
              <a:gd name="connsiteX184" fmla="*/ 1680017 w 10330391"/>
              <a:gd name="connsiteY184" fmla="*/ 1562450 h 6931175"/>
              <a:gd name="connsiteX185" fmla="*/ 1680017 w 10330391"/>
              <a:gd name="connsiteY185" fmla="*/ 1579010 h 6931175"/>
              <a:gd name="connsiteX186" fmla="*/ 1664565 w 10330391"/>
              <a:gd name="connsiteY186" fmla="*/ 1592415 h 6931175"/>
              <a:gd name="connsiteX187" fmla="*/ 1664565 w 10330391"/>
              <a:gd name="connsiteY187" fmla="*/ 1938594 h 6931175"/>
              <a:gd name="connsiteX188" fmla="*/ 1680017 w 10330391"/>
              <a:gd name="connsiteY188" fmla="*/ 1925189 h 6931175"/>
              <a:gd name="connsiteX189" fmla="*/ 1680017 w 10330391"/>
              <a:gd name="connsiteY189" fmla="*/ 1941748 h 6931175"/>
              <a:gd name="connsiteX190" fmla="*/ 1665970 w 10330391"/>
              <a:gd name="connsiteY190" fmla="*/ 1954365 h 6931175"/>
              <a:gd name="connsiteX191" fmla="*/ 1665970 w 10330391"/>
              <a:gd name="connsiteY191" fmla="*/ 2131792 h 6931175"/>
              <a:gd name="connsiteX192" fmla="*/ 1654030 w 10330391"/>
              <a:gd name="connsiteY192" fmla="*/ 2133369 h 6931175"/>
              <a:gd name="connsiteX193" fmla="*/ 1654030 w 10330391"/>
              <a:gd name="connsiteY193" fmla="*/ 1959097 h 6931175"/>
              <a:gd name="connsiteX194" fmla="*/ 1484061 w 10330391"/>
              <a:gd name="connsiteY194" fmla="*/ 2107347 h 6931175"/>
              <a:gd name="connsiteX195" fmla="*/ 1477038 w 10330391"/>
              <a:gd name="connsiteY195" fmla="*/ 2097095 h 6931175"/>
              <a:gd name="connsiteX196" fmla="*/ 1484061 w 10330391"/>
              <a:gd name="connsiteY196" fmla="*/ 2108135 h 6931175"/>
              <a:gd name="connsiteX197" fmla="*/ 1332355 w 10330391"/>
              <a:gd name="connsiteY197" fmla="*/ 2239825 h 6931175"/>
              <a:gd name="connsiteX198" fmla="*/ 1332355 w 10330391"/>
              <a:gd name="connsiteY198" fmla="*/ 2586792 h 6931175"/>
              <a:gd name="connsiteX199" fmla="*/ 1654030 w 10330391"/>
              <a:gd name="connsiteY199" fmla="*/ 2306064 h 6931175"/>
              <a:gd name="connsiteX200" fmla="*/ 1654030 w 10330391"/>
              <a:gd name="connsiteY200" fmla="*/ 2134158 h 6931175"/>
              <a:gd name="connsiteX201" fmla="*/ 1665970 w 10330391"/>
              <a:gd name="connsiteY201" fmla="*/ 2132580 h 6931175"/>
              <a:gd name="connsiteX202" fmla="*/ 1665970 w 10330391"/>
              <a:gd name="connsiteY202" fmla="*/ 2311584 h 6931175"/>
              <a:gd name="connsiteX203" fmla="*/ 1881590 w 10330391"/>
              <a:gd name="connsiteY203" fmla="*/ 2495319 h 6931175"/>
              <a:gd name="connsiteX204" fmla="*/ 1869650 w 10330391"/>
              <a:gd name="connsiteY204" fmla="*/ 2501627 h 6931175"/>
              <a:gd name="connsiteX205" fmla="*/ 1657541 w 10330391"/>
              <a:gd name="connsiteY205" fmla="*/ 2321047 h 6931175"/>
              <a:gd name="connsiteX206" fmla="*/ 1333056 w 10330391"/>
              <a:gd name="connsiteY206" fmla="*/ 2603352 h 6931175"/>
              <a:gd name="connsiteX207" fmla="*/ 1658244 w 10330391"/>
              <a:gd name="connsiteY207" fmla="*/ 2880926 h 6931175"/>
              <a:gd name="connsiteX208" fmla="*/ 1982728 w 10330391"/>
              <a:gd name="connsiteY208" fmla="*/ 2598621 h 6931175"/>
              <a:gd name="connsiteX209" fmla="*/ 1870353 w 10330391"/>
              <a:gd name="connsiteY209" fmla="*/ 2502416 h 6931175"/>
              <a:gd name="connsiteX210" fmla="*/ 1882293 w 10330391"/>
              <a:gd name="connsiteY210" fmla="*/ 2496108 h 6931175"/>
              <a:gd name="connsiteX211" fmla="*/ 1998180 w 10330391"/>
              <a:gd name="connsiteY211" fmla="*/ 2595466 h 6931175"/>
              <a:gd name="connsiteX212" fmla="*/ 1998180 w 10330391"/>
              <a:gd name="connsiteY212" fmla="*/ 2846229 h 6931175"/>
              <a:gd name="connsiteX213" fmla="*/ 1986942 w 10330391"/>
              <a:gd name="connsiteY213" fmla="*/ 2851749 h 6931175"/>
              <a:gd name="connsiteX214" fmla="*/ 1986942 w 10330391"/>
              <a:gd name="connsiteY214" fmla="*/ 2612026 h 6931175"/>
              <a:gd name="connsiteX215" fmla="*/ 1664565 w 10330391"/>
              <a:gd name="connsiteY215" fmla="*/ 2892754 h 6931175"/>
              <a:gd name="connsiteX216" fmla="*/ 1664565 w 10330391"/>
              <a:gd name="connsiteY216" fmla="*/ 3238933 h 6931175"/>
              <a:gd name="connsiteX217" fmla="*/ 1986942 w 10330391"/>
              <a:gd name="connsiteY217" fmla="*/ 2958205 h 6931175"/>
              <a:gd name="connsiteX218" fmla="*/ 1986942 w 10330391"/>
              <a:gd name="connsiteY218" fmla="*/ 2852538 h 6931175"/>
              <a:gd name="connsiteX219" fmla="*/ 1998180 w 10330391"/>
              <a:gd name="connsiteY219" fmla="*/ 2847018 h 6931175"/>
              <a:gd name="connsiteX220" fmla="*/ 1998180 w 10330391"/>
              <a:gd name="connsiteY220" fmla="*/ 2964514 h 6931175"/>
              <a:gd name="connsiteX221" fmla="*/ 1658946 w 10330391"/>
              <a:gd name="connsiteY221" fmla="*/ 3260224 h 6931175"/>
              <a:gd name="connsiteX222" fmla="*/ 1321116 w 10330391"/>
              <a:gd name="connsiteY222" fmla="*/ 2972399 h 6931175"/>
              <a:gd name="connsiteX223" fmla="*/ 1240347 w 10330391"/>
              <a:gd name="connsiteY223" fmla="*/ 3042581 h 6931175"/>
              <a:gd name="connsiteX224" fmla="*/ 997334 w 10330391"/>
              <a:gd name="connsiteY224" fmla="*/ 3253916 h 6931175"/>
              <a:gd name="connsiteX225" fmla="*/ 997334 w 10330391"/>
              <a:gd name="connsiteY225" fmla="*/ 3592209 h 6931175"/>
              <a:gd name="connsiteX226" fmla="*/ 985394 w 10330391"/>
              <a:gd name="connsiteY226" fmla="*/ 3592209 h 6931175"/>
              <a:gd name="connsiteX227" fmla="*/ 985394 w 10330391"/>
              <a:gd name="connsiteY227" fmla="*/ 3573284 h 6931175"/>
              <a:gd name="connsiteX228" fmla="*/ 985394 w 10330391"/>
              <a:gd name="connsiteY228" fmla="*/ 3259436 h 6931175"/>
              <a:gd name="connsiteX229" fmla="*/ 663017 w 10330391"/>
              <a:gd name="connsiteY229" fmla="*/ 3540164 h 6931175"/>
              <a:gd name="connsiteX230" fmla="*/ 663017 w 10330391"/>
              <a:gd name="connsiteY230" fmla="*/ 3568552 h 6931175"/>
              <a:gd name="connsiteX231" fmla="*/ 663017 w 10330391"/>
              <a:gd name="connsiteY231" fmla="*/ 3885554 h 6931175"/>
              <a:gd name="connsiteX232" fmla="*/ 985394 w 10330391"/>
              <a:gd name="connsiteY232" fmla="*/ 3605614 h 6931175"/>
              <a:gd name="connsiteX233" fmla="*/ 985394 w 10330391"/>
              <a:gd name="connsiteY233" fmla="*/ 3592997 h 6931175"/>
              <a:gd name="connsiteX234" fmla="*/ 997334 w 10330391"/>
              <a:gd name="connsiteY234" fmla="*/ 3592997 h 6931175"/>
              <a:gd name="connsiteX235" fmla="*/ 997334 w 10330391"/>
              <a:gd name="connsiteY235" fmla="*/ 3604826 h 6931175"/>
              <a:gd name="connsiteX236" fmla="*/ 1011381 w 10330391"/>
              <a:gd name="connsiteY236" fmla="*/ 3616654 h 6931175"/>
              <a:gd name="connsiteX237" fmla="*/ 1002251 w 10330391"/>
              <a:gd name="connsiteY237" fmla="*/ 3625329 h 6931175"/>
              <a:gd name="connsiteX238" fmla="*/ 1012084 w 10330391"/>
              <a:gd name="connsiteY238" fmla="*/ 3617443 h 6931175"/>
              <a:gd name="connsiteX239" fmla="*/ 1333759 w 10330391"/>
              <a:gd name="connsiteY239" fmla="*/ 3891863 h 6931175"/>
              <a:gd name="connsiteX240" fmla="*/ 1333759 w 10330391"/>
              <a:gd name="connsiteY240" fmla="*/ 3911577 h 6931175"/>
              <a:gd name="connsiteX241" fmla="*/ 1321819 w 10330391"/>
              <a:gd name="connsiteY241" fmla="*/ 3921828 h 6931175"/>
              <a:gd name="connsiteX242" fmla="*/ 1321819 w 10330391"/>
              <a:gd name="connsiteY242" fmla="*/ 3908423 h 6931175"/>
              <a:gd name="connsiteX243" fmla="*/ 999441 w 10330391"/>
              <a:gd name="connsiteY243" fmla="*/ 4189150 h 6931175"/>
              <a:gd name="connsiteX244" fmla="*/ 999441 w 10330391"/>
              <a:gd name="connsiteY244" fmla="*/ 4535329 h 6931175"/>
              <a:gd name="connsiteX245" fmla="*/ 1321819 w 10330391"/>
              <a:gd name="connsiteY245" fmla="*/ 4255390 h 6931175"/>
              <a:gd name="connsiteX246" fmla="*/ 1321819 w 10330391"/>
              <a:gd name="connsiteY246" fmla="*/ 3922616 h 6931175"/>
              <a:gd name="connsiteX247" fmla="*/ 1333759 w 10330391"/>
              <a:gd name="connsiteY247" fmla="*/ 3912365 h 6931175"/>
              <a:gd name="connsiteX248" fmla="*/ 1333759 w 10330391"/>
              <a:gd name="connsiteY248" fmla="*/ 4260121 h 6931175"/>
              <a:gd name="connsiteX249" fmla="*/ 1665970 w 10330391"/>
              <a:gd name="connsiteY249" fmla="*/ 4544003 h 6931175"/>
              <a:gd name="connsiteX250" fmla="*/ 1665970 w 10330391"/>
              <a:gd name="connsiteY250" fmla="*/ 4913050 h 6931175"/>
              <a:gd name="connsiteX251" fmla="*/ 1348509 w 10330391"/>
              <a:gd name="connsiteY251" fmla="*/ 5189836 h 6931175"/>
              <a:gd name="connsiteX252" fmla="*/ 1348509 w 10330391"/>
              <a:gd name="connsiteY252" fmla="*/ 5173276 h 6931175"/>
              <a:gd name="connsiteX253" fmla="*/ 1654030 w 10330391"/>
              <a:gd name="connsiteY253" fmla="*/ 4906742 h 6931175"/>
              <a:gd name="connsiteX254" fmla="*/ 1654030 w 10330391"/>
              <a:gd name="connsiteY254" fmla="*/ 4560563 h 6931175"/>
              <a:gd name="connsiteX255" fmla="*/ 1348509 w 10330391"/>
              <a:gd name="connsiteY255" fmla="*/ 4826309 h 6931175"/>
              <a:gd name="connsiteX256" fmla="*/ 1348509 w 10330391"/>
              <a:gd name="connsiteY256" fmla="*/ 4810537 h 6931175"/>
              <a:gd name="connsiteX257" fmla="*/ 1650518 w 10330391"/>
              <a:gd name="connsiteY257" fmla="*/ 4547158 h 6931175"/>
              <a:gd name="connsiteX258" fmla="*/ 1325331 w 10330391"/>
              <a:gd name="connsiteY258" fmla="*/ 4269584 h 6931175"/>
              <a:gd name="connsiteX259" fmla="*/ 1000847 w 10330391"/>
              <a:gd name="connsiteY259" fmla="*/ 4551889 h 6931175"/>
              <a:gd name="connsiteX260" fmla="*/ 1326033 w 10330391"/>
              <a:gd name="connsiteY260" fmla="*/ 4829463 h 6931175"/>
              <a:gd name="connsiteX261" fmla="*/ 1347806 w 10330391"/>
              <a:gd name="connsiteY261" fmla="*/ 4810537 h 6931175"/>
              <a:gd name="connsiteX262" fmla="*/ 1347806 w 10330391"/>
              <a:gd name="connsiteY262" fmla="*/ 4827097 h 6931175"/>
              <a:gd name="connsiteX263" fmla="*/ 1331652 w 10330391"/>
              <a:gd name="connsiteY263" fmla="*/ 4841291 h 6931175"/>
              <a:gd name="connsiteX264" fmla="*/ 1331652 w 10330391"/>
              <a:gd name="connsiteY264" fmla="*/ 5187470 h 6931175"/>
              <a:gd name="connsiteX265" fmla="*/ 1347806 w 10330391"/>
              <a:gd name="connsiteY265" fmla="*/ 5173276 h 6931175"/>
              <a:gd name="connsiteX266" fmla="*/ 1347806 w 10330391"/>
              <a:gd name="connsiteY266" fmla="*/ 5189836 h 6931175"/>
              <a:gd name="connsiteX267" fmla="*/ 1333759 w 10330391"/>
              <a:gd name="connsiteY267" fmla="*/ 5202453 h 6931175"/>
              <a:gd name="connsiteX268" fmla="*/ 1333759 w 10330391"/>
              <a:gd name="connsiteY268" fmla="*/ 5379879 h 6931175"/>
              <a:gd name="connsiteX269" fmla="*/ 1321819 w 10330391"/>
              <a:gd name="connsiteY269" fmla="*/ 5382245 h 6931175"/>
              <a:gd name="connsiteX270" fmla="*/ 1321819 w 10330391"/>
              <a:gd name="connsiteY270" fmla="*/ 5207973 h 6931175"/>
              <a:gd name="connsiteX271" fmla="*/ 1151851 w 10330391"/>
              <a:gd name="connsiteY271" fmla="*/ 5356222 h 6931175"/>
              <a:gd name="connsiteX272" fmla="*/ 1144827 w 10330391"/>
              <a:gd name="connsiteY272" fmla="*/ 5345183 h 6931175"/>
              <a:gd name="connsiteX273" fmla="*/ 1314093 w 10330391"/>
              <a:gd name="connsiteY273" fmla="*/ 5198510 h 6931175"/>
              <a:gd name="connsiteX274" fmla="*/ 988907 w 10330391"/>
              <a:gd name="connsiteY274" fmla="*/ 4920936 h 6931175"/>
              <a:gd name="connsiteX275" fmla="*/ 913053 w 10330391"/>
              <a:gd name="connsiteY275" fmla="*/ 4986387 h 6931175"/>
              <a:gd name="connsiteX276" fmla="*/ 668636 w 10330391"/>
              <a:gd name="connsiteY276" fmla="*/ 5199299 h 6931175"/>
              <a:gd name="connsiteX277" fmla="*/ 993823 w 10330391"/>
              <a:gd name="connsiteY277" fmla="*/ 5476872 h 6931175"/>
              <a:gd name="connsiteX278" fmla="*/ 1144827 w 10330391"/>
              <a:gd name="connsiteY278" fmla="*/ 5345971 h 6931175"/>
              <a:gd name="connsiteX279" fmla="*/ 1151149 w 10330391"/>
              <a:gd name="connsiteY279" fmla="*/ 5356222 h 6931175"/>
              <a:gd name="connsiteX280" fmla="*/ 999441 w 10330391"/>
              <a:gd name="connsiteY280" fmla="*/ 5488701 h 6931175"/>
              <a:gd name="connsiteX281" fmla="*/ 999441 w 10330391"/>
              <a:gd name="connsiteY281" fmla="*/ 5834880 h 6931175"/>
              <a:gd name="connsiteX282" fmla="*/ 1321819 w 10330391"/>
              <a:gd name="connsiteY282" fmla="*/ 5554151 h 6931175"/>
              <a:gd name="connsiteX283" fmla="*/ 1321819 w 10330391"/>
              <a:gd name="connsiteY283" fmla="*/ 5383033 h 6931175"/>
              <a:gd name="connsiteX284" fmla="*/ 1333759 w 10330391"/>
              <a:gd name="connsiteY284" fmla="*/ 5380668 h 6931175"/>
              <a:gd name="connsiteX285" fmla="*/ 1333759 w 10330391"/>
              <a:gd name="connsiteY285" fmla="*/ 5560460 h 6931175"/>
              <a:gd name="connsiteX286" fmla="*/ 1549380 w 10330391"/>
              <a:gd name="connsiteY286" fmla="*/ 5744195 h 6931175"/>
              <a:gd name="connsiteX287" fmla="*/ 1665970 w 10330391"/>
              <a:gd name="connsiteY287" fmla="*/ 5843554 h 6931175"/>
              <a:gd name="connsiteX288" fmla="*/ 1665970 w 10330391"/>
              <a:gd name="connsiteY288" fmla="*/ 6094316 h 6931175"/>
              <a:gd name="connsiteX289" fmla="*/ 1654030 w 10330391"/>
              <a:gd name="connsiteY289" fmla="*/ 6099836 h 6931175"/>
              <a:gd name="connsiteX290" fmla="*/ 1654030 w 10330391"/>
              <a:gd name="connsiteY290" fmla="*/ 5860114 h 6931175"/>
              <a:gd name="connsiteX291" fmla="*/ 1331652 w 10330391"/>
              <a:gd name="connsiteY291" fmla="*/ 6140842 h 6931175"/>
              <a:gd name="connsiteX292" fmla="*/ 1331652 w 10330391"/>
              <a:gd name="connsiteY292" fmla="*/ 6487020 h 6931175"/>
              <a:gd name="connsiteX293" fmla="*/ 1654030 w 10330391"/>
              <a:gd name="connsiteY293" fmla="*/ 6207081 h 6931175"/>
              <a:gd name="connsiteX294" fmla="*/ 1654030 w 10330391"/>
              <a:gd name="connsiteY294" fmla="*/ 6100625 h 6931175"/>
              <a:gd name="connsiteX295" fmla="*/ 1665970 w 10330391"/>
              <a:gd name="connsiteY295" fmla="*/ 6095105 h 6931175"/>
              <a:gd name="connsiteX296" fmla="*/ 1665970 w 10330391"/>
              <a:gd name="connsiteY296" fmla="*/ 6213389 h 6931175"/>
              <a:gd name="connsiteX297" fmla="*/ 1326033 w 10330391"/>
              <a:gd name="connsiteY297" fmla="*/ 6509100 h 6931175"/>
              <a:gd name="connsiteX298" fmla="*/ 988907 w 10330391"/>
              <a:gd name="connsiteY298" fmla="*/ 6220486 h 6931175"/>
              <a:gd name="connsiteX299" fmla="*/ 908136 w 10330391"/>
              <a:gd name="connsiteY299" fmla="*/ 6290668 h 6931175"/>
              <a:gd name="connsiteX300" fmla="*/ 901815 w 10330391"/>
              <a:gd name="connsiteY300" fmla="*/ 6279629 h 6931175"/>
              <a:gd name="connsiteX301" fmla="*/ 907434 w 10330391"/>
              <a:gd name="connsiteY301" fmla="*/ 6291457 h 6931175"/>
              <a:gd name="connsiteX302" fmla="*/ 665124 w 10330391"/>
              <a:gd name="connsiteY302" fmla="*/ 6502792 h 6931175"/>
              <a:gd name="connsiteX303" fmla="*/ 665124 w 10330391"/>
              <a:gd name="connsiteY303" fmla="*/ 6857645 h 6931175"/>
              <a:gd name="connsiteX304" fmla="*/ 722014 w 10330391"/>
              <a:gd name="connsiteY304" fmla="*/ 6906215 h 6931175"/>
              <a:gd name="connsiteX305" fmla="*/ 751249 w 10330391"/>
              <a:gd name="connsiteY305" fmla="*/ 6931175 h 6931175"/>
              <a:gd name="connsiteX306" fmla="*/ 10330391 w 10330391"/>
              <a:gd name="connsiteY306" fmla="*/ 6775282 h 6931175"/>
              <a:gd name="connsiteX307" fmla="*/ 10318528 w 10330391"/>
              <a:gd name="connsiteY307" fmla="*/ 0 h 6931175"/>
              <a:gd name="connsiteX0" fmla="*/ 657398 w 10330391"/>
              <a:gd name="connsiteY0" fmla="*/ 6867107 h 6931175"/>
              <a:gd name="connsiteX1" fmla="*/ 585057 w 10330391"/>
              <a:gd name="connsiteY1" fmla="*/ 6930192 h 6931175"/>
              <a:gd name="connsiteX2" fmla="*/ 583930 w 10330391"/>
              <a:gd name="connsiteY2" fmla="*/ 6931175 h 6931175"/>
              <a:gd name="connsiteX3" fmla="*/ 732294 w 10330391"/>
              <a:gd name="connsiteY3" fmla="*/ 6931175 h 6931175"/>
              <a:gd name="connsiteX4" fmla="*/ 725614 w 10330391"/>
              <a:gd name="connsiteY4" fmla="*/ 6925461 h 6931175"/>
              <a:gd name="connsiteX5" fmla="*/ 657398 w 10330391"/>
              <a:gd name="connsiteY5" fmla="*/ 6867107 h 6931175"/>
              <a:gd name="connsiteX6" fmla="*/ 653184 w 10330391"/>
              <a:gd name="connsiteY6" fmla="*/ 6507523 h 6931175"/>
              <a:gd name="connsiteX7" fmla="*/ 330807 w 10330391"/>
              <a:gd name="connsiteY7" fmla="*/ 6788251 h 6931175"/>
              <a:gd name="connsiteX8" fmla="*/ 330807 w 10330391"/>
              <a:gd name="connsiteY8" fmla="*/ 6872767 h 6931175"/>
              <a:gd name="connsiteX9" fmla="*/ 330808 w 10330391"/>
              <a:gd name="connsiteY9" fmla="*/ 6931175 h 6931175"/>
              <a:gd name="connsiteX10" fmla="*/ 564153 w 10330391"/>
              <a:gd name="connsiteY10" fmla="*/ 6931175 h 6931175"/>
              <a:gd name="connsiteX11" fmla="*/ 568902 w 10330391"/>
              <a:gd name="connsiteY11" fmla="*/ 6927038 h 6931175"/>
              <a:gd name="connsiteX12" fmla="*/ 585057 w 10330391"/>
              <a:gd name="connsiteY12" fmla="*/ 6930192 h 6931175"/>
              <a:gd name="connsiteX13" fmla="*/ 569605 w 10330391"/>
              <a:gd name="connsiteY13" fmla="*/ 6926250 h 6931175"/>
              <a:gd name="connsiteX14" fmla="*/ 653184 w 10330391"/>
              <a:gd name="connsiteY14" fmla="*/ 6853702 h 6931175"/>
              <a:gd name="connsiteX15" fmla="*/ 653184 w 10330391"/>
              <a:gd name="connsiteY15" fmla="*/ 6507523 h 6931175"/>
              <a:gd name="connsiteX16" fmla="*/ 985394 w 10330391"/>
              <a:gd name="connsiteY16" fmla="*/ 5860114 h 6931175"/>
              <a:gd name="connsiteX17" fmla="*/ 777500 w 10330391"/>
              <a:gd name="connsiteY17" fmla="*/ 6041483 h 6931175"/>
              <a:gd name="connsiteX18" fmla="*/ 663017 w 10330391"/>
              <a:gd name="connsiteY18" fmla="*/ 6140842 h 6931175"/>
              <a:gd name="connsiteX19" fmla="*/ 663017 w 10330391"/>
              <a:gd name="connsiteY19" fmla="*/ 6487020 h 6931175"/>
              <a:gd name="connsiteX20" fmla="*/ 901815 w 10330391"/>
              <a:gd name="connsiteY20" fmla="*/ 6279629 h 6931175"/>
              <a:gd name="connsiteX21" fmla="*/ 985394 w 10330391"/>
              <a:gd name="connsiteY21" fmla="*/ 6207081 h 6931175"/>
              <a:gd name="connsiteX22" fmla="*/ 985394 w 10330391"/>
              <a:gd name="connsiteY22" fmla="*/ 5860114 h 6931175"/>
              <a:gd name="connsiteX23" fmla="*/ 1549380 w 10330391"/>
              <a:gd name="connsiteY23" fmla="*/ 5744195 h 6931175"/>
              <a:gd name="connsiteX24" fmla="*/ 1537440 w 10330391"/>
              <a:gd name="connsiteY24" fmla="*/ 5750503 h 6931175"/>
              <a:gd name="connsiteX25" fmla="*/ 1549380 w 10330391"/>
              <a:gd name="connsiteY25" fmla="*/ 5744195 h 6931175"/>
              <a:gd name="connsiteX26" fmla="*/ 1325331 w 10330391"/>
              <a:gd name="connsiteY26" fmla="*/ 5569134 h 6931175"/>
              <a:gd name="connsiteX27" fmla="*/ 1000847 w 10330391"/>
              <a:gd name="connsiteY27" fmla="*/ 5852228 h 6931175"/>
              <a:gd name="connsiteX28" fmla="*/ 1326033 w 10330391"/>
              <a:gd name="connsiteY28" fmla="*/ 6129802 h 6931175"/>
              <a:gd name="connsiteX29" fmla="*/ 1650518 w 10330391"/>
              <a:gd name="connsiteY29" fmla="*/ 5846708 h 6931175"/>
              <a:gd name="connsiteX30" fmla="*/ 1537440 w 10330391"/>
              <a:gd name="connsiteY30" fmla="*/ 5750503 h 6931175"/>
              <a:gd name="connsiteX31" fmla="*/ 1325331 w 10330391"/>
              <a:gd name="connsiteY31" fmla="*/ 5569134 h 6931175"/>
              <a:gd name="connsiteX32" fmla="*/ 320271 w 10330391"/>
              <a:gd name="connsiteY32" fmla="*/ 4920936 h 6931175"/>
              <a:gd name="connsiteX33" fmla="*/ 0 w 10330391"/>
              <a:gd name="connsiteY33" fmla="*/ 5199299 h 6931175"/>
              <a:gd name="connsiteX34" fmla="*/ 325188 w 10330391"/>
              <a:gd name="connsiteY34" fmla="*/ 5476872 h 6931175"/>
              <a:gd name="connsiteX35" fmla="*/ 433349 w 10330391"/>
              <a:gd name="connsiteY35" fmla="*/ 5382245 h 6931175"/>
              <a:gd name="connsiteX36" fmla="*/ 439670 w 10330391"/>
              <a:gd name="connsiteY36" fmla="*/ 5394073 h 6931175"/>
              <a:gd name="connsiteX37" fmla="*/ 330807 w 10330391"/>
              <a:gd name="connsiteY37" fmla="*/ 5488701 h 6931175"/>
              <a:gd name="connsiteX38" fmla="*/ 330807 w 10330391"/>
              <a:gd name="connsiteY38" fmla="*/ 5834880 h 6931175"/>
              <a:gd name="connsiteX39" fmla="*/ 563986 w 10330391"/>
              <a:gd name="connsiteY39" fmla="*/ 5632219 h 6931175"/>
              <a:gd name="connsiteX40" fmla="*/ 570307 w 10330391"/>
              <a:gd name="connsiteY40" fmla="*/ 5644836 h 6931175"/>
              <a:gd name="connsiteX41" fmla="*/ 332211 w 10330391"/>
              <a:gd name="connsiteY41" fmla="*/ 5852228 h 6931175"/>
              <a:gd name="connsiteX42" fmla="*/ 657398 w 10330391"/>
              <a:gd name="connsiteY42" fmla="*/ 6129802 h 6931175"/>
              <a:gd name="connsiteX43" fmla="*/ 771178 w 10330391"/>
              <a:gd name="connsiteY43" fmla="*/ 6030443 h 6931175"/>
              <a:gd name="connsiteX44" fmla="*/ 777500 w 10330391"/>
              <a:gd name="connsiteY44" fmla="*/ 6041483 h 6931175"/>
              <a:gd name="connsiteX45" fmla="*/ 771881 w 10330391"/>
              <a:gd name="connsiteY45" fmla="*/ 6029654 h 6931175"/>
              <a:gd name="connsiteX46" fmla="*/ 981883 w 10330391"/>
              <a:gd name="connsiteY46" fmla="*/ 5846708 h 6931175"/>
              <a:gd name="connsiteX47" fmla="*/ 656696 w 10330391"/>
              <a:gd name="connsiteY47" fmla="*/ 5569134 h 6931175"/>
              <a:gd name="connsiteX48" fmla="*/ 571010 w 10330391"/>
              <a:gd name="connsiteY48" fmla="*/ 5644048 h 6931175"/>
              <a:gd name="connsiteX49" fmla="*/ 563986 w 10330391"/>
              <a:gd name="connsiteY49" fmla="*/ 5631431 h 6931175"/>
              <a:gd name="connsiteX50" fmla="*/ 653184 w 10330391"/>
              <a:gd name="connsiteY50" fmla="*/ 5554151 h 6931175"/>
              <a:gd name="connsiteX51" fmla="*/ 653184 w 10330391"/>
              <a:gd name="connsiteY51" fmla="*/ 5207973 h 6931175"/>
              <a:gd name="connsiteX52" fmla="*/ 439670 w 10330391"/>
              <a:gd name="connsiteY52" fmla="*/ 5393285 h 6931175"/>
              <a:gd name="connsiteX53" fmla="*/ 434052 w 10330391"/>
              <a:gd name="connsiteY53" fmla="*/ 5382245 h 6931175"/>
              <a:gd name="connsiteX54" fmla="*/ 645458 w 10330391"/>
              <a:gd name="connsiteY54" fmla="*/ 5198510 h 6931175"/>
              <a:gd name="connsiteX55" fmla="*/ 320271 w 10330391"/>
              <a:gd name="connsiteY55" fmla="*/ 4920936 h 6931175"/>
              <a:gd name="connsiteX56" fmla="*/ 985394 w 10330391"/>
              <a:gd name="connsiteY56" fmla="*/ 4560563 h 6931175"/>
              <a:gd name="connsiteX57" fmla="*/ 763453 w 10330391"/>
              <a:gd name="connsiteY57" fmla="*/ 4753761 h 6931175"/>
              <a:gd name="connsiteX58" fmla="*/ 756430 w 10330391"/>
              <a:gd name="connsiteY58" fmla="*/ 4743510 h 6931175"/>
              <a:gd name="connsiteX59" fmla="*/ 762750 w 10330391"/>
              <a:gd name="connsiteY59" fmla="*/ 4753761 h 6931175"/>
              <a:gd name="connsiteX60" fmla="*/ 663017 w 10330391"/>
              <a:gd name="connsiteY60" fmla="*/ 4841291 h 6931175"/>
              <a:gd name="connsiteX61" fmla="*/ 663017 w 10330391"/>
              <a:gd name="connsiteY61" fmla="*/ 5187470 h 6931175"/>
              <a:gd name="connsiteX62" fmla="*/ 906029 w 10330391"/>
              <a:gd name="connsiteY62" fmla="*/ 4976135 h 6931175"/>
              <a:gd name="connsiteX63" fmla="*/ 913053 w 10330391"/>
              <a:gd name="connsiteY63" fmla="*/ 4986387 h 6931175"/>
              <a:gd name="connsiteX64" fmla="*/ 906732 w 10330391"/>
              <a:gd name="connsiteY64" fmla="*/ 4975347 h 6931175"/>
              <a:gd name="connsiteX65" fmla="*/ 985394 w 10330391"/>
              <a:gd name="connsiteY65" fmla="*/ 4906742 h 6931175"/>
              <a:gd name="connsiteX66" fmla="*/ 985394 w 10330391"/>
              <a:gd name="connsiteY66" fmla="*/ 4560563 h 6931175"/>
              <a:gd name="connsiteX67" fmla="*/ 656696 w 10330391"/>
              <a:gd name="connsiteY67" fmla="*/ 4269584 h 6931175"/>
              <a:gd name="connsiteX68" fmla="*/ 332211 w 10330391"/>
              <a:gd name="connsiteY68" fmla="*/ 4551889 h 6931175"/>
              <a:gd name="connsiteX69" fmla="*/ 657398 w 10330391"/>
              <a:gd name="connsiteY69" fmla="*/ 4829463 h 6931175"/>
              <a:gd name="connsiteX70" fmla="*/ 756430 w 10330391"/>
              <a:gd name="connsiteY70" fmla="*/ 4743510 h 6931175"/>
              <a:gd name="connsiteX71" fmla="*/ 981883 w 10330391"/>
              <a:gd name="connsiteY71" fmla="*/ 4547158 h 6931175"/>
              <a:gd name="connsiteX72" fmla="*/ 656696 w 10330391"/>
              <a:gd name="connsiteY72" fmla="*/ 4269584 h 6931175"/>
              <a:gd name="connsiteX73" fmla="*/ 993120 w 10330391"/>
              <a:gd name="connsiteY73" fmla="*/ 3617443 h 6931175"/>
              <a:gd name="connsiteX74" fmla="*/ 668636 w 10330391"/>
              <a:gd name="connsiteY74" fmla="*/ 3899748 h 6931175"/>
              <a:gd name="connsiteX75" fmla="*/ 993823 w 10330391"/>
              <a:gd name="connsiteY75" fmla="*/ 4178110 h 6931175"/>
              <a:gd name="connsiteX76" fmla="*/ 1318308 w 10330391"/>
              <a:gd name="connsiteY76" fmla="*/ 3895017 h 6931175"/>
              <a:gd name="connsiteX77" fmla="*/ 1002251 w 10330391"/>
              <a:gd name="connsiteY77" fmla="*/ 3625329 h 6931175"/>
              <a:gd name="connsiteX78" fmla="*/ 993120 w 10330391"/>
              <a:gd name="connsiteY78" fmla="*/ 3617443 h 6931175"/>
              <a:gd name="connsiteX79" fmla="*/ 1318308 w 10330391"/>
              <a:gd name="connsiteY79" fmla="*/ 2612026 h 6931175"/>
              <a:gd name="connsiteX80" fmla="*/ 1110412 w 10330391"/>
              <a:gd name="connsiteY80" fmla="*/ 2792607 h 6931175"/>
              <a:gd name="connsiteX81" fmla="*/ 1104092 w 10330391"/>
              <a:gd name="connsiteY81" fmla="*/ 2781567 h 6931175"/>
              <a:gd name="connsiteX82" fmla="*/ 1109710 w 10330391"/>
              <a:gd name="connsiteY82" fmla="*/ 2793396 h 6931175"/>
              <a:gd name="connsiteX83" fmla="*/ 995930 w 10330391"/>
              <a:gd name="connsiteY83" fmla="*/ 2892754 h 6931175"/>
              <a:gd name="connsiteX84" fmla="*/ 995930 w 10330391"/>
              <a:gd name="connsiteY84" fmla="*/ 3238933 h 6931175"/>
              <a:gd name="connsiteX85" fmla="*/ 1234025 w 10330391"/>
              <a:gd name="connsiteY85" fmla="*/ 3031541 h 6931175"/>
              <a:gd name="connsiteX86" fmla="*/ 1240347 w 10330391"/>
              <a:gd name="connsiteY86" fmla="*/ 3042581 h 6931175"/>
              <a:gd name="connsiteX87" fmla="*/ 1234728 w 10330391"/>
              <a:gd name="connsiteY87" fmla="*/ 3030753 h 6931175"/>
              <a:gd name="connsiteX88" fmla="*/ 1318308 w 10330391"/>
              <a:gd name="connsiteY88" fmla="*/ 2958205 h 6931175"/>
              <a:gd name="connsiteX89" fmla="*/ 1318308 w 10330391"/>
              <a:gd name="connsiteY89" fmla="*/ 2612026 h 6931175"/>
              <a:gd name="connsiteX90" fmla="*/ 652482 w 10330391"/>
              <a:gd name="connsiteY90" fmla="*/ 1672060 h 6931175"/>
              <a:gd name="connsiteX91" fmla="*/ 332211 w 10330391"/>
              <a:gd name="connsiteY91" fmla="*/ 1951211 h 6931175"/>
              <a:gd name="connsiteX92" fmla="*/ 657398 w 10330391"/>
              <a:gd name="connsiteY92" fmla="*/ 2228785 h 6931175"/>
              <a:gd name="connsiteX93" fmla="*/ 766262 w 10330391"/>
              <a:gd name="connsiteY93" fmla="*/ 2134158 h 6931175"/>
              <a:gd name="connsiteX94" fmla="*/ 771881 w 10330391"/>
              <a:gd name="connsiteY94" fmla="*/ 2145197 h 6931175"/>
              <a:gd name="connsiteX95" fmla="*/ 663017 w 10330391"/>
              <a:gd name="connsiteY95" fmla="*/ 2239825 h 6931175"/>
              <a:gd name="connsiteX96" fmla="*/ 663017 w 10330391"/>
              <a:gd name="connsiteY96" fmla="*/ 2586792 h 6931175"/>
              <a:gd name="connsiteX97" fmla="*/ 896196 w 10330391"/>
              <a:gd name="connsiteY97" fmla="*/ 2383343 h 6931175"/>
              <a:gd name="connsiteX98" fmla="*/ 902517 w 10330391"/>
              <a:gd name="connsiteY98" fmla="*/ 2395960 h 6931175"/>
              <a:gd name="connsiteX99" fmla="*/ 665124 w 10330391"/>
              <a:gd name="connsiteY99" fmla="*/ 2603352 h 6931175"/>
              <a:gd name="connsiteX100" fmla="*/ 990311 w 10330391"/>
              <a:gd name="connsiteY100" fmla="*/ 2880926 h 6931175"/>
              <a:gd name="connsiteX101" fmla="*/ 1104092 w 10330391"/>
              <a:gd name="connsiteY101" fmla="*/ 2781567 h 6931175"/>
              <a:gd name="connsiteX102" fmla="*/ 1314093 w 10330391"/>
              <a:gd name="connsiteY102" fmla="*/ 2598621 h 6931175"/>
              <a:gd name="connsiteX103" fmla="*/ 988907 w 10330391"/>
              <a:gd name="connsiteY103" fmla="*/ 2321047 h 6931175"/>
              <a:gd name="connsiteX104" fmla="*/ 903220 w 10330391"/>
              <a:gd name="connsiteY104" fmla="*/ 2395960 h 6931175"/>
              <a:gd name="connsiteX105" fmla="*/ 896899 w 10330391"/>
              <a:gd name="connsiteY105" fmla="*/ 2383343 h 6931175"/>
              <a:gd name="connsiteX106" fmla="*/ 985394 w 10330391"/>
              <a:gd name="connsiteY106" fmla="*/ 2306064 h 6931175"/>
              <a:gd name="connsiteX107" fmla="*/ 985394 w 10330391"/>
              <a:gd name="connsiteY107" fmla="*/ 1959097 h 6931175"/>
              <a:gd name="connsiteX108" fmla="*/ 772583 w 10330391"/>
              <a:gd name="connsiteY108" fmla="*/ 2145197 h 6931175"/>
              <a:gd name="connsiteX109" fmla="*/ 766262 w 10330391"/>
              <a:gd name="connsiteY109" fmla="*/ 2133369 h 6931175"/>
              <a:gd name="connsiteX110" fmla="*/ 977669 w 10330391"/>
              <a:gd name="connsiteY110" fmla="*/ 1949634 h 6931175"/>
              <a:gd name="connsiteX111" fmla="*/ 652482 w 10330391"/>
              <a:gd name="connsiteY111" fmla="*/ 1672060 h 6931175"/>
              <a:gd name="connsiteX112" fmla="*/ 1318308 w 10330391"/>
              <a:gd name="connsiteY112" fmla="*/ 1311687 h 6931175"/>
              <a:gd name="connsiteX113" fmla="*/ 1095663 w 10330391"/>
              <a:gd name="connsiteY113" fmla="*/ 1505674 h 6931175"/>
              <a:gd name="connsiteX114" fmla="*/ 995930 w 10330391"/>
              <a:gd name="connsiteY114" fmla="*/ 1592415 h 6931175"/>
              <a:gd name="connsiteX115" fmla="*/ 995930 w 10330391"/>
              <a:gd name="connsiteY115" fmla="*/ 1938594 h 6931175"/>
              <a:gd name="connsiteX116" fmla="*/ 1238240 w 10330391"/>
              <a:gd name="connsiteY116" fmla="*/ 1727260 h 6931175"/>
              <a:gd name="connsiteX117" fmla="*/ 1245264 w 10330391"/>
              <a:gd name="connsiteY117" fmla="*/ 1738299 h 6931175"/>
              <a:gd name="connsiteX118" fmla="*/ 1000847 w 10330391"/>
              <a:gd name="connsiteY118" fmla="*/ 1951211 h 6931175"/>
              <a:gd name="connsiteX119" fmla="*/ 1326033 w 10330391"/>
              <a:gd name="connsiteY119" fmla="*/ 2228785 h 6931175"/>
              <a:gd name="connsiteX120" fmla="*/ 1477038 w 10330391"/>
              <a:gd name="connsiteY120" fmla="*/ 2097095 h 6931175"/>
              <a:gd name="connsiteX121" fmla="*/ 1646304 w 10330391"/>
              <a:gd name="connsiteY121" fmla="*/ 1949634 h 6931175"/>
              <a:gd name="connsiteX122" fmla="*/ 1321116 w 10330391"/>
              <a:gd name="connsiteY122" fmla="*/ 1672060 h 6931175"/>
              <a:gd name="connsiteX123" fmla="*/ 1245965 w 10330391"/>
              <a:gd name="connsiteY123" fmla="*/ 1737511 h 6931175"/>
              <a:gd name="connsiteX124" fmla="*/ 1238942 w 10330391"/>
              <a:gd name="connsiteY124" fmla="*/ 1727260 h 6931175"/>
              <a:gd name="connsiteX125" fmla="*/ 1318308 w 10330391"/>
              <a:gd name="connsiteY125" fmla="*/ 1658655 h 6931175"/>
              <a:gd name="connsiteX126" fmla="*/ 1318308 w 10330391"/>
              <a:gd name="connsiteY126" fmla="*/ 1311687 h 6931175"/>
              <a:gd name="connsiteX127" fmla="*/ 988907 w 10330391"/>
              <a:gd name="connsiteY127" fmla="*/ 1020708 h 6931175"/>
              <a:gd name="connsiteX128" fmla="*/ 665124 w 10330391"/>
              <a:gd name="connsiteY128" fmla="*/ 1303802 h 6931175"/>
              <a:gd name="connsiteX129" fmla="*/ 990311 w 10330391"/>
              <a:gd name="connsiteY129" fmla="*/ 1581376 h 6931175"/>
              <a:gd name="connsiteX130" fmla="*/ 1088639 w 10330391"/>
              <a:gd name="connsiteY130" fmla="*/ 1495422 h 6931175"/>
              <a:gd name="connsiteX131" fmla="*/ 1095663 w 10330391"/>
              <a:gd name="connsiteY131" fmla="*/ 1505674 h 6931175"/>
              <a:gd name="connsiteX132" fmla="*/ 1089342 w 10330391"/>
              <a:gd name="connsiteY132" fmla="*/ 1494634 h 6931175"/>
              <a:gd name="connsiteX133" fmla="*/ 1314093 w 10330391"/>
              <a:gd name="connsiteY133" fmla="*/ 1298282 h 6931175"/>
              <a:gd name="connsiteX134" fmla="*/ 988907 w 10330391"/>
              <a:gd name="connsiteY134" fmla="*/ 1020708 h 6931175"/>
              <a:gd name="connsiteX135" fmla="*/ 1325331 w 10330391"/>
              <a:gd name="connsiteY135" fmla="*/ 369356 h 6931175"/>
              <a:gd name="connsiteX136" fmla="*/ 1000847 w 10330391"/>
              <a:gd name="connsiteY136" fmla="*/ 651661 h 6931175"/>
              <a:gd name="connsiteX137" fmla="*/ 1326033 w 10330391"/>
              <a:gd name="connsiteY137" fmla="*/ 929235 h 6931175"/>
              <a:gd name="connsiteX138" fmla="*/ 1650518 w 10330391"/>
              <a:gd name="connsiteY138" fmla="*/ 646929 h 6931175"/>
              <a:gd name="connsiteX139" fmla="*/ 1334462 w 10330391"/>
              <a:gd name="connsiteY139" fmla="*/ 377241 h 6931175"/>
              <a:gd name="connsiteX140" fmla="*/ 1325331 w 10330391"/>
              <a:gd name="connsiteY140" fmla="*/ 369356 h 6931175"/>
              <a:gd name="connsiteX141" fmla="*/ 1226725 w 10330391"/>
              <a:gd name="connsiteY141" fmla="*/ 73175 h 6931175"/>
              <a:gd name="connsiteX142" fmla="*/ 748180 w 10330391"/>
              <a:gd name="connsiteY142" fmla="*/ 73175 h 6931175"/>
              <a:gd name="connsiteX143" fmla="*/ 763540 w 10330391"/>
              <a:gd name="connsiteY143" fmla="*/ 86262 h 6931175"/>
              <a:gd name="connsiteX144" fmla="*/ 990311 w 10330391"/>
              <a:gd name="connsiteY144" fmla="*/ 279459 h 6931175"/>
              <a:gd name="connsiteX145" fmla="*/ 1159227 w 10330391"/>
              <a:gd name="connsiteY145" fmla="*/ 132071 h 6931175"/>
              <a:gd name="connsiteX146" fmla="*/ 1226725 w 10330391"/>
              <a:gd name="connsiteY146" fmla="*/ 73175 h 6931175"/>
              <a:gd name="connsiteX147" fmla="*/ 1318308 w 10330391"/>
              <a:gd name="connsiteY147" fmla="*/ 73175 h 6931175"/>
              <a:gd name="connsiteX148" fmla="*/ 1245701 w 10330391"/>
              <a:gd name="connsiteY148" fmla="*/ 73175 h 6931175"/>
              <a:gd name="connsiteX149" fmla="*/ 1228232 w 10330391"/>
              <a:gd name="connsiteY149" fmla="*/ 88430 h 6931175"/>
              <a:gd name="connsiteX150" fmla="*/ 995930 w 10330391"/>
              <a:gd name="connsiteY150" fmla="*/ 291288 h 6931175"/>
              <a:gd name="connsiteX151" fmla="*/ 995930 w 10330391"/>
              <a:gd name="connsiteY151" fmla="*/ 637467 h 6931175"/>
              <a:gd name="connsiteX152" fmla="*/ 1318308 w 10330391"/>
              <a:gd name="connsiteY152" fmla="*/ 356739 h 6931175"/>
              <a:gd name="connsiteX153" fmla="*/ 1318308 w 10330391"/>
              <a:gd name="connsiteY153" fmla="*/ 157579 h 6931175"/>
              <a:gd name="connsiteX154" fmla="*/ 1318308 w 10330391"/>
              <a:gd name="connsiteY154" fmla="*/ 73175 h 6931175"/>
              <a:gd name="connsiteX155" fmla="*/ 10318528 w 10330391"/>
              <a:gd name="connsiteY155" fmla="*/ 0 h 6931175"/>
              <a:gd name="connsiteX156" fmla="*/ 1329545 w 10330391"/>
              <a:gd name="connsiteY156" fmla="*/ 73175 h 6931175"/>
              <a:gd name="connsiteX157" fmla="*/ 1329545 w 10330391"/>
              <a:gd name="connsiteY157" fmla="*/ 75128 h 6931175"/>
              <a:gd name="connsiteX158" fmla="*/ 1329545 w 10330391"/>
              <a:gd name="connsiteY158" fmla="*/ 356739 h 6931175"/>
              <a:gd name="connsiteX159" fmla="*/ 1343592 w 10330391"/>
              <a:gd name="connsiteY159" fmla="*/ 368567 h 6931175"/>
              <a:gd name="connsiteX160" fmla="*/ 1334462 w 10330391"/>
              <a:gd name="connsiteY160" fmla="*/ 377241 h 6931175"/>
              <a:gd name="connsiteX161" fmla="*/ 1344294 w 10330391"/>
              <a:gd name="connsiteY161" fmla="*/ 368567 h 6931175"/>
              <a:gd name="connsiteX162" fmla="*/ 1665970 w 10330391"/>
              <a:gd name="connsiteY162" fmla="*/ 643775 h 6931175"/>
              <a:gd name="connsiteX163" fmla="*/ 1665970 w 10330391"/>
              <a:gd name="connsiteY163" fmla="*/ 662701 h 6931175"/>
              <a:gd name="connsiteX164" fmla="*/ 1654030 w 10330391"/>
              <a:gd name="connsiteY164" fmla="*/ 672952 h 6931175"/>
              <a:gd name="connsiteX165" fmla="*/ 1654030 w 10330391"/>
              <a:gd name="connsiteY165" fmla="*/ 660335 h 6931175"/>
              <a:gd name="connsiteX166" fmla="*/ 1332355 w 10330391"/>
              <a:gd name="connsiteY166" fmla="*/ 941063 h 6931175"/>
              <a:gd name="connsiteX167" fmla="*/ 1332355 w 10330391"/>
              <a:gd name="connsiteY167" fmla="*/ 1287242 h 6931175"/>
              <a:gd name="connsiteX168" fmla="*/ 1654030 w 10330391"/>
              <a:gd name="connsiteY168" fmla="*/ 1006514 h 6931175"/>
              <a:gd name="connsiteX169" fmla="*/ 1654030 w 10330391"/>
              <a:gd name="connsiteY169" fmla="*/ 673741 h 6931175"/>
              <a:gd name="connsiteX170" fmla="*/ 1665970 w 10330391"/>
              <a:gd name="connsiteY170" fmla="*/ 663489 h 6931175"/>
              <a:gd name="connsiteX171" fmla="*/ 1665970 w 10330391"/>
              <a:gd name="connsiteY171" fmla="*/ 1012034 h 6931175"/>
              <a:gd name="connsiteX172" fmla="*/ 1998180 w 10330391"/>
              <a:gd name="connsiteY172" fmla="*/ 1295127 h 6931175"/>
              <a:gd name="connsiteX173" fmla="*/ 1998180 w 10330391"/>
              <a:gd name="connsiteY173" fmla="*/ 1664963 h 6931175"/>
              <a:gd name="connsiteX174" fmla="*/ 1680718 w 10330391"/>
              <a:gd name="connsiteY174" fmla="*/ 1940960 h 6931175"/>
              <a:gd name="connsiteX175" fmla="*/ 1680718 w 10330391"/>
              <a:gd name="connsiteY175" fmla="*/ 1924400 h 6931175"/>
              <a:gd name="connsiteX176" fmla="*/ 1986942 w 10330391"/>
              <a:gd name="connsiteY176" fmla="*/ 1658655 h 6931175"/>
              <a:gd name="connsiteX177" fmla="*/ 1986942 w 10330391"/>
              <a:gd name="connsiteY177" fmla="*/ 1311687 h 6931175"/>
              <a:gd name="connsiteX178" fmla="*/ 1680718 w 10330391"/>
              <a:gd name="connsiteY178" fmla="*/ 1578221 h 6931175"/>
              <a:gd name="connsiteX179" fmla="*/ 1680718 w 10330391"/>
              <a:gd name="connsiteY179" fmla="*/ 1561662 h 6931175"/>
              <a:gd name="connsiteX180" fmla="*/ 1982728 w 10330391"/>
              <a:gd name="connsiteY180" fmla="*/ 1298282 h 6931175"/>
              <a:gd name="connsiteX181" fmla="*/ 1657541 w 10330391"/>
              <a:gd name="connsiteY181" fmla="*/ 1020708 h 6931175"/>
              <a:gd name="connsiteX182" fmla="*/ 1333056 w 10330391"/>
              <a:gd name="connsiteY182" fmla="*/ 1303802 h 6931175"/>
              <a:gd name="connsiteX183" fmla="*/ 1658244 w 10330391"/>
              <a:gd name="connsiteY183" fmla="*/ 1581376 h 6931175"/>
              <a:gd name="connsiteX184" fmla="*/ 1680017 w 10330391"/>
              <a:gd name="connsiteY184" fmla="*/ 1562450 h 6931175"/>
              <a:gd name="connsiteX185" fmla="*/ 1680017 w 10330391"/>
              <a:gd name="connsiteY185" fmla="*/ 1579010 h 6931175"/>
              <a:gd name="connsiteX186" fmla="*/ 1664565 w 10330391"/>
              <a:gd name="connsiteY186" fmla="*/ 1592415 h 6931175"/>
              <a:gd name="connsiteX187" fmla="*/ 1664565 w 10330391"/>
              <a:gd name="connsiteY187" fmla="*/ 1938594 h 6931175"/>
              <a:gd name="connsiteX188" fmla="*/ 1680017 w 10330391"/>
              <a:gd name="connsiteY188" fmla="*/ 1925189 h 6931175"/>
              <a:gd name="connsiteX189" fmla="*/ 1680017 w 10330391"/>
              <a:gd name="connsiteY189" fmla="*/ 1941748 h 6931175"/>
              <a:gd name="connsiteX190" fmla="*/ 1665970 w 10330391"/>
              <a:gd name="connsiteY190" fmla="*/ 1954365 h 6931175"/>
              <a:gd name="connsiteX191" fmla="*/ 1665970 w 10330391"/>
              <a:gd name="connsiteY191" fmla="*/ 2131792 h 6931175"/>
              <a:gd name="connsiteX192" fmla="*/ 1654030 w 10330391"/>
              <a:gd name="connsiteY192" fmla="*/ 2133369 h 6931175"/>
              <a:gd name="connsiteX193" fmla="*/ 1654030 w 10330391"/>
              <a:gd name="connsiteY193" fmla="*/ 1959097 h 6931175"/>
              <a:gd name="connsiteX194" fmla="*/ 1484061 w 10330391"/>
              <a:gd name="connsiteY194" fmla="*/ 2107347 h 6931175"/>
              <a:gd name="connsiteX195" fmla="*/ 1477038 w 10330391"/>
              <a:gd name="connsiteY195" fmla="*/ 2097095 h 6931175"/>
              <a:gd name="connsiteX196" fmla="*/ 1484061 w 10330391"/>
              <a:gd name="connsiteY196" fmla="*/ 2108135 h 6931175"/>
              <a:gd name="connsiteX197" fmla="*/ 1332355 w 10330391"/>
              <a:gd name="connsiteY197" fmla="*/ 2239825 h 6931175"/>
              <a:gd name="connsiteX198" fmla="*/ 1332355 w 10330391"/>
              <a:gd name="connsiteY198" fmla="*/ 2586792 h 6931175"/>
              <a:gd name="connsiteX199" fmla="*/ 1654030 w 10330391"/>
              <a:gd name="connsiteY199" fmla="*/ 2306064 h 6931175"/>
              <a:gd name="connsiteX200" fmla="*/ 1654030 w 10330391"/>
              <a:gd name="connsiteY200" fmla="*/ 2134158 h 6931175"/>
              <a:gd name="connsiteX201" fmla="*/ 1665970 w 10330391"/>
              <a:gd name="connsiteY201" fmla="*/ 2132580 h 6931175"/>
              <a:gd name="connsiteX202" fmla="*/ 1665970 w 10330391"/>
              <a:gd name="connsiteY202" fmla="*/ 2311584 h 6931175"/>
              <a:gd name="connsiteX203" fmla="*/ 1881590 w 10330391"/>
              <a:gd name="connsiteY203" fmla="*/ 2495319 h 6931175"/>
              <a:gd name="connsiteX204" fmla="*/ 1869650 w 10330391"/>
              <a:gd name="connsiteY204" fmla="*/ 2501627 h 6931175"/>
              <a:gd name="connsiteX205" fmla="*/ 1657541 w 10330391"/>
              <a:gd name="connsiteY205" fmla="*/ 2321047 h 6931175"/>
              <a:gd name="connsiteX206" fmla="*/ 1333056 w 10330391"/>
              <a:gd name="connsiteY206" fmla="*/ 2603352 h 6931175"/>
              <a:gd name="connsiteX207" fmla="*/ 1658244 w 10330391"/>
              <a:gd name="connsiteY207" fmla="*/ 2880926 h 6931175"/>
              <a:gd name="connsiteX208" fmla="*/ 1982728 w 10330391"/>
              <a:gd name="connsiteY208" fmla="*/ 2598621 h 6931175"/>
              <a:gd name="connsiteX209" fmla="*/ 1870353 w 10330391"/>
              <a:gd name="connsiteY209" fmla="*/ 2502416 h 6931175"/>
              <a:gd name="connsiteX210" fmla="*/ 1882293 w 10330391"/>
              <a:gd name="connsiteY210" fmla="*/ 2496108 h 6931175"/>
              <a:gd name="connsiteX211" fmla="*/ 1998180 w 10330391"/>
              <a:gd name="connsiteY211" fmla="*/ 2595466 h 6931175"/>
              <a:gd name="connsiteX212" fmla="*/ 1998180 w 10330391"/>
              <a:gd name="connsiteY212" fmla="*/ 2846229 h 6931175"/>
              <a:gd name="connsiteX213" fmla="*/ 1986942 w 10330391"/>
              <a:gd name="connsiteY213" fmla="*/ 2851749 h 6931175"/>
              <a:gd name="connsiteX214" fmla="*/ 1986942 w 10330391"/>
              <a:gd name="connsiteY214" fmla="*/ 2612026 h 6931175"/>
              <a:gd name="connsiteX215" fmla="*/ 1664565 w 10330391"/>
              <a:gd name="connsiteY215" fmla="*/ 2892754 h 6931175"/>
              <a:gd name="connsiteX216" fmla="*/ 1664565 w 10330391"/>
              <a:gd name="connsiteY216" fmla="*/ 3238933 h 6931175"/>
              <a:gd name="connsiteX217" fmla="*/ 1986942 w 10330391"/>
              <a:gd name="connsiteY217" fmla="*/ 2958205 h 6931175"/>
              <a:gd name="connsiteX218" fmla="*/ 1986942 w 10330391"/>
              <a:gd name="connsiteY218" fmla="*/ 2852538 h 6931175"/>
              <a:gd name="connsiteX219" fmla="*/ 1998180 w 10330391"/>
              <a:gd name="connsiteY219" fmla="*/ 2847018 h 6931175"/>
              <a:gd name="connsiteX220" fmla="*/ 1998180 w 10330391"/>
              <a:gd name="connsiteY220" fmla="*/ 2964514 h 6931175"/>
              <a:gd name="connsiteX221" fmla="*/ 1658946 w 10330391"/>
              <a:gd name="connsiteY221" fmla="*/ 3260224 h 6931175"/>
              <a:gd name="connsiteX222" fmla="*/ 1321116 w 10330391"/>
              <a:gd name="connsiteY222" fmla="*/ 2972399 h 6931175"/>
              <a:gd name="connsiteX223" fmla="*/ 1240347 w 10330391"/>
              <a:gd name="connsiteY223" fmla="*/ 3042581 h 6931175"/>
              <a:gd name="connsiteX224" fmla="*/ 997334 w 10330391"/>
              <a:gd name="connsiteY224" fmla="*/ 3253916 h 6931175"/>
              <a:gd name="connsiteX225" fmla="*/ 997334 w 10330391"/>
              <a:gd name="connsiteY225" fmla="*/ 3592209 h 6931175"/>
              <a:gd name="connsiteX226" fmla="*/ 985394 w 10330391"/>
              <a:gd name="connsiteY226" fmla="*/ 3592209 h 6931175"/>
              <a:gd name="connsiteX227" fmla="*/ 985394 w 10330391"/>
              <a:gd name="connsiteY227" fmla="*/ 3573284 h 6931175"/>
              <a:gd name="connsiteX228" fmla="*/ 985394 w 10330391"/>
              <a:gd name="connsiteY228" fmla="*/ 3259436 h 6931175"/>
              <a:gd name="connsiteX229" fmla="*/ 663017 w 10330391"/>
              <a:gd name="connsiteY229" fmla="*/ 3540164 h 6931175"/>
              <a:gd name="connsiteX230" fmla="*/ 663017 w 10330391"/>
              <a:gd name="connsiteY230" fmla="*/ 3568552 h 6931175"/>
              <a:gd name="connsiteX231" fmla="*/ 663017 w 10330391"/>
              <a:gd name="connsiteY231" fmla="*/ 3885554 h 6931175"/>
              <a:gd name="connsiteX232" fmla="*/ 985394 w 10330391"/>
              <a:gd name="connsiteY232" fmla="*/ 3605614 h 6931175"/>
              <a:gd name="connsiteX233" fmla="*/ 985394 w 10330391"/>
              <a:gd name="connsiteY233" fmla="*/ 3592997 h 6931175"/>
              <a:gd name="connsiteX234" fmla="*/ 997334 w 10330391"/>
              <a:gd name="connsiteY234" fmla="*/ 3592997 h 6931175"/>
              <a:gd name="connsiteX235" fmla="*/ 997334 w 10330391"/>
              <a:gd name="connsiteY235" fmla="*/ 3604826 h 6931175"/>
              <a:gd name="connsiteX236" fmla="*/ 1011381 w 10330391"/>
              <a:gd name="connsiteY236" fmla="*/ 3616654 h 6931175"/>
              <a:gd name="connsiteX237" fmla="*/ 1002251 w 10330391"/>
              <a:gd name="connsiteY237" fmla="*/ 3625329 h 6931175"/>
              <a:gd name="connsiteX238" fmla="*/ 1012084 w 10330391"/>
              <a:gd name="connsiteY238" fmla="*/ 3617443 h 6931175"/>
              <a:gd name="connsiteX239" fmla="*/ 1333759 w 10330391"/>
              <a:gd name="connsiteY239" fmla="*/ 3891863 h 6931175"/>
              <a:gd name="connsiteX240" fmla="*/ 1333759 w 10330391"/>
              <a:gd name="connsiteY240" fmla="*/ 3911577 h 6931175"/>
              <a:gd name="connsiteX241" fmla="*/ 1321819 w 10330391"/>
              <a:gd name="connsiteY241" fmla="*/ 3921828 h 6931175"/>
              <a:gd name="connsiteX242" fmla="*/ 1321819 w 10330391"/>
              <a:gd name="connsiteY242" fmla="*/ 3908423 h 6931175"/>
              <a:gd name="connsiteX243" fmla="*/ 999441 w 10330391"/>
              <a:gd name="connsiteY243" fmla="*/ 4189150 h 6931175"/>
              <a:gd name="connsiteX244" fmla="*/ 999441 w 10330391"/>
              <a:gd name="connsiteY244" fmla="*/ 4535329 h 6931175"/>
              <a:gd name="connsiteX245" fmla="*/ 1321819 w 10330391"/>
              <a:gd name="connsiteY245" fmla="*/ 4255390 h 6931175"/>
              <a:gd name="connsiteX246" fmla="*/ 1321819 w 10330391"/>
              <a:gd name="connsiteY246" fmla="*/ 3922616 h 6931175"/>
              <a:gd name="connsiteX247" fmla="*/ 1333759 w 10330391"/>
              <a:gd name="connsiteY247" fmla="*/ 3912365 h 6931175"/>
              <a:gd name="connsiteX248" fmla="*/ 1333759 w 10330391"/>
              <a:gd name="connsiteY248" fmla="*/ 4260121 h 6931175"/>
              <a:gd name="connsiteX249" fmla="*/ 1665970 w 10330391"/>
              <a:gd name="connsiteY249" fmla="*/ 4544003 h 6931175"/>
              <a:gd name="connsiteX250" fmla="*/ 1665970 w 10330391"/>
              <a:gd name="connsiteY250" fmla="*/ 4913050 h 6931175"/>
              <a:gd name="connsiteX251" fmla="*/ 1348509 w 10330391"/>
              <a:gd name="connsiteY251" fmla="*/ 5189836 h 6931175"/>
              <a:gd name="connsiteX252" fmla="*/ 1348509 w 10330391"/>
              <a:gd name="connsiteY252" fmla="*/ 5173276 h 6931175"/>
              <a:gd name="connsiteX253" fmla="*/ 1654030 w 10330391"/>
              <a:gd name="connsiteY253" fmla="*/ 4906742 h 6931175"/>
              <a:gd name="connsiteX254" fmla="*/ 1654030 w 10330391"/>
              <a:gd name="connsiteY254" fmla="*/ 4560563 h 6931175"/>
              <a:gd name="connsiteX255" fmla="*/ 1348509 w 10330391"/>
              <a:gd name="connsiteY255" fmla="*/ 4826309 h 6931175"/>
              <a:gd name="connsiteX256" fmla="*/ 1348509 w 10330391"/>
              <a:gd name="connsiteY256" fmla="*/ 4810537 h 6931175"/>
              <a:gd name="connsiteX257" fmla="*/ 1650518 w 10330391"/>
              <a:gd name="connsiteY257" fmla="*/ 4547158 h 6931175"/>
              <a:gd name="connsiteX258" fmla="*/ 1325331 w 10330391"/>
              <a:gd name="connsiteY258" fmla="*/ 4269584 h 6931175"/>
              <a:gd name="connsiteX259" fmla="*/ 1000847 w 10330391"/>
              <a:gd name="connsiteY259" fmla="*/ 4551889 h 6931175"/>
              <a:gd name="connsiteX260" fmla="*/ 1326033 w 10330391"/>
              <a:gd name="connsiteY260" fmla="*/ 4829463 h 6931175"/>
              <a:gd name="connsiteX261" fmla="*/ 1347806 w 10330391"/>
              <a:gd name="connsiteY261" fmla="*/ 4810537 h 6931175"/>
              <a:gd name="connsiteX262" fmla="*/ 1347806 w 10330391"/>
              <a:gd name="connsiteY262" fmla="*/ 4827097 h 6931175"/>
              <a:gd name="connsiteX263" fmla="*/ 1331652 w 10330391"/>
              <a:gd name="connsiteY263" fmla="*/ 4841291 h 6931175"/>
              <a:gd name="connsiteX264" fmla="*/ 1331652 w 10330391"/>
              <a:gd name="connsiteY264" fmla="*/ 5187470 h 6931175"/>
              <a:gd name="connsiteX265" fmla="*/ 1347806 w 10330391"/>
              <a:gd name="connsiteY265" fmla="*/ 5173276 h 6931175"/>
              <a:gd name="connsiteX266" fmla="*/ 1347806 w 10330391"/>
              <a:gd name="connsiteY266" fmla="*/ 5189836 h 6931175"/>
              <a:gd name="connsiteX267" fmla="*/ 1333759 w 10330391"/>
              <a:gd name="connsiteY267" fmla="*/ 5202453 h 6931175"/>
              <a:gd name="connsiteX268" fmla="*/ 1333759 w 10330391"/>
              <a:gd name="connsiteY268" fmla="*/ 5379879 h 6931175"/>
              <a:gd name="connsiteX269" fmla="*/ 1321819 w 10330391"/>
              <a:gd name="connsiteY269" fmla="*/ 5382245 h 6931175"/>
              <a:gd name="connsiteX270" fmla="*/ 1321819 w 10330391"/>
              <a:gd name="connsiteY270" fmla="*/ 5207973 h 6931175"/>
              <a:gd name="connsiteX271" fmla="*/ 1151851 w 10330391"/>
              <a:gd name="connsiteY271" fmla="*/ 5356222 h 6931175"/>
              <a:gd name="connsiteX272" fmla="*/ 1144827 w 10330391"/>
              <a:gd name="connsiteY272" fmla="*/ 5345183 h 6931175"/>
              <a:gd name="connsiteX273" fmla="*/ 1314093 w 10330391"/>
              <a:gd name="connsiteY273" fmla="*/ 5198510 h 6931175"/>
              <a:gd name="connsiteX274" fmla="*/ 988907 w 10330391"/>
              <a:gd name="connsiteY274" fmla="*/ 4920936 h 6931175"/>
              <a:gd name="connsiteX275" fmla="*/ 913053 w 10330391"/>
              <a:gd name="connsiteY275" fmla="*/ 4986387 h 6931175"/>
              <a:gd name="connsiteX276" fmla="*/ 668636 w 10330391"/>
              <a:gd name="connsiteY276" fmla="*/ 5199299 h 6931175"/>
              <a:gd name="connsiteX277" fmla="*/ 993823 w 10330391"/>
              <a:gd name="connsiteY277" fmla="*/ 5476872 h 6931175"/>
              <a:gd name="connsiteX278" fmla="*/ 1144827 w 10330391"/>
              <a:gd name="connsiteY278" fmla="*/ 5345971 h 6931175"/>
              <a:gd name="connsiteX279" fmla="*/ 1151149 w 10330391"/>
              <a:gd name="connsiteY279" fmla="*/ 5356222 h 6931175"/>
              <a:gd name="connsiteX280" fmla="*/ 999441 w 10330391"/>
              <a:gd name="connsiteY280" fmla="*/ 5488701 h 6931175"/>
              <a:gd name="connsiteX281" fmla="*/ 999441 w 10330391"/>
              <a:gd name="connsiteY281" fmla="*/ 5834880 h 6931175"/>
              <a:gd name="connsiteX282" fmla="*/ 1321819 w 10330391"/>
              <a:gd name="connsiteY282" fmla="*/ 5554151 h 6931175"/>
              <a:gd name="connsiteX283" fmla="*/ 1321819 w 10330391"/>
              <a:gd name="connsiteY283" fmla="*/ 5383033 h 6931175"/>
              <a:gd name="connsiteX284" fmla="*/ 1333759 w 10330391"/>
              <a:gd name="connsiteY284" fmla="*/ 5380668 h 6931175"/>
              <a:gd name="connsiteX285" fmla="*/ 1333759 w 10330391"/>
              <a:gd name="connsiteY285" fmla="*/ 5560460 h 6931175"/>
              <a:gd name="connsiteX286" fmla="*/ 1549380 w 10330391"/>
              <a:gd name="connsiteY286" fmla="*/ 5744195 h 6931175"/>
              <a:gd name="connsiteX287" fmla="*/ 1665970 w 10330391"/>
              <a:gd name="connsiteY287" fmla="*/ 5843554 h 6931175"/>
              <a:gd name="connsiteX288" fmla="*/ 1665970 w 10330391"/>
              <a:gd name="connsiteY288" fmla="*/ 6094316 h 6931175"/>
              <a:gd name="connsiteX289" fmla="*/ 1654030 w 10330391"/>
              <a:gd name="connsiteY289" fmla="*/ 6099836 h 6931175"/>
              <a:gd name="connsiteX290" fmla="*/ 1654030 w 10330391"/>
              <a:gd name="connsiteY290" fmla="*/ 5860114 h 6931175"/>
              <a:gd name="connsiteX291" fmla="*/ 1331652 w 10330391"/>
              <a:gd name="connsiteY291" fmla="*/ 6140842 h 6931175"/>
              <a:gd name="connsiteX292" fmla="*/ 1331652 w 10330391"/>
              <a:gd name="connsiteY292" fmla="*/ 6487020 h 6931175"/>
              <a:gd name="connsiteX293" fmla="*/ 1654030 w 10330391"/>
              <a:gd name="connsiteY293" fmla="*/ 6207081 h 6931175"/>
              <a:gd name="connsiteX294" fmla="*/ 1654030 w 10330391"/>
              <a:gd name="connsiteY294" fmla="*/ 6100625 h 6931175"/>
              <a:gd name="connsiteX295" fmla="*/ 1665970 w 10330391"/>
              <a:gd name="connsiteY295" fmla="*/ 6095105 h 6931175"/>
              <a:gd name="connsiteX296" fmla="*/ 1665970 w 10330391"/>
              <a:gd name="connsiteY296" fmla="*/ 6213389 h 6931175"/>
              <a:gd name="connsiteX297" fmla="*/ 1326033 w 10330391"/>
              <a:gd name="connsiteY297" fmla="*/ 6509100 h 6931175"/>
              <a:gd name="connsiteX298" fmla="*/ 988907 w 10330391"/>
              <a:gd name="connsiteY298" fmla="*/ 6220486 h 6931175"/>
              <a:gd name="connsiteX299" fmla="*/ 908136 w 10330391"/>
              <a:gd name="connsiteY299" fmla="*/ 6290668 h 6931175"/>
              <a:gd name="connsiteX300" fmla="*/ 901815 w 10330391"/>
              <a:gd name="connsiteY300" fmla="*/ 6279629 h 6931175"/>
              <a:gd name="connsiteX301" fmla="*/ 907434 w 10330391"/>
              <a:gd name="connsiteY301" fmla="*/ 6291457 h 6931175"/>
              <a:gd name="connsiteX302" fmla="*/ 665124 w 10330391"/>
              <a:gd name="connsiteY302" fmla="*/ 6502792 h 6931175"/>
              <a:gd name="connsiteX303" fmla="*/ 665124 w 10330391"/>
              <a:gd name="connsiteY303" fmla="*/ 6857645 h 6931175"/>
              <a:gd name="connsiteX304" fmla="*/ 722014 w 10330391"/>
              <a:gd name="connsiteY304" fmla="*/ 6906215 h 6931175"/>
              <a:gd name="connsiteX305" fmla="*/ 751249 w 10330391"/>
              <a:gd name="connsiteY305" fmla="*/ 6931175 h 6931175"/>
              <a:gd name="connsiteX306" fmla="*/ 10330391 w 10330391"/>
              <a:gd name="connsiteY306" fmla="*/ 6775282 h 6931175"/>
              <a:gd name="connsiteX307" fmla="*/ 10318528 w 10330391"/>
              <a:gd name="connsiteY307" fmla="*/ 0 h 6931175"/>
              <a:gd name="connsiteX0" fmla="*/ 657398 w 10344537"/>
              <a:gd name="connsiteY0" fmla="*/ 6867107 h 6931175"/>
              <a:gd name="connsiteX1" fmla="*/ 585057 w 10344537"/>
              <a:gd name="connsiteY1" fmla="*/ 6930192 h 6931175"/>
              <a:gd name="connsiteX2" fmla="*/ 583930 w 10344537"/>
              <a:gd name="connsiteY2" fmla="*/ 6931175 h 6931175"/>
              <a:gd name="connsiteX3" fmla="*/ 732294 w 10344537"/>
              <a:gd name="connsiteY3" fmla="*/ 6931175 h 6931175"/>
              <a:gd name="connsiteX4" fmla="*/ 725614 w 10344537"/>
              <a:gd name="connsiteY4" fmla="*/ 6925461 h 6931175"/>
              <a:gd name="connsiteX5" fmla="*/ 657398 w 10344537"/>
              <a:gd name="connsiteY5" fmla="*/ 6867107 h 6931175"/>
              <a:gd name="connsiteX6" fmla="*/ 653184 w 10344537"/>
              <a:gd name="connsiteY6" fmla="*/ 6507523 h 6931175"/>
              <a:gd name="connsiteX7" fmla="*/ 330807 w 10344537"/>
              <a:gd name="connsiteY7" fmla="*/ 6788251 h 6931175"/>
              <a:gd name="connsiteX8" fmla="*/ 330807 w 10344537"/>
              <a:gd name="connsiteY8" fmla="*/ 6872767 h 6931175"/>
              <a:gd name="connsiteX9" fmla="*/ 330808 w 10344537"/>
              <a:gd name="connsiteY9" fmla="*/ 6931175 h 6931175"/>
              <a:gd name="connsiteX10" fmla="*/ 564153 w 10344537"/>
              <a:gd name="connsiteY10" fmla="*/ 6931175 h 6931175"/>
              <a:gd name="connsiteX11" fmla="*/ 568902 w 10344537"/>
              <a:gd name="connsiteY11" fmla="*/ 6927038 h 6931175"/>
              <a:gd name="connsiteX12" fmla="*/ 585057 w 10344537"/>
              <a:gd name="connsiteY12" fmla="*/ 6930192 h 6931175"/>
              <a:gd name="connsiteX13" fmla="*/ 569605 w 10344537"/>
              <a:gd name="connsiteY13" fmla="*/ 6926250 h 6931175"/>
              <a:gd name="connsiteX14" fmla="*/ 653184 w 10344537"/>
              <a:gd name="connsiteY14" fmla="*/ 6853702 h 6931175"/>
              <a:gd name="connsiteX15" fmla="*/ 653184 w 10344537"/>
              <a:gd name="connsiteY15" fmla="*/ 6507523 h 6931175"/>
              <a:gd name="connsiteX16" fmla="*/ 985394 w 10344537"/>
              <a:gd name="connsiteY16" fmla="*/ 5860114 h 6931175"/>
              <a:gd name="connsiteX17" fmla="*/ 777500 w 10344537"/>
              <a:gd name="connsiteY17" fmla="*/ 6041483 h 6931175"/>
              <a:gd name="connsiteX18" fmla="*/ 663017 w 10344537"/>
              <a:gd name="connsiteY18" fmla="*/ 6140842 h 6931175"/>
              <a:gd name="connsiteX19" fmla="*/ 663017 w 10344537"/>
              <a:gd name="connsiteY19" fmla="*/ 6487020 h 6931175"/>
              <a:gd name="connsiteX20" fmla="*/ 901815 w 10344537"/>
              <a:gd name="connsiteY20" fmla="*/ 6279629 h 6931175"/>
              <a:gd name="connsiteX21" fmla="*/ 985394 w 10344537"/>
              <a:gd name="connsiteY21" fmla="*/ 6207081 h 6931175"/>
              <a:gd name="connsiteX22" fmla="*/ 985394 w 10344537"/>
              <a:gd name="connsiteY22" fmla="*/ 5860114 h 6931175"/>
              <a:gd name="connsiteX23" fmla="*/ 1549380 w 10344537"/>
              <a:gd name="connsiteY23" fmla="*/ 5744195 h 6931175"/>
              <a:gd name="connsiteX24" fmla="*/ 1537440 w 10344537"/>
              <a:gd name="connsiteY24" fmla="*/ 5750503 h 6931175"/>
              <a:gd name="connsiteX25" fmla="*/ 1549380 w 10344537"/>
              <a:gd name="connsiteY25" fmla="*/ 5744195 h 6931175"/>
              <a:gd name="connsiteX26" fmla="*/ 1325331 w 10344537"/>
              <a:gd name="connsiteY26" fmla="*/ 5569134 h 6931175"/>
              <a:gd name="connsiteX27" fmla="*/ 1000847 w 10344537"/>
              <a:gd name="connsiteY27" fmla="*/ 5852228 h 6931175"/>
              <a:gd name="connsiteX28" fmla="*/ 1326033 w 10344537"/>
              <a:gd name="connsiteY28" fmla="*/ 6129802 h 6931175"/>
              <a:gd name="connsiteX29" fmla="*/ 1650518 w 10344537"/>
              <a:gd name="connsiteY29" fmla="*/ 5846708 h 6931175"/>
              <a:gd name="connsiteX30" fmla="*/ 1537440 w 10344537"/>
              <a:gd name="connsiteY30" fmla="*/ 5750503 h 6931175"/>
              <a:gd name="connsiteX31" fmla="*/ 1325331 w 10344537"/>
              <a:gd name="connsiteY31" fmla="*/ 5569134 h 6931175"/>
              <a:gd name="connsiteX32" fmla="*/ 320271 w 10344537"/>
              <a:gd name="connsiteY32" fmla="*/ 4920936 h 6931175"/>
              <a:gd name="connsiteX33" fmla="*/ 0 w 10344537"/>
              <a:gd name="connsiteY33" fmla="*/ 5199299 h 6931175"/>
              <a:gd name="connsiteX34" fmla="*/ 325188 w 10344537"/>
              <a:gd name="connsiteY34" fmla="*/ 5476872 h 6931175"/>
              <a:gd name="connsiteX35" fmla="*/ 433349 w 10344537"/>
              <a:gd name="connsiteY35" fmla="*/ 5382245 h 6931175"/>
              <a:gd name="connsiteX36" fmla="*/ 439670 w 10344537"/>
              <a:gd name="connsiteY36" fmla="*/ 5394073 h 6931175"/>
              <a:gd name="connsiteX37" fmla="*/ 330807 w 10344537"/>
              <a:gd name="connsiteY37" fmla="*/ 5488701 h 6931175"/>
              <a:gd name="connsiteX38" fmla="*/ 330807 w 10344537"/>
              <a:gd name="connsiteY38" fmla="*/ 5834880 h 6931175"/>
              <a:gd name="connsiteX39" fmla="*/ 563986 w 10344537"/>
              <a:gd name="connsiteY39" fmla="*/ 5632219 h 6931175"/>
              <a:gd name="connsiteX40" fmla="*/ 570307 w 10344537"/>
              <a:gd name="connsiteY40" fmla="*/ 5644836 h 6931175"/>
              <a:gd name="connsiteX41" fmla="*/ 332211 w 10344537"/>
              <a:gd name="connsiteY41" fmla="*/ 5852228 h 6931175"/>
              <a:gd name="connsiteX42" fmla="*/ 657398 w 10344537"/>
              <a:gd name="connsiteY42" fmla="*/ 6129802 h 6931175"/>
              <a:gd name="connsiteX43" fmla="*/ 771178 w 10344537"/>
              <a:gd name="connsiteY43" fmla="*/ 6030443 h 6931175"/>
              <a:gd name="connsiteX44" fmla="*/ 777500 w 10344537"/>
              <a:gd name="connsiteY44" fmla="*/ 6041483 h 6931175"/>
              <a:gd name="connsiteX45" fmla="*/ 771881 w 10344537"/>
              <a:gd name="connsiteY45" fmla="*/ 6029654 h 6931175"/>
              <a:gd name="connsiteX46" fmla="*/ 981883 w 10344537"/>
              <a:gd name="connsiteY46" fmla="*/ 5846708 h 6931175"/>
              <a:gd name="connsiteX47" fmla="*/ 656696 w 10344537"/>
              <a:gd name="connsiteY47" fmla="*/ 5569134 h 6931175"/>
              <a:gd name="connsiteX48" fmla="*/ 571010 w 10344537"/>
              <a:gd name="connsiteY48" fmla="*/ 5644048 h 6931175"/>
              <a:gd name="connsiteX49" fmla="*/ 563986 w 10344537"/>
              <a:gd name="connsiteY49" fmla="*/ 5631431 h 6931175"/>
              <a:gd name="connsiteX50" fmla="*/ 653184 w 10344537"/>
              <a:gd name="connsiteY50" fmla="*/ 5554151 h 6931175"/>
              <a:gd name="connsiteX51" fmla="*/ 653184 w 10344537"/>
              <a:gd name="connsiteY51" fmla="*/ 5207973 h 6931175"/>
              <a:gd name="connsiteX52" fmla="*/ 439670 w 10344537"/>
              <a:gd name="connsiteY52" fmla="*/ 5393285 h 6931175"/>
              <a:gd name="connsiteX53" fmla="*/ 434052 w 10344537"/>
              <a:gd name="connsiteY53" fmla="*/ 5382245 h 6931175"/>
              <a:gd name="connsiteX54" fmla="*/ 645458 w 10344537"/>
              <a:gd name="connsiteY54" fmla="*/ 5198510 h 6931175"/>
              <a:gd name="connsiteX55" fmla="*/ 320271 w 10344537"/>
              <a:gd name="connsiteY55" fmla="*/ 4920936 h 6931175"/>
              <a:gd name="connsiteX56" fmla="*/ 985394 w 10344537"/>
              <a:gd name="connsiteY56" fmla="*/ 4560563 h 6931175"/>
              <a:gd name="connsiteX57" fmla="*/ 763453 w 10344537"/>
              <a:gd name="connsiteY57" fmla="*/ 4753761 h 6931175"/>
              <a:gd name="connsiteX58" fmla="*/ 756430 w 10344537"/>
              <a:gd name="connsiteY58" fmla="*/ 4743510 h 6931175"/>
              <a:gd name="connsiteX59" fmla="*/ 762750 w 10344537"/>
              <a:gd name="connsiteY59" fmla="*/ 4753761 h 6931175"/>
              <a:gd name="connsiteX60" fmla="*/ 663017 w 10344537"/>
              <a:gd name="connsiteY60" fmla="*/ 4841291 h 6931175"/>
              <a:gd name="connsiteX61" fmla="*/ 663017 w 10344537"/>
              <a:gd name="connsiteY61" fmla="*/ 5187470 h 6931175"/>
              <a:gd name="connsiteX62" fmla="*/ 906029 w 10344537"/>
              <a:gd name="connsiteY62" fmla="*/ 4976135 h 6931175"/>
              <a:gd name="connsiteX63" fmla="*/ 913053 w 10344537"/>
              <a:gd name="connsiteY63" fmla="*/ 4986387 h 6931175"/>
              <a:gd name="connsiteX64" fmla="*/ 906732 w 10344537"/>
              <a:gd name="connsiteY64" fmla="*/ 4975347 h 6931175"/>
              <a:gd name="connsiteX65" fmla="*/ 985394 w 10344537"/>
              <a:gd name="connsiteY65" fmla="*/ 4906742 h 6931175"/>
              <a:gd name="connsiteX66" fmla="*/ 985394 w 10344537"/>
              <a:gd name="connsiteY66" fmla="*/ 4560563 h 6931175"/>
              <a:gd name="connsiteX67" fmla="*/ 656696 w 10344537"/>
              <a:gd name="connsiteY67" fmla="*/ 4269584 h 6931175"/>
              <a:gd name="connsiteX68" fmla="*/ 332211 w 10344537"/>
              <a:gd name="connsiteY68" fmla="*/ 4551889 h 6931175"/>
              <a:gd name="connsiteX69" fmla="*/ 657398 w 10344537"/>
              <a:gd name="connsiteY69" fmla="*/ 4829463 h 6931175"/>
              <a:gd name="connsiteX70" fmla="*/ 756430 w 10344537"/>
              <a:gd name="connsiteY70" fmla="*/ 4743510 h 6931175"/>
              <a:gd name="connsiteX71" fmla="*/ 981883 w 10344537"/>
              <a:gd name="connsiteY71" fmla="*/ 4547158 h 6931175"/>
              <a:gd name="connsiteX72" fmla="*/ 656696 w 10344537"/>
              <a:gd name="connsiteY72" fmla="*/ 4269584 h 6931175"/>
              <a:gd name="connsiteX73" fmla="*/ 993120 w 10344537"/>
              <a:gd name="connsiteY73" fmla="*/ 3617443 h 6931175"/>
              <a:gd name="connsiteX74" fmla="*/ 668636 w 10344537"/>
              <a:gd name="connsiteY74" fmla="*/ 3899748 h 6931175"/>
              <a:gd name="connsiteX75" fmla="*/ 993823 w 10344537"/>
              <a:gd name="connsiteY75" fmla="*/ 4178110 h 6931175"/>
              <a:gd name="connsiteX76" fmla="*/ 1318308 w 10344537"/>
              <a:gd name="connsiteY76" fmla="*/ 3895017 h 6931175"/>
              <a:gd name="connsiteX77" fmla="*/ 1002251 w 10344537"/>
              <a:gd name="connsiteY77" fmla="*/ 3625329 h 6931175"/>
              <a:gd name="connsiteX78" fmla="*/ 993120 w 10344537"/>
              <a:gd name="connsiteY78" fmla="*/ 3617443 h 6931175"/>
              <a:gd name="connsiteX79" fmla="*/ 1318308 w 10344537"/>
              <a:gd name="connsiteY79" fmla="*/ 2612026 h 6931175"/>
              <a:gd name="connsiteX80" fmla="*/ 1110412 w 10344537"/>
              <a:gd name="connsiteY80" fmla="*/ 2792607 h 6931175"/>
              <a:gd name="connsiteX81" fmla="*/ 1104092 w 10344537"/>
              <a:gd name="connsiteY81" fmla="*/ 2781567 h 6931175"/>
              <a:gd name="connsiteX82" fmla="*/ 1109710 w 10344537"/>
              <a:gd name="connsiteY82" fmla="*/ 2793396 h 6931175"/>
              <a:gd name="connsiteX83" fmla="*/ 995930 w 10344537"/>
              <a:gd name="connsiteY83" fmla="*/ 2892754 h 6931175"/>
              <a:gd name="connsiteX84" fmla="*/ 995930 w 10344537"/>
              <a:gd name="connsiteY84" fmla="*/ 3238933 h 6931175"/>
              <a:gd name="connsiteX85" fmla="*/ 1234025 w 10344537"/>
              <a:gd name="connsiteY85" fmla="*/ 3031541 h 6931175"/>
              <a:gd name="connsiteX86" fmla="*/ 1240347 w 10344537"/>
              <a:gd name="connsiteY86" fmla="*/ 3042581 h 6931175"/>
              <a:gd name="connsiteX87" fmla="*/ 1234728 w 10344537"/>
              <a:gd name="connsiteY87" fmla="*/ 3030753 h 6931175"/>
              <a:gd name="connsiteX88" fmla="*/ 1318308 w 10344537"/>
              <a:gd name="connsiteY88" fmla="*/ 2958205 h 6931175"/>
              <a:gd name="connsiteX89" fmla="*/ 1318308 w 10344537"/>
              <a:gd name="connsiteY89" fmla="*/ 2612026 h 6931175"/>
              <a:gd name="connsiteX90" fmla="*/ 652482 w 10344537"/>
              <a:gd name="connsiteY90" fmla="*/ 1672060 h 6931175"/>
              <a:gd name="connsiteX91" fmla="*/ 332211 w 10344537"/>
              <a:gd name="connsiteY91" fmla="*/ 1951211 h 6931175"/>
              <a:gd name="connsiteX92" fmla="*/ 657398 w 10344537"/>
              <a:gd name="connsiteY92" fmla="*/ 2228785 h 6931175"/>
              <a:gd name="connsiteX93" fmla="*/ 766262 w 10344537"/>
              <a:gd name="connsiteY93" fmla="*/ 2134158 h 6931175"/>
              <a:gd name="connsiteX94" fmla="*/ 771881 w 10344537"/>
              <a:gd name="connsiteY94" fmla="*/ 2145197 h 6931175"/>
              <a:gd name="connsiteX95" fmla="*/ 663017 w 10344537"/>
              <a:gd name="connsiteY95" fmla="*/ 2239825 h 6931175"/>
              <a:gd name="connsiteX96" fmla="*/ 663017 w 10344537"/>
              <a:gd name="connsiteY96" fmla="*/ 2586792 h 6931175"/>
              <a:gd name="connsiteX97" fmla="*/ 896196 w 10344537"/>
              <a:gd name="connsiteY97" fmla="*/ 2383343 h 6931175"/>
              <a:gd name="connsiteX98" fmla="*/ 902517 w 10344537"/>
              <a:gd name="connsiteY98" fmla="*/ 2395960 h 6931175"/>
              <a:gd name="connsiteX99" fmla="*/ 665124 w 10344537"/>
              <a:gd name="connsiteY99" fmla="*/ 2603352 h 6931175"/>
              <a:gd name="connsiteX100" fmla="*/ 990311 w 10344537"/>
              <a:gd name="connsiteY100" fmla="*/ 2880926 h 6931175"/>
              <a:gd name="connsiteX101" fmla="*/ 1104092 w 10344537"/>
              <a:gd name="connsiteY101" fmla="*/ 2781567 h 6931175"/>
              <a:gd name="connsiteX102" fmla="*/ 1314093 w 10344537"/>
              <a:gd name="connsiteY102" fmla="*/ 2598621 h 6931175"/>
              <a:gd name="connsiteX103" fmla="*/ 988907 w 10344537"/>
              <a:gd name="connsiteY103" fmla="*/ 2321047 h 6931175"/>
              <a:gd name="connsiteX104" fmla="*/ 903220 w 10344537"/>
              <a:gd name="connsiteY104" fmla="*/ 2395960 h 6931175"/>
              <a:gd name="connsiteX105" fmla="*/ 896899 w 10344537"/>
              <a:gd name="connsiteY105" fmla="*/ 2383343 h 6931175"/>
              <a:gd name="connsiteX106" fmla="*/ 985394 w 10344537"/>
              <a:gd name="connsiteY106" fmla="*/ 2306064 h 6931175"/>
              <a:gd name="connsiteX107" fmla="*/ 985394 w 10344537"/>
              <a:gd name="connsiteY107" fmla="*/ 1959097 h 6931175"/>
              <a:gd name="connsiteX108" fmla="*/ 772583 w 10344537"/>
              <a:gd name="connsiteY108" fmla="*/ 2145197 h 6931175"/>
              <a:gd name="connsiteX109" fmla="*/ 766262 w 10344537"/>
              <a:gd name="connsiteY109" fmla="*/ 2133369 h 6931175"/>
              <a:gd name="connsiteX110" fmla="*/ 977669 w 10344537"/>
              <a:gd name="connsiteY110" fmla="*/ 1949634 h 6931175"/>
              <a:gd name="connsiteX111" fmla="*/ 652482 w 10344537"/>
              <a:gd name="connsiteY111" fmla="*/ 1672060 h 6931175"/>
              <a:gd name="connsiteX112" fmla="*/ 1318308 w 10344537"/>
              <a:gd name="connsiteY112" fmla="*/ 1311687 h 6931175"/>
              <a:gd name="connsiteX113" fmla="*/ 1095663 w 10344537"/>
              <a:gd name="connsiteY113" fmla="*/ 1505674 h 6931175"/>
              <a:gd name="connsiteX114" fmla="*/ 995930 w 10344537"/>
              <a:gd name="connsiteY114" fmla="*/ 1592415 h 6931175"/>
              <a:gd name="connsiteX115" fmla="*/ 995930 w 10344537"/>
              <a:gd name="connsiteY115" fmla="*/ 1938594 h 6931175"/>
              <a:gd name="connsiteX116" fmla="*/ 1238240 w 10344537"/>
              <a:gd name="connsiteY116" fmla="*/ 1727260 h 6931175"/>
              <a:gd name="connsiteX117" fmla="*/ 1245264 w 10344537"/>
              <a:gd name="connsiteY117" fmla="*/ 1738299 h 6931175"/>
              <a:gd name="connsiteX118" fmla="*/ 1000847 w 10344537"/>
              <a:gd name="connsiteY118" fmla="*/ 1951211 h 6931175"/>
              <a:gd name="connsiteX119" fmla="*/ 1326033 w 10344537"/>
              <a:gd name="connsiteY119" fmla="*/ 2228785 h 6931175"/>
              <a:gd name="connsiteX120" fmla="*/ 1477038 w 10344537"/>
              <a:gd name="connsiteY120" fmla="*/ 2097095 h 6931175"/>
              <a:gd name="connsiteX121" fmla="*/ 1646304 w 10344537"/>
              <a:gd name="connsiteY121" fmla="*/ 1949634 h 6931175"/>
              <a:gd name="connsiteX122" fmla="*/ 1321116 w 10344537"/>
              <a:gd name="connsiteY122" fmla="*/ 1672060 h 6931175"/>
              <a:gd name="connsiteX123" fmla="*/ 1245965 w 10344537"/>
              <a:gd name="connsiteY123" fmla="*/ 1737511 h 6931175"/>
              <a:gd name="connsiteX124" fmla="*/ 1238942 w 10344537"/>
              <a:gd name="connsiteY124" fmla="*/ 1727260 h 6931175"/>
              <a:gd name="connsiteX125" fmla="*/ 1318308 w 10344537"/>
              <a:gd name="connsiteY125" fmla="*/ 1658655 h 6931175"/>
              <a:gd name="connsiteX126" fmla="*/ 1318308 w 10344537"/>
              <a:gd name="connsiteY126" fmla="*/ 1311687 h 6931175"/>
              <a:gd name="connsiteX127" fmla="*/ 988907 w 10344537"/>
              <a:gd name="connsiteY127" fmla="*/ 1020708 h 6931175"/>
              <a:gd name="connsiteX128" fmla="*/ 665124 w 10344537"/>
              <a:gd name="connsiteY128" fmla="*/ 1303802 h 6931175"/>
              <a:gd name="connsiteX129" fmla="*/ 990311 w 10344537"/>
              <a:gd name="connsiteY129" fmla="*/ 1581376 h 6931175"/>
              <a:gd name="connsiteX130" fmla="*/ 1088639 w 10344537"/>
              <a:gd name="connsiteY130" fmla="*/ 1495422 h 6931175"/>
              <a:gd name="connsiteX131" fmla="*/ 1095663 w 10344537"/>
              <a:gd name="connsiteY131" fmla="*/ 1505674 h 6931175"/>
              <a:gd name="connsiteX132" fmla="*/ 1089342 w 10344537"/>
              <a:gd name="connsiteY132" fmla="*/ 1494634 h 6931175"/>
              <a:gd name="connsiteX133" fmla="*/ 1314093 w 10344537"/>
              <a:gd name="connsiteY133" fmla="*/ 1298282 h 6931175"/>
              <a:gd name="connsiteX134" fmla="*/ 988907 w 10344537"/>
              <a:gd name="connsiteY134" fmla="*/ 1020708 h 6931175"/>
              <a:gd name="connsiteX135" fmla="*/ 1325331 w 10344537"/>
              <a:gd name="connsiteY135" fmla="*/ 369356 h 6931175"/>
              <a:gd name="connsiteX136" fmla="*/ 1000847 w 10344537"/>
              <a:gd name="connsiteY136" fmla="*/ 651661 h 6931175"/>
              <a:gd name="connsiteX137" fmla="*/ 1326033 w 10344537"/>
              <a:gd name="connsiteY137" fmla="*/ 929235 h 6931175"/>
              <a:gd name="connsiteX138" fmla="*/ 1650518 w 10344537"/>
              <a:gd name="connsiteY138" fmla="*/ 646929 h 6931175"/>
              <a:gd name="connsiteX139" fmla="*/ 1334462 w 10344537"/>
              <a:gd name="connsiteY139" fmla="*/ 377241 h 6931175"/>
              <a:gd name="connsiteX140" fmla="*/ 1325331 w 10344537"/>
              <a:gd name="connsiteY140" fmla="*/ 369356 h 6931175"/>
              <a:gd name="connsiteX141" fmla="*/ 1226725 w 10344537"/>
              <a:gd name="connsiteY141" fmla="*/ 73175 h 6931175"/>
              <a:gd name="connsiteX142" fmla="*/ 748180 w 10344537"/>
              <a:gd name="connsiteY142" fmla="*/ 73175 h 6931175"/>
              <a:gd name="connsiteX143" fmla="*/ 763540 w 10344537"/>
              <a:gd name="connsiteY143" fmla="*/ 86262 h 6931175"/>
              <a:gd name="connsiteX144" fmla="*/ 990311 w 10344537"/>
              <a:gd name="connsiteY144" fmla="*/ 279459 h 6931175"/>
              <a:gd name="connsiteX145" fmla="*/ 1159227 w 10344537"/>
              <a:gd name="connsiteY145" fmla="*/ 132071 h 6931175"/>
              <a:gd name="connsiteX146" fmla="*/ 1226725 w 10344537"/>
              <a:gd name="connsiteY146" fmla="*/ 73175 h 6931175"/>
              <a:gd name="connsiteX147" fmla="*/ 1318308 w 10344537"/>
              <a:gd name="connsiteY147" fmla="*/ 73175 h 6931175"/>
              <a:gd name="connsiteX148" fmla="*/ 1245701 w 10344537"/>
              <a:gd name="connsiteY148" fmla="*/ 73175 h 6931175"/>
              <a:gd name="connsiteX149" fmla="*/ 1228232 w 10344537"/>
              <a:gd name="connsiteY149" fmla="*/ 88430 h 6931175"/>
              <a:gd name="connsiteX150" fmla="*/ 995930 w 10344537"/>
              <a:gd name="connsiteY150" fmla="*/ 291288 h 6931175"/>
              <a:gd name="connsiteX151" fmla="*/ 995930 w 10344537"/>
              <a:gd name="connsiteY151" fmla="*/ 637467 h 6931175"/>
              <a:gd name="connsiteX152" fmla="*/ 1318308 w 10344537"/>
              <a:gd name="connsiteY152" fmla="*/ 356739 h 6931175"/>
              <a:gd name="connsiteX153" fmla="*/ 1318308 w 10344537"/>
              <a:gd name="connsiteY153" fmla="*/ 157579 h 6931175"/>
              <a:gd name="connsiteX154" fmla="*/ 1318308 w 10344537"/>
              <a:gd name="connsiteY154" fmla="*/ 73175 h 6931175"/>
              <a:gd name="connsiteX155" fmla="*/ 10318528 w 10344537"/>
              <a:gd name="connsiteY155" fmla="*/ 0 h 6931175"/>
              <a:gd name="connsiteX156" fmla="*/ 1329545 w 10344537"/>
              <a:gd name="connsiteY156" fmla="*/ 73175 h 6931175"/>
              <a:gd name="connsiteX157" fmla="*/ 1329545 w 10344537"/>
              <a:gd name="connsiteY157" fmla="*/ 75128 h 6931175"/>
              <a:gd name="connsiteX158" fmla="*/ 1329545 w 10344537"/>
              <a:gd name="connsiteY158" fmla="*/ 356739 h 6931175"/>
              <a:gd name="connsiteX159" fmla="*/ 1343592 w 10344537"/>
              <a:gd name="connsiteY159" fmla="*/ 368567 h 6931175"/>
              <a:gd name="connsiteX160" fmla="*/ 1334462 w 10344537"/>
              <a:gd name="connsiteY160" fmla="*/ 377241 h 6931175"/>
              <a:gd name="connsiteX161" fmla="*/ 1344294 w 10344537"/>
              <a:gd name="connsiteY161" fmla="*/ 368567 h 6931175"/>
              <a:gd name="connsiteX162" fmla="*/ 1665970 w 10344537"/>
              <a:gd name="connsiteY162" fmla="*/ 643775 h 6931175"/>
              <a:gd name="connsiteX163" fmla="*/ 1665970 w 10344537"/>
              <a:gd name="connsiteY163" fmla="*/ 662701 h 6931175"/>
              <a:gd name="connsiteX164" fmla="*/ 1654030 w 10344537"/>
              <a:gd name="connsiteY164" fmla="*/ 672952 h 6931175"/>
              <a:gd name="connsiteX165" fmla="*/ 1654030 w 10344537"/>
              <a:gd name="connsiteY165" fmla="*/ 660335 h 6931175"/>
              <a:gd name="connsiteX166" fmla="*/ 1332355 w 10344537"/>
              <a:gd name="connsiteY166" fmla="*/ 941063 h 6931175"/>
              <a:gd name="connsiteX167" fmla="*/ 1332355 w 10344537"/>
              <a:gd name="connsiteY167" fmla="*/ 1287242 h 6931175"/>
              <a:gd name="connsiteX168" fmla="*/ 1654030 w 10344537"/>
              <a:gd name="connsiteY168" fmla="*/ 1006514 h 6931175"/>
              <a:gd name="connsiteX169" fmla="*/ 1654030 w 10344537"/>
              <a:gd name="connsiteY169" fmla="*/ 673741 h 6931175"/>
              <a:gd name="connsiteX170" fmla="*/ 1665970 w 10344537"/>
              <a:gd name="connsiteY170" fmla="*/ 663489 h 6931175"/>
              <a:gd name="connsiteX171" fmla="*/ 1665970 w 10344537"/>
              <a:gd name="connsiteY171" fmla="*/ 1012034 h 6931175"/>
              <a:gd name="connsiteX172" fmla="*/ 1998180 w 10344537"/>
              <a:gd name="connsiteY172" fmla="*/ 1295127 h 6931175"/>
              <a:gd name="connsiteX173" fmla="*/ 1998180 w 10344537"/>
              <a:gd name="connsiteY173" fmla="*/ 1664963 h 6931175"/>
              <a:gd name="connsiteX174" fmla="*/ 1680718 w 10344537"/>
              <a:gd name="connsiteY174" fmla="*/ 1940960 h 6931175"/>
              <a:gd name="connsiteX175" fmla="*/ 1680718 w 10344537"/>
              <a:gd name="connsiteY175" fmla="*/ 1924400 h 6931175"/>
              <a:gd name="connsiteX176" fmla="*/ 1986942 w 10344537"/>
              <a:gd name="connsiteY176" fmla="*/ 1658655 h 6931175"/>
              <a:gd name="connsiteX177" fmla="*/ 1986942 w 10344537"/>
              <a:gd name="connsiteY177" fmla="*/ 1311687 h 6931175"/>
              <a:gd name="connsiteX178" fmla="*/ 1680718 w 10344537"/>
              <a:gd name="connsiteY178" fmla="*/ 1578221 h 6931175"/>
              <a:gd name="connsiteX179" fmla="*/ 1680718 w 10344537"/>
              <a:gd name="connsiteY179" fmla="*/ 1561662 h 6931175"/>
              <a:gd name="connsiteX180" fmla="*/ 1982728 w 10344537"/>
              <a:gd name="connsiteY180" fmla="*/ 1298282 h 6931175"/>
              <a:gd name="connsiteX181" fmla="*/ 1657541 w 10344537"/>
              <a:gd name="connsiteY181" fmla="*/ 1020708 h 6931175"/>
              <a:gd name="connsiteX182" fmla="*/ 1333056 w 10344537"/>
              <a:gd name="connsiteY182" fmla="*/ 1303802 h 6931175"/>
              <a:gd name="connsiteX183" fmla="*/ 1658244 w 10344537"/>
              <a:gd name="connsiteY183" fmla="*/ 1581376 h 6931175"/>
              <a:gd name="connsiteX184" fmla="*/ 1680017 w 10344537"/>
              <a:gd name="connsiteY184" fmla="*/ 1562450 h 6931175"/>
              <a:gd name="connsiteX185" fmla="*/ 1680017 w 10344537"/>
              <a:gd name="connsiteY185" fmla="*/ 1579010 h 6931175"/>
              <a:gd name="connsiteX186" fmla="*/ 1664565 w 10344537"/>
              <a:gd name="connsiteY186" fmla="*/ 1592415 h 6931175"/>
              <a:gd name="connsiteX187" fmla="*/ 1664565 w 10344537"/>
              <a:gd name="connsiteY187" fmla="*/ 1938594 h 6931175"/>
              <a:gd name="connsiteX188" fmla="*/ 1680017 w 10344537"/>
              <a:gd name="connsiteY188" fmla="*/ 1925189 h 6931175"/>
              <a:gd name="connsiteX189" fmla="*/ 1680017 w 10344537"/>
              <a:gd name="connsiteY189" fmla="*/ 1941748 h 6931175"/>
              <a:gd name="connsiteX190" fmla="*/ 1665970 w 10344537"/>
              <a:gd name="connsiteY190" fmla="*/ 1954365 h 6931175"/>
              <a:gd name="connsiteX191" fmla="*/ 1665970 w 10344537"/>
              <a:gd name="connsiteY191" fmla="*/ 2131792 h 6931175"/>
              <a:gd name="connsiteX192" fmla="*/ 1654030 w 10344537"/>
              <a:gd name="connsiteY192" fmla="*/ 2133369 h 6931175"/>
              <a:gd name="connsiteX193" fmla="*/ 1654030 w 10344537"/>
              <a:gd name="connsiteY193" fmla="*/ 1959097 h 6931175"/>
              <a:gd name="connsiteX194" fmla="*/ 1484061 w 10344537"/>
              <a:gd name="connsiteY194" fmla="*/ 2107347 h 6931175"/>
              <a:gd name="connsiteX195" fmla="*/ 1477038 w 10344537"/>
              <a:gd name="connsiteY195" fmla="*/ 2097095 h 6931175"/>
              <a:gd name="connsiteX196" fmla="*/ 1484061 w 10344537"/>
              <a:gd name="connsiteY196" fmla="*/ 2108135 h 6931175"/>
              <a:gd name="connsiteX197" fmla="*/ 1332355 w 10344537"/>
              <a:gd name="connsiteY197" fmla="*/ 2239825 h 6931175"/>
              <a:gd name="connsiteX198" fmla="*/ 1332355 w 10344537"/>
              <a:gd name="connsiteY198" fmla="*/ 2586792 h 6931175"/>
              <a:gd name="connsiteX199" fmla="*/ 1654030 w 10344537"/>
              <a:gd name="connsiteY199" fmla="*/ 2306064 h 6931175"/>
              <a:gd name="connsiteX200" fmla="*/ 1654030 w 10344537"/>
              <a:gd name="connsiteY200" fmla="*/ 2134158 h 6931175"/>
              <a:gd name="connsiteX201" fmla="*/ 1665970 w 10344537"/>
              <a:gd name="connsiteY201" fmla="*/ 2132580 h 6931175"/>
              <a:gd name="connsiteX202" fmla="*/ 1665970 w 10344537"/>
              <a:gd name="connsiteY202" fmla="*/ 2311584 h 6931175"/>
              <a:gd name="connsiteX203" fmla="*/ 1881590 w 10344537"/>
              <a:gd name="connsiteY203" fmla="*/ 2495319 h 6931175"/>
              <a:gd name="connsiteX204" fmla="*/ 1869650 w 10344537"/>
              <a:gd name="connsiteY204" fmla="*/ 2501627 h 6931175"/>
              <a:gd name="connsiteX205" fmla="*/ 1657541 w 10344537"/>
              <a:gd name="connsiteY205" fmla="*/ 2321047 h 6931175"/>
              <a:gd name="connsiteX206" fmla="*/ 1333056 w 10344537"/>
              <a:gd name="connsiteY206" fmla="*/ 2603352 h 6931175"/>
              <a:gd name="connsiteX207" fmla="*/ 1658244 w 10344537"/>
              <a:gd name="connsiteY207" fmla="*/ 2880926 h 6931175"/>
              <a:gd name="connsiteX208" fmla="*/ 1982728 w 10344537"/>
              <a:gd name="connsiteY208" fmla="*/ 2598621 h 6931175"/>
              <a:gd name="connsiteX209" fmla="*/ 1870353 w 10344537"/>
              <a:gd name="connsiteY209" fmla="*/ 2502416 h 6931175"/>
              <a:gd name="connsiteX210" fmla="*/ 1882293 w 10344537"/>
              <a:gd name="connsiteY210" fmla="*/ 2496108 h 6931175"/>
              <a:gd name="connsiteX211" fmla="*/ 1998180 w 10344537"/>
              <a:gd name="connsiteY211" fmla="*/ 2595466 h 6931175"/>
              <a:gd name="connsiteX212" fmla="*/ 1998180 w 10344537"/>
              <a:gd name="connsiteY212" fmla="*/ 2846229 h 6931175"/>
              <a:gd name="connsiteX213" fmla="*/ 1986942 w 10344537"/>
              <a:gd name="connsiteY213" fmla="*/ 2851749 h 6931175"/>
              <a:gd name="connsiteX214" fmla="*/ 1986942 w 10344537"/>
              <a:gd name="connsiteY214" fmla="*/ 2612026 h 6931175"/>
              <a:gd name="connsiteX215" fmla="*/ 1664565 w 10344537"/>
              <a:gd name="connsiteY215" fmla="*/ 2892754 h 6931175"/>
              <a:gd name="connsiteX216" fmla="*/ 1664565 w 10344537"/>
              <a:gd name="connsiteY216" fmla="*/ 3238933 h 6931175"/>
              <a:gd name="connsiteX217" fmla="*/ 1986942 w 10344537"/>
              <a:gd name="connsiteY217" fmla="*/ 2958205 h 6931175"/>
              <a:gd name="connsiteX218" fmla="*/ 1986942 w 10344537"/>
              <a:gd name="connsiteY218" fmla="*/ 2852538 h 6931175"/>
              <a:gd name="connsiteX219" fmla="*/ 1998180 w 10344537"/>
              <a:gd name="connsiteY219" fmla="*/ 2847018 h 6931175"/>
              <a:gd name="connsiteX220" fmla="*/ 1998180 w 10344537"/>
              <a:gd name="connsiteY220" fmla="*/ 2964514 h 6931175"/>
              <a:gd name="connsiteX221" fmla="*/ 1658946 w 10344537"/>
              <a:gd name="connsiteY221" fmla="*/ 3260224 h 6931175"/>
              <a:gd name="connsiteX222" fmla="*/ 1321116 w 10344537"/>
              <a:gd name="connsiteY222" fmla="*/ 2972399 h 6931175"/>
              <a:gd name="connsiteX223" fmla="*/ 1240347 w 10344537"/>
              <a:gd name="connsiteY223" fmla="*/ 3042581 h 6931175"/>
              <a:gd name="connsiteX224" fmla="*/ 997334 w 10344537"/>
              <a:gd name="connsiteY224" fmla="*/ 3253916 h 6931175"/>
              <a:gd name="connsiteX225" fmla="*/ 997334 w 10344537"/>
              <a:gd name="connsiteY225" fmla="*/ 3592209 h 6931175"/>
              <a:gd name="connsiteX226" fmla="*/ 985394 w 10344537"/>
              <a:gd name="connsiteY226" fmla="*/ 3592209 h 6931175"/>
              <a:gd name="connsiteX227" fmla="*/ 985394 w 10344537"/>
              <a:gd name="connsiteY227" fmla="*/ 3573284 h 6931175"/>
              <a:gd name="connsiteX228" fmla="*/ 985394 w 10344537"/>
              <a:gd name="connsiteY228" fmla="*/ 3259436 h 6931175"/>
              <a:gd name="connsiteX229" fmla="*/ 663017 w 10344537"/>
              <a:gd name="connsiteY229" fmla="*/ 3540164 h 6931175"/>
              <a:gd name="connsiteX230" fmla="*/ 663017 w 10344537"/>
              <a:gd name="connsiteY230" fmla="*/ 3568552 h 6931175"/>
              <a:gd name="connsiteX231" fmla="*/ 663017 w 10344537"/>
              <a:gd name="connsiteY231" fmla="*/ 3885554 h 6931175"/>
              <a:gd name="connsiteX232" fmla="*/ 985394 w 10344537"/>
              <a:gd name="connsiteY232" fmla="*/ 3605614 h 6931175"/>
              <a:gd name="connsiteX233" fmla="*/ 985394 w 10344537"/>
              <a:gd name="connsiteY233" fmla="*/ 3592997 h 6931175"/>
              <a:gd name="connsiteX234" fmla="*/ 997334 w 10344537"/>
              <a:gd name="connsiteY234" fmla="*/ 3592997 h 6931175"/>
              <a:gd name="connsiteX235" fmla="*/ 997334 w 10344537"/>
              <a:gd name="connsiteY235" fmla="*/ 3604826 h 6931175"/>
              <a:gd name="connsiteX236" fmla="*/ 1011381 w 10344537"/>
              <a:gd name="connsiteY236" fmla="*/ 3616654 h 6931175"/>
              <a:gd name="connsiteX237" fmla="*/ 1002251 w 10344537"/>
              <a:gd name="connsiteY237" fmla="*/ 3625329 h 6931175"/>
              <a:gd name="connsiteX238" fmla="*/ 1012084 w 10344537"/>
              <a:gd name="connsiteY238" fmla="*/ 3617443 h 6931175"/>
              <a:gd name="connsiteX239" fmla="*/ 1333759 w 10344537"/>
              <a:gd name="connsiteY239" fmla="*/ 3891863 h 6931175"/>
              <a:gd name="connsiteX240" fmla="*/ 1333759 w 10344537"/>
              <a:gd name="connsiteY240" fmla="*/ 3911577 h 6931175"/>
              <a:gd name="connsiteX241" fmla="*/ 1321819 w 10344537"/>
              <a:gd name="connsiteY241" fmla="*/ 3921828 h 6931175"/>
              <a:gd name="connsiteX242" fmla="*/ 1321819 w 10344537"/>
              <a:gd name="connsiteY242" fmla="*/ 3908423 h 6931175"/>
              <a:gd name="connsiteX243" fmla="*/ 999441 w 10344537"/>
              <a:gd name="connsiteY243" fmla="*/ 4189150 h 6931175"/>
              <a:gd name="connsiteX244" fmla="*/ 999441 w 10344537"/>
              <a:gd name="connsiteY244" fmla="*/ 4535329 h 6931175"/>
              <a:gd name="connsiteX245" fmla="*/ 1321819 w 10344537"/>
              <a:gd name="connsiteY245" fmla="*/ 4255390 h 6931175"/>
              <a:gd name="connsiteX246" fmla="*/ 1321819 w 10344537"/>
              <a:gd name="connsiteY246" fmla="*/ 3922616 h 6931175"/>
              <a:gd name="connsiteX247" fmla="*/ 1333759 w 10344537"/>
              <a:gd name="connsiteY247" fmla="*/ 3912365 h 6931175"/>
              <a:gd name="connsiteX248" fmla="*/ 1333759 w 10344537"/>
              <a:gd name="connsiteY248" fmla="*/ 4260121 h 6931175"/>
              <a:gd name="connsiteX249" fmla="*/ 1665970 w 10344537"/>
              <a:gd name="connsiteY249" fmla="*/ 4544003 h 6931175"/>
              <a:gd name="connsiteX250" fmla="*/ 1665970 w 10344537"/>
              <a:gd name="connsiteY250" fmla="*/ 4913050 h 6931175"/>
              <a:gd name="connsiteX251" fmla="*/ 1348509 w 10344537"/>
              <a:gd name="connsiteY251" fmla="*/ 5189836 h 6931175"/>
              <a:gd name="connsiteX252" fmla="*/ 1348509 w 10344537"/>
              <a:gd name="connsiteY252" fmla="*/ 5173276 h 6931175"/>
              <a:gd name="connsiteX253" fmla="*/ 1654030 w 10344537"/>
              <a:gd name="connsiteY253" fmla="*/ 4906742 h 6931175"/>
              <a:gd name="connsiteX254" fmla="*/ 1654030 w 10344537"/>
              <a:gd name="connsiteY254" fmla="*/ 4560563 h 6931175"/>
              <a:gd name="connsiteX255" fmla="*/ 1348509 w 10344537"/>
              <a:gd name="connsiteY255" fmla="*/ 4826309 h 6931175"/>
              <a:gd name="connsiteX256" fmla="*/ 1348509 w 10344537"/>
              <a:gd name="connsiteY256" fmla="*/ 4810537 h 6931175"/>
              <a:gd name="connsiteX257" fmla="*/ 1650518 w 10344537"/>
              <a:gd name="connsiteY257" fmla="*/ 4547158 h 6931175"/>
              <a:gd name="connsiteX258" fmla="*/ 1325331 w 10344537"/>
              <a:gd name="connsiteY258" fmla="*/ 4269584 h 6931175"/>
              <a:gd name="connsiteX259" fmla="*/ 1000847 w 10344537"/>
              <a:gd name="connsiteY259" fmla="*/ 4551889 h 6931175"/>
              <a:gd name="connsiteX260" fmla="*/ 1326033 w 10344537"/>
              <a:gd name="connsiteY260" fmla="*/ 4829463 h 6931175"/>
              <a:gd name="connsiteX261" fmla="*/ 1347806 w 10344537"/>
              <a:gd name="connsiteY261" fmla="*/ 4810537 h 6931175"/>
              <a:gd name="connsiteX262" fmla="*/ 1347806 w 10344537"/>
              <a:gd name="connsiteY262" fmla="*/ 4827097 h 6931175"/>
              <a:gd name="connsiteX263" fmla="*/ 1331652 w 10344537"/>
              <a:gd name="connsiteY263" fmla="*/ 4841291 h 6931175"/>
              <a:gd name="connsiteX264" fmla="*/ 1331652 w 10344537"/>
              <a:gd name="connsiteY264" fmla="*/ 5187470 h 6931175"/>
              <a:gd name="connsiteX265" fmla="*/ 1347806 w 10344537"/>
              <a:gd name="connsiteY265" fmla="*/ 5173276 h 6931175"/>
              <a:gd name="connsiteX266" fmla="*/ 1347806 w 10344537"/>
              <a:gd name="connsiteY266" fmla="*/ 5189836 h 6931175"/>
              <a:gd name="connsiteX267" fmla="*/ 1333759 w 10344537"/>
              <a:gd name="connsiteY267" fmla="*/ 5202453 h 6931175"/>
              <a:gd name="connsiteX268" fmla="*/ 1333759 w 10344537"/>
              <a:gd name="connsiteY268" fmla="*/ 5379879 h 6931175"/>
              <a:gd name="connsiteX269" fmla="*/ 1321819 w 10344537"/>
              <a:gd name="connsiteY269" fmla="*/ 5382245 h 6931175"/>
              <a:gd name="connsiteX270" fmla="*/ 1321819 w 10344537"/>
              <a:gd name="connsiteY270" fmla="*/ 5207973 h 6931175"/>
              <a:gd name="connsiteX271" fmla="*/ 1151851 w 10344537"/>
              <a:gd name="connsiteY271" fmla="*/ 5356222 h 6931175"/>
              <a:gd name="connsiteX272" fmla="*/ 1144827 w 10344537"/>
              <a:gd name="connsiteY272" fmla="*/ 5345183 h 6931175"/>
              <a:gd name="connsiteX273" fmla="*/ 1314093 w 10344537"/>
              <a:gd name="connsiteY273" fmla="*/ 5198510 h 6931175"/>
              <a:gd name="connsiteX274" fmla="*/ 988907 w 10344537"/>
              <a:gd name="connsiteY274" fmla="*/ 4920936 h 6931175"/>
              <a:gd name="connsiteX275" fmla="*/ 913053 w 10344537"/>
              <a:gd name="connsiteY275" fmla="*/ 4986387 h 6931175"/>
              <a:gd name="connsiteX276" fmla="*/ 668636 w 10344537"/>
              <a:gd name="connsiteY276" fmla="*/ 5199299 h 6931175"/>
              <a:gd name="connsiteX277" fmla="*/ 993823 w 10344537"/>
              <a:gd name="connsiteY277" fmla="*/ 5476872 h 6931175"/>
              <a:gd name="connsiteX278" fmla="*/ 1144827 w 10344537"/>
              <a:gd name="connsiteY278" fmla="*/ 5345971 h 6931175"/>
              <a:gd name="connsiteX279" fmla="*/ 1151149 w 10344537"/>
              <a:gd name="connsiteY279" fmla="*/ 5356222 h 6931175"/>
              <a:gd name="connsiteX280" fmla="*/ 999441 w 10344537"/>
              <a:gd name="connsiteY280" fmla="*/ 5488701 h 6931175"/>
              <a:gd name="connsiteX281" fmla="*/ 999441 w 10344537"/>
              <a:gd name="connsiteY281" fmla="*/ 5834880 h 6931175"/>
              <a:gd name="connsiteX282" fmla="*/ 1321819 w 10344537"/>
              <a:gd name="connsiteY282" fmla="*/ 5554151 h 6931175"/>
              <a:gd name="connsiteX283" fmla="*/ 1321819 w 10344537"/>
              <a:gd name="connsiteY283" fmla="*/ 5383033 h 6931175"/>
              <a:gd name="connsiteX284" fmla="*/ 1333759 w 10344537"/>
              <a:gd name="connsiteY284" fmla="*/ 5380668 h 6931175"/>
              <a:gd name="connsiteX285" fmla="*/ 1333759 w 10344537"/>
              <a:gd name="connsiteY285" fmla="*/ 5560460 h 6931175"/>
              <a:gd name="connsiteX286" fmla="*/ 1549380 w 10344537"/>
              <a:gd name="connsiteY286" fmla="*/ 5744195 h 6931175"/>
              <a:gd name="connsiteX287" fmla="*/ 1665970 w 10344537"/>
              <a:gd name="connsiteY287" fmla="*/ 5843554 h 6931175"/>
              <a:gd name="connsiteX288" fmla="*/ 1665970 w 10344537"/>
              <a:gd name="connsiteY288" fmla="*/ 6094316 h 6931175"/>
              <a:gd name="connsiteX289" fmla="*/ 1654030 w 10344537"/>
              <a:gd name="connsiteY289" fmla="*/ 6099836 h 6931175"/>
              <a:gd name="connsiteX290" fmla="*/ 1654030 w 10344537"/>
              <a:gd name="connsiteY290" fmla="*/ 5860114 h 6931175"/>
              <a:gd name="connsiteX291" fmla="*/ 1331652 w 10344537"/>
              <a:gd name="connsiteY291" fmla="*/ 6140842 h 6931175"/>
              <a:gd name="connsiteX292" fmla="*/ 1331652 w 10344537"/>
              <a:gd name="connsiteY292" fmla="*/ 6487020 h 6931175"/>
              <a:gd name="connsiteX293" fmla="*/ 1654030 w 10344537"/>
              <a:gd name="connsiteY293" fmla="*/ 6207081 h 6931175"/>
              <a:gd name="connsiteX294" fmla="*/ 1654030 w 10344537"/>
              <a:gd name="connsiteY294" fmla="*/ 6100625 h 6931175"/>
              <a:gd name="connsiteX295" fmla="*/ 1665970 w 10344537"/>
              <a:gd name="connsiteY295" fmla="*/ 6095105 h 6931175"/>
              <a:gd name="connsiteX296" fmla="*/ 1665970 w 10344537"/>
              <a:gd name="connsiteY296" fmla="*/ 6213389 h 6931175"/>
              <a:gd name="connsiteX297" fmla="*/ 1326033 w 10344537"/>
              <a:gd name="connsiteY297" fmla="*/ 6509100 h 6931175"/>
              <a:gd name="connsiteX298" fmla="*/ 988907 w 10344537"/>
              <a:gd name="connsiteY298" fmla="*/ 6220486 h 6931175"/>
              <a:gd name="connsiteX299" fmla="*/ 908136 w 10344537"/>
              <a:gd name="connsiteY299" fmla="*/ 6290668 h 6931175"/>
              <a:gd name="connsiteX300" fmla="*/ 901815 w 10344537"/>
              <a:gd name="connsiteY300" fmla="*/ 6279629 h 6931175"/>
              <a:gd name="connsiteX301" fmla="*/ 907434 w 10344537"/>
              <a:gd name="connsiteY301" fmla="*/ 6291457 h 6931175"/>
              <a:gd name="connsiteX302" fmla="*/ 665124 w 10344537"/>
              <a:gd name="connsiteY302" fmla="*/ 6502792 h 6931175"/>
              <a:gd name="connsiteX303" fmla="*/ 665124 w 10344537"/>
              <a:gd name="connsiteY303" fmla="*/ 6857645 h 6931175"/>
              <a:gd name="connsiteX304" fmla="*/ 722014 w 10344537"/>
              <a:gd name="connsiteY304" fmla="*/ 6906215 h 6931175"/>
              <a:gd name="connsiteX305" fmla="*/ 751249 w 10344537"/>
              <a:gd name="connsiteY305" fmla="*/ 6931175 h 6931175"/>
              <a:gd name="connsiteX306" fmla="*/ 10344537 w 10344537"/>
              <a:gd name="connsiteY306" fmla="*/ 6911873 h 6931175"/>
              <a:gd name="connsiteX307" fmla="*/ 10318528 w 10344537"/>
              <a:gd name="connsiteY307" fmla="*/ 0 h 6931175"/>
              <a:gd name="connsiteX0" fmla="*/ 657398 w 10344537"/>
              <a:gd name="connsiteY0" fmla="*/ 6837837 h 6901905"/>
              <a:gd name="connsiteX1" fmla="*/ 585057 w 10344537"/>
              <a:gd name="connsiteY1" fmla="*/ 6900922 h 6901905"/>
              <a:gd name="connsiteX2" fmla="*/ 583930 w 10344537"/>
              <a:gd name="connsiteY2" fmla="*/ 6901905 h 6901905"/>
              <a:gd name="connsiteX3" fmla="*/ 732294 w 10344537"/>
              <a:gd name="connsiteY3" fmla="*/ 6901905 h 6901905"/>
              <a:gd name="connsiteX4" fmla="*/ 725614 w 10344537"/>
              <a:gd name="connsiteY4" fmla="*/ 6896191 h 6901905"/>
              <a:gd name="connsiteX5" fmla="*/ 657398 w 10344537"/>
              <a:gd name="connsiteY5" fmla="*/ 6837837 h 6901905"/>
              <a:gd name="connsiteX6" fmla="*/ 653184 w 10344537"/>
              <a:gd name="connsiteY6" fmla="*/ 6478253 h 6901905"/>
              <a:gd name="connsiteX7" fmla="*/ 330807 w 10344537"/>
              <a:gd name="connsiteY7" fmla="*/ 6758981 h 6901905"/>
              <a:gd name="connsiteX8" fmla="*/ 330807 w 10344537"/>
              <a:gd name="connsiteY8" fmla="*/ 6843497 h 6901905"/>
              <a:gd name="connsiteX9" fmla="*/ 330808 w 10344537"/>
              <a:gd name="connsiteY9" fmla="*/ 6901905 h 6901905"/>
              <a:gd name="connsiteX10" fmla="*/ 564153 w 10344537"/>
              <a:gd name="connsiteY10" fmla="*/ 6901905 h 6901905"/>
              <a:gd name="connsiteX11" fmla="*/ 568902 w 10344537"/>
              <a:gd name="connsiteY11" fmla="*/ 6897768 h 6901905"/>
              <a:gd name="connsiteX12" fmla="*/ 585057 w 10344537"/>
              <a:gd name="connsiteY12" fmla="*/ 6900922 h 6901905"/>
              <a:gd name="connsiteX13" fmla="*/ 569605 w 10344537"/>
              <a:gd name="connsiteY13" fmla="*/ 6896980 h 6901905"/>
              <a:gd name="connsiteX14" fmla="*/ 653184 w 10344537"/>
              <a:gd name="connsiteY14" fmla="*/ 6824432 h 6901905"/>
              <a:gd name="connsiteX15" fmla="*/ 653184 w 10344537"/>
              <a:gd name="connsiteY15" fmla="*/ 6478253 h 6901905"/>
              <a:gd name="connsiteX16" fmla="*/ 985394 w 10344537"/>
              <a:gd name="connsiteY16" fmla="*/ 5830844 h 6901905"/>
              <a:gd name="connsiteX17" fmla="*/ 777500 w 10344537"/>
              <a:gd name="connsiteY17" fmla="*/ 6012213 h 6901905"/>
              <a:gd name="connsiteX18" fmla="*/ 663017 w 10344537"/>
              <a:gd name="connsiteY18" fmla="*/ 6111572 h 6901905"/>
              <a:gd name="connsiteX19" fmla="*/ 663017 w 10344537"/>
              <a:gd name="connsiteY19" fmla="*/ 6457750 h 6901905"/>
              <a:gd name="connsiteX20" fmla="*/ 901815 w 10344537"/>
              <a:gd name="connsiteY20" fmla="*/ 6250359 h 6901905"/>
              <a:gd name="connsiteX21" fmla="*/ 985394 w 10344537"/>
              <a:gd name="connsiteY21" fmla="*/ 6177811 h 6901905"/>
              <a:gd name="connsiteX22" fmla="*/ 985394 w 10344537"/>
              <a:gd name="connsiteY22" fmla="*/ 5830844 h 6901905"/>
              <a:gd name="connsiteX23" fmla="*/ 1549380 w 10344537"/>
              <a:gd name="connsiteY23" fmla="*/ 5714925 h 6901905"/>
              <a:gd name="connsiteX24" fmla="*/ 1537440 w 10344537"/>
              <a:gd name="connsiteY24" fmla="*/ 5721233 h 6901905"/>
              <a:gd name="connsiteX25" fmla="*/ 1549380 w 10344537"/>
              <a:gd name="connsiteY25" fmla="*/ 5714925 h 6901905"/>
              <a:gd name="connsiteX26" fmla="*/ 1325331 w 10344537"/>
              <a:gd name="connsiteY26" fmla="*/ 5539864 h 6901905"/>
              <a:gd name="connsiteX27" fmla="*/ 1000847 w 10344537"/>
              <a:gd name="connsiteY27" fmla="*/ 5822958 h 6901905"/>
              <a:gd name="connsiteX28" fmla="*/ 1326033 w 10344537"/>
              <a:gd name="connsiteY28" fmla="*/ 6100532 h 6901905"/>
              <a:gd name="connsiteX29" fmla="*/ 1650518 w 10344537"/>
              <a:gd name="connsiteY29" fmla="*/ 5817438 h 6901905"/>
              <a:gd name="connsiteX30" fmla="*/ 1537440 w 10344537"/>
              <a:gd name="connsiteY30" fmla="*/ 5721233 h 6901905"/>
              <a:gd name="connsiteX31" fmla="*/ 1325331 w 10344537"/>
              <a:gd name="connsiteY31" fmla="*/ 5539864 h 6901905"/>
              <a:gd name="connsiteX32" fmla="*/ 320271 w 10344537"/>
              <a:gd name="connsiteY32" fmla="*/ 4891666 h 6901905"/>
              <a:gd name="connsiteX33" fmla="*/ 0 w 10344537"/>
              <a:gd name="connsiteY33" fmla="*/ 5170029 h 6901905"/>
              <a:gd name="connsiteX34" fmla="*/ 325188 w 10344537"/>
              <a:gd name="connsiteY34" fmla="*/ 5447602 h 6901905"/>
              <a:gd name="connsiteX35" fmla="*/ 433349 w 10344537"/>
              <a:gd name="connsiteY35" fmla="*/ 5352975 h 6901905"/>
              <a:gd name="connsiteX36" fmla="*/ 439670 w 10344537"/>
              <a:gd name="connsiteY36" fmla="*/ 5364803 h 6901905"/>
              <a:gd name="connsiteX37" fmla="*/ 330807 w 10344537"/>
              <a:gd name="connsiteY37" fmla="*/ 5459431 h 6901905"/>
              <a:gd name="connsiteX38" fmla="*/ 330807 w 10344537"/>
              <a:gd name="connsiteY38" fmla="*/ 5805610 h 6901905"/>
              <a:gd name="connsiteX39" fmla="*/ 563986 w 10344537"/>
              <a:gd name="connsiteY39" fmla="*/ 5602949 h 6901905"/>
              <a:gd name="connsiteX40" fmla="*/ 570307 w 10344537"/>
              <a:gd name="connsiteY40" fmla="*/ 5615566 h 6901905"/>
              <a:gd name="connsiteX41" fmla="*/ 332211 w 10344537"/>
              <a:gd name="connsiteY41" fmla="*/ 5822958 h 6901905"/>
              <a:gd name="connsiteX42" fmla="*/ 657398 w 10344537"/>
              <a:gd name="connsiteY42" fmla="*/ 6100532 h 6901905"/>
              <a:gd name="connsiteX43" fmla="*/ 771178 w 10344537"/>
              <a:gd name="connsiteY43" fmla="*/ 6001173 h 6901905"/>
              <a:gd name="connsiteX44" fmla="*/ 777500 w 10344537"/>
              <a:gd name="connsiteY44" fmla="*/ 6012213 h 6901905"/>
              <a:gd name="connsiteX45" fmla="*/ 771881 w 10344537"/>
              <a:gd name="connsiteY45" fmla="*/ 6000384 h 6901905"/>
              <a:gd name="connsiteX46" fmla="*/ 981883 w 10344537"/>
              <a:gd name="connsiteY46" fmla="*/ 5817438 h 6901905"/>
              <a:gd name="connsiteX47" fmla="*/ 656696 w 10344537"/>
              <a:gd name="connsiteY47" fmla="*/ 5539864 h 6901905"/>
              <a:gd name="connsiteX48" fmla="*/ 571010 w 10344537"/>
              <a:gd name="connsiteY48" fmla="*/ 5614778 h 6901905"/>
              <a:gd name="connsiteX49" fmla="*/ 563986 w 10344537"/>
              <a:gd name="connsiteY49" fmla="*/ 5602161 h 6901905"/>
              <a:gd name="connsiteX50" fmla="*/ 653184 w 10344537"/>
              <a:gd name="connsiteY50" fmla="*/ 5524881 h 6901905"/>
              <a:gd name="connsiteX51" fmla="*/ 653184 w 10344537"/>
              <a:gd name="connsiteY51" fmla="*/ 5178703 h 6901905"/>
              <a:gd name="connsiteX52" fmla="*/ 439670 w 10344537"/>
              <a:gd name="connsiteY52" fmla="*/ 5364015 h 6901905"/>
              <a:gd name="connsiteX53" fmla="*/ 434052 w 10344537"/>
              <a:gd name="connsiteY53" fmla="*/ 5352975 h 6901905"/>
              <a:gd name="connsiteX54" fmla="*/ 645458 w 10344537"/>
              <a:gd name="connsiteY54" fmla="*/ 5169240 h 6901905"/>
              <a:gd name="connsiteX55" fmla="*/ 320271 w 10344537"/>
              <a:gd name="connsiteY55" fmla="*/ 4891666 h 6901905"/>
              <a:gd name="connsiteX56" fmla="*/ 985394 w 10344537"/>
              <a:gd name="connsiteY56" fmla="*/ 4531293 h 6901905"/>
              <a:gd name="connsiteX57" fmla="*/ 763453 w 10344537"/>
              <a:gd name="connsiteY57" fmla="*/ 4724491 h 6901905"/>
              <a:gd name="connsiteX58" fmla="*/ 756430 w 10344537"/>
              <a:gd name="connsiteY58" fmla="*/ 4714240 h 6901905"/>
              <a:gd name="connsiteX59" fmla="*/ 762750 w 10344537"/>
              <a:gd name="connsiteY59" fmla="*/ 4724491 h 6901905"/>
              <a:gd name="connsiteX60" fmla="*/ 663017 w 10344537"/>
              <a:gd name="connsiteY60" fmla="*/ 4812021 h 6901905"/>
              <a:gd name="connsiteX61" fmla="*/ 663017 w 10344537"/>
              <a:gd name="connsiteY61" fmla="*/ 5158200 h 6901905"/>
              <a:gd name="connsiteX62" fmla="*/ 906029 w 10344537"/>
              <a:gd name="connsiteY62" fmla="*/ 4946865 h 6901905"/>
              <a:gd name="connsiteX63" fmla="*/ 913053 w 10344537"/>
              <a:gd name="connsiteY63" fmla="*/ 4957117 h 6901905"/>
              <a:gd name="connsiteX64" fmla="*/ 906732 w 10344537"/>
              <a:gd name="connsiteY64" fmla="*/ 4946077 h 6901905"/>
              <a:gd name="connsiteX65" fmla="*/ 985394 w 10344537"/>
              <a:gd name="connsiteY65" fmla="*/ 4877472 h 6901905"/>
              <a:gd name="connsiteX66" fmla="*/ 985394 w 10344537"/>
              <a:gd name="connsiteY66" fmla="*/ 4531293 h 6901905"/>
              <a:gd name="connsiteX67" fmla="*/ 656696 w 10344537"/>
              <a:gd name="connsiteY67" fmla="*/ 4240314 h 6901905"/>
              <a:gd name="connsiteX68" fmla="*/ 332211 w 10344537"/>
              <a:gd name="connsiteY68" fmla="*/ 4522619 h 6901905"/>
              <a:gd name="connsiteX69" fmla="*/ 657398 w 10344537"/>
              <a:gd name="connsiteY69" fmla="*/ 4800193 h 6901905"/>
              <a:gd name="connsiteX70" fmla="*/ 756430 w 10344537"/>
              <a:gd name="connsiteY70" fmla="*/ 4714240 h 6901905"/>
              <a:gd name="connsiteX71" fmla="*/ 981883 w 10344537"/>
              <a:gd name="connsiteY71" fmla="*/ 4517888 h 6901905"/>
              <a:gd name="connsiteX72" fmla="*/ 656696 w 10344537"/>
              <a:gd name="connsiteY72" fmla="*/ 4240314 h 6901905"/>
              <a:gd name="connsiteX73" fmla="*/ 993120 w 10344537"/>
              <a:gd name="connsiteY73" fmla="*/ 3588173 h 6901905"/>
              <a:gd name="connsiteX74" fmla="*/ 668636 w 10344537"/>
              <a:gd name="connsiteY74" fmla="*/ 3870478 h 6901905"/>
              <a:gd name="connsiteX75" fmla="*/ 993823 w 10344537"/>
              <a:gd name="connsiteY75" fmla="*/ 4148840 h 6901905"/>
              <a:gd name="connsiteX76" fmla="*/ 1318308 w 10344537"/>
              <a:gd name="connsiteY76" fmla="*/ 3865747 h 6901905"/>
              <a:gd name="connsiteX77" fmla="*/ 1002251 w 10344537"/>
              <a:gd name="connsiteY77" fmla="*/ 3596059 h 6901905"/>
              <a:gd name="connsiteX78" fmla="*/ 993120 w 10344537"/>
              <a:gd name="connsiteY78" fmla="*/ 3588173 h 6901905"/>
              <a:gd name="connsiteX79" fmla="*/ 1318308 w 10344537"/>
              <a:gd name="connsiteY79" fmla="*/ 2582756 h 6901905"/>
              <a:gd name="connsiteX80" fmla="*/ 1110412 w 10344537"/>
              <a:gd name="connsiteY80" fmla="*/ 2763337 h 6901905"/>
              <a:gd name="connsiteX81" fmla="*/ 1104092 w 10344537"/>
              <a:gd name="connsiteY81" fmla="*/ 2752297 h 6901905"/>
              <a:gd name="connsiteX82" fmla="*/ 1109710 w 10344537"/>
              <a:gd name="connsiteY82" fmla="*/ 2764126 h 6901905"/>
              <a:gd name="connsiteX83" fmla="*/ 995930 w 10344537"/>
              <a:gd name="connsiteY83" fmla="*/ 2863484 h 6901905"/>
              <a:gd name="connsiteX84" fmla="*/ 995930 w 10344537"/>
              <a:gd name="connsiteY84" fmla="*/ 3209663 h 6901905"/>
              <a:gd name="connsiteX85" fmla="*/ 1234025 w 10344537"/>
              <a:gd name="connsiteY85" fmla="*/ 3002271 h 6901905"/>
              <a:gd name="connsiteX86" fmla="*/ 1240347 w 10344537"/>
              <a:gd name="connsiteY86" fmla="*/ 3013311 h 6901905"/>
              <a:gd name="connsiteX87" fmla="*/ 1234728 w 10344537"/>
              <a:gd name="connsiteY87" fmla="*/ 3001483 h 6901905"/>
              <a:gd name="connsiteX88" fmla="*/ 1318308 w 10344537"/>
              <a:gd name="connsiteY88" fmla="*/ 2928935 h 6901905"/>
              <a:gd name="connsiteX89" fmla="*/ 1318308 w 10344537"/>
              <a:gd name="connsiteY89" fmla="*/ 2582756 h 6901905"/>
              <a:gd name="connsiteX90" fmla="*/ 652482 w 10344537"/>
              <a:gd name="connsiteY90" fmla="*/ 1642790 h 6901905"/>
              <a:gd name="connsiteX91" fmla="*/ 332211 w 10344537"/>
              <a:gd name="connsiteY91" fmla="*/ 1921941 h 6901905"/>
              <a:gd name="connsiteX92" fmla="*/ 657398 w 10344537"/>
              <a:gd name="connsiteY92" fmla="*/ 2199515 h 6901905"/>
              <a:gd name="connsiteX93" fmla="*/ 766262 w 10344537"/>
              <a:gd name="connsiteY93" fmla="*/ 2104888 h 6901905"/>
              <a:gd name="connsiteX94" fmla="*/ 771881 w 10344537"/>
              <a:gd name="connsiteY94" fmla="*/ 2115927 h 6901905"/>
              <a:gd name="connsiteX95" fmla="*/ 663017 w 10344537"/>
              <a:gd name="connsiteY95" fmla="*/ 2210555 h 6901905"/>
              <a:gd name="connsiteX96" fmla="*/ 663017 w 10344537"/>
              <a:gd name="connsiteY96" fmla="*/ 2557522 h 6901905"/>
              <a:gd name="connsiteX97" fmla="*/ 896196 w 10344537"/>
              <a:gd name="connsiteY97" fmla="*/ 2354073 h 6901905"/>
              <a:gd name="connsiteX98" fmla="*/ 902517 w 10344537"/>
              <a:gd name="connsiteY98" fmla="*/ 2366690 h 6901905"/>
              <a:gd name="connsiteX99" fmla="*/ 665124 w 10344537"/>
              <a:gd name="connsiteY99" fmla="*/ 2574082 h 6901905"/>
              <a:gd name="connsiteX100" fmla="*/ 990311 w 10344537"/>
              <a:gd name="connsiteY100" fmla="*/ 2851656 h 6901905"/>
              <a:gd name="connsiteX101" fmla="*/ 1104092 w 10344537"/>
              <a:gd name="connsiteY101" fmla="*/ 2752297 h 6901905"/>
              <a:gd name="connsiteX102" fmla="*/ 1314093 w 10344537"/>
              <a:gd name="connsiteY102" fmla="*/ 2569351 h 6901905"/>
              <a:gd name="connsiteX103" fmla="*/ 988907 w 10344537"/>
              <a:gd name="connsiteY103" fmla="*/ 2291777 h 6901905"/>
              <a:gd name="connsiteX104" fmla="*/ 903220 w 10344537"/>
              <a:gd name="connsiteY104" fmla="*/ 2366690 h 6901905"/>
              <a:gd name="connsiteX105" fmla="*/ 896899 w 10344537"/>
              <a:gd name="connsiteY105" fmla="*/ 2354073 h 6901905"/>
              <a:gd name="connsiteX106" fmla="*/ 985394 w 10344537"/>
              <a:gd name="connsiteY106" fmla="*/ 2276794 h 6901905"/>
              <a:gd name="connsiteX107" fmla="*/ 985394 w 10344537"/>
              <a:gd name="connsiteY107" fmla="*/ 1929827 h 6901905"/>
              <a:gd name="connsiteX108" fmla="*/ 772583 w 10344537"/>
              <a:gd name="connsiteY108" fmla="*/ 2115927 h 6901905"/>
              <a:gd name="connsiteX109" fmla="*/ 766262 w 10344537"/>
              <a:gd name="connsiteY109" fmla="*/ 2104099 h 6901905"/>
              <a:gd name="connsiteX110" fmla="*/ 977669 w 10344537"/>
              <a:gd name="connsiteY110" fmla="*/ 1920364 h 6901905"/>
              <a:gd name="connsiteX111" fmla="*/ 652482 w 10344537"/>
              <a:gd name="connsiteY111" fmla="*/ 1642790 h 6901905"/>
              <a:gd name="connsiteX112" fmla="*/ 1318308 w 10344537"/>
              <a:gd name="connsiteY112" fmla="*/ 1282417 h 6901905"/>
              <a:gd name="connsiteX113" fmla="*/ 1095663 w 10344537"/>
              <a:gd name="connsiteY113" fmla="*/ 1476404 h 6901905"/>
              <a:gd name="connsiteX114" fmla="*/ 995930 w 10344537"/>
              <a:gd name="connsiteY114" fmla="*/ 1563145 h 6901905"/>
              <a:gd name="connsiteX115" fmla="*/ 995930 w 10344537"/>
              <a:gd name="connsiteY115" fmla="*/ 1909324 h 6901905"/>
              <a:gd name="connsiteX116" fmla="*/ 1238240 w 10344537"/>
              <a:gd name="connsiteY116" fmla="*/ 1697990 h 6901905"/>
              <a:gd name="connsiteX117" fmla="*/ 1245264 w 10344537"/>
              <a:gd name="connsiteY117" fmla="*/ 1709029 h 6901905"/>
              <a:gd name="connsiteX118" fmla="*/ 1000847 w 10344537"/>
              <a:gd name="connsiteY118" fmla="*/ 1921941 h 6901905"/>
              <a:gd name="connsiteX119" fmla="*/ 1326033 w 10344537"/>
              <a:gd name="connsiteY119" fmla="*/ 2199515 h 6901905"/>
              <a:gd name="connsiteX120" fmla="*/ 1477038 w 10344537"/>
              <a:gd name="connsiteY120" fmla="*/ 2067825 h 6901905"/>
              <a:gd name="connsiteX121" fmla="*/ 1646304 w 10344537"/>
              <a:gd name="connsiteY121" fmla="*/ 1920364 h 6901905"/>
              <a:gd name="connsiteX122" fmla="*/ 1321116 w 10344537"/>
              <a:gd name="connsiteY122" fmla="*/ 1642790 h 6901905"/>
              <a:gd name="connsiteX123" fmla="*/ 1245965 w 10344537"/>
              <a:gd name="connsiteY123" fmla="*/ 1708241 h 6901905"/>
              <a:gd name="connsiteX124" fmla="*/ 1238942 w 10344537"/>
              <a:gd name="connsiteY124" fmla="*/ 1697990 h 6901905"/>
              <a:gd name="connsiteX125" fmla="*/ 1318308 w 10344537"/>
              <a:gd name="connsiteY125" fmla="*/ 1629385 h 6901905"/>
              <a:gd name="connsiteX126" fmla="*/ 1318308 w 10344537"/>
              <a:gd name="connsiteY126" fmla="*/ 1282417 h 6901905"/>
              <a:gd name="connsiteX127" fmla="*/ 988907 w 10344537"/>
              <a:gd name="connsiteY127" fmla="*/ 991438 h 6901905"/>
              <a:gd name="connsiteX128" fmla="*/ 665124 w 10344537"/>
              <a:gd name="connsiteY128" fmla="*/ 1274532 h 6901905"/>
              <a:gd name="connsiteX129" fmla="*/ 990311 w 10344537"/>
              <a:gd name="connsiteY129" fmla="*/ 1552106 h 6901905"/>
              <a:gd name="connsiteX130" fmla="*/ 1088639 w 10344537"/>
              <a:gd name="connsiteY130" fmla="*/ 1466152 h 6901905"/>
              <a:gd name="connsiteX131" fmla="*/ 1095663 w 10344537"/>
              <a:gd name="connsiteY131" fmla="*/ 1476404 h 6901905"/>
              <a:gd name="connsiteX132" fmla="*/ 1089342 w 10344537"/>
              <a:gd name="connsiteY132" fmla="*/ 1465364 h 6901905"/>
              <a:gd name="connsiteX133" fmla="*/ 1314093 w 10344537"/>
              <a:gd name="connsiteY133" fmla="*/ 1269012 h 6901905"/>
              <a:gd name="connsiteX134" fmla="*/ 988907 w 10344537"/>
              <a:gd name="connsiteY134" fmla="*/ 991438 h 6901905"/>
              <a:gd name="connsiteX135" fmla="*/ 1325331 w 10344537"/>
              <a:gd name="connsiteY135" fmla="*/ 340086 h 6901905"/>
              <a:gd name="connsiteX136" fmla="*/ 1000847 w 10344537"/>
              <a:gd name="connsiteY136" fmla="*/ 622391 h 6901905"/>
              <a:gd name="connsiteX137" fmla="*/ 1326033 w 10344537"/>
              <a:gd name="connsiteY137" fmla="*/ 899965 h 6901905"/>
              <a:gd name="connsiteX138" fmla="*/ 1650518 w 10344537"/>
              <a:gd name="connsiteY138" fmla="*/ 617659 h 6901905"/>
              <a:gd name="connsiteX139" fmla="*/ 1334462 w 10344537"/>
              <a:gd name="connsiteY139" fmla="*/ 347971 h 6901905"/>
              <a:gd name="connsiteX140" fmla="*/ 1325331 w 10344537"/>
              <a:gd name="connsiteY140" fmla="*/ 340086 h 6901905"/>
              <a:gd name="connsiteX141" fmla="*/ 1226725 w 10344537"/>
              <a:gd name="connsiteY141" fmla="*/ 43905 h 6901905"/>
              <a:gd name="connsiteX142" fmla="*/ 748180 w 10344537"/>
              <a:gd name="connsiteY142" fmla="*/ 43905 h 6901905"/>
              <a:gd name="connsiteX143" fmla="*/ 763540 w 10344537"/>
              <a:gd name="connsiteY143" fmla="*/ 56992 h 6901905"/>
              <a:gd name="connsiteX144" fmla="*/ 990311 w 10344537"/>
              <a:gd name="connsiteY144" fmla="*/ 250189 h 6901905"/>
              <a:gd name="connsiteX145" fmla="*/ 1159227 w 10344537"/>
              <a:gd name="connsiteY145" fmla="*/ 102801 h 6901905"/>
              <a:gd name="connsiteX146" fmla="*/ 1226725 w 10344537"/>
              <a:gd name="connsiteY146" fmla="*/ 43905 h 6901905"/>
              <a:gd name="connsiteX147" fmla="*/ 1318308 w 10344537"/>
              <a:gd name="connsiteY147" fmla="*/ 43905 h 6901905"/>
              <a:gd name="connsiteX148" fmla="*/ 1245701 w 10344537"/>
              <a:gd name="connsiteY148" fmla="*/ 43905 h 6901905"/>
              <a:gd name="connsiteX149" fmla="*/ 1228232 w 10344537"/>
              <a:gd name="connsiteY149" fmla="*/ 59160 h 6901905"/>
              <a:gd name="connsiteX150" fmla="*/ 995930 w 10344537"/>
              <a:gd name="connsiteY150" fmla="*/ 262018 h 6901905"/>
              <a:gd name="connsiteX151" fmla="*/ 995930 w 10344537"/>
              <a:gd name="connsiteY151" fmla="*/ 608197 h 6901905"/>
              <a:gd name="connsiteX152" fmla="*/ 1318308 w 10344537"/>
              <a:gd name="connsiteY152" fmla="*/ 327469 h 6901905"/>
              <a:gd name="connsiteX153" fmla="*/ 1318308 w 10344537"/>
              <a:gd name="connsiteY153" fmla="*/ 128309 h 6901905"/>
              <a:gd name="connsiteX154" fmla="*/ 1318308 w 10344537"/>
              <a:gd name="connsiteY154" fmla="*/ 43905 h 6901905"/>
              <a:gd name="connsiteX155" fmla="*/ 9798624 w 10344537"/>
              <a:gd name="connsiteY155" fmla="*/ 0 h 6901905"/>
              <a:gd name="connsiteX156" fmla="*/ 1329545 w 10344537"/>
              <a:gd name="connsiteY156" fmla="*/ 43905 h 6901905"/>
              <a:gd name="connsiteX157" fmla="*/ 1329545 w 10344537"/>
              <a:gd name="connsiteY157" fmla="*/ 45858 h 6901905"/>
              <a:gd name="connsiteX158" fmla="*/ 1329545 w 10344537"/>
              <a:gd name="connsiteY158" fmla="*/ 327469 h 6901905"/>
              <a:gd name="connsiteX159" fmla="*/ 1343592 w 10344537"/>
              <a:gd name="connsiteY159" fmla="*/ 339297 h 6901905"/>
              <a:gd name="connsiteX160" fmla="*/ 1334462 w 10344537"/>
              <a:gd name="connsiteY160" fmla="*/ 347971 h 6901905"/>
              <a:gd name="connsiteX161" fmla="*/ 1344294 w 10344537"/>
              <a:gd name="connsiteY161" fmla="*/ 339297 h 6901905"/>
              <a:gd name="connsiteX162" fmla="*/ 1665970 w 10344537"/>
              <a:gd name="connsiteY162" fmla="*/ 614505 h 6901905"/>
              <a:gd name="connsiteX163" fmla="*/ 1665970 w 10344537"/>
              <a:gd name="connsiteY163" fmla="*/ 633431 h 6901905"/>
              <a:gd name="connsiteX164" fmla="*/ 1654030 w 10344537"/>
              <a:gd name="connsiteY164" fmla="*/ 643682 h 6901905"/>
              <a:gd name="connsiteX165" fmla="*/ 1654030 w 10344537"/>
              <a:gd name="connsiteY165" fmla="*/ 631065 h 6901905"/>
              <a:gd name="connsiteX166" fmla="*/ 1332355 w 10344537"/>
              <a:gd name="connsiteY166" fmla="*/ 911793 h 6901905"/>
              <a:gd name="connsiteX167" fmla="*/ 1332355 w 10344537"/>
              <a:gd name="connsiteY167" fmla="*/ 1257972 h 6901905"/>
              <a:gd name="connsiteX168" fmla="*/ 1654030 w 10344537"/>
              <a:gd name="connsiteY168" fmla="*/ 977244 h 6901905"/>
              <a:gd name="connsiteX169" fmla="*/ 1654030 w 10344537"/>
              <a:gd name="connsiteY169" fmla="*/ 644471 h 6901905"/>
              <a:gd name="connsiteX170" fmla="*/ 1665970 w 10344537"/>
              <a:gd name="connsiteY170" fmla="*/ 634219 h 6901905"/>
              <a:gd name="connsiteX171" fmla="*/ 1665970 w 10344537"/>
              <a:gd name="connsiteY171" fmla="*/ 982764 h 6901905"/>
              <a:gd name="connsiteX172" fmla="*/ 1998180 w 10344537"/>
              <a:gd name="connsiteY172" fmla="*/ 1265857 h 6901905"/>
              <a:gd name="connsiteX173" fmla="*/ 1998180 w 10344537"/>
              <a:gd name="connsiteY173" fmla="*/ 1635693 h 6901905"/>
              <a:gd name="connsiteX174" fmla="*/ 1680718 w 10344537"/>
              <a:gd name="connsiteY174" fmla="*/ 1911690 h 6901905"/>
              <a:gd name="connsiteX175" fmla="*/ 1680718 w 10344537"/>
              <a:gd name="connsiteY175" fmla="*/ 1895130 h 6901905"/>
              <a:gd name="connsiteX176" fmla="*/ 1986942 w 10344537"/>
              <a:gd name="connsiteY176" fmla="*/ 1629385 h 6901905"/>
              <a:gd name="connsiteX177" fmla="*/ 1986942 w 10344537"/>
              <a:gd name="connsiteY177" fmla="*/ 1282417 h 6901905"/>
              <a:gd name="connsiteX178" fmla="*/ 1680718 w 10344537"/>
              <a:gd name="connsiteY178" fmla="*/ 1548951 h 6901905"/>
              <a:gd name="connsiteX179" fmla="*/ 1680718 w 10344537"/>
              <a:gd name="connsiteY179" fmla="*/ 1532392 h 6901905"/>
              <a:gd name="connsiteX180" fmla="*/ 1982728 w 10344537"/>
              <a:gd name="connsiteY180" fmla="*/ 1269012 h 6901905"/>
              <a:gd name="connsiteX181" fmla="*/ 1657541 w 10344537"/>
              <a:gd name="connsiteY181" fmla="*/ 991438 h 6901905"/>
              <a:gd name="connsiteX182" fmla="*/ 1333056 w 10344537"/>
              <a:gd name="connsiteY182" fmla="*/ 1274532 h 6901905"/>
              <a:gd name="connsiteX183" fmla="*/ 1658244 w 10344537"/>
              <a:gd name="connsiteY183" fmla="*/ 1552106 h 6901905"/>
              <a:gd name="connsiteX184" fmla="*/ 1680017 w 10344537"/>
              <a:gd name="connsiteY184" fmla="*/ 1533180 h 6901905"/>
              <a:gd name="connsiteX185" fmla="*/ 1680017 w 10344537"/>
              <a:gd name="connsiteY185" fmla="*/ 1549740 h 6901905"/>
              <a:gd name="connsiteX186" fmla="*/ 1664565 w 10344537"/>
              <a:gd name="connsiteY186" fmla="*/ 1563145 h 6901905"/>
              <a:gd name="connsiteX187" fmla="*/ 1664565 w 10344537"/>
              <a:gd name="connsiteY187" fmla="*/ 1909324 h 6901905"/>
              <a:gd name="connsiteX188" fmla="*/ 1680017 w 10344537"/>
              <a:gd name="connsiteY188" fmla="*/ 1895919 h 6901905"/>
              <a:gd name="connsiteX189" fmla="*/ 1680017 w 10344537"/>
              <a:gd name="connsiteY189" fmla="*/ 1912478 h 6901905"/>
              <a:gd name="connsiteX190" fmla="*/ 1665970 w 10344537"/>
              <a:gd name="connsiteY190" fmla="*/ 1925095 h 6901905"/>
              <a:gd name="connsiteX191" fmla="*/ 1665970 w 10344537"/>
              <a:gd name="connsiteY191" fmla="*/ 2102522 h 6901905"/>
              <a:gd name="connsiteX192" fmla="*/ 1654030 w 10344537"/>
              <a:gd name="connsiteY192" fmla="*/ 2104099 h 6901905"/>
              <a:gd name="connsiteX193" fmla="*/ 1654030 w 10344537"/>
              <a:gd name="connsiteY193" fmla="*/ 1929827 h 6901905"/>
              <a:gd name="connsiteX194" fmla="*/ 1484061 w 10344537"/>
              <a:gd name="connsiteY194" fmla="*/ 2078077 h 6901905"/>
              <a:gd name="connsiteX195" fmla="*/ 1477038 w 10344537"/>
              <a:gd name="connsiteY195" fmla="*/ 2067825 h 6901905"/>
              <a:gd name="connsiteX196" fmla="*/ 1484061 w 10344537"/>
              <a:gd name="connsiteY196" fmla="*/ 2078865 h 6901905"/>
              <a:gd name="connsiteX197" fmla="*/ 1332355 w 10344537"/>
              <a:gd name="connsiteY197" fmla="*/ 2210555 h 6901905"/>
              <a:gd name="connsiteX198" fmla="*/ 1332355 w 10344537"/>
              <a:gd name="connsiteY198" fmla="*/ 2557522 h 6901905"/>
              <a:gd name="connsiteX199" fmla="*/ 1654030 w 10344537"/>
              <a:gd name="connsiteY199" fmla="*/ 2276794 h 6901905"/>
              <a:gd name="connsiteX200" fmla="*/ 1654030 w 10344537"/>
              <a:gd name="connsiteY200" fmla="*/ 2104888 h 6901905"/>
              <a:gd name="connsiteX201" fmla="*/ 1665970 w 10344537"/>
              <a:gd name="connsiteY201" fmla="*/ 2103310 h 6901905"/>
              <a:gd name="connsiteX202" fmla="*/ 1665970 w 10344537"/>
              <a:gd name="connsiteY202" fmla="*/ 2282314 h 6901905"/>
              <a:gd name="connsiteX203" fmla="*/ 1881590 w 10344537"/>
              <a:gd name="connsiteY203" fmla="*/ 2466049 h 6901905"/>
              <a:gd name="connsiteX204" fmla="*/ 1869650 w 10344537"/>
              <a:gd name="connsiteY204" fmla="*/ 2472357 h 6901905"/>
              <a:gd name="connsiteX205" fmla="*/ 1657541 w 10344537"/>
              <a:gd name="connsiteY205" fmla="*/ 2291777 h 6901905"/>
              <a:gd name="connsiteX206" fmla="*/ 1333056 w 10344537"/>
              <a:gd name="connsiteY206" fmla="*/ 2574082 h 6901905"/>
              <a:gd name="connsiteX207" fmla="*/ 1658244 w 10344537"/>
              <a:gd name="connsiteY207" fmla="*/ 2851656 h 6901905"/>
              <a:gd name="connsiteX208" fmla="*/ 1982728 w 10344537"/>
              <a:gd name="connsiteY208" fmla="*/ 2569351 h 6901905"/>
              <a:gd name="connsiteX209" fmla="*/ 1870353 w 10344537"/>
              <a:gd name="connsiteY209" fmla="*/ 2473146 h 6901905"/>
              <a:gd name="connsiteX210" fmla="*/ 1882293 w 10344537"/>
              <a:gd name="connsiteY210" fmla="*/ 2466838 h 6901905"/>
              <a:gd name="connsiteX211" fmla="*/ 1998180 w 10344537"/>
              <a:gd name="connsiteY211" fmla="*/ 2566196 h 6901905"/>
              <a:gd name="connsiteX212" fmla="*/ 1998180 w 10344537"/>
              <a:gd name="connsiteY212" fmla="*/ 2816959 h 6901905"/>
              <a:gd name="connsiteX213" fmla="*/ 1986942 w 10344537"/>
              <a:gd name="connsiteY213" fmla="*/ 2822479 h 6901905"/>
              <a:gd name="connsiteX214" fmla="*/ 1986942 w 10344537"/>
              <a:gd name="connsiteY214" fmla="*/ 2582756 h 6901905"/>
              <a:gd name="connsiteX215" fmla="*/ 1664565 w 10344537"/>
              <a:gd name="connsiteY215" fmla="*/ 2863484 h 6901905"/>
              <a:gd name="connsiteX216" fmla="*/ 1664565 w 10344537"/>
              <a:gd name="connsiteY216" fmla="*/ 3209663 h 6901905"/>
              <a:gd name="connsiteX217" fmla="*/ 1986942 w 10344537"/>
              <a:gd name="connsiteY217" fmla="*/ 2928935 h 6901905"/>
              <a:gd name="connsiteX218" fmla="*/ 1986942 w 10344537"/>
              <a:gd name="connsiteY218" fmla="*/ 2823268 h 6901905"/>
              <a:gd name="connsiteX219" fmla="*/ 1998180 w 10344537"/>
              <a:gd name="connsiteY219" fmla="*/ 2817748 h 6901905"/>
              <a:gd name="connsiteX220" fmla="*/ 1998180 w 10344537"/>
              <a:gd name="connsiteY220" fmla="*/ 2935244 h 6901905"/>
              <a:gd name="connsiteX221" fmla="*/ 1658946 w 10344537"/>
              <a:gd name="connsiteY221" fmla="*/ 3230954 h 6901905"/>
              <a:gd name="connsiteX222" fmla="*/ 1321116 w 10344537"/>
              <a:gd name="connsiteY222" fmla="*/ 2943129 h 6901905"/>
              <a:gd name="connsiteX223" fmla="*/ 1240347 w 10344537"/>
              <a:gd name="connsiteY223" fmla="*/ 3013311 h 6901905"/>
              <a:gd name="connsiteX224" fmla="*/ 997334 w 10344537"/>
              <a:gd name="connsiteY224" fmla="*/ 3224646 h 6901905"/>
              <a:gd name="connsiteX225" fmla="*/ 997334 w 10344537"/>
              <a:gd name="connsiteY225" fmla="*/ 3562939 h 6901905"/>
              <a:gd name="connsiteX226" fmla="*/ 985394 w 10344537"/>
              <a:gd name="connsiteY226" fmla="*/ 3562939 h 6901905"/>
              <a:gd name="connsiteX227" fmla="*/ 985394 w 10344537"/>
              <a:gd name="connsiteY227" fmla="*/ 3544014 h 6901905"/>
              <a:gd name="connsiteX228" fmla="*/ 985394 w 10344537"/>
              <a:gd name="connsiteY228" fmla="*/ 3230166 h 6901905"/>
              <a:gd name="connsiteX229" fmla="*/ 663017 w 10344537"/>
              <a:gd name="connsiteY229" fmla="*/ 3510894 h 6901905"/>
              <a:gd name="connsiteX230" fmla="*/ 663017 w 10344537"/>
              <a:gd name="connsiteY230" fmla="*/ 3539282 h 6901905"/>
              <a:gd name="connsiteX231" fmla="*/ 663017 w 10344537"/>
              <a:gd name="connsiteY231" fmla="*/ 3856284 h 6901905"/>
              <a:gd name="connsiteX232" fmla="*/ 985394 w 10344537"/>
              <a:gd name="connsiteY232" fmla="*/ 3576344 h 6901905"/>
              <a:gd name="connsiteX233" fmla="*/ 985394 w 10344537"/>
              <a:gd name="connsiteY233" fmla="*/ 3563727 h 6901905"/>
              <a:gd name="connsiteX234" fmla="*/ 997334 w 10344537"/>
              <a:gd name="connsiteY234" fmla="*/ 3563727 h 6901905"/>
              <a:gd name="connsiteX235" fmla="*/ 997334 w 10344537"/>
              <a:gd name="connsiteY235" fmla="*/ 3575556 h 6901905"/>
              <a:gd name="connsiteX236" fmla="*/ 1011381 w 10344537"/>
              <a:gd name="connsiteY236" fmla="*/ 3587384 h 6901905"/>
              <a:gd name="connsiteX237" fmla="*/ 1002251 w 10344537"/>
              <a:gd name="connsiteY237" fmla="*/ 3596059 h 6901905"/>
              <a:gd name="connsiteX238" fmla="*/ 1012084 w 10344537"/>
              <a:gd name="connsiteY238" fmla="*/ 3588173 h 6901905"/>
              <a:gd name="connsiteX239" fmla="*/ 1333759 w 10344537"/>
              <a:gd name="connsiteY239" fmla="*/ 3862593 h 6901905"/>
              <a:gd name="connsiteX240" fmla="*/ 1333759 w 10344537"/>
              <a:gd name="connsiteY240" fmla="*/ 3882307 h 6901905"/>
              <a:gd name="connsiteX241" fmla="*/ 1321819 w 10344537"/>
              <a:gd name="connsiteY241" fmla="*/ 3892558 h 6901905"/>
              <a:gd name="connsiteX242" fmla="*/ 1321819 w 10344537"/>
              <a:gd name="connsiteY242" fmla="*/ 3879153 h 6901905"/>
              <a:gd name="connsiteX243" fmla="*/ 999441 w 10344537"/>
              <a:gd name="connsiteY243" fmla="*/ 4159880 h 6901905"/>
              <a:gd name="connsiteX244" fmla="*/ 999441 w 10344537"/>
              <a:gd name="connsiteY244" fmla="*/ 4506059 h 6901905"/>
              <a:gd name="connsiteX245" fmla="*/ 1321819 w 10344537"/>
              <a:gd name="connsiteY245" fmla="*/ 4226120 h 6901905"/>
              <a:gd name="connsiteX246" fmla="*/ 1321819 w 10344537"/>
              <a:gd name="connsiteY246" fmla="*/ 3893346 h 6901905"/>
              <a:gd name="connsiteX247" fmla="*/ 1333759 w 10344537"/>
              <a:gd name="connsiteY247" fmla="*/ 3883095 h 6901905"/>
              <a:gd name="connsiteX248" fmla="*/ 1333759 w 10344537"/>
              <a:gd name="connsiteY248" fmla="*/ 4230851 h 6901905"/>
              <a:gd name="connsiteX249" fmla="*/ 1665970 w 10344537"/>
              <a:gd name="connsiteY249" fmla="*/ 4514733 h 6901905"/>
              <a:gd name="connsiteX250" fmla="*/ 1665970 w 10344537"/>
              <a:gd name="connsiteY250" fmla="*/ 4883780 h 6901905"/>
              <a:gd name="connsiteX251" fmla="*/ 1348509 w 10344537"/>
              <a:gd name="connsiteY251" fmla="*/ 5160566 h 6901905"/>
              <a:gd name="connsiteX252" fmla="*/ 1348509 w 10344537"/>
              <a:gd name="connsiteY252" fmla="*/ 5144006 h 6901905"/>
              <a:gd name="connsiteX253" fmla="*/ 1654030 w 10344537"/>
              <a:gd name="connsiteY253" fmla="*/ 4877472 h 6901905"/>
              <a:gd name="connsiteX254" fmla="*/ 1654030 w 10344537"/>
              <a:gd name="connsiteY254" fmla="*/ 4531293 h 6901905"/>
              <a:gd name="connsiteX255" fmla="*/ 1348509 w 10344537"/>
              <a:gd name="connsiteY255" fmla="*/ 4797039 h 6901905"/>
              <a:gd name="connsiteX256" fmla="*/ 1348509 w 10344537"/>
              <a:gd name="connsiteY256" fmla="*/ 4781267 h 6901905"/>
              <a:gd name="connsiteX257" fmla="*/ 1650518 w 10344537"/>
              <a:gd name="connsiteY257" fmla="*/ 4517888 h 6901905"/>
              <a:gd name="connsiteX258" fmla="*/ 1325331 w 10344537"/>
              <a:gd name="connsiteY258" fmla="*/ 4240314 h 6901905"/>
              <a:gd name="connsiteX259" fmla="*/ 1000847 w 10344537"/>
              <a:gd name="connsiteY259" fmla="*/ 4522619 h 6901905"/>
              <a:gd name="connsiteX260" fmla="*/ 1326033 w 10344537"/>
              <a:gd name="connsiteY260" fmla="*/ 4800193 h 6901905"/>
              <a:gd name="connsiteX261" fmla="*/ 1347806 w 10344537"/>
              <a:gd name="connsiteY261" fmla="*/ 4781267 h 6901905"/>
              <a:gd name="connsiteX262" fmla="*/ 1347806 w 10344537"/>
              <a:gd name="connsiteY262" fmla="*/ 4797827 h 6901905"/>
              <a:gd name="connsiteX263" fmla="*/ 1331652 w 10344537"/>
              <a:gd name="connsiteY263" fmla="*/ 4812021 h 6901905"/>
              <a:gd name="connsiteX264" fmla="*/ 1331652 w 10344537"/>
              <a:gd name="connsiteY264" fmla="*/ 5158200 h 6901905"/>
              <a:gd name="connsiteX265" fmla="*/ 1347806 w 10344537"/>
              <a:gd name="connsiteY265" fmla="*/ 5144006 h 6901905"/>
              <a:gd name="connsiteX266" fmla="*/ 1347806 w 10344537"/>
              <a:gd name="connsiteY266" fmla="*/ 5160566 h 6901905"/>
              <a:gd name="connsiteX267" fmla="*/ 1333759 w 10344537"/>
              <a:gd name="connsiteY267" fmla="*/ 5173183 h 6901905"/>
              <a:gd name="connsiteX268" fmla="*/ 1333759 w 10344537"/>
              <a:gd name="connsiteY268" fmla="*/ 5350609 h 6901905"/>
              <a:gd name="connsiteX269" fmla="*/ 1321819 w 10344537"/>
              <a:gd name="connsiteY269" fmla="*/ 5352975 h 6901905"/>
              <a:gd name="connsiteX270" fmla="*/ 1321819 w 10344537"/>
              <a:gd name="connsiteY270" fmla="*/ 5178703 h 6901905"/>
              <a:gd name="connsiteX271" fmla="*/ 1151851 w 10344537"/>
              <a:gd name="connsiteY271" fmla="*/ 5326952 h 6901905"/>
              <a:gd name="connsiteX272" fmla="*/ 1144827 w 10344537"/>
              <a:gd name="connsiteY272" fmla="*/ 5315913 h 6901905"/>
              <a:gd name="connsiteX273" fmla="*/ 1314093 w 10344537"/>
              <a:gd name="connsiteY273" fmla="*/ 5169240 h 6901905"/>
              <a:gd name="connsiteX274" fmla="*/ 988907 w 10344537"/>
              <a:gd name="connsiteY274" fmla="*/ 4891666 h 6901905"/>
              <a:gd name="connsiteX275" fmla="*/ 913053 w 10344537"/>
              <a:gd name="connsiteY275" fmla="*/ 4957117 h 6901905"/>
              <a:gd name="connsiteX276" fmla="*/ 668636 w 10344537"/>
              <a:gd name="connsiteY276" fmla="*/ 5170029 h 6901905"/>
              <a:gd name="connsiteX277" fmla="*/ 993823 w 10344537"/>
              <a:gd name="connsiteY277" fmla="*/ 5447602 h 6901905"/>
              <a:gd name="connsiteX278" fmla="*/ 1144827 w 10344537"/>
              <a:gd name="connsiteY278" fmla="*/ 5316701 h 6901905"/>
              <a:gd name="connsiteX279" fmla="*/ 1151149 w 10344537"/>
              <a:gd name="connsiteY279" fmla="*/ 5326952 h 6901905"/>
              <a:gd name="connsiteX280" fmla="*/ 999441 w 10344537"/>
              <a:gd name="connsiteY280" fmla="*/ 5459431 h 6901905"/>
              <a:gd name="connsiteX281" fmla="*/ 999441 w 10344537"/>
              <a:gd name="connsiteY281" fmla="*/ 5805610 h 6901905"/>
              <a:gd name="connsiteX282" fmla="*/ 1321819 w 10344537"/>
              <a:gd name="connsiteY282" fmla="*/ 5524881 h 6901905"/>
              <a:gd name="connsiteX283" fmla="*/ 1321819 w 10344537"/>
              <a:gd name="connsiteY283" fmla="*/ 5353763 h 6901905"/>
              <a:gd name="connsiteX284" fmla="*/ 1333759 w 10344537"/>
              <a:gd name="connsiteY284" fmla="*/ 5351398 h 6901905"/>
              <a:gd name="connsiteX285" fmla="*/ 1333759 w 10344537"/>
              <a:gd name="connsiteY285" fmla="*/ 5531190 h 6901905"/>
              <a:gd name="connsiteX286" fmla="*/ 1549380 w 10344537"/>
              <a:gd name="connsiteY286" fmla="*/ 5714925 h 6901905"/>
              <a:gd name="connsiteX287" fmla="*/ 1665970 w 10344537"/>
              <a:gd name="connsiteY287" fmla="*/ 5814284 h 6901905"/>
              <a:gd name="connsiteX288" fmla="*/ 1665970 w 10344537"/>
              <a:gd name="connsiteY288" fmla="*/ 6065046 h 6901905"/>
              <a:gd name="connsiteX289" fmla="*/ 1654030 w 10344537"/>
              <a:gd name="connsiteY289" fmla="*/ 6070566 h 6901905"/>
              <a:gd name="connsiteX290" fmla="*/ 1654030 w 10344537"/>
              <a:gd name="connsiteY290" fmla="*/ 5830844 h 6901905"/>
              <a:gd name="connsiteX291" fmla="*/ 1331652 w 10344537"/>
              <a:gd name="connsiteY291" fmla="*/ 6111572 h 6901905"/>
              <a:gd name="connsiteX292" fmla="*/ 1331652 w 10344537"/>
              <a:gd name="connsiteY292" fmla="*/ 6457750 h 6901905"/>
              <a:gd name="connsiteX293" fmla="*/ 1654030 w 10344537"/>
              <a:gd name="connsiteY293" fmla="*/ 6177811 h 6901905"/>
              <a:gd name="connsiteX294" fmla="*/ 1654030 w 10344537"/>
              <a:gd name="connsiteY294" fmla="*/ 6071355 h 6901905"/>
              <a:gd name="connsiteX295" fmla="*/ 1665970 w 10344537"/>
              <a:gd name="connsiteY295" fmla="*/ 6065835 h 6901905"/>
              <a:gd name="connsiteX296" fmla="*/ 1665970 w 10344537"/>
              <a:gd name="connsiteY296" fmla="*/ 6184119 h 6901905"/>
              <a:gd name="connsiteX297" fmla="*/ 1326033 w 10344537"/>
              <a:gd name="connsiteY297" fmla="*/ 6479830 h 6901905"/>
              <a:gd name="connsiteX298" fmla="*/ 988907 w 10344537"/>
              <a:gd name="connsiteY298" fmla="*/ 6191216 h 6901905"/>
              <a:gd name="connsiteX299" fmla="*/ 908136 w 10344537"/>
              <a:gd name="connsiteY299" fmla="*/ 6261398 h 6901905"/>
              <a:gd name="connsiteX300" fmla="*/ 901815 w 10344537"/>
              <a:gd name="connsiteY300" fmla="*/ 6250359 h 6901905"/>
              <a:gd name="connsiteX301" fmla="*/ 907434 w 10344537"/>
              <a:gd name="connsiteY301" fmla="*/ 6262187 h 6901905"/>
              <a:gd name="connsiteX302" fmla="*/ 665124 w 10344537"/>
              <a:gd name="connsiteY302" fmla="*/ 6473522 h 6901905"/>
              <a:gd name="connsiteX303" fmla="*/ 665124 w 10344537"/>
              <a:gd name="connsiteY303" fmla="*/ 6828375 h 6901905"/>
              <a:gd name="connsiteX304" fmla="*/ 722014 w 10344537"/>
              <a:gd name="connsiteY304" fmla="*/ 6876945 h 6901905"/>
              <a:gd name="connsiteX305" fmla="*/ 751249 w 10344537"/>
              <a:gd name="connsiteY305" fmla="*/ 6901905 h 6901905"/>
              <a:gd name="connsiteX306" fmla="*/ 10344537 w 10344537"/>
              <a:gd name="connsiteY306" fmla="*/ 6882603 h 6901905"/>
              <a:gd name="connsiteX307" fmla="*/ 9798624 w 10344537"/>
              <a:gd name="connsiteY307" fmla="*/ 0 h 6901905"/>
              <a:gd name="connsiteX0" fmla="*/ 657398 w 9799347"/>
              <a:gd name="connsiteY0" fmla="*/ 6837837 h 6901905"/>
              <a:gd name="connsiteX1" fmla="*/ 585057 w 9799347"/>
              <a:gd name="connsiteY1" fmla="*/ 6900922 h 6901905"/>
              <a:gd name="connsiteX2" fmla="*/ 583930 w 9799347"/>
              <a:gd name="connsiteY2" fmla="*/ 6901905 h 6901905"/>
              <a:gd name="connsiteX3" fmla="*/ 732294 w 9799347"/>
              <a:gd name="connsiteY3" fmla="*/ 6901905 h 6901905"/>
              <a:gd name="connsiteX4" fmla="*/ 725614 w 9799347"/>
              <a:gd name="connsiteY4" fmla="*/ 6896191 h 6901905"/>
              <a:gd name="connsiteX5" fmla="*/ 657398 w 9799347"/>
              <a:gd name="connsiteY5" fmla="*/ 6837837 h 6901905"/>
              <a:gd name="connsiteX6" fmla="*/ 653184 w 9799347"/>
              <a:gd name="connsiteY6" fmla="*/ 6478253 h 6901905"/>
              <a:gd name="connsiteX7" fmla="*/ 330807 w 9799347"/>
              <a:gd name="connsiteY7" fmla="*/ 6758981 h 6901905"/>
              <a:gd name="connsiteX8" fmla="*/ 330807 w 9799347"/>
              <a:gd name="connsiteY8" fmla="*/ 6843497 h 6901905"/>
              <a:gd name="connsiteX9" fmla="*/ 330808 w 9799347"/>
              <a:gd name="connsiteY9" fmla="*/ 6901905 h 6901905"/>
              <a:gd name="connsiteX10" fmla="*/ 564153 w 9799347"/>
              <a:gd name="connsiteY10" fmla="*/ 6901905 h 6901905"/>
              <a:gd name="connsiteX11" fmla="*/ 568902 w 9799347"/>
              <a:gd name="connsiteY11" fmla="*/ 6897768 h 6901905"/>
              <a:gd name="connsiteX12" fmla="*/ 585057 w 9799347"/>
              <a:gd name="connsiteY12" fmla="*/ 6900922 h 6901905"/>
              <a:gd name="connsiteX13" fmla="*/ 569605 w 9799347"/>
              <a:gd name="connsiteY13" fmla="*/ 6896980 h 6901905"/>
              <a:gd name="connsiteX14" fmla="*/ 653184 w 9799347"/>
              <a:gd name="connsiteY14" fmla="*/ 6824432 h 6901905"/>
              <a:gd name="connsiteX15" fmla="*/ 653184 w 9799347"/>
              <a:gd name="connsiteY15" fmla="*/ 6478253 h 6901905"/>
              <a:gd name="connsiteX16" fmla="*/ 985394 w 9799347"/>
              <a:gd name="connsiteY16" fmla="*/ 5830844 h 6901905"/>
              <a:gd name="connsiteX17" fmla="*/ 777500 w 9799347"/>
              <a:gd name="connsiteY17" fmla="*/ 6012213 h 6901905"/>
              <a:gd name="connsiteX18" fmla="*/ 663017 w 9799347"/>
              <a:gd name="connsiteY18" fmla="*/ 6111572 h 6901905"/>
              <a:gd name="connsiteX19" fmla="*/ 663017 w 9799347"/>
              <a:gd name="connsiteY19" fmla="*/ 6457750 h 6901905"/>
              <a:gd name="connsiteX20" fmla="*/ 901815 w 9799347"/>
              <a:gd name="connsiteY20" fmla="*/ 6250359 h 6901905"/>
              <a:gd name="connsiteX21" fmla="*/ 985394 w 9799347"/>
              <a:gd name="connsiteY21" fmla="*/ 6177811 h 6901905"/>
              <a:gd name="connsiteX22" fmla="*/ 985394 w 9799347"/>
              <a:gd name="connsiteY22" fmla="*/ 5830844 h 6901905"/>
              <a:gd name="connsiteX23" fmla="*/ 1549380 w 9799347"/>
              <a:gd name="connsiteY23" fmla="*/ 5714925 h 6901905"/>
              <a:gd name="connsiteX24" fmla="*/ 1537440 w 9799347"/>
              <a:gd name="connsiteY24" fmla="*/ 5721233 h 6901905"/>
              <a:gd name="connsiteX25" fmla="*/ 1549380 w 9799347"/>
              <a:gd name="connsiteY25" fmla="*/ 5714925 h 6901905"/>
              <a:gd name="connsiteX26" fmla="*/ 1325331 w 9799347"/>
              <a:gd name="connsiteY26" fmla="*/ 5539864 h 6901905"/>
              <a:gd name="connsiteX27" fmla="*/ 1000847 w 9799347"/>
              <a:gd name="connsiteY27" fmla="*/ 5822958 h 6901905"/>
              <a:gd name="connsiteX28" fmla="*/ 1326033 w 9799347"/>
              <a:gd name="connsiteY28" fmla="*/ 6100532 h 6901905"/>
              <a:gd name="connsiteX29" fmla="*/ 1650518 w 9799347"/>
              <a:gd name="connsiteY29" fmla="*/ 5817438 h 6901905"/>
              <a:gd name="connsiteX30" fmla="*/ 1537440 w 9799347"/>
              <a:gd name="connsiteY30" fmla="*/ 5721233 h 6901905"/>
              <a:gd name="connsiteX31" fmla="*/ 1325331 w 9799347"/>
              <a:gd name="connsiteY31" fmla="*/ 5539864 h 6901905"/>
              <a:gd name="connsiteX32" fmla="*/ 320271 w 9799347"/>
              <a:gd name="connsiteY32" fmla="*/ 4891666 h 6901905"/>
              <a:gd name="connsiteX33" fmla="*/ 0 w 9799347"/>
              <a:gd name="connsiteY33" fmla="*/ 5170029 h 6901905"/>
              <a:gd name="connsiteX34" fmla="*/ 325188 w 9799347"/>
              <a:gd name="connsiteY34" fmla="*/ 5447602 h 6901905"/>
              <a:gd name="connsiteX35" fmla="*/ 433349 w 9799347"/>
              <a:gd name="connsiteY35" fmla="*/ 5352975 h 6901905"/>
              <a:gd name="connsiteX36" fmla="*/ 439670 w 9799347"/>
              <a:gd name="connsiteY36" fmla="*/ 5364803 h 6901905"/>
              <a:gd name="connsiteX37" fmla="*/ 330807 w 9799347"/>
              <a:gd name="connsiteY37" fmla="*/ 5459431 h 6901905"/>
              <a:gd name="connsiteX38" fmla="*/ 330807 w 9799347"/>
              <a:gd name="connsiteY38" fmla="*/ 5805610 h 6901905"/>
              <a:gd name="connsiteX39" fmla="*/ 563986 w 9799347"/>
              <a:gd name="connsiteY39" fmla="*/ 5602949 h 6901905"/>
              <a:gd name="connsiteX40" fmla="*/ 570307 w 9799347"/>
              <a:gd name="connsiteY40" fmla="*/ 5615566 h 6901905"/>
              <a:gd name="connsiteX41" fmla="*/ 332211 w 9799347"/>
              <a:gd name="connsiteY41" fmla="*/ 5822958 h 6901905"/>
              <a:gd name="connsiteX42" fmla="*/ 657398 w 9799347"/>
              <a:gd name="connsiteY42" fmla="*/ 6100532 h 6901905"/>
              <a:gd name="connsiteX43" fmla="*/ 771178 w 9799347"/>
              <a:gd name="connsiteY43" fmla="*/ 6001173 h 6901905"/>
              <a:gd name="connsiteX44" fmla="*/ 777500 w 9799347"/>
              <a:gd name="connsiteY44" fmla="*/ 6012213 h 6901905"/>
              <a:gd name="connsiteX45" fmla="*/ 771881 w 9799347"/>
              <a:gd name="connsiteY45" fmla="*/ 6000384 h 6901905"/>
              <a:gd name="connsiteX46" fmla="*/ 981883 w 9799347"/>
              <a:gd name="connsiteY46" fmla="*/ 5817438 h 6901905"/>
              <a:gd name="connsiteX47" fmla="*/ 656696 w 9799347"/>
              <a:gd name="connsiteY47" fmla="*/ 5539864 h 6901905"/>
              <a:gd name="connsiteX48" fmla="*/ 571010 w 9799347"/>
              <a:gd name="connsiteY48" fmla="*/ 5614778 h 6901905"/>
              <a:gd name="connsiteX49" fmla="*/ 563986 w 9799347"/>
              <a:gd name="connsiteY49" fmla="*/ 5602161 h 6901905"/>
              <a:gd name="connsiteX50" fmla="*/ 653184 w 9799347"/>
              <a:gd name="connsiteY50" fmla="*/ 5524881 h 6901905"/>
              <a:gd name="connsiteX51" fmla="*/ 653184 w 9799347"/>
              <a:gd name="connsiteY51" fmla="*/ 5178703 h 6901905"/>
              <a:gd name="connsiteX52" fmla="*/ 439670 w 9799347"/>
              <a:gd name="connsiteY52" fmla="*/ 5364015 h 6901905"/>
              <a:gd name="connsiteX53" fmla="*/ 434052 w 9799347"/>
              <a:gd name="connsiteY53" fmla="*/ 5352975 h 6901905"/>
              <a:gd name="connsiteX54" fmla="*/ 645458 w 9799347"/>
              <a:gd name="connsiteY54" fmla="*/ 5169240 h 6901905"/>
              <a:gd name="connsiteX55" fmla="*/ 320271 w 9799347"/>
              <a:gd name="connsiteY55" fmla="*/ 4891666 h 6901905"/>
              <a:gd name="connsiteX56" fmla="*/ 985394 w 9799347"/>
              <a:gd name="connsiteY56" fmla="*/ 4531293 h 6901905"/>
              <a:gd name="connsiteX57" fmla="*/ 763453 w 9799347"/>
              <a:gd name="connsiteY57" fmla="*/ 4724491 h 6901905"/>
              <a:gd name="connsiteX58" fmla="*/ 756430 w 9799347"/>
              <a:gd name="connsiteY58" fmla="*/ 4714240 h 6901905"/>
              <a:gd name="connsiteX59" fmla="*/ 762750 w 9799347"/>
              <a:gd name="connsiteY59" fmla="*/ 4724491 h 6901905"/>
              <a:gd name="connsiteX60" fmla="*/ 663017 w 9799347"/>
              <a:gd name="connsiteY60" fmla="*/ 4812021 h 6901905"/>
              <a:gd name="connsiteX61" fmla="*/ 663017 w 9799347"/>
              <a:gd name="connsiteY61" fmla="*/ 5158200 h 6901905"/>
              <a:gd name="connsiteX62" fmla="*/ 906029 w 9799347"/>
              <a:gd name="connsiteY62" fmla="*/ 4946865 h 6901905"/>
              <a:gd name="connsiteX63" fmla="*/ 913053 w 9799347"/>
              <a:gd name="connsiteY63" fmla="*/ 4957117 h 6901905"/>
              <a:gd name="connsiteX64" fmla="*/ 906732 w 9799347"/>
              <a:gd name="connsiteY64" fmla="*/ 4946077 h 6901905"/>
              <a:gd name="connsiteX65" fmla="*/ 985394 w 9799347"/>
              <a:gd name="connsiteY65" fmla="*/ 4877472 h 6901905"/>
              <a:gd name="connsiteX66" fmla="*/ 985394 w 9799347"/>
              <a:gd name="connsiteY66" fmla="*/ 4531293 h 6901905"/>
              <a:gd name="connsiteX67" fmla="*/ 656696 w 9799347"/>
              <a:gd name="connsiteY67" fmla="*/ 4240314 h 6901905"/>
              <a:gd name="connsiteX68" fmla="*/ 332211 w 9799347"/>
              <a:gd name="connsiteY68" fmla="*/ 4522619 h 6901905"/>
              <a:gd name="connsiteX69" fmla="*/ 657398 w 9799347"/>
              <a:gd name="connsiteY69" fmla="*/ 4800193 h 6901905"/>
              <a:gd name="connsiteX70" fmla="*/ 756430 w 9799347"/>
              <a:gd name="connsiteY70" fmla="*/ 4714240 h 6901905"/>
              <a:gd name="connsiteX71" fmla="*/ 981883 w 9799347"/>
              <a:gd name="connsiteY71" fmla="*/ 4517888 h 6901905"/>
              <a:gd name="connsiteX72" fmla="*/ 656696 w 9799347"/>
              <a:gd name="connsiteY72" fmla="*/ 4240314 h 6901905"/>
              <a:gd name="connsiteX73" fmla="*/ 993120 w 9799347"/>
              <a:gd name="connsiteY73" fmla="*/ 3588173 h 6901905"/>
              <a:gd name="connsiteX74" fmla="*/ 668636 w 9799347"/>
              <a:gd name="connsiteY74" fmla="*/ 3870478 h 6901905"/>
              <a:gd name="connsiteX75" fmla="*/ 993823 w 9799347"/>
              <a:gd name="connsiteY75" fmla="*/ 4148840 h 6901905"/>
              <a:gd name="connsiteX76" fmla="*/ 1318308 w 9799347"/>
              <a:gd name="connsiteY76" fmla="*/ 3865747 h 6901905"/>
              <a:gd name="connsiteX77" fmla="*/ 1002251 w 9799347"/>
              <a:gd name="connsiteY77" fmla="*/ 3596059 h 6901905"/>
              <a:gd name="connsiteX78" fmla="*/ 993120 w 9799347"/>
              <a:gd name="connsiteY78" fmla="*/ 3588173 h 6901905"/>
              <a:gd name="connsiteX79" fmla="*/ 1318308 w 9799347"/>
              <a:gd name="connsiteY79" fmla="*/ 2582756 h 6901905"/>
              <a:gd name="connsiteX80" fmla="*/ 1110412 w 9799347"/>
              <a:gd name="connsiteY80" fmla="*/ 2763337 h 6901905"/>
              <a:gd name="connsiteX81" fmla="*/ 1104092 w 9799347"/>
              <a:gd name="connsiteY81" fmla="*/ 2752297 h 6901905"/>
              <a:gd name="connsiteX82" fmla="*/ 1109710 w 9799347"/>
              <a:gd name="connsiteY82" fmla="*/ 2764126 h 6901905"/>
              <a:gd name="connsiteX83" fmla="*/ 995930 w 9799347"/>
              <a:gd name="connsiteY83" fmla="*/ 2863484 h 6901905"/>
              <a:gd name="connsiteX84" fmla="*/ 995930 w 9799347"/>
              <a:gd name="connsiteY84" fmla="*/ 3209663 h 6901905"/>
              <a:gd name="connsiteX85" fmla="*/ 1234025 w 9799347"/>
              <a:gd name="connsiteY85" fmla="*/ 3002271 h 6901905"/>
              <a:gd name="connsiteX86" fmla="*/ 1240347 w 9799347"/>
              <a:gd name="connsiteY86" fmla="*/ 3013311 h 6901905"/>
              <a:gd name="connsiteX87" fmla="*/ 1234728 w 9799347"/>
              <a:gd name="connsiteY87" fmla="*/ 3001483 h 6901905"/>
              <a:gd name="connsiteX88" fmla="*/ 1318308 w 9799347"/>
              <a:gd name="connsiteY88" fmla="*/ 2928935 h 6901905"/>
              <a:gd name="connsiteX89" fmla="*/ 1318308 w 9799347"/>
              <a:gd name="connsiteY89" fmla="*/ 2582756 h 6901905"/>
              <a:gd name="connsiteX90" fmla="*/ 652482 w 9799347"/>
              <a:gd name="connsiteY90" fmla="*/ 1642790 h 6901905"/>
              <a:gd name="connsiteX91" fmla="*/ 332211 w 9799347"/>
              <a:gd name="connsiteY91" fmla="*/ 1921941 h 6901905"/>
              <a:gd name="connsiteX92" fmla="*/ 657398 w 9799347"/>
              <a:gd name="connsiteY92" fmla="*/ 2199515 h 6901905"/>
              <a:gd name="connsiteX93" fmla="*/ 766262 w 9799347"/>
              <a:gd name="connsiteY93" fmla="*/ 2104888 h 6901905"/>
              <a:gd name="connsiteX94" fmla="*/ 771881 w 9799347"/>
              <a:gd name="connsiteY94" fmla="*/ 2115927 h 6901905"/>
              <a:gd name="connsiteX95" fmla="*/ 663017 w 9799347"/>
              <a:gd name="connsiteY95" fmla="*/ 2210555 h 6901905"/>
              <a:gd name="connsiteX96" fmla="*/ 663017 w 9799347"/>
              <a:gd name="connsiteY96" fmla="*/ 2557522 h 6901905"/>
              <a:gd name="connsiteX97" fmla="*/ 896196 w 9799347"/>
              <a:gd name="connsiteY97" fmla="*/ 2354073 h 6901905"/>
              <a:gd name="connsiteX98" fmla="*/ 902517 w 9799347"/>
              <a:gd name="connsiteY98" fmla="*/ 2366690 h 6901905"/>
              <a:gd name="connsiteX99" fmla="*/ 665124 w 9799347"/>
              <a:gd name="connsiteY99" fmla="*/ 2574082 h 6901905"/>
              <a:gd name="connsiteX100" fmla="*/ 990311 w 9799347"/>
              <a:gd name="connsiteY100" fmla="*/ 2851656 h 6901905"/>
              <a:gd name="connsiteX101" fmla="*/ 1104092 w 9799347"/>
              <a:gd name="connsiteY101" fmla="*/ 2752297 h 6901905"/>
              <a:gd name="connsiteX102" fmla="*/ 1314093 w 9799347"/>
              <a:gd name="connsiteY102" fmla="*/ 2569351 h 6901905"/>
              <a:gd name="connsiteX103" fmla="*/ 988907 w 9799347"/>
              <a:gd name="connsiteY103" fmla="*/ 2291777 h 6901905"/>
              <a:gd name="connsiteX104" fmla="*/ 903220 w 9799347"/>
              <a:gd name="connsiteY104" fmla="*/ 2366690 h 6901905"/>
              <a:gd name="connsiteX105" fmla="*/ 896899 w 9799347"/>
              <a:gd name="connsiteY105" fmla="*/ 2354073 h 6901905"/>
              <a:gd name="connsiteX106" fmla="*/ 985394 w 9799347"/>
              <a:gd name="connsiteY106" fmla="*/ 2276794 h 6901905"/>
              <a:gd name="connsiteX107" fmla="*/ 985394 w 9799347"/>
              <a:gd name="connsiteY107" fmla="*/ 1929827 h 6901905"/>
              <a:gd name="connsiteX108" fmla="*/ 772583 w 9799347"/>
              <a:gd name="connsiteY108" fmla="*/ 2115927 h 6901905"/>
              <a:gd name="connsiteX109" fmla="*/ 766262 w 9799347"/>
              <a:gd name="connsiteY109" fmla="*/ 2104099 h 6901905"/>
              <a:gd name="connsiteX110" fmla="*/ 977669 w 9799347"/>
              <a:gd name="connsiteY110" fmla="*/ 1920364 h 6901905"/>
              <a:gd name="connsiteX111" fmla="*/ 652482 w 9799347"/>
              <a:gd name="connsiteY111" fmla="*/ 1642790 h 6901905"/>
              <a:gd name="connsiteX112" fmla="*/ 1318308 w 9799347"/>
              <a:gd name="connsiteY112" fmla="*/ 1282417 h 6901905"/>
              <a:gd name="connsiteX113" fmla="*/ 1095663 w 9799347"/>
              <a:gd name="connsiteY113" fmla="*/ 1476404 h 6901905"/>
              <a:gd name="connsiteX114" fmla="*/ 995930 w 9799347"/>
              <a:gd name="connsiteY114" fmla="*/ 1563145 h 6901905"/>
              <a:gd name="connsiteX115" fmla="*/ 995930 w 9799347"/>
              <a:gd name="connsiteY115" fmla="*/ 1909324 h 6901905"/>
              <a:gd name="connsiteX116" fmla="*/ 1238240 w 9799347"/>
              <a:gd name="connsiteY116" fmla="*/ 1697990 h 6901905"/>
              <a:gd name="connsiteX117" fmla="*/ 1245264 w 9799347"/>
              <a:gd name="connsiteY117" fmla="*/ 1709029 h 6901905"/>
              <a:gd name="connsiteX118" fmla="*/ 1000847 w 9799347"/>
              <a:gd name="connsiteY118" fmla="*/ 1921941 h 6901905"/>
              <a:gd name="connsiteX119" fmla="*/ 1326033 w 9799347"/>
              <a:gd name="connsiteY119" fmla="*/ 2199515 h 6901905"/>
              <a:gd name="connsiteX120" fmla="*/ 1477038 w 9799347"/>
              <a:gd name="connsiteY120" fmla="*/ 2067825 h 6901905"/>
              <a:gd name="connsiteX121" fmla="*/ 1646304 w 9799347"/>
              <a:gd name="connsiteY121" fmla="*/ 1920364 h 6901905"/>
              <a:gd name="connsiteX122" fmla="*/ 1321116 w 9799347"/>
              <a:gd name="connsiteY122" fmla="*/ 1642790 h 6901905"/>
              <a:gd name="connsiteX123" fmla="*/ 1245965 w 9799347"/>
              <a:gd name="connsiteY123" fmla="*/ 1708241 h 6901905"/>
              <a:gd name="connsiteX124" fmla="*/ 1238942 w 9799347"/>
              <a:gd name="connsiteY124" fmla="*/ 1697990 h 6901905"/>
              <a:gd name="connsiteX125" fmla="*/ 1318308 w 9799347"/>
              <a:gd name="connsiteY125" fmla="*/ 1629385 h 6901905"/>
              <a:gd name="connsiteX126" fmla="*/ 1318308 w 9799347"/>
              <a:gd name="connsiteY126" fmla="*/ 1282417 h 6901905"/>
              <a:gd name="connsiteX127" fmla="*/ 988907 w 9799347"/>
              <a:gd name="connsiteY127" fmla="*/ 991438 h 6901905"/>
              <a:gd name="connsiteX128" fmla="*/ 665124 w 9799347"/>
              <a:gd name="connsiteY128" fmla="*/ 1274532 h 6901905"/>
              <a:gd name="connsiteX129" fmla="*/ 990311 w 9799347"/>
              <a:gd name="connsiteY129" fmla="*/ 1552106 h 6901905"/>
              <a:gd name="connsiteX130" fmla="*/ 1088639 w 9799347"/>
              <a:gd name="connsiteY130" fmla="*/ 1466152 h 6901905"/>
              <a:gd name="connsiteX131" fmla="*/ 1095663 w 9799347"/>
              <a:gd name="connsiteY131" fmla="*/ 1476404 h 6901905"/>
              <a:gd name="connsiteX132" fmla="*/ 1089342 w 9799347"/>
              <a:gd name="connsiteY132" fmla="*/ 1465364 h 6901905"/>
              <a:gd name="connsiteX133" fmla="*/ 1314093 w 9799347"/>
              <a:gd name="connsiteY133" fmla="*/ 1269012 h 6901905"/>
              <a:gd name="connsiteX134" fmla="*/ 988907 w 9799347"/>
              <a:gd name="connsiteY134" fmla="*/ 991438 h 6901905"/>
              <a:gd name="connsiteX135" fmla="*/ 1325331 w 9799347"/>
              <a:gd name="connsiteY135" fmla="*/ 340086 h 6901905"/>
              <a:gd name="connsiteX136" fmla="*/ 1000847 w 9799347"/>
              <a:gd name="connsiteY136" fmla="*/ 622391 h 6901905"/>
              <a:gd name="connsiteX137" fmla="*/ 1326033 w 9799347"/>
              <a:gd name="connsiteY137" fmla="*/ 899965 h 6901905"/>
              <a:gd name="connsiteX138" fmla="*/ 1650518 w 9799347"/>
              <a:gd name="connsiteY138" fmla="*/ 617659 h 6901905"/>
              <a:gd name="connsiteX139" fmla="*/ 1334462 w 9799347"/>
              <a:gd name="connsiteY139" fmla="*/ 347971 h 6901905"/>
              <a:gd name="connsiteX140" fmla="*/ 1325331 w 9799347"/>
              <a:gd name="connsiteY140" fmla="*/ 340086 h 6901905"/>
              <a:gd name="connsiteX141" fmla="*/ 1226725 w 9799347"/>
              <a:gd name="connsiteY141" fmla="*/ 43905 h 6901905"/>
              <a:gd name="connsiteX142" fmla="*/ 748180 w 9799347"/>
              <a:gd name="connsiteY142" fmla="*/ 43905 h 6901905"/>
              <a:gd name="connsiteX143" fmla="*/ 763540 w 9799347"/>
              <a:gd name="connsiteY143" fmla="*/ 56992 h 6901905"/>
              <a:gd name="connsiteX144" fmla="*/ 990311 w 9799347"/>
              <a:gd name="connsiteY144" fmla="*/ 250189 h 6901905"/>
              <a:gd name="connsiteX145" fmla="*/ 1159227 w 9799347"/>
              <a:gd name="connsiteY145" fmla="*/ 102801 h 6901905"/>
              <a:gd name="connsiteX146" fmla="*/ 1226725 w 9799347"/>
              <a:gd name="connsiteY146" fmla="*/ 43905 h 6901905"/>
              <a:gd name="connsiteX147" fmla="*/ 1318308 w 9799347"/>
              <a:gd name="connsiteY147" fmla="*/ 43905 h 6901905"/>
              <a:gd name="connsiteX148" fmla="*/ 1245701 w 9799347"/>
              <a:gd name="connsiteY148" fmla="*/ 43905 h 6901905"/>
              <a:gd name="connsiteX149" fmla="*/ 1228232 w 9799347"/>
              <a:gd name="connsiteY149" fmla="*/ 59160 h 6901905"/>
              <a:gd name="connsiteX150" fmla="*/ 995930 w 9799347"/>
              <a:gd name="connsiteY150" fmla="*/ 262018 h 6901905"/>
              <a:gd name="connsiteX151" fmla="*/ 995930 w 9799347"/>
              <a:gd name="connsiteY151" fmla="*/ 608197 h 6901905"/>
              <a:gd name="connsiteX152" fmla="*/ 1318308 w 9799347"/>
              <a:gd name="connsiteY152" fmla="*/ 327469 h 6901905"/>
              <a:gd name="connsiteX153" fmla="*/ 1318308 w 9799347"/>
              <a:gd name="connsiteY153" fmla="*/ 128309 h 6901905"/>
              <a:gd name="connsiteX154" fmla="*/ 1318308 w 9799347"/>
              <a:gd name="connsiteY154" fmla="*/ 43905 h 6901905"/>
              <a:gd name="connsiteX155" fmla="*/ 9798624 w 9799347"/>
              <a:gd name="connsiteY155" fmla="*/ 0 h 6901905"/>
              <a:gd name="connsiteX156" fmla="*/ 1329545 w 9799347"/>
              <a:gd name="connsiteY156" fmla="*/ 43905 h 6901905"/>
              <a:gd name="connsiteX157" fmla="*/ 1329545 w 9799347"/>
              <a:gd name="connsiteY157" fmla="*/ 45858 h 6901905"/>
              <a:gd name="connsiteX158" fmla="*/ 1329545 w 9799347"/>
              <a:gd name="connsiteY158" fmla="*/ 327469 h 6901905"/>
              <a:gd name="connsiteX159" fmla="*/ 1343592 w 9799347"/>
              <a:gd name="connsiteY159" fmla="*/ 339297 h 6901905"/>
              <a:gd name="connsiteX160" fmla="*/ 1334462 w 9799347"/>
              <a:gd name="connsiteY160" fmla="*/ 347971 h 6901905"/>
              <a:gd name="connsiteX161" fmla="*/ 1344294 w 9799347"/>
              <a:gd name="connsiteY161" fmla="*/ 339297 h 6901905"/>
              <a:gd name="connsiteX162" fmla="*/ 1665970 w 9799347"/>
              <a:gd name="connsiteY162" fmla="*/ 614505 h 6901905"/>
              <a:gd name="connsiteX163" fmla="*/ 1665970 w 9799347"/>
              <a:gd name="connsiteY163" fmla="*/ 633431 h 6901905"/>
              <a:gd name="connsiteX164" fmla="*/ 1654030 w 9799347"/>
              <a:gd name="connsiteY164" fmla="*/ 643682 h 6901905"/>
              <a:gd name="connsiteX165" fmla="*/ 1654030 w 9799347"/>
              <a:gd name="connsiteY165" fmla="*/ 631065 h 6901905"/>
              <a:gd name="connsiteX166" fmla="*/ 1332355 w 9799347"/>
              <a:gd name="connsiteY166" fmla="*/ 911793 h 6901905"/>
              <a:gd name="connsiteX167" fmla="*/ 1332355 w 9799347"/>
              <a:gd name="connsiteY167" fmla="*/ 1257972 h 6901905"/>
              <a:gd name="connsiteX168" fmla="*/ 1654030 w 9799347"/>
              <a:gd name="connsiteY168" fmla="*/ 977244 h 6901905"/>
              <a:gd name="connsiteX169" fmla="*/ 1654030 w 9799347"/>
              <a:gd name="connsiteY169" fmla="*/ 644471 h 6901905"/>
              <a:gd name="connsiteX170" fmla="*/ 1665970 w 9799347"/>
              <a:gd name="connsiteY170" fmla="*/ 634219 h 6901905"/>
              <a:gd name="connsiteX171" fmla="*/ 1665970 w 9799347"/>
              <a:gd name="connsiteY171" fmla="*/ 982764 h 6901905"/>
              <a:gd name="connsiteX172" fmla="*/ 1998180 w 9799347"/>
              <a:gd name="connsiteY172" fmla="*/ 1265857 h 6901905"/>
              <a:gd name="connsiteX173" fmla="*/ 1998180 w 9799347"/>
              <a:gd name="connsiteY173" fmla="*/ 1635693 h 6901905"/>
              <a:gd name="connsiteX174" fmla="*/ 1680718 w 9799347"/>
              <a:gd name="connsiteY174" fmla="*/ 1911690 h 6901905"/>
              <a:gd name="connsiteX175" fmla="*/ 1680718 w 9799347"/>
              <a:gd name="connsiteY175" fmla="*/ 1895130 h 6901905"/>
              <a:gd name="connsiteX176" fmla="*/ 1986942 w 9799347"/>
              <a:gd name="connsiteY176" fmla="*/ 1629385 h 6901905"/>
              <a:gd name="connsiteX177" fmla="*/ 1986942 w 9799347"/>
              <a:gd name="connsiteY177" fmla="*/ 1282417 h 6901905"/>
              <a:gd name="connsiteX178" fmla="*/ 1680718 w 9799347"/>
              <a:gd name="connsiteY178" fmla="*/ 1548951 h 6901905"/>
              <a:gd name="connsiteX179" fmla="*/ 1680718 w 9799347"/>
              <a:gd name="connsiteY179" fmla="*/ 1532392 h 6901905"/>
              <a:gd name="connsiteX180" fmla="*/ 1982728 w 9799347"/>
              <a:gd name="connsiteY180" fmla="*/ 1269012 h 6901905"/>
              <a:gd name="connsiteX181" fmla="*/ 1657541 w 9799347"/>
              <a:gd name="connsiteY181" fmla="*/ 991438 h 6901905"/>
              <a:gd name="connsiteX182" fmla="*/ 1333056 w 9799347"/>
              <a:gd name="connsiteY182" fmla="*/ 1274532 h 6901905"/>
              <a:gd name="connsiteX183" fmla="*/ 1658244 w 9799347"/>
              <a:gd name="connsiteY183" fmla="*/ 1552106 h 6901905"/>
              <a:gd name="connsiteX184" fmla="*/ 1680017 w 9799347"/>
              <a:gd name="connsiteY184" fmla="*/ 1533180 h 6901905"/>
              <a:gd name="connsiteX185" fmla="*/ 1680017 w 9799347"/>
              <a:gd name="connsiteY185" fmla="*/ 1549740 h 6901905"/>
              <a:gd name="connsiteX186" fmla="*/ 1664565 w 9799347"/>
              <a:gd name="connsiteY186" fmla="*/ 1563145 h 6901905"/>
              <a:gd name="connsiteX187" fmla="*/ 1664565 w 9799347"/>
              <a:gd name="connsiteY187" fmla="*/ 1909324 h 6901905"/>
              <a:gd name="connsiteX188" fmla="*/ 1680017 w 9799347"/>
              <a:gd name="connsiteY188" fmla="*/ 1895919 h 6901905"/>
              <a:gd name="connsiteX189" fmla="*/ 1680017 w 9799347"/>
              <a:gd name="connsiteY189" fmla="*/ 1912478 h 6901905"/>
              <a:gd name="connsiteX190" fmla="*/ 1665970 w 9799347"/>
              <a:gd name="connsiteY190" fmla="*/ 1925095 h 6901905"/>
              <a:gd name="connsiteX191" fmla="*/ 1665970 w 9799347"/>
              <a:gd name="connsiteY191" fmla="*/ 2102522 h 6901905"/>
              <a:gd name="connsiteX192" fmla="*/ 1654030 w 9799347"/>
              <a:gd name="connsiteY192" fmla="*/ 2104099 h 6901905"/>
              <a:gd name="connsiteX193" fmla="*/ 1654030 w 9799347"/>
              <a:gd name="connsiteY193" fmla="*/ 1929827 h 6901905"/>
              <a:gd name="connsiteX194" fmla="*/ 1484061 w 9799347"/>
              <a:gd name="connsiteY194" fmla="*/ 2078077 h 6901905"/>
              <a:gd name="connsiteX195" fmla="*/ 1477038 w 9799347"/>
              <a:gd name="connsiteY195" fmla="*/ 2067825 h 6901905"/>
              <a:gd name="connsiteX196" fmla="*/ 1484061 w 9799347"/>
              <a:gd name="connsiteY196" fmla="*/ 2078865 h 6901905"/>
              <a:gd name="connsiteX197" fmla="*/ 1332355 w 9799347"/>
              <a:gd name="connsiteY197" fmla="*/ 2210555 h 6901905"/>
              <a:gd name="connsiteX198" fmla="*/ 1332355 w 9799347"/>
              <a:gd name="connsiteY198" fmla="*/ 2557522 h 6901905"/>
              <a:gd name="connsiteX199" fmla="*/ 1654030 w 9799347"/>
              <a:gd name="connsiteY199" fmla="*/ 2276794 h 6901905"/>
              <a:gd name="connsiteX200" fmla="*/ 1654030 w 9799347"/>
              <a:gd name="connsiteY200" fmla="*/ 2104888 h 6901905"/>
              <a:gd name="connsiteX201" fmla="*/ 1665970 w 9799347"/>
              <a:gd name="connsiteY201" fmla="*/ 2103310 h 6901905"/>
              <a:gd name="connsiteX202" fmla="*/ 1665970 w 9799347"/>
              <a:gd name="connsiteY202" fmla="*/ 2282314 h 6901905"/>
              <a:gd name="connsiteX203" fmla="*/ 1881590 w 9799347"/>
              <a:gd name="connsiteY203" fmla="*/ 2466049 h 6901905"/>
              <a:gd name="connsiteX204" fmla="*/ 1869650 w 9799347"/>
              <a:gd name="connsiteY204" fmla="*/ 2472357 h 6901905"/>
              <a:gd name="connsiteX205" fmla="*/ 1657541 w 9799347"/>
              <a:gd name="connsiteY205" fmla="*/ 2291777 h 6901905"/>
              <a:gd name="connsiteX206" fmla="*/ 1333056 w 9799347"/>
              <a:gd name="connsiteY206" fmla="*/ 2574082 h 6901905"/>
              <a:gd name="connsiteX207" fmla="*/ 1658244 w 9799347"/>
              <a:gd name="connsiteY207" fmla="*/ 2851656 h 6901905"/>
              <a:gd name="connsiteX208" fmla="*/ 1982728 w 9799347"/>
              <a:gd name="connsiteY208" fmla="*/ 2569351 h 6901905"/>
              <a:gd name="connsiteX209" fmla="*/ 1870353 w 9799347"/>
              <a:gd name="connsiteY209" fmla="*/ 2473146 h 6901905"/>
              <a:gd name="connsiteX210" fmla="*/ 1882293 w 9799347"/>
              <a:gd name="connsiteY210" fmla="*/ 2466838 h 6901905"/>
              <a:gd name="connsiteX211" fmla="*/ 1998180 w 9799347"/>
              <a:gd name="connsiteY211" fmla="*/ 2566196 h 6901905"/>
              <a:gd name="connsiteX212" fmla="*/ 1998180 w 9799347"/>
              <a:gd name="connsiteY212" fmla="*/ 2816959 h 6901905"/>
              <a:gd name="connsiteX213" fmla="*/ 1986942 w 9799347"/>
              <a:gd name="connsiteY213" fmla="*/ 2822479 h 6901905"/>
              <a:gd name="connsiteX214" fmla="*/ 1986942 w 9799347"/>
              <a:gd name="connsiteY214" fmla="*/ 2582756 h 6901905"/>
              <a:gd name="connsiteX215" fmla="*/ 1664565 w 9799347"/>
              <a:gd name="connsiteY215" fmla="*/ 2863484 h 6901905"/>
              <a:gd name="connsiteX216" fmla="*/ 1664565 w 9799347"/>
              <a:gd name="connsiteY216" fmla="*/ 3209663 h 6901905"/>
              <a:gd name="connsiteX217" fmla="*/ 1986942 w 9799347"/>
              <a:gd name="connsiteY217" fmla="*/ 2928935 h 6901905"/>
              <a:gd name="connsiteX218" fmla="*/ 1986942 w 9799347"/>
              <a:gd name="connsiteY218" fmla="*/ 2823268 h 6901905"/>
              <a:gd name="connsiteX219" fmla="*/ 1998180 w 9799347"/>
              <a:gd name="connsiteY219" fmla="*/ 2817748 h 6901905"/>
              <a:gd name="connsiteX220" fmla="*/ 1998180 w 9799347"/>
              <a:gd name="connsiteY220" fmla="*/ 2935244 h 6901905"/>
              <a:gd name="connsiteX221" fmla="*/ 1658946 w 9799347"/>
              <a:gd name="connsiteY221" fmla="*/ 3230954 h 6901905"/>
              <a:gd name="connsiteX222" fmla="*/ 1321116 w 9799347"/>
              <a:gd name="connsiteY222" fmla="*/ 2943129 h 6901905"/>
              <a:gd name="connsiteX223" fmla="*/ 1240347 w 9799347"/>
              <a:gd name="connsiteY223" fmla="*/ 3013311 h 6901905"/>
              <a:gd name="connsiteX224" fmla="*/ 997334 w 9799347"/>
              <a:gd name="connsiteY224" fmla="*/ 3224646 h 6901905"/>
              <a:gd name="connsiteX225" fmla="*/ 997334 w 9799347"/>
              <a:gd name="connsiteY225" fmla="*/ 3562939 h 6901905"/>
              <a:gd name="connsiteX226" fmla="*/ 985394 w 9799347"/>
              <a:gd name="connsiteY226" fmla="*/ 3562939 h 6901905"/>
              <a:gd name="connsiteX227" fmla="*/ 985394 w 9799347"/>
              <a:gd name="connsiteY227" fmla="*/ 3544014 h 6901905"/>
              <a:gd name="connsiteX228" fmla="*/ 985394 w 9799347"/>
              <a:gd name="connsiteY228" fmla="*/ 3230166 h 6901905"/>
              <a:gd name="connsiteX229" fmla="*/ 663017 w 9799347"/>
              <a:gd name="connsiteY229" fmla="*/ 3510894 h 6901905"/>
              <a:gd name="connsiteX230" fmla="*/ 663017 w 9799347"/>
              <a:gd name="connsiteY230" fmla="*/ 3539282 h 6901905"/>
              <a:gd name="connsiteX231" fmla="*/ 663017 w 9799347"/>
              <a:gd name="connsiteY231" fmla="*/ 3856284 h 6901905"/>
              <a:gd name="connsiteX232" fmla="*/ 985394 w 9799347"/>
              <a:gd name="connsiteY232" fmla="*/ 3576344 h 6901905"/>
              <a:gd name="connsiteX233" fmla="*/ 985394 w 9799347"/>
              <a:gd name="connsiteY233" fmla="*/ 3563727 h 6901905"/>
              <a:gd name="connsiteX234" fmla="*/ 997334 w 9799347"/>
              <a:gd name="connsiteY234" fmla="*/ 3563727 h 6901905"/>
              <a:gd name="connsiteX235" fmla="*/ 997334 w 9799347"/>
              <a:gd name="connsiteY235" fmla="*/ 3575556 h 6901905"/>
              <a:gd name="connsiteX236" fmla="*/ 1011381 w 9799347"/>
              <a:gd name="connsiteY236" fmla="*/ 3587384 h 6901905"/>
              <a:gd name="connsiteX237" fmla="*/ 1002251 w 9799347"/>
              <a:gd name="connsiteY237" fmla="*/ 3596059 h 6901905"/>
              <a:gd name="connsiteX238" fmla="*/ 1012084 w 9799347"/>
              <a:gd name="connsiteY238" fmla="*/ 3588173 h 6901905"/>
              <a:gd name="connsiteX239" fmla="*/ 1333759 w 9799347"/>
              <a:gd name="connsiteY239" fmla="*/ 3862593 h 6901905"/>
              <a:gd name="connsiteX240" fmla="*/ 1333759 w 9799347"/>
              <a:gd name="connsiteY240" fmla="*/ 3882307 h 6901905"/>
              <a:gd name="connsiteX241" fmla="*/ 1321819 w 9799347"/>
              <a:gd name="connsiteY241" fmla="*/ 3892558 h 6901905"/>
              <a:gd name="connsiteX242" fmla="*/ 1321819 w 9799347"/>
              <a:gd name="connsiteY242" fmla="*/ 3879153 h 6901905"/>
              <a:gd name="connsiteX243" fmla="*/ 999441 w 9799347"/>
              <a:gd name="connsiteY243" fmla="*/ 4159880 h 6901905"/>
              <a:gd name="connsiteX244" fmla="*/ 999441 w 9799347"/>
              <a:gd name="connsiteY244" fmla="*/ 4506059 h 6901905"/>
              <a:gd name="connsiteX245" fmla="*/ 1321819 w 9799347"/>
              <a:gd name="connsiteY245" fmla="*/ 4226120 h 6901905"/>
              <a:gd name="connsiteX246" fmla="*/ 1321819 w 9799347"/>
              <a:gd name="connsiteY246" fmla="*/ 3893346 h 6901905"/>
              <a:gd name="connsiteX247" fmla="*/ 1333759 w 9799347"/>
              <a:gd name="connsiteY247" fmla="*/ 3883095 h 6901905"/>
              <a:gd name="connsiteX248" fmla="*/ 1333759 w 9799347"/>
              <a:gd name="connsiteY248" fmla="*/ 4230851 h 6901905"/>
              <a:gd name="connsiteX249" fmla="*/ 1665970 w 9799347"/>
              <a:gd name="connsiteY249" fmla="*/ 4514733 h 6901905"/>
              <a:gd name="connsiteX250" fmla="*/ 1665970 w 9799347"/>
              <a:gd name="connsiteY250" fmla="*/ 4883780 h 6901905"/>
              <a:gd name="connsiteX251" fmla="*/ 1348509 w 9799347"/>
              <a:gd name="connsiteY251" fmla="*/ 5160566 h 6901905"/>
              <a:gd name="connsiteX252" fmla="*/ 1348509 w 9799347"/>
              <a:gd name="connsiteY252" fmla="*/ 5144006 h 6901905"/>
              <a:gd name="connsiteX253" fmla="*/ 1654030 w 9799347"/>
              <a:gd name="connsiteY253" fmla="*/ 4877472 h 6901905"/>
              <a:gd name="connsiteX254" fmla="*/ 1654030 w 9799347"/>
              <a:gd name="connsiteY254" fmla="*/ 4531293 h 6901905"/>
              <a:gd name="connsiteX255" fmla="*/ 1348509 w 9799347"/>
              <a:gd name="connsiteY255" fmla="*/ 4797039 h 6901905"/>
              <a:gd name="connsiteX256" fmla="*/ 1348509 w 9799347"/>
              <a:gd name="connsiteY256" fmla="*/ 4781267 h 6901905"/>
              <a:gd name="connsiteX257" fmla="*/ 1650518 w 9799347"/>
              <a:gd name="connsiteY257" fmla="*/ 4517888 h 6901905"/>
              <a:gd name="connsiteX258" fmla="*/ 1325331 w 9799347"/>
              <a:gd name="connsiteY258" fmla="*/ 4240314 h 6901905"/>
              <a:gd name="connsiteX259" fmla="*/ 1000847 w 9799347"/>
              <a:gd name="connsiteY259" fmla="*/ 4522619 h 6901905"/>
              <a:gd name="connsiteX260" fmla="*/ 1326033 w 9799347"/>
              <a:gd name="connsiteY260" fmla="*/ 4800193 h 6901905"/>
              <a:gd name="connsiteX261" fmla="*/ 1347806 w 9799347"/>
              <a:gd name="connsiteY261" fmla="*/ 4781267 h 6901905"/>
              <a:gd name="connsiteX262" fmla="*/ 1347806 w 9799347"/>
              <a:gd name="connsiteY262" fmla="*/ 4797827 h 6901905"/>
              <a:gd name="connsiteX263" fmla="*/ 1331652 w 9799347"/>
              <a:gd name="connsiteY263" fmla="*/ 4812021 h 6901905"/>
              <a:gd name="connsiteX264" fmla="*/ 1331652 w 9799347"/>
              <a:gd name="connsiteY264" fmla="*/ 5158200 h 6901905"/>
              <a:gd name="connsiteX265" fmla="*/ 1347806 w 9799347"/>
              <a:gd name="connsiteY265" fmla="*/ 5144006 h 6901905"/>
              <a:gd name="connsiteX266" fmla="*/ 1347806 w 9799347"/>
              <a:gd name="connsiteY266" fmla="*/ 5160566 h 6901905"/>
              <a:gd name="connsiteX267" fmla="*/ 1333759 w 9799347"/>
              <a:gd name="connsiteY267" fmla="*/ 5173183 h 6901905"/>
              <a:gd name="connsiteX268" fmla="*/ 1333759 w 9799347"/>
              <a:gd name="connsiteY268" fmla="*/ 5350609 h 6901905"/>
              <a:gd name="connsiteX269" fmla="*/ 1321819 w 9799347"/>
              <a:gd name="connsiteY269" fmla="*/ 5352975 h 6901905"/>
              <a:gd name="connsiteX270" fmla="*/ 1321819 w 9799347"/>
              <a:gd name="connsiteY270" fmla="*/ 5178703 h 6901905"/>
              <a:gd name="connsiteX271" fmla="*/ 1151851 w 9799347"/>
              <a:gd name="connsiteY271" fmla="*/ 5326952 h 6901905"/>
              <a:gd name="connsiteX272" fmla="*/ 1144827 w 9799347"/>
              <a:gd name="connsiteY272" fmla="*/ 5315913 h 6901905"/>
              <a:gd name="connsiteX273" fmla="*/ 1314093 w 9799347"/>
              <a:gd name="connsiteY273" fmla="*/ 5169240 h 6901905"/>
              <a:gd name="connsiteX274" fmla="*/ 988907 w 9799347"/>
              <a:gd name="connsiteY274" fmla="*/ 4891666 h 6901905"/>
              <a:gd name="connsiteX275" fmla="*/ 913053 w 9799347"/>
              <a:gd name="connsiteY275" fmla="*/ 4957117 h 6901905"/>
              <a:gd name="connsiteX276" fmla="*/ 668636 w 9799347"/>
              <a:gd name="connsiteY276" fmla="*/ 5170029 h 6901905"/>
              <a:gd name="connsiteX277" fmla="*/ 993823 w 9799347"/>
              <a:gd name="connsiteY277" fmla="*/ 5447602 h 6901905"/>
              <a:gd name="connsiteX278" fmla="*/ 1144827 w 9799347"/>
              <a:gd name="connsiteY278" fmla="*/ 5316701 h 6901905"/>
              <a:gd name="connsiteX279" fmla="*/ 1151149 w 9799347"/>
              <a:gd name="connsiteY279" fmla="*/ 5326952 h 6901905"/>
              <a:gd name="connsiteX280" fmla="*/ 999441 w 9799347"/>
              <a:gd name="connsiteY280" fmla="*/ 5459431 h 6901905"/>
              <a:gd name="connsiteX281" fmla="*/ 999441 w 9799347"/>
              <a:gd name="connsiteY281" fmla="*/ 5805610 h 6901905"/>
              <a:gd name="connsiteX282" fmla="*/ 1321819 w 9799347"/>
              <a:gd name="connsiteY282" fmla="*/ 5524881 h 6901905"/>
              <a:gd name="connsiteX283" fmla="*/ 1321819 w 9799347"/>
              <a:gd name="connsiteY283" fmla="*/ 5353763 h 6901905"/>
              <a:gd name="connsiteX284" fmla="*/ 1333759 w 9799347"/>
              <a:gd name="connsiteY284" fmla="*/ 5351398 h 6901905"/>
              <a:gd name="connsiteX285" fmla="*/ 1333759 w 9799347"/>
              <a:gd name="connsiteY285" fmla="*/ 5531190 h 6901905"/>
              <a:gd name="connsiteX286" fmla="*/ 1549380 w 9799347"/>
              <a:gd name="connsiteY286" fmla="*/ 5714925 h 6901905"/>
              <a:gd name="connsiteX287" fmla="*/ 1665970 w 9799347"/>
              <a:gd name="connsiteY287" fmla="*/ 5814284 h 6901905"/>
              <a:gd name="connsiteX288" fmla="*/ 1665970 w 9799347"/>
              <a:gd name="connsiteY288" fmla="*/ 6065046 h 6901905"/>
              <a:gd name="connsiteX289" fmla="*/ 1654030 w 9799347"/>
              <a:gd name="connsiteY289" fmla="*/ 6070566 h 6901905"/>
              <a:gd name="connsiteX290" fmla="*/ 1654030 w 9799347"/>
              <a:gd name="connsiteY290" fmla="*/ 5830844 h 6901905"/>
              <a:gd name="connsiteX291" fmla="*/ 1331652 w 9799347"/>
              <a:gd name="connsiteY291" fmla="*/ 6111572 h 6901905"/>
              <a:gd name="connsiteX292" fmla="*/ 1331652 w 9799347"/>
              <a:gd name="connsiteY292" fmla="*/ 6457750 h 6901905"/>
              <a:gd name="connsiteX293" fmla="*/ 1654030 w 9799347"/>
              <a:gd name="connsiteY293" fmla="*/ 6177811 h 6901905"/>
              <a:gd name="connsiteX294" fmla="*/ 1654030 w 9799347"/>
              <a:gd name="connsiteY294" fmla="*/ 6071355 h 6901905"/>
              <a:gd name="connsiteX295" fmla="*/ 1665970 w 9799347"/>
              <a:gd name="connsiteY295" fmla="*/ 6065835 h 6901905"/>
              <a:gd name="connsiteX296" fmla="*/ 1665970 w 9799347"/>
              <a:gd name="connsiteY296" fmla="*/ 6184119 h 6901905"/>
              <a:gd name="connsiteX297" fmla="*/ 1326033 w 9799347"/>
              <a:gd name="connsiteY297" fmla="*/ 6479830 h 6901905"/>
              <a:gd name="connsiteX298" fmla="*/ 988907 w 9799347"/>
              <a:gd name="connsiteY298" fmla="*/ 6191216 h 6901905"/>
              <a:gd name="connsiteX299" fmla="*/ 908136 w 9799347"/>
              <a:gd name="connsiteY299" fmla="*/ 6261398 h 6901905"/>
              <a:gd name="connsiteX300" fmla="*/ 901815 w 9799347"/>
              <a:gd name="connsiteY300" fmla="*/ 6250359 h 6901905"/>
              <a:gd name="connsiteX301" fmla="*/ 907434 w 9799347"/>
              <a:gd name="connsiteY301" fmla="*/ 6262187 h 6901905"/>
              <a:gd name="connsiteX302" fmla="*/ 665124 w 9799347"/>
              <a:gd name="connsiteY302" fmla="*/ 6473522 h 6901905"/>
              <a:gd name="connsiteX303" fmla="*/ 665124 w 9799347"/>
              <a:gd name="connsiteY303" fmla="*/ 6828375 h 6901905"/>
              <a:gd name="connsiteX304" fmla="*/ 722014 w 9799347"/>
              <a:gd name="connsiteY304" fmla="*/ 6876945 h 6901905"/>
              <a:gd name="connsiteX305" fmla="*/ 751249 w 9799347"/>
              <a:gd name="connsiteY305" fmla="*/ 6901905 h 6901905"/>
              <a:gd name="connsiteX306" fmla="*/ 9792801 w 9799347"/>
              <a:gd name="connsiteY306" fmla="*/ 6897238 h 6901905"/>
              <a:gd name="connsiteX307" fmla="*/ 9798624 w 9799347"/>
              <a:gd name="connsiteY307" fmla="*/ 0 h 69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9799347" h="6901905">
                <a:moveTo>
                  <a:pt x="657398" y="6837837"/>
                </a:moveTo>
                <a:lnTo>
                  <a:pt x="585057" y="6900922"/>
                </a:lnTo>
                <a:lnTo>
                  <a:pt x="583930" y="6901905"/>
                </a:lnTo>
                <a:lnTo>
                  <a:pt x="732294" y="6901905"/>
                </a:lnTo>
                <a:lnTo>
                  <a:pt x="725614" y="6896191"/>
                </a:lnTo>
                <a:lnTo>
                  <a:pt x="657398" y="6837837"/>
                </a:lnTo>
                <a:close/>
                <a:moveTo>
                  <a:pt x="653184" y="6478253"/>
                </a:moveTo>
                <a:lnTo>
                  <a:pt x="330807" y="6758981"/>
                </a:lnTo>
                <a:lnTo>
                  <a:pt x="330807" y="6843497"/>
                </a:lnTo>
                <a:cubicBezTo>
                  <a:pt x="330807" y="6862966"/>
                  <a:pt x="330808" y="6882436"/>
                  <a:pt x="330808" y="6901905"/>
                </a:cubicBezTo>
                <a:lnTo>
                  <a:pt x="564153" y="6901905"/>
                </a:lnTo>
                <a:lnTo>
                  <a:pt x="568902" y="6897768"/>
                </a:lnTo>
                <a:cubicBezTo>
                  <a:pt x="573818" y="6898557"/>
                  <a:pt x="579438" y="6900134"/>
                  <a:pt x="585057" y="6900922"/>
                </a:cubicBezTo>
                <a:cubicBezTo>
                  <a:pt x="579438" y="6899345"/>
                  <a:pt x="574521" y="6898557"/>
                  <a:pt x="569605" y="6896980"/>
                </a:cubicBezTo>
                <a:lnTo>
                  <a:pt x="653184" y="6824432"/>
                </a:lnTo>
                <a:lnTo>
                  <a:pt x="653184" y="6478253"/>
                </a:lnTo>
                <a:close/>
                <a:moveTo>
                  <a:pt x="985394" y="5830844"/>
                </a:moveTo>
                <a:lnTo>
                  <a:pt x="777500" y="6012213"/>
                </a:lnTo>
                <a:lnTo>
                  <a:pt x="663017" y="6111572"/>
                </a:lnTo>
                <a:lnTo>
                  <a:pt x="663017" y="6457750"/>
                </a:lnTo>
                <a:lnTo>
                  <a:pt x="901815" y="6250359"/>
                </a:lnTo>
                <a:lnTo>
                  <a:pt x="985394" y="6177811"/>
                </a:lnTo>
                <a:lnTo>
                  <a:pt x="985394" y="5830844"/>
                </a:lnTo>
                <a:close/>
                <a:moveTo>
                  <a:pt x="1549380" y="5714925"/>
                </a:moveTo>
                <a:lnTo>
                  <a:pt x="1537440" y="5721233"/>
                </a:lnTo>
                <a:lnTo>
                  <a:pt x="1549380" y="5714925"/>
                </a:lnTo>
                <a:close/>
                <a:moveTo>
                  <a:pt x="1325331" y="5539864"/>
                </a:moveTo>
                <a:lnTo>
                  <a:pt x="1000847" y="5822958"/>
                </a:lnTo>
                <a:lnTo>
                  <a:pt x="1326033" y="6100532"/>
                </a:lnTo>
                <a:lnTo>
                  <a:pt x="1650518" y="5817438"/>
                </a:lnTo>
                <a:lnTo>
                  <a:pt x="1537440" y="5721233"/>
                </a:lnTo>
                <a:lnTo>
                  <a:pt x="1325331" y="5539864"/>
                </a:lnTo>
                <a:close/>
                <a:moveTo>
                  <a:pt x="320271" y="4891666"/>
                </a:moveTo>
                <a:lnTo>
                  <a:pt x="0" y="5170029"/>
                </a:lnTo>
                <a:lnTo>
                  <a:pt x="325188" y="5447602"/>
                </a:lnTo>
                <a:lnTo>
                  <a:pt x="433349" y="5352975"/>
                </a:lnTo>
                <a:lnTo>
                  <a:pt x="439670" y="5364803"/>
                </a:lnTo>
                <a:lnTo>
                  <a:pt x="330807" y="5459431"/>
                </a:lnTo>
                <a:lnTo>
                  <a:pt x="330807" y="5805610"/>
                </a:lnTo>
                <a:lnTo>
                  <a:pt x="563986" y="5602949"/>
                </a:lnTo>
                <a:lnTo>
                  <a:pt x="570307" y="5615566"/>
                </a:lnTo>
                <a:lnTo>
                  <a:pt x="332211" y="5822958"/>
                </a:lnTo>
                <a:lnTo>
                  <a:pt x="657398" y="6100532"/>
                </a:lnTo>
                <a:lnTo>
                  <a:pt x="771178" y="6001173"/>
                </a:lnTo>
                <a:lnTo>
                  <a:pt x="777500" y="6012213"/>
                </a:lnTo>
                <a:lnTo>
                  <a:pt x="771881" y="6000384"/>
                </a:lnTo>
                <a:lnTo>
                  <a:pt x="981883" y="5817438"/>
                </a:lnTo>
                <a:lnTo>
                  <a:pt x="656696" y="5539864"/>
                </a:lnTo>
                <a:lnTo>
                  <a:pt x="571010" y="5614778"/>
                </a:lnTo>
                <a:lnTo>
                  <a:pt x="563986" y="5602161"/>
                </a:lnTo>
                <a:lnTo>
                  <a:pt x="653184" y="5524881"/>
                </a:lnTo>
                <a:lnTo>
                  <a:pt x="653184" y="5178703"/>
                </a:lnTo>
                <a:lnTo>
                  <a:pt x="439670" y="5364015"/>
                </a:lnTo>
                <a:lnTo>
                  <a:pt x="434052" y="5352975"/>
                </a:lnTo>
                <a:lnTo>
                  <a:pt x="645458" y="5169240"/>
                </a:lnTo>
                <a:lnTo>
                  <a:pt x="320271" y="4891666"/>
                </a:lnTo>
                <a:close/>
                <a:moveTo>
                  <a:pt x="985394" y="4531293"/>
                </a:moveTo>
                <a:lnTo>
                  <a:pt x="763453" y="4724491"/>
                </a:lnTo>
                <a:lnTo>
                  <a:pt x="756430" y="4714240"/>
                </a:lnTo>
                <a:lnTo>
                  <a:pt x="762750" y="4724491"/>
                </a:lnTo>
                <a:lnTo>
                  <a:pt x="663017" y="4812021"/>
                </a:lnTo>
                <a:lnTo>
                  <a:pt x="663017" y="5158200"/>
                </a:lnTo>
                <a:lnTo>
                  <a:pt x="906029" y="4946865"/>
                </a:lnTo>
                <a:lnTo>
                  <a:pt x="913053" y="4957117"/>
                </a:lnTo>
                <a:lnTo>
                  <a:pt x="906732" y="4946077"/>
                </a:lnTo>
                <a:lnTo>
                  <a:pt x="985394" y="4877472"/>
                </a:lnTo>
                <a:lnTo>
                  <a:pt x="985394" y="4531293"/>
                </a:lnTo>
                <a:close/>
                <a:moveTo>
                  <a:pt x="656696" y="4240314"/>
                </a:moveTo>
                <a:lnTo>
                  <a:pt x="332211" y="4522619"/>
                </a:lnTo>
                <a:lnTo>
                  <a:pt x="657398" y="4800193"/>
                </a:lnTo>
                <a:lnTo>
                  <a:pt x="756430" y="4714240"/>
                </a:lnTo>
                <a:lnTo>
                  <a:pt x="981883" y="4517888"/>
                </a:lnTo>
                <a:lnTo>
                  <a:pt x="656696" y="4240314"/>
                </a:lnTo>
                <a:close/>
                <a:moveTo>
                  <a:pt x="993120" y="3588173"/>
                </a:moveTo>
                <a:lnTo>
                  <a:pt x="668636" y="3870478"/>
                </a:lnTo>
                <a:lnTo>
                  <a:pt x="993823" y="4148840"/>
                </a:lnTo>
                <a:lnTo>
                  <a:pt x="1318308" y="3865747"/>
                </a:lnTo>
                <a:lnTo>
                  <a:pt x="1002251" y="3596059"/>
                </a:lnTo>
                <a:lnTo>
                  <a:pt x="993120" y="3588173"/>
                </a:lnTo>
                <a:close/>
                <a:moveTo>
                  <a:pt x="1318308" y="2582756"/>
                </a:moveTo>
                <a:lnTo>
                  <a:pt x="1110412" y="2763337"/>
                </a:lnTo>
                <a:lnTo>
                  <a:pt x="1104092" y="2752297"/>
                </a:lnTo>
                <a:lnTo>
                  <a:pt x="1109710" y="2764126"/>
                </a:lnTo>
                <a:lnTo>
                  <a:pt x="995930" y="2863484"/>
                </a:lnTo>
                <a:lnTo>
                  <a:pt x="995930" y="3209663"/>
                </a:lnTo>
                <a:lnTo>
                  <a:pt x="1234025" y="3002271"/>
                </a:lnTo>
                <a:lnTo>
                  <a:pt x="1240347" y="3013311"/>
                </a:lnTo>
                <a:lnTo>
                  <a:pt x="1234728" y="3001483"/>
                </a:lnTo>
                <a:lnTo>
                  <a:pt x="1318308" y="2928935"/>
                </a:lnTo>
                <a:lnTo>
                  <a:pt x="1318308" y="2582756"/>
                </a:lnTo>
                <a:close/>
                <a:moveTo>
                  <a:pt x="652482" y="1642790"/>
                </a:moveTo>
                <a:lnTo>
                  <a:pt x="332211" y="1921941"/>
                </a:lnTo>
                <a:lnTo>
                  <a:pt x="657398" y="2199515"/>
                </a:lnTo>
                <a:lnTo>
                  <a:pt x="766262" y="2104888"/>
                </a:lnTo>
                <a:lnTo>
                  <a:pt x="771881" y="2115927"/>
                </a:lnTo>
                <a:lnTo>
                  <a:pt x="663017" y="2210555"/>
                </a:lnTo>
                <a:lnTo>
                  <a:pt x="663017" y="2557522"/>
                </a:lnTo>
                <a:lnTo>
                  <a:pt x="896196" y="2354073"/>
                </a:lnTo>
                <a:lnTo>
                  <a:pt x="902517" y="2366690"/>
                </a:lnTo>
                <a:lnTo>
                  <a:pt x="665124" y="2574082"/>
                </a:lnTo>
                <a:lnTo>
                  <a:pt x="990311" y="2851656"/>
                </a:lnTo>
                <a:lnTo>
                  <a:pt x="1104092" y="2752297"/>
                </a:lnTo>
                <a:lnTo>
                  <a:pt x="1314093" y="2569351"/>
                </a:lnTo>
                <a:lnTo>
                  <a:pt x="988907" y="2291777"/>
                </a:lnTo>
                <a:lnTo>
                  <a:pt x="903220" y="2366690"/>
                </a:lnTo>
                <a:lnTo>
                  <a:pt x="896899" y="2354073"/>
                </a:lnTo>
                <a:lnTo>
                  <a:pt x="985394" y="2276794"/>
                </a:lnTo>
                <a:lnTo>
                  <a:pt x="985394" y="1929827"/>
                </a:lnTo>
                <a:lnTo>
                  <a:pt x="772583" y="2115927"/>
                </a:lnTo>
                <a:lnTo>
                  <a:pt x="766262" y="2104099"/>
                </a:lnTo>
                <a:lnTo>
                  <a:pt x="977669" y="1920364"/>
                </a:lnTo>
                <a:lnTo>
                  <a:pt x="652482" y="1642790"/>
                </a:lnTo>
                <a:close/>
                <a:moveTo>
                  <a:pt x="1318308" y="1282417"/>
                </a:moveTo>
                <a:lnTo>
                  <a:pt x="1095663" y="1476404"/>
                </a:lnTo>
                <a:lnTo>
                  <a:pt x="995930" y="1563145"/>
                </a:lnTo>
                <a:lnTo>
                  <a:pt x="995930" y="1909324"/>
                </a:lnTo>
                <a:lnTo>
                  <a:pt x="1238240" y="1697990"/>
                </a:lnTo>
                <a:lnTo>
                  <a:pt x="1245264" y="1709029"/>
                </a:lnTo>
                <a:lnTo>
                  <a:pt x="1000847" y="1921941"/>
                </a:lnTo>
                <a:lnTo>
                  <a:pt x="1326033" y="2199515"/>
                </a:lnTo>
                <a:lnTo>
                  <a:pt x="1477038" y="2067825"/>
                </a:lnTo>
                <a:lnTo>
                  <a:pt x="1646304" y="1920364"/>
                </a:lnTo>
                <a:lnTo>
                  <a:pt x="1321116" y="1642790"/>
                </a:lnTo>
                <a:lnTo>
                  <a:pt x="1245965" y="1708241"/>
                </a:lnTo>
                <a:lnTo>
                  <a:pt x="1238942" y="1697990"/>
                </a:lnTo>
                <a:lnTo>
                  <a:pt x="1318308" y="1629385"/>
                </a:lnTo>
                <a:lnTo>
                  <a:pt x="1318308" y="1282417"/>
                </a:lnTo>
                <a:close/>
                <a:moveTo>
                  <a:pt x="988907" y="991438"/>
                </a:moveTo>
                <a:lnTo>
                  <a:pt x="665124" y="1274532"/>
                </a:lnTo>
                <a:lnTo>
                  <a:pt x="990311" y="1552106"/>
                </a:lnTo>
                <a:lnTo>
                  <a:pt x="1088639" y="1466152"/>
                </a:lnTo>
                <a:lnTo>
                  <a:pt x="1095663" y="1476404"/>
                </a:lnTo>
                <a:lnTo>
                  <a:pt x="1089342" y="1465364"/>
                </a:lnTo>
                <a:lnTo>
                  <a:pt x="1314093" y="1269012"/>
                </a:lnTo>
                <a:lnTo>
                  <a:pt x="988907" y="991438"/>
                </a:lnTo>
                <a:close/>
                <a:moveTo>
                  <a:pt x="1325331" y="340086"/>
                </a:moveTo>
                <a:lnTo>
                  <a:pt x="1000847" y="622391"/>
                </a:lnTo>
                <a:lnTo>
                  <a:pt x="1326033" y="899965"/>
                </a:lnTo>
                <a:lnTo>
                  <a:pt x="1650518" y="617659"/>
                </a:lnTo>
                <a:lnTo>
                  <a:pt x="1334462" y="347971"/>
                </a:lnTo>
                <a:lnTo>
                  <a:pt x="1325331" y="340086"/>
                </a:lnTo>
                <a:close/>
                <a:moveTo>
                  <a:pt x="1226725" y="43905"/>
                </a:moveTo>
                <a:lnTo>
                  <a:pt x="748180" y="43905"/>
                </a:lnTo>
                <a:lnTo>
                  <a:pt x="763540" y="56992"/>
                </a:lnTo>
                <a:lnTo>
                  <a:pt x="990311" y="250189"/>
                </a:lnTo>
                <a:lnTo>
                  <a:pt x="1159227" y="102801"/>
                </a:lnTo>
                <a:lnTo>
                  <a:pt x="1226725" y="43905"/>
                </a:lnTo>
                <a:close/>
                <a:moveTo>
                  <a:pt x="1318308" y="43905"/>
                </a:moveTo>
                <a:lnTo>
                  <a:pt x="1245701" y="43905"/>
                </a:lnTo>
                <a:lnTo>
                  <a:pt x="1228232" y="59160"/>
                </a:lnTo>
                <a:lnTo>
                  <a:pt x="995930" y="262018"/>
                </a:lnTo>
                <a:lnTo>
                  <a:pt x="995930" y="608197"/>
                </a:lnTo>
                <a:lnTo>
                  <a:pt x="1318308" y="327469"/>
                </a:lnTo>
                <a:lnTo>
                  <a:pt x="1318308" y="128309"/>
                </a:lnTo>
                <a:lnTo>
                  <a:pt x="1318308" y="43905"/>
                </a:lnTo>
                <a:close/>
                <a:moveTo>
                  <a:pt x="9798624" y="0"/>
                </a:moveTo>
                <a:lnTo>
                  <a:pt x="1329545" y="43905"/>
                </a:lnTo>
                <a:lnTo>
                  <a:pt x="1329545" y="45858"/>
                </a:lnTo>
                <a:lnTo>
                  <a:pt x="1329545" y="327469"/>
                </a:lnTo>
                <a:lnTo>
                  <a:pt x="1343592" y="339297"/>
                </a:lnTo>
                <a:lnTo>
                  <a:pt x="1334462" y="347971"/>
                </a:lnTo>
                <a:lnTo>
                  <a:pt x="1344294" y="339297"/>
                </a:lnTo>
                <a:lnTo>
                  <a:pt x="1665970" y="614505"/>
                </a:lnTo>
                <a:lnTo>
                  <a:pt x="1665970" y="633431"/>
                </a:lnTo>
                <a:lnTo>
                  <a:pt x="1654030" y="643682"/>
                </a:lnTo>
                <a:lnTo>
                  <a:pt x="1654030" y="631065"/>
                </a:lnTo>
                <a:lnTo>
                  <a:pt x="1332355" y="911793"/>
                </a:lnTo>
                <a:lnTo>
                  <a:pt x="1332355" y="1257972"/>
                </a:lnTo>
                <a:lnTo>
                  <a:pt x="1654030" y="977244"/>
                </a:lnTo>
                <a:lnTo>
                  <a:pt x="1654030" y="644471"/>
                </a:lnTo>
                <a:lnTo>
                  <a:pt x="1665970" y="634219"/>
                </a:lnTo>
                <a:lnTo>
                  <a:pt x="1665970" y="982764"/>
                </a:lnTo>
                <a:lnTo>
                  <a:pt x="1998180" y="1265857"/>
                </a:lnTo>
                <a:lnTo>
                  <a:pt x="1998180" y="1635693"/>
                </a:lnTo>
                <a:lnTo>
                  <a:pt x="1680718" y="1911690"/>
                </a:lnTo>
                <a:lnTo>
                  <a:pt x="1680718" y="1895130"/>
                </a:lnTo>
                <a:lnTo>
                  <a:pt x="1986942" y="1629385"/>
                </a:lnTo>
                <a:lnTo>
                  <a:pt x="1986942" y="1282417"/>
                </a:lnTo>
                <a:lnTo>
                  <a:pt x="1680718" y="1548951"/>
                </a:lnTo>
                <a:lnTo>
                  <a:pt x="1680718" y="1532392"/>
                </a:lnTo>
                <a:lnTo>
                  <a:pt x="1982728" y="1269012"/>
                </a:lnTo>
                <a:lnTo>
                  <a:pt x="1657541" y="991438"/>
                </a:lnTo>
                <a:lnTo>
                  <a:pt x="1333056" y="1274532"/>
                </a:lnTo>
                <a:lnTo>
                  <a:pt x="1658244" y="1552106"/>
                </a:lnTo>
                <a:lnTo>
                  <a:pt x="1680017" y="1533180"/>
                </a:lnTo>
                <a:lnTo>
                  <a:pt x="1680017" y="1549740"/>
                </a:lnTo>
                <a:lnTo>
                  <a:pt x="1664565" y="1563145"/>
                </a:lnTo>
                <a:lnTo>
                  <a:pt x="1664565" y="1909324"/>
                </a:lnTo>
                <a:lnTo>
                  <a:pt x="1680017" y="1895919"/>
                </a:lnTo>
                <a:lnTo>
                  <a:pt x="1680017" y="1912478"/>
                </a:lnTo>
                <a:lnTo>
                  <a:pt x="1665970" y="1925095"/>
                </a:lnTo>
                <a:lnTo>
                  <a:pt x="1665970" y="2102522"/>
                </a:lnTo>
                <a:lnTo>
                  <a:pt x="1654030" y="2104099"/>
                </a:lnTo>
                <a:lnTo>
                  <a:pt x="1654030" y="1929827"/>
                </a:lnTo>
                <a:lnTo>
                  <a:pt x="1484061" y="2078077"/>
                </a:lnTo>
                <a:lnTo>
                  <a:pt x="1477038" y="2067825"/>
                </a:lnTo>
                <a:lnTo>
                  <a:pt x="1484061" y="2078865"/>
                </a:lnTo>
                <a:lnTo>
                  <a:pt x="1332355" y="2210555"/>
                </a:lnTo>
                <a:lnTo>
                  <a:pt x="1332355" y="2557522"/>
                </a:lnTo>
                <a:lnTo>
                  <a:pt x="1654030" y="2276794"/>
                </a:lnTo>
                <a:lnTo>
                  <a:pt x="1654030" y="2104888"/>
                </a:lnTo>
                <a:lnTo>
                  <a:pt x="1665970" y="2103310"/>
                </a:lnTo>
                <a:lnTo>
                  <a:pt x="1665970" y="2282314"/>
                </a:lnTo>
                <a:lnTo>
                  <a:pt x="1881590" y="2466049"/>
                </a:lnTo>
                <a:lnTo>
                  <a:pt x="1869650" y="2472357"/>
                </a:lnTo>
                <a:lnTo>
                  <a:pt x="1657541" y="2291777"/>
                </a:lnTo>
                <a:lnTo>
                  <a:pt x="1333056" y="2574082"/>
                </a:lnTo>
                <a:lnTo>
                  <a:pt x="1658244" y="2851656"/>
                </a:lnTo>
                <a:lnTo>
                  <a:pt x="1982728" y="2569351"/>
                </a:lnTo>
                <a:lnTo>
                  <a:pt x="1870353" y="2473146"/>
                </a:lnTo>
                <a:lnTo>
                  <a:pt x="1882293" y="2466838"/>
                </a:lnTo>
                <a:lnTo>
                  <a:pt x="1998180" y="2566196"/>
                </a:lnTo>
                <a:lnTo>
                  <a:pt x="1998180" y="2816959"/>
                </a:lnTo>
                <a:lnTo>
                  <a:pt x="1986942" y="2822479"/>
                </a:lnTo>
                <a:lnTo>
                  <a:pt x="1986942" y="2582756"/>
                </a:lnTo>
                <a:lnTo>
                  <a:pt x="1664565" y="2863484"/>
                </a:lnTo>
                <a:lnTo>
                  <a:pt x="1664565" y="3209663"/>
                </a:lnTo>
                <a:lnTo>
                  <a:pt x="1986942" y="2928935"/>
                </a:lnTo>
                <a:lnTo>
                  <a:pt x="1986942" y="2823268"/>
                </a:lnTo>
                <a:lnTo>
                  <a:pt x="1998180" y="2817748"/>
                </a:lnTo>
                <a:lnTo>
                  <a:pt x="1998180" y="2935244"/>
                </a:lnTo>
                <a:lnTo>
                  <a:pt x="1658946" y="3230954"/>
                </a:lnTo>
                <a:lnTo>
                  <a:pt x="1321116" y="2943129"/>
                </a:lnTo>
                <a:lnTo>
                  <a:pt x="1240347" y="3013311"/>
                </a:lnTo>
                <a:lnTo>
                  <a:pt x="997334" y="3224646"/>
                </a:lnTo>
                <a:lnTo>
                  <a:pt x="997334" y="3562939"/>
                </a:lnTo>
                <a:lnTo>
                  <a:pt x="985394" y="3562939"/>
                </a:lnTo>
                <a:lnTo>
                  <a:pt x="985394" y="3544014"/>
                </a:lnTo>
                <a:lnTo>
                  <a:pt x="985394" y="3230166"/>
                </a:lnTo>
                <a:lnTo>
                  <a:pt x="663017" y="3510894"/>
                </a:lnTo>
                <a:lnTo>
                  <a:pt x="663017" y="3539282"/>
                </a:lnTo>
                <a:lnTo>
                  <a:pt x="663017" y="3856284"/>
                </a:lnTo>
                <a:lnTo>
                  <a:pt x="985394" y="3576344"/>
                </a:lnTo>
                <a:lnTo>
                  <a:pt x="985394" y="3563727"/>
                </a:lnTo>
                <a:lnTo>
                  <a:pt x="997334" y="3563727"/>
                </a:lnTo>
                <a:lnTo>
                  <a:pt x="997334" y="3575556"/>
                </a:lnTo>
                <a:lnTo>
                  <a:pt x="1011381" y="3587384"/>
                </a:lnTo>
                <a:lnTo>
                  <a:pt x="1002251" y="3596059"/>
                </a:lnTo>
                <a:lnTo>
                  <a:pt x="1012084" y="3588173"/>
                </a:lnTo>
                <a:lnTo>
                  <a:pt x="1333759" y="3862593"/>
                </a:lnTo>
                <a:lnTo>
                  <a:pt x="1333759" y="3882307"/>
                </a:lnTo>
                <a:lnTo>
                  <a:pt x="1321819" y="3892558"/>
                </a:lnTo>
                <a:lnTo>
                  <a:pt x="1321819" y="3879153"/>
                </a:lnTo>
                <a:lnTo>
                  <a:pt x="999441" y="4159880"/>
                </a:lnTo>
                <a:lnTo>
                  <a:pt x="999441" y="4506059"/>
                </a:lnTo>
                <a:lnTo>
                  <a:pt x="1321819" y="4226120"/>
                </a:lnTo>
                <a:lnTo>
                  <a:pt x="1321819" y="3893346"/>
                </a:lnTo>
                <a:lnTo>
                  <a:pt x="1333759" y="3883095"/>
                </a:lnTo>
                <a:lnTo>
                  <a:pt x="1333759" y="4230851"/>
                </a:lnTo>
                <a:lnTo>
                  <a:pt x="1665970" y="4514733"/>
                </a:lnTo>
                <a:lnTo>
                  <a:pt x="1665970" y="4883780"/>
                </a:lnTo>
                <a:lnTo>
                  <a:pt x="1348509" y="5160566"/>
                </a:lnTo>
                <a:lnTo>
                  <a:pt x="1348509" y="5144006"/>
                </a:lnTo>
                <a:lnTo>
                  <a:pt x="1654030" y="4877472"/>
                </a:lnTo>
                <a:lnTo>
                  <a:pt x="1654030" y="4531293"/>
                </a:lnTo>
                <a:lnTo>
                  <a:pt x="1348509" y="4797039"/>
                </a:lnTo>
                <a:lnTo>
                  <a:pt x="1348509" y="4781267"/>
                </a:lnTo>
                <a:lnTo>
                  <a:pt x="1650518" y="4517888"/>
                </a:lnTo>
                <a:lnTo>
                  <a:pt x="1325331" y="4240314"/>
                </a:lnTo>
                <a:lnTo>
                  <a:pt x="1000847" y="4522619"/>
                </a:lnTo>
                <a:lnTo>
                  <a:pt x="1326033" y="4800193"/>
                </a:lnTo>
                <a:lnTo>
                  <a:pt x="1347806" y="4781267"/>
                </a:lnTo>
                <a:lnTo>
                  <a:pt x="1347806" y="4797827"/>
                </a:lnTo>
                <a:lnTo>
                  <a:pt x="1331652" y="4812021"/>
                </a:lnTo>
                <a:lnTo>
                  <a:pt x="1331652" y="5158200"/>
                </a:lnTo>
                <a:lnTo>
                  <a:pt x="1347806" y="5144006"/>
                </a:lnTo>
                <a:lnTo>
                  <a:pt x="1347806" y="5160566"/>
                </a:lnTo>
                <a:lnTo>
                  <a:pt x="1333759" y="5173183"/>
                </a:lnTo>
                <a:lnTo>
                  <a:pt x="1333759" y="5350609"/>
                </a:lnTo>
                <a:lnTo>
                  <a:pt x="1321819" y="5352975"/>
                </a:lnTo>
                <a:lnTo>
                  <a:pt x="1321819" y="5178703"/>
                </a:lnTo>
                <a:lnTo>
                  <a:pt x="1151851" y="5326952"/>
                </a:lnTo>
                <a:lnTo>
                  <a:pt x="1144827" y="5315913"/>
                </a:lnTo>
                <a:lnTo>
                  <a:pt x="1314093" y="5169240"/>
                </a:lnTo>
                <a:lnTo>
                  <a:pt x="988907" y="4891666"/>
                </a:lnTo>
                <a:lnTo>
                  <a:pt x="913053" y="4957117"/>
                </a:lnTo>
                <a:lnTo>
                  <a:pt x="668636" y="5170029"/>
                </a:lnTo>
                <a:lnTo>
                  <a:pt x="993823" y="5447602"/>
                </a:lnTo>
                <a:lnTo>
                  <a:pt x="1144827" y="5316701"/>
                </a:lnTo>
                <a:lnTo>
                  <a:pt x="1151149" y="5326952"/>
                </a:lnTo>
                <a:lnTo>
                  <a:pt x="999441" y="5459431"/>
                </a:lnTo>
                <a:lnTo>
                  <a:pt x="999441" y="5805610"/>
                </a:lnTo>
                <a:lnTo>
                  <a:pt x="1321819" y="5524881"/>
                </a:lnTo>
                <a:lnTo>
                  <a:pt x="1321819" y="5353763"/>
                </a:lnTo>
                <a:lnTo>
                  <a:pt x="1333759" y="5351398"/>
                </a:lnTo>
                <a:lnTo>
                  <a:pt x="1333759" y="5531190"/>
                </a:lnTo>
                <a:lnTo>
                  <a:pt x="1549380" y="5714925"/>
                </a:lnTo>
                <a:lnTo>
                  <a:pt x="1665970" y="5814284"/>
                </a:lnTo>
                <a:lnTo>
                  <a:pt x="1665970" y="6065046"/>
                </a:lnTo>
                <a:lnTo>
                  <a:pt x="1654030" y="6070566"/>
                </a:lnTo>
                <a:lnTo>
                  <a:pt x="1654030" y="5830844"/>
                </a:lnTo>
                <a:lnTo>
                  <a:pt x="1331652" y="6111572"/>
                </a:lnTo>
                <a:lnTo>
                  <a:pt x="1331652" y="6457750"/>
                </a:lnTo>
                <a:lnTo>
                  <a:pt x="1654030" y="6177811"/>
                </a:lnTo>
                <a:lnTo>
                  <a:pt x="1654030" y="6071355"/>
                </a:lnTo>
                <a:lnTo>
                  <a:pt x="1665970" y="6065835"/>
                </a:lnTo>
                <a:lnTo>
                  <a:pt x="1665970" y="6184119"/>
                </a:lnTo>
                <a:lnTo>
                  <a:pt x="1326033" y="6479830"/>
                </a:lnTo>
                <a:lnTo>
                  <a:pt x="988907" y="6191216"/>
                </a:lnTo>
                <a:lnTo>
                  <a:pt x="908136" y="6261398"/>
                </a:lnTo>
                <a:lnTo>
                  <a:pt x="901815" y="6250359"/>
                </a:lnTo>
                <a:lnTo>
                  <a:pt x="907434" y="6262187"/>
                </a:lnTo>
                <a:lnTo>
                  <a:pt x="665124" y="6473522"/>
                </a:lnTo>
                <a:lnTo>
                  <a:pt x="665124" y="6828375"/>
                </a:lnTo>
                <a:lnTo>
                  <a:pt x="722014" y="6876945"/>
                </a:lnTo>
                <a:lnTo>
                  <a:pt x="751249" y="6901905"/>
                </a:lnTo>
                <a:lnTo>
                  <a:pt x="9792801" y="6897238"/>
                </a:lnTo>
                <a:cubicBezTo>
                  <a:pt x="9788847" y="4638811"/>
                  <a:pt x="9802578" y="2258427"/>
                  <a:pt x="9798624" y="0"/>
                </a:cubicBezTo>
                <a:close/>
              </a:path>
            </a:pathLst>
          </a:cu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0E6ABE2-0F7B-4FC3-A913-BBFF714E87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7983" y="4225671"/>
            <a:ext cx="6578600" cy="558800"/>
          </a:xfrm>
        </p:spPr>
        <p:txBody>
          <a:bodyPr/>
          <a:lstStyle/>
          <a:p>
            <a:r>
              <a:rPr lang="fr-FR" dirty="0"/>
              <a:t>Workshop WONDER-2026, 29th June – 3rd July 2023, Aix-en-Provence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7995"/>
          </a:xfrm>
        </p:spPr>
        <p:txBody>
          <a:bodyPr>
            <a:normAutofit/>
          </a:bodyPr>
          <a:lstStyle/>
          <a:p>
            <a:r>
              <a:rPr lang="en-US" dirty="0"/>
              <a:t>ABNS simulation tools</a:t>
            </a: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1A9CA87-F25A-4002-98AB-374A2231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164482-F579-4A82-9254-2FC07B4DDA8E}"/>
              </a:ext>
            </a:extLst>
          </p:cNvPr>
          <p:cNvSpPr/>
          <p:nvPr/>
        </p:nvSpPr>
        <p:spPr>
          <a:xfrm>
            <a:off x="3216000" y="823279"/>
            <a:ext cx="5760000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Monte Carlo approach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CB45A77-CF4B-48CE-8728-B91AC357D635}"/>
              </a:ext>
            </a:extLst>
          </p:cNvPr>
          <p:cNvSpPr txBox="1"/>
          <p:nvPr/>
        </p:nvSpPr>
        <p:spPr>
          <a:xfrm>
            <a:off x="3216000" y="3328513"/>
            <a:ext cx="34898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Requirements: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Transport of charged particles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Accurate simulation of energy loss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Accurate simulation of light ion induced nuclear reaction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3258C1-00FD-4B16-A890-9EA41374AB94}"/>
              </a:ext>
            </a:extLst>
          </p:cNvPr>
          <p:cNvSpPr/>
          <p:nvPr/>
        </p:nvSpPr>
        <p:spPr>
          <a:xfrm>
            <a:off x="1160288" y="2168728"/>
            <a:ext cx="10378260" cy="993125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+ : Takes into account any physics process considered by the code, easy to maintain and update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- : Higher computing time</a:t>
            </a: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E4246EDB-4411-450E-901A-2EE09E34801E}"/>
              </a:ext>
            </a:extLst>
          </p:cNvPr>
          <p:cNvSpPr/>
          <p:nvPr/>
        </p:nvSpPr>
        <p:spPr>
          <a:xfrm>
            <a:off x="6620790" y="3419797"/>
            <a:ext cx="294224" cy="2817455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62CACA7E-7F57-4341-A0B9-1F55EA8888EE}"/>
              </a:ext>
            </a:extLst>
          </p:cNvPr>
          <p:cNvGrpSpPr/>
          <p:nvPr/>
        </p:nvGrpSpPr>
        <p:grpSpPr>
          <a:xfrm>
            <a:off x="7065492" y="4142675"/>
            <a:ext cx="2494642" cy="1371698"/>
            <a:chOff x="10008100" y="3297355"/>
            <a:chExt cx="1966922" cy="158621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231D9E-EFD4-49EB-A6F7-6A717EC1A999}"/>
                </a:ext>
              </a:extLst>
            </p:cNvPr>
            <p:cNvSpPr/>
            <p:nvPr/>
          </p:nvSpPr>
          <p:spPr>
            <a:xfrm>
              <a:off x="10008100" y="3297355"/>
              <a:ext cx="1899419" cy="1586217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78C3A655-15E4-4F72-83FC-934891EA707A}"/>
                </a:ext>
              </a:extLst>
            </p:cNvPr>
            <p:cNvSpPr txBox="1"/>
            <p:nvPr/>
          </p:nvSpPr>
          <p:spPr>
            <a:xfrm>
              <a:off x="10061927" y="3351800"/>
              <a:ext cx="1913095" cy="13880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u="sng" dirty="0"/>
                <a:t>Choice:</a:t>
              </a:r>
              <a:r>
                <a:rPr lang="en-US" b="1" dirty="0"/>
                <a:t> G</a:t>
              </a:r>
              <a:r>
                <a:rPr lang="en-US" sz="1400" b="1" dirty="0"/>
                <a:t>EANT</a:t>
              </a:r>
              <a:r>
                <a:rPr lang="en-US" b="1" dirty="0"/>
                <a:t>4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Modular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Open source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Neutron physics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98BE197-BD5E-4BB3-ABC5-7AE9ED970EEC}"/>
              </a:ext>
            </a:extLst>
          </p:cNvPr>
          <p:cNvSpPr/>
          <p:nvPr/>
        </p:nvSpPr>
        <p:spPr>
          <a:xfrm>
            <a:off x="1160288" y="1501386"/>
            <a:ext cx="10378260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Use of a Monte Carlo code to simulate the transport of ions and neutrons in the target</a:t>
            </a:r>
          </a:p>
        </p:txBody>
      </p:sp>
    </p:spTree>
    <p:extLst>
      <p:ext uri="{BB962C8B-B14F-4D97-AF65-F5344CB8AC3E}">
        <p14:creationId xmlns:p14="http://schemas.microsoft.com/office/powerpoint/2010/main" val="249243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21" grpId="0" animBg="1"/>
      <p:bldP spid="22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652" y="2171700"/>
            <a:ext cx="8609868" cy="2390775"/>
          </a:xfrm>
        </p:spPr>
        <p:txBody>
          <a:bodyPr>
            <a:normAutofit/>
          </a:bodyPr>
          <a:lstStyle/>
          <a:p>
            <a:r>
              <a:rPr lang="da-DK" sz="4400" dirty="0">
                <a:solidFill>
                  <a:schemeClr val="tx1"/>
                </a:solidFill>
              </a:rPr>
              <a:t>G</a:t>
            </a:r>
            <a:r>
              <a:rPr lang="da-DK" sz="3600" dirty="0">
                <a:solidFill>
                  <a:schemeClr val="tx1"/>
                </a:solidFill>
              </a:rPr>
              <a:t>EANT</a:t>
            </a:r>
            <a:r>
              <a:rPr lang="da-DK" sz="4400" dirty="0">
                <a:solidFill>
                  <a:schemeClr val="tx1"/>
                </a:solidFill>
              </a:rPr>
              <a:t>4 simulation of ABNS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02972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6072821" cy="637995"/>
          </a:xfrm>
        </p:spPr>
        <p:txBody>
          <a:bodyPr>
            <a:normAutofit/>
          </a:bodyPr>
          <a:lstStyle/>
          <a:p>
            <a:r>
              <a:rPr lang="en-US" dirty="0"/>
              <a:t>GEANT4 model for ABNS</a:t>
            </a: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1A9CA87-F25A-4002-98AB-374A2231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59D38A-8294-4A02-8795-BAAF4413A641}"/>
              </a:ext>
            </a:extLst>
          </p:cNvPr>
          <p:cNvSpPr/>
          <p:nvPr/>
        </p:nvSpPr>
        <p:spPr>
          <a:xfrm>
            <a:off x="155420" y="1792590"/>
            <a:ext cx="3014065" cy="4495799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DAB7B2-0F54-48AF-80A9-E5FF645FA9A4}"/>
              </a:ext>
            </a:extLst>
          </p:cNvPr>
          <p:cNvSpPr/>
          <p:nvPr/>
        </p:nvSpPr>
        <p:spPr>
          <a:xfrm>
            <a:off x="3428105" y="1808462"/>
            <a:ext cx="2700000" cy="4495799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8EEFE4A-C65B-47A9-B513-BF8384D28ED6}"/>
              </a:ext>
            </a:extLst>
          </p:cNvPr>
          <p:cNvSpPr/>
          <p:nvPr/>
        </p:nvSpPr>
        <p:spPr>
          <a:xfrm>
            <a:off x="6343015" y="1781809"/>
            <a:ext cx="2700000" cy="4495799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EDD346-293E-4A86-8CD9-B8FEEBB19806}"/>
              </a:ext>
            </a:extLst>
          </p:cNvPr>
          <p:cNvSpPr/>
          <p:nvPr/>
        </p:nvSpPr>
        <p:spPr>
          <a:xfrm>
            <a:off x="133962" y="1105989"/>
            <a:ext cx="3137922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Geometry / Composition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E7A570-9512-462F-AA20-EA13B9A3D477}"/>
              </a:ext>
            </a:extLst>
          </p:cNvPr>
          <p:cNvSpPr/>
          <p:nvPr/>
        </p:nvSpPr>
        <p:spPr>
          <a:xfrm>
            <a:off x="3428105" y="1121861"/>
            <a:ext cx="2700000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dirty="0" err="1"/>
              <a:t>Nuclear</a:t>
            </a:r>
            <a:r>
              <a:rPr lang="fr-FR" dirty="0"/>
              <a:t> Data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6929C0-680B-4813-BD0D-FB56F2312FB9}"/>
              </a:ext>
            </a:extLst>
          </p:cNvPr>
          <p:cNvSpPr/>
          <p:nvPr/>
        </p:nvSpPr>
        <p:spPr>
          <a:xfrm>
            <a:off x="6343015" y="1121861"/>
            <a:ext cx="2700000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dirty="0"/>
              <a:t>Variance </a:t>
            </a:r>
            <a:r>
              <a:rPr lang="fr-FR" dirty="0" err="1"/>
              <a:t>reduction</a:t>
            </a:r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A4932FB-64CD-4A1E-970E-1CAF2B4C295A}"/>
              </a:ext>
            </a:extLst>
          </p:cNvPr>
          <p:cNvSpPr/>
          <p:nvPr/>
        </p:nvSpPr>
        <p:spPr>
          <a:xfrm>
            <a:off x="9195185" y="1769777"/>
            <a:ext cx="2857395" cy="4495799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71E2B78-9396-41C0-8C34-BBE68668A9E2}"/>
              </a:ext>
            </a:extLst>
          </p:cNvPr>
          <p:cNvSpPr/>
          <p:nvPr/>
        </p:nvSpPr>
        <p:spPr>
          <a:xfrm>
            <a:off x="9195186" y="1105989"/>
            <a:ext cx="2857394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Scoring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3372CEF1-E97E-42DB-907A-67B644CAC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29" y="2147220"/>
            <a:ext cx="2464839" cy="1357328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B43FCBBE-B009-4ECA-961A-CDDC028C3B26}"/>
              </a:ext>
            </a:extLst>
          </p:cNvPr>
          <p:cNvSpPr txBox="1"/>
          <p:nvPr/>
        </p:nvSpPr>
        <p:spPr>
          <a:xfrm>
            <a:off x="561714" y="1850224"/>
            <a:ext cx="2007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/>
              <a:t>Target + 4 detectors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A405C44-1103-40FA-9107-AA00D1A0C5E6}"/>
              </a:ext>
            </a:extLst>
          </p:cNvPr>
          <p:cNvSpPr txBox="1"/>
          <p:nvPr/>
        </p:nvSpPr>
        <p:spPr>
          <a:xfrm>
            <a:off x="403321" y="3626914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Target’s 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CAE48900-8F2F-495A-ABC1-36569C5513F5}"/>
                  </a:ext>
                </a:extLst>
              </p:cNvPr>
              <p:cNvSpPr txBox="1"/>
              <p:nvPr/>
            </p:nvSpPr>
            <p:spPr>
              <a:xfrm>
                <a:off x="231026" y="4011578"/>
                <a:ext cx="882577" cy="5949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fr-FR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CAE48900-8F2F-495A-ABC1-36569C5513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6" y="4011578"/>
                <a:ext cx="882577" cy="5949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0A587B4F-B84E-4928-8791-BC49BDC27D78}"/>
                  </a:ext>
                </a:extLst>
              </p:cNvPr>
              <p:cNvSpPr txBox="1"/>
              <p:nvPr/>
            </p:nvSpPr>
            <p:spPr>
              <a:xfrm>
                <a:off x="226876" y="4633435"/>
                <a:ext cx="2959438" cy="5949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𝑇𝑖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b>
                      </m:sSub>
                      <m:r>
                        <a:rPr lang="fr-FR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𝑇𝑖</m:t>
                              </m:r>
                            </m:sub>
                          </m:sSub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𝑇𝑖</m:t>
                              </m:r>
                            </m:sub>
                          </m:sSub>
                        </m:den>
                      </m:f>
                      <m:r>
                        <a:rPr lang="fr-FR" sz="1600" i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i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𝑇𝑖</m:t>
                          </m:r>
                        </m:sub>
                      </m:sSub>
                      <m:r>
                        <a:rPr lang="fr-FR" sz="1600" i="0">
                          <a:latin typeface="Cambria Math" panose="02040503050406030204" pitchFamily="18" charset="0"/>
                        </a:rPr>
                        <m:t>×0.85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0A587B4F-B84E-4928-8791-BC49BDC27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76" y="4633435"/>
                <a:ext cx="2959438" cy="5949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237DCBFF-DAEA-469A-85BE-693F80E95232}"/>
                  </a:ext>
                </a:extLst>
              </p:cNvPr>
              <p:cNvSpPr txBox="1"/>
              <p:nvPr/>
            </p:nvSpPr>
            <p:spPr>
              <a:xfrm>
                <a:off x="229377" y="5305228"/>
                <a:ext cx="1952674" cy="632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FR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600" i="0"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𝑇𝑖</m:t>
                              </m:r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sub>
                          </m:sSub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𝑇𝑖</m:t>
                              </m:r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237DCBFF-DAEA-469A-85BE-693F80E95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77" y="5305228"/>
                <a:ext cx="1952674" cy="6325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42">
            <a:extLst>
              <a:ext uri="{FF2B5EF4-FFF2-40B4-BE49-F238E27FC236}">
                <a16:creationId xmlns:a16="http://schemas.microsoft.com/office/drawing/2014/main" id="{68C42EE6-817C-4B55-AC72-48A9369054C2}"/>
              </a:ext>
            </a:extLst>
          </p:cNvPr>
          <p:cNvSpPr txBox="1"/>
          <p:nvPr/>
        </p:nvSpPr>
        <p:spPr>
          <a:xfrm>
            <a:off x="3484120" y="1856405"/>
            <a:ext cx="2510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err="1"/>
              <a:t>Deuterons</a:t>
            </a:r>
            <a:r>
              <a:rPr lang="fr-FR" sz="1600" u="sng" dirty="0"/>
              <a:t> Interactions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B0E4B7-8058-44D2-9EAE-E1BCD86BFD33}"/>
              </a:ext>
            </a:extLst>
          </p:cNvPr>
          <p:cNvSpPr/>
          <p:nvPr/>
        </p:nvSpPr>
        <p:spPr>
          <a:xfrm>
            <a:off x="3544666" y="3303203"/>
            <a:ext cx="2389535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TENDL-2019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B023857-E82A-4869-9DF6-66864C3C41CC}"/>
              </a:ext>
            </a:extLst>
          </p:cNvPr>
          <p:cNvSpPr/>
          <p:nvPr/>
        </p:nvSpPr>
        <p:spPr>
          <a:xfrm>
            <a:off x="3544666" y="2245370"/>
            <a:ext cx="2389535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 err="1">
                <a:solidFill>
                  <a:schemeClr val="tx1"/>
                </a:solidFill>
              </a:rPr>
              <a:t>QGSP_BIC_AllHP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6" name="Flèche : droite 45">
            <a:extLst>
              <a:ext uri="{FF2B5EF4-FFF2-40B4-BE49-F238E27FC236}">
                <a16:creationId xmlns:a16="http://schemas.microsoft.com/office/drawing/2014/main" id="{0C71D2D7-1308-45C1-A9FF-A40194FC3C0F}"/>
              </a:ext>
            </a:extLst>
          </p:cNvPr>
          <p:cNvSpPr/>
          <p:nvPr/>
        </p:nvSpPr>
        <p:spPr>
          <a:xfrm rot="5400000">
            <a:off x="4486013" y="2866179"/>
            <a:ext cx="506839" cy="323166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37B11C4-7FDA-4B92-B815-3234E0CC4ED7}"/>
              </a:ext>
            </a:extLst>
          </p:cNvPr>
          <p:cNvSpPr txBox="1"/>
          <p:nvPr/>
        </p:nvSpPr>
        <p:spPr>
          <a:xfrm>
            <a:off x="3564270" y="4051226"/>
            <a:ext cx="2350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u="sng" dirty="0" err="1"/>
              <a:t>Deuteron</a:t>
            </a:r>
            <a:r>
              <a:rPr lang="fr-FR" sz="1600" u="sng" dirty="0"/>
              <a:t> </a:t>
            </a:r>
            <a:r>
              <a:rPr lang="fr-FR" sz="1600" u="sng" dirty="0" err="1"/>
              <a:t>energy</a:t>
            </a:r>
            <a:r>
              <a:rPr lang="fr-FR" sz="1600" u="sng" dirty="0"/>
              <a:t> </a:t>
            </a:r>
            <a:r>
              <a:rPr lang="fr-FR" sz="1600" u="sng" dirty="0" err="1"/>
              <a:t>loss</a:t>
            </a:r>
            <a:endParaRPr lang="fr-FR" sz="1600" u="sng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F535840-79EF-4FEE-BE01-833209182F38}"/>
              </a:ext>
            </a:extLst>
          </p:cNvPr>
          <p:cNvSpPr/>
          <p:nvPr/>
        </p:nvSpPr>
        <p:spPr>
          <a:xfrm>
            <a:off x="3580545" y="4447030"/>
            <a:ext cx="2389535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EM_option4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018997-0831-4529-B4C8-4336893EF0A2}"/>
              </a:ext>
            </a:extLst>
          </p:cNvPr>
          <p:cNvSpPr/>
          <p:nvPr/>
        </p:nvSpPr>
        <p:spPr>
          <a:xfrm>
            <a:off x="3505726" y="5534879"/>
            <a:ext cx="2534631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Bethe-Bloch + Bragg</a:t>
            </a:r>
          </a:p>
        </p:txBody>
      </p:sp>
      <p:sp>
        <p:nvSpPr>
          <p:cNvPr id="50" name="Flèche : droite 49">
            <a:extLst>
              <a:ext uri="{FF2B5EF4-FFF2-40B4-BE49-F238E27FC236}">
                <a16:creationId xmlns:a16="http://schemas.microsoft.com/office/drawing/2014/main" id="{CDC3F14A-7AA0-419B-99AD-4CD36CDDF4DD}"/>
              </a:ext>
            </a:extLst>
          </p:cNvPr>
          <p:cNvSpPr/>
          <p:nvPr/>
        </p:nvSpPr>
        <p:spPr>
          <a:xfrm rot="5400000">
            <a:off x="4486013" y="5069465"/>
            <a:ext cx="506839" cy="323166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B7A26ECD-6FB7-4390-AC48-BD9DCCA648C0}"/>
              </a:ext>
            </a:extLst>
          </p:cNvPr>
          <p:cNvGrpSpPr/>
          <p:nvPr/>
        </p:nvGrpSpPr>
        <p:grpSpPr>
          <a:xfrm>
            <a:off x="6459503" y="2058204"/>
            <a:ext cx="2503589" cy="748565"/>
            <a:chOff x="6520766" y="1974346"/>
            <a:chExt cx="2503589" cy="7485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E8378BFE-6857-4781-8C8B-86F1FA36871D}"/>
                    </a:ext>
                  </a:extLst>
                </p:cNvPr>
                <p:cNvSpPr txBox="1"/>
                <p:nvPr/>
              </p:nvSpPr>
              <p:spPr>
                <a:xfrm>
                  <a:off x="7090652" y="2345827"/>
                  <a:ext cx="1326645" cy="29924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E8378BFE-6857-4781-8C8B-86F1FA3687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0652" y="2345827"/>
                  <a:ext cx="1326645" cy="299249"/>
                </a:xfrm>
                <a:prstGeom prst="rect">
                  <a:avLst/>
                </a:prstGeom>
                <a:blipFill>
                  <a:blip r:embed="rId6"/>
                  <a:stretch>
                    <a:fillRect l="-1843" r="-1843" b="-2857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9CBCC62F-A5D5-4703-A42D-81475AC2DA38}"/>
                </a:ext>
              </a:extLst>
            </p:cNvPr>
            <p:cNvSpPr txBox="1"/>
            <p:nvPr/>
          </p:nvSpPr>
          <p:spPr>
            <a:xfrm>
              <a:off x="6710342" y="1995917"/>
              <a:ext cx="2105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Cross section biasing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496FDC6-4AF2-4B89-99BE-248243E9CE74}"/>
                </a:ext>
              </a:extLst>
            </p:cNvPr>
            <p:cNvSpPr/>
            <p:nvPr/>
          </p:nvSpPr>
          <p:spPr>
            <a:xfrm>
              <a:off x="6520766" y="1974346"/>
              <a:ext cx="2503589" cy="748565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4638673-FCED-40BA-A1AC-712FBE53A77C}"/>
              </a:ext>
            </a:extLst>
          </p:cNvPr>
          <p:cNvGrpSpPr/>
          <p:nvPr/>
        </p:nvGrpSpPr>
        <p:grpSpPr>
          <a:xfrm>
            <a:off x="6405234" y="3198812"/>
            <a:ext cx="2621807" cy="1280188"/>
            <a:chOff x="6466749" y="3120362"/>
            <a:chExt cx="2621807" cy="12801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0E5F63D7-7CFE-4657-A267-756A6D917E61}"/>
                    </a:ext>
                  </a:extLst>
                </p:cNvPr>
                <p:cNvSpPr txBox="1"/>
                <p:nvPr/>
              </p:nvSpPr>
              <p:spPr>
                <a:xfrm>
                  <a:off x="6466749" y="3923858"/>
                  <a:ext cx="2621807" cy="31412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p>
                        </m:sSup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0E5F63D7-7CFE-4657-A267-756A6D917E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6749" y="3923858"/>
                  <a:ext cx="2621807" cy="314125"/>
                </a:xfrm>
                <a:prstGeom prst="rect">
                  <a:avLst/>
                </a:prstGeom>
                <a:blipFill>
                  <a:blip r:embed="rId7"/>
                  <a:stretch>
                    <a:fillRect b="-1372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B086C8AA-D068-4578-BA89-500C26A67C93}"/>
                </a:ext>
              </a:extLst>
            </p:cNvPr>
            <p:cNvSpPr txBox="1"/>
            <p:nvPr/>
          </p:nvSpPr>
          <p:spPr>
            <a:xfrm>
              <a:off x="6466749" y="3185194"/>
              <a:ext cx="25699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Increase of the statistical weight of non-reacting deuterons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0D11920-4247-497A-8BDA-5E308ABBAE40}"/>
                </a:ext>
              </a:extLst>
            </p:cNvPr>
            <p:cNvSpPr/>
            <p:nvPr/>
          </p:nvSpPr>
          <p:spPr>
            <a:xfrm>
              <a:off x="6466749" y="3120362"/>
              <a:ext cx="2577644" cy="1280188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A369C3B7-F6AA-48F6-89DB-A9610A6F9390}"/>
              </a:ext>
            </a:extLst>
          </p:cNvPr>
          <p:cNvGrpSpPr/>
          <p:nvPr/>
        </p:nvGrpSpPr>
        <p:grpSpPr>
          <a:xfrm>
            <a:off x="6393894" y="4811263"/>
            <a:ext cx="2569934" cy="1140544"/>
            <a:chOff x="6454421" y="4733252"/>
            <a:chExt cx="2569934" cy="11405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ZoneTexte 59">
                  <a:extLst>
                    <a:ext uri="{FF2B5EF4-FFF2-40B4-BE49-F238E27FC236}">
                      <a16:creationId xmlns:a16="http://schemas.microsoft.com/office/drawing/2014/main" id="{384341AF-152B-4480-98D3-48454D3D6622}"/>
                    </a:ext>
                  </a:extLst>
                </p:cNvPr>
                <p:cNvSpPr txBox="1"/>
                <p:nvPr/>
              </p:nvSpPr>
              <p:spPr>
                <a:xfrm>
                  <a:off x="7013771" y="5363090"/>
                  <a:ext cx="1403526" cy="47064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𝑑𝑒𝑢𝑡𝑜𝑛</m:t>
                                </m:r>
                              </m:sub>
                            </m:sSub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60" name="ZoneTexte 59">
                  <a:extLst>
                    <a:ext uri="{FF2B5EF4-FFF2-40B4-BE49-F238E27FC236}">
                      <a16:creationId xmlns:a16="http://schemas.microsoft.com/office/drawing/2014/main" id="{384341AF-152B-4480-98D3-48454D3D66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3771" y="5363090"/>
                  <a:ext cx="1403526" cy="47064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ECA9F57-E8FD-452A-B21F-5AADE744DCA4}"/>
                </a:ext>
              </a:extLst>
            </p:cNvPr>
            <p:cNvSpPr txBox="1"/>
            <p:nvPr/>
          </p:nvSpPr>
          <p:spPr>
            <a:xfrm>
              <a:off x="6454421" y="4773764"/>
              <a:ext cx="2569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Decrease of neutrons weight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B73818A-3A2A-4B31-A39F-46A279C4713D}"/>
                </a:ext>
              </a:extLst>
            </p:cNvPr>
            <p:cNvSpPr/>
            <p:nvPr/>
          </p:nvSpPr>
          <p:spPr>
            <a:xfrm>
              <a:off x="6499921" y="4733252"/>
              <a:ext cx="2524434" cy="1140544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F1D5F2A-CE80-41BB-957E-01C7AC4BCA14}"/>
                  </a:ext>
                </a:extLst>
              </p:cNvPr>
              <p:cNvSpPr txBox="1"/>
              <p:nvPr/>
            </p:nvSpPr>
            <p:spPr>
              <a:xfrm>
                <a:off x="9588269" y="2544006"/>
                <a:ext cx="2097542" cy="714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40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 = 1</m:t>
                          </m:r>
                        </m:sub>
                        <m:sup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𝑠𝑡𝑒𝑝𝑠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sz="1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f>
                            <m:f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fr-FR" sz="140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F1D5F2A-CE80-41BB-957E-01C7AC4BC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8269" y="2544006"/>
                <a:ext cx="2097542" cy="71493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id="{5469BEA7-FC0A-4B91-9C29-002865C27285}"/>
                  </a:ext>
                </a:extLst>
              </p:cNvPr>
              <p:cNvSpPr txBox="1"/>
              <p:nvPr/>
            </p:nvSpPr>
            <p:spPr>
              <a:xfrm>
                <a:off x="9233806" y="4266374"/>
                <a:ext cx="2831080" cy="6981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400" i="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e>
                      </m:acc>
                      <m:r>
                        <a:rPr lang="fr-FR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𝑒𝑣𝑒𝑛𝑡</m:t>
                              </m:r>
                            </m:sub>
                          </m:sSub>
                        </m:den>
                      </m:f>
                      <m:r>
                        <a:rPr lang="fr-FR" sz="1400" i="0">
                          <a:latin typeface="Cambria Math" panose="02040503050406030204" pitchFamily="18" charset="0"/>
                        </a:rPr>
                        <m:t>×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𝑒𝑣𝑒𝑛𝑡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fr-FR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fr-FR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1400" i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 × 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id="{5469BEA7-FC0A-4B91-9C29-002865C27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806" y="4266374"/>
                <a:ext cx="2831080" cy="69814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ZoneTexte 64">
            <a:extLst>
              <a:ext uri="{FF2B5EF4-FFF2-40B4-BE49-F238E27FC236}">
                <a16:creationId xmlns:a16="http://schemas.microsoft.com/office/drawing/2014/main" id="{16A0FA28-0652-4D8D-99AD-119F9A61A6E0}"/>
              </a:ext>
            </a:extLst>
          </p:cNvPr>
          <p:cNvSpPr txBox="1"/>
          <p:nvPr/>
        </p:nvSpPr>
        <p:spPr>
          <a:xfrm>
            <a:off x="9943221" y="2135385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Reaction rate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DDBE8B59-8A3B-405E-A708-D054E4800B0C}"/>
              </a:ext>
            </a:extLst>
          </p:cNvPr>
          <p:cNvSpPr txBox="1"/>
          <p:nvPr/>
        </p:nvSpPr>
        <p:spPr>
          <a:xfrm>
            <a:off x="10002374" y="3980157"/>
            <a:ext cx="129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Fluence rate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E05C148-5E31-47EC-92C2-1F984FEE1DDD}"/>
              </a:ext>
            </a:extLst>
          </p:cNvPr>
          <p:cNvSpPr/>
          <p:nvPr/>
        </p:nvSpPr>
        <p:spPr>
          <a:xfrm>
            <a:off x="9386487" y="2064157"/>
            <a:ext cx="2474789" cy="1460988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9E374B-9A02-47B3-A9FC-7865B83E833E}"/>
              </a:ext>
            </a:extLst>
          </p:cNvPr>
          <p:cNvSpPr/>
          <p:nvPr/>
        </p:nvSpPr>
        <p:spPr>
          <a:xfrm>
            <a:off x="9246350" y="3951639"/>
            <a:ext cx="2761595" cy="1460988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7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  <p:bldP spid="29" grpId="0" animBg="1"/>
      <p:bldP spid="32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/>
      <p:bldP spid="48" grpId="0" animBg="1"/>
      <p:bldP spid="49" grpId="0" animBg="1"/>
      <p:bldP spid="50" grpId="0" animBg="1"/>
      <p:bldP spid="63" grpId="0"/>
      <p:bldP spid="64" grpId="0"/>
      <p:bldP spid="65" grpId="0"/>
      <p:bldP spid="66" grpId="0"/>
      <p:bldP spid="67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6208D7E7-37EE-442D-8955-54FDDABCCF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75" b="1550"/>
          <a:stretch/>
        </p:blipFill>
        <p:spPr>
          <a:xfrm>
            <a:off x="6770166" y="1886483"/>
            <a:ext cx="4848856" cy="3960000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check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085FE5E6-4B21-4786-A1B8-10B78B16BB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1656F9-A223-4797-B414-D77F9FAED088}"/>
              </a:ext>
            </a:extLst>
          </p:cNvPr>
          <p:cNvSpPr/>
          <p:nvPr/>
        </p:nvSpPr>
        <p:spPr>
          <a:xfrm>
            <a:off x="1419225" y="808301"/>
            <a:ext cx="9839211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Stopping power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EB2E27-DDC8-46F2-9DFF-A6C737B082EB}"/>
              </a:ext>
            </a:extLst>
          </p:cNvPr>
          <p:cNvSpPr/>
          <p:nvPr/>
        </p:nvSpPr>
        <p:spPr>
          <a:xfrm>
            <a:off x="1419225" y="5887099"/>
            <a:ext cx="4150746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Agreement with SRIM over 100 keV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875099-944A-4CC6-A64E-F179ED6C5F0E}"/>
              </a:ext>
            </a:extLst>
          </p:cNvPr>
          <p:cNvSpPr/>
          <p:nvPr/>
        </p:nvSpPr>
        <p:spPr>
          <a:xfrm>
            <a:off x="7391286" y="5862782"/>
            <a:ext cx="3947329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Minimal impact for thin targets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089F01-C7FF-46B4-A5BC-403E233CA9C3}"/>
              </a:ext>
            </a:extLst>
          </p:cNvPr>
          <p:cNvSpPr/>
          <p:nvPr/>
        </p:nvSpPr>
        <p:spPr>
          <a:xfrm>
            <a:off x="1419225" y="1367715"/>
            <a:ext cx="4150746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Stopping power vs Energy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DEA107-813A-4F16-ACC2-65398CC1AA46}"/>
              </a:ext>
            </a:extLst>
          </p:cNvPr>
          <p:cNvSpPr/>
          <p:nvPr/>
        </p:nvSpPr>
        <p:spPr>
          <a:xfrm>
            <a:off x="7391286" y="1364210"/>
            <a:ext cx="3867150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Energy vs Depth in the target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94E20891-164C-42C1-B968-A97D88C2C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385" y="1905508"/>
            <a:ext cx="471658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6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check</a:t>
            </a:r>
          </a:p>
        </p:txBody>
      </p:sp>
      <p:sp>
        <p:nvSpPr>
          <p:cNvPr id="13" name="Espace réservé de la date 2">
            <a:extLst>
              <a:ext uri="{FF2B5EF4-FFF2-40B4-BE49-F238E27FC236}">
                <a16:creationId xmlns:a16="http://schemas.microsoft.com/office/drawing/2014/main" id="{085FE5E6-4B21-4786-A1B8-10B78B16BB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177B26-DA70-487E-BAA5-AF2A7F083230}"/>
              </a:ext>
            </a:extLst>
          </p:cNvPr>
          <p:cNvSpPr/>
          <p:nvPr/>
        </p:nvSpPr>
        <p:spPr>
          <a:xfrm>
            <a:off x="343259" y="843026"/>
            <a:ext cx="11571563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T(</a:t>
            </a:r>
            <a:r>
              <a:rPr lang="en-US" dirty="0" err="1"/>
              <a:t>d,n</a:t>
            </a:r>
            <a:r>
              <a:rPr lang="en-US" dirty="0"/>
              <a:t>)</a:t>
            </a:r>
            <a:r>
              <a:rPr lang="en-US" baseline="30000" dirty="0"/>
              <a:t>4</a:t>
            </a:r>
            <a:r>
              <a:rPr lang="en-US" dirty="0"/>
              <a:t>He reaction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9A5E3E-757E-4033-8829-F1DB78A6D623}"/>
              </a:ext>
            </a:extLst>
          </p:cNvPr>
          <p:cNvSpPr/>
          <p:nvPr/>
        </p:nvSpPr>
        <p:spPr>
          <a:xfrm>
            <a:off x="3500516" y="5641522"/>
            <a:ext cx="5257047" cy="746903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Excellent agreement with ENDF for the whole energy range of interest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3B5147-A4AF-4D91-9B97-A3463C80C7AE}"/>
              </a:ext>
            </a:extLst>
          </p:cNvPr>
          <p:cNvSpPr/>
          <p:nvPr/>
        </p:nvSpPr>
        <p:spPr>
          <a:xfrm>
            <a:off x="343258" y="1528689"/>
            <a:ext cx="5565892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Cross section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1EF986-321F-4B9D-82B3-404A075C9C9D}"/>
              </a:ext>
            </a:extLst>
          </p:cNvPr>
          <p:cNvSpPr/>
          <p:nvPr/>
        </p:nvSpPr>
        <p:spPr>
          <a:xfrm>
            <a:off x="6266317" y="1527524"/>
            <a:ext cx="5739946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Angular distribution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6B90D-7EAA-44A0-A8C8-663CA32F84F7}"/>
              </a:ext>
            </a:extLst>
          </p:cNvPr>
          <p:cNvSpPr/>
          <p:nvPr/>
        </p:nvSpPr>
        <p:spPr>
          <a:xfrm>
            <a:off x="343258" y="843647"/>
            <a:ext cx="11571563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T(</a:t>
            </a:r>
            <a:r>
              <a:rPr lang="en-US" dirty="0" err="1"/>
              <a:t>d,n</a:t>
            </a:r>
            <a:r>
              <a:rPr lang="en-US" dirty="0"/>
              <a:t>)</a:t>
            </a:r>
            <a:r>
              <a:rPr lang="en-US" baseline="30000" dirty="0"/>
              <a:t>4</a:t>
            </a:r>
            <a:r>
              <a:rPr lang="en-US" dirty="0"/>
              <a:t>He reaction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B99C501-716B-4143-AFF6-0B8869046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07" y="2180623"/>
            <a:ext cx="5752742" cy="304064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C9655CD-74B2-461C-92B4-A04B8410F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646" y="2180623"/>
            <a:ext cx="5906617" cy="30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6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652" y="2171700"/>
            <a:ext cx="8609868" cy="2390775"/>
          </a:xfrm>
        </p:spPr>
        <p:txBody>
          <a:bodyPr>
            <a:normAutofit/>
          </a:bodyPr>
          <a:lstStyle/>
          <a:p>
            <a:r>
              <a:rPr lang="da-DK" sz="4400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5732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Comparison to </a:t>
            </a:r>
            <a:r>
              <a:rPr lang="en-US" dirty="0" err="1"/>
              <a:t>NeuSDesc</a:t>
            </a:r>
            <a:r>
              <a:rPr lang="en-US" dirty="0"/>
              <a:t> and NEBOAS</a:t>
            </a:r>
          </a:p>
        </p:txBody>
      </p:sp>
      <p:sp>
        <p:nvSpPr>
          <p:cNvPr id="8" name="Espace réservé de la date 2">
            <a:extLst>
              <a:ext uri="{FF2B5EF4-FFF2-40B4-BE49-F238E27FC236}">
                <a16:creationId xmlns:a16="http://schemas.microsoft.com/office/drawing/2014/main" id="{71F23A38-24AA-4C38-A2D7-43C21213B8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F234E1-F533-4B02-8BA6-A20BF02A8B91}"/>
              </a:ext>
            </a:extLst>
          </p:cNvPr>
          <p:cNvSpPr/>
          <p:nvPr/>
        </p:nvSpPr>
        <p:spPr>
          <a:xfrm>
            <a:off x="7859771" y="1263932"/>
            <a:ext cx="4246501" cy="1978010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Differences :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Energy range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different stopping power data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Intensity differences  potential composition differences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3A0223-A600-4914-BBAD-34F46DD6244E}"/>
              </a:ext>
            </a:extLst>
          </p:cNvPr>
          <p:cNvSpPr/>
          <p:nvPr/>
        </p:nvSpPr>
        <p:spPr>
          <a:xfrm>
            <a:off x="7859773" y="4138795"/>
            <a:ext cx="4246502" cy="1731788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Impacts :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Energy range: not significant (regarding fission cross-section)</a:t>
            </a:r>
          </a:p>
          <a:p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Intensity: rescaled with flux monitors</a:t>
            </a:r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F106A310-79E0-45FA-AB3F-60D2E18B7AEF}"/>
              </a:ext>
            </a:extLst>
          </p:cNvPr>
          <p:cNvSpPr/>
          <p:nvPr/>
        </p:nvSpPr>
        <p:spPr>
          <a:xfrm rot="5400000">
            <a:off x="9679597" y="3528786"/>
            <a:ext cx="506839" cy="323166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5BD19AA-97BF-47CA-A842-7DBD76E8434D}"/>
                  </a:ext>
                </a:extLst>
              </p:cNvPr>
              <p:cNvSpPr txBox="1"/>
              <p:nvPr/>
            </p:nvSpPr>
            <p:spPr>
              <a:xfrm>
                <a:off x="2633590" y="1355435"/>
                <a:ext cx="35316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/>
                  <a:t>Fluence rate 0°,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𝟖𝟏𝟔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𝒌𝒆𝑽</m:t>
                    </m:r>
                  </m:oMath>
                </a14:m>
                <a:endParaRPr lang="fr-FR" b="1" dirty="0"/>
              </a:p>
            </p:txBody>
          </p:sp>
        </mc:Choice>
        <mc:Fallback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5BD19AA-97BF-47CA-A842-7DBD76E84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90" y="1355435"/>
                <a:ext cx="3531672" cy="369332"/>
              </a:xfrm>
              <a:prstGeom prst="rect">
                <a:avLst/>
              </a:prstGeom>
              <a:blipFill>
                <a:blip r:embed="rId2"/>
                <a:stretch>
                  <a:fillRect l="-1382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 13">
            <a:extLst>
              <a:ext uri="{FF2B5EF4-FFF2-40B4-BE49-F238E27FC236}">
                <a16:creationId xmlns:a16="http://schemas.microsoft.com/office/drawing/2014/main" id="{F345D2A7-BDA4-4615-9778-C844F7D530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14"/>
          <a:stretch/>
        </p:blipFill>
        <p:spPr>
          <a:xfrm>
            <a:off x="85725" y="1684201"/>
            <a:ext cx="7514656" cy="422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3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Tritium decay</a:t>
            </a: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3B59F017-5B9D-4CF3-987B-069048CE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7947CB-0FA0-403E-BFED-D4AF6D196E5A}"/>
              </a:ext>
            </a:extLst>
          </p:cNvPr>
          <p:cNvSpPr/>
          <p:nvPr/>
        </p:nvSpPr>
        <p:spPr>
          <a:xfrm>
            <a:off x="71113" y="5604712"/>
            <a:ext cx="5761382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Tritium decay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Intensity decrease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FE25C94-5AAC-4737-B8C4-F3BB78180384}"/>
              </a:ext>
            </a:extLst>
          </p:cNvPr>
          <p:cNvSpPr txBox="1"/>
          <p:nvPr/>
        </p:nvSpPr>
        <p:spPr>
          <a:xfrm>
            <a:off x="1635010" y="1828187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Absolute fluence rate 0°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2FE23C7-4430-4001-9AA7-F2B0B709F355}"/>
              </a:ext>
            </a:extLst>
          </p:cNvPr>
          <p:cNvSpPr txBox="1"/>
          <p:nvPr/>
        </p:nvSpPr>
        <p:spPr>
          <a:xfrm>
            <a:off x="7899010" y="1828187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Normalized fluence rate 0°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788D6B6-AE3C-4A73-81C2-5799EA239C2D}"/>
              </a:ext>
            </a:extLst>
          </p:cNvPr>
          <p:cNvSpPr txBox="1"/>
          <p:nvPr/>
        </p:nvSpPr>
        <p:spPr>
          <a:xfrm>
            <a:off x="731837" y="1072969"/>
            <a:ext cx="3512661" cy="36933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Study case : ALDEN-8 target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E46710-0B98-47D2-A514-AF765B4ECD69}"/>
              </a:ext>
            </a:extLst>
          </p:cNvPr>
          <p:cNvSpPr/>
          <p:nvPr/>
        </p:nvSpPr>
        <p:spPr>
          <a:xfrm>
            <a:off x="6178061" y="5481602"/>
            <a:ext cx="5828202" cy="746903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Helium accumulation  Stopping power increase </a:t>
            </a:r>
            <a:r>
              <a:rPr lang="en-US" sz="1600" b="1" dirty="0">
                <a:solidFill>
                  <a:schemeClr val="tx1"/>
                </a:solidFill>
                <a:sym typeface="Wingdings" panose="05000000000000000000" pitchFamily="2" charset="2"/>
              </a:rPr>
              <a:t> Small influence on final spectrum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018B1A6-2298-4FB7-8722-04B5946815E4}"/>
                  </a:ext>
                </a:extLst>
              </p:cNvPr>
              <p:cNvSpPr txBox="1"/>
              <p:nvPr/>
            </p:nvSpPr>
            <p:spPr>
              <a:xfrm>
                <a:off x="4244499" y="1043138"/>
                <a:ext cx="428752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A</a:t>
                </a:r>
                <a:r>
                  <a:rPr lang="en-US" dirty="0">
                    <a:solidFill>
                      <a:schemeClr val="tx1"/>
                    </a:solidFill>
                  </a:rPr>
                  <a:t>ge = 16 years (T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1/2 </a:t>
                </a:r>
                <a:r>
                  <a:rPr lang="en-US" dirty="0">
                    <a:solidFill>
                      <a:schemeClr val="tx1"/>
                    </a:solidFill>
                  </a:rPr>
                  <a:t>= 12,32 years)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=816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018B1A6-2298-4FB7-8722-04B5946815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499" y="1043138"/>
                <a:ext cx="4287524" cy="646331"/>
              </a:xfrm>
              <a:prstGeom prst="rect">
                <a:avLst/>
              </a:prstGeom>
              <a:blipFill>
                <a:blip r:embed="rId2"/>
                <a:stretch>
                  <a:fillRect l="-852" t="-4717" r="-142" b="-103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6B565498-53D9-4209-AAF7-E7047F900FA6}"/>
              </a:ext>
            </a:extLst>
          </p:cNvPr>
          <p:cNvSpPr txBox="1"/>
          <p:nvPr/>
        </p:nvSpPr>
        <p:spPr>
          <a:xfrm>
            <a:off x="8532023" y="1033283"/>
            <a:ext cx="4287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T:Ti ratio = 1,5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Thickness</a:t>
            </a:r>
            <a:r>
              <a:rPr lang="fr-FR" dirty="0">
                <a:solidFill>
                  <a:schemeClr val="tx1"/>
                </a:solidFill>
              </a:rPr>
              <a:t> = 932 µg/cm</a:t>
            </a:r>
            <a:r>
              <a:rPr lang="fr-FR" baseline="30000" dirty="0">
                <a:solidFill>
                  <a:schemeClr val="tx1"/>
                </a:solidFill>
              </a:rPr>
              <a:t>2 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D9062F1-428E-4DDF-A861-3414A88BE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9" y="2193262"/>
            <a:ext cx="6264000" cy="324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AF53A00-0281-4347-82F4-86AAF6DD9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356" y="2188898"/>
            <a:ext cx="5718644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7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Secondary sources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F52850-E682-497B-9AE9-D7B5A68EF162}"/>
              </a:ext>
            </a:extLst>
          </p:cNvPr>
          <p:cNvSpPr/>
          <p:nvPr/>
        </p:nvSpPr>
        <p:spPr>
          <a:xfrm>
            <a:off x="264497" y="1022907"/>
            <a:ext cx="11663005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“Problematic” case : 3 MeV deuteron beam on 10 years old target with deuterium implanted (2,55 C)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831DAF-2D62-488D-ACA5-12DB2F8E51F4}"/>
              </a:ext>
            </a:extLst>
          </p:cNvPr>
          <p:cNvSpPr/>
          <p:nvPr/>
        </p:nvSpPr>
        <p:spPr>
          <a:xfrm>
            <a:off x="6162079" y="1996769"/>
            <a:ext cx="5651009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“Expected” fission rate spectrum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A704B9F4-C127-4814-B3C9-E9F3A872E8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7" t="365" r="15218" b="-365"/>
          <a:stretch/>
        </p:blipFill>
        <p:spPr>
          <a:xfrm>
            <a:off x="514350" y="2497451"/>
            <a:ext cx="4907757" cy="290673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AD4CF2A-5533-4CCA-809A-185AAA543E39}"/>
              </a:ext>
            </a:extLst>
          </p:cNvPr>
          <p:cNvSpPr/>
          <p:nvPr/>
        </p:nvSpPr>
        <p:spPr>
          <a:xfrm>
            <a:off x="2015475" y="2586091"/>
            <a:ext cx="790797" cy="500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baseline="30000" dirty="0">
                <a:solidFill>
                  <a:schemeClr val="tx1"/>
                </a:solidFill>
              </a:rPr>
              <a:t>239</a:t>
            </a:r>
            <a:r>
              <a:rPr lang="fr-FR" sz="1600" dirty="0">
                <a:solidFill>
                  <a:schemeClr val="tx1"/>
                </a:solidFill>
              </a:rPr>
              <a:t>Pu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6AA9859-F30D-40E7-BD83-AD0210EDA86F}"/>
              </a:ext>
            </a:extLst>
          </p:cNvPr>
          <p:cNvSpPr/>
          <p:nvPr/>
        </p:nvSpPr>
        <p:spPr>
          <a:xfrm>
            <a:off x="4196308" y="2801145"/>
            <a:ext cx="1054348" cy="500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Target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9F361E17-31EA-4F1B-A760-BDDC082AF43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2410874" y="3086773"/>
            <a:ext cx="689514" cy="68445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40D0FEE1-F2FB-457C-B023-9B92EBFD4281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3893344" y="3301827"/>
            <a:ext cx="830138" cy="53917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 40">
            <a:extLst>
              <a:ext uri="{FF2B5EF4-FFF2-40B4-BE49-F238E27FC236}">
                <a16:creationId xmlns:a16="http://schemas.microsoft.com/office/drawing/2014/main" id="{6369E68A-FDC6-4934-A916-07ADC29C30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2" r="8250"/>
          <a:stretch/>
        </p:blipFill>
        <p:spPr>
          <a:xfrm>
            <a:off x="6096000" y="2586091"/>
            <a:ext cx="5783720" cy="31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4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Secondary sources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831DAF-2D62-488D-ACA5-12DB2F8E51F4}"/>
              </a:ext>
            </a:extLst>
          </p:cNvPr>
          <p:cNvSpPr/>
          <p:nvPr/>
        </p:nvSpPr>
        <p:spPr>
          <a:xfrm>
            <a:off x="3224751" y="972724"/>
            <a:ext cx="6489216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Fission rate spectrum with secondary sources consideration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CC02992-BCAB-4907-A967-B68064345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" t="7830" r="8661"/>
          <a:stretch/>
        </p:blipFill>
        <p:spPr>
          <a:xfrm>
            <a:off x="2252662" y="1537102"/>
            <a:ext cx="7686676" cy="428766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2EE29F8-F43F-4DEB-96F3-498CBA195681}"/>
              </a:ext>
            </a:extLst>
          </p:cNvPr>
          <p:cNvSpPr txBox="1"/>
          <p:nvPr/>
        </p:nvSpPr>
        <p:spPr>
          <a:xfrm>
            <a:off x="4213468" y="4734292"/>
            <a:ext cx="1175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6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2B6832D-0F86-4082-AAB3-86B1E7694C40}"/>
              </a:ext>
            </a:extLst>
          </p:cNvPr>
          <p:cNvSpPr txBox="1"/>
          <p:nvPr/>
        </p:nvSpPr>
        <p:spPr>
          <a:xfrm>
            <a:off x="3265232" y="4723595"/>
            <a:ext cx="103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600" dirty="0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C99A03EB-89B2-464F-B443-BCFF218A7252}"/>
              </a:ext>
            </a:extLst>
          </p:cNvPr>
          <p:cNvCxnSpPr>
            <a:cxnSpLocks/>
          </p:cNvCxnSpPr>
          <p:nvPr/>
        </p:nvCxnSpPr>
        <p:spPr>
          <a:xfrm flipV="1">
            <a:off x="4682820" y="1664494"/>
            <a:ext cx="0" cy="3692662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6050DD8-A134-448B-A5A8-16795CA21509}"/>
              </a:ext>
            </a:extLst>
          </p:cNvPr>
          <p:cNvCxnSpPr>
            <a:cxnSpLocks/>
          </p:cNvCxnSpPr>
          <p:nvPr/>
        </p:nvCxnSpPr>
        <p:spPr>
          <a:xfrm flipH="1" flipV="1">
            <a:off x="5388791" y="1664494"/>
            <a:ext cx="6224" cy="3692662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78DA52D-8E1B-481D-ADE3-C7E4693A6161}"/>
              </a:ext>
            </a:extLst>
          </p:cNvPr>
          <p:cNvSpPr/>
          <p:nvPr/>
        </p:nvSpPr>
        <p:spPr>
          <a:xfrm>
            <a:off x="3177243" y="5593468"/>
            <a:ext cx="1036225" cy="7469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baseline="30000" dirty="0" err="1"/>
              <a:t>A</a:t>
            </a:r>
            <a:r>
              <a:rPr lang="fr-FR" sz="1600" dirty="0" err="1"/>
              <a:t>Ti</a:t>
            </a:r>
            <a:r>
              <a:rPr lang="fr-FR" sz="1600" dirty="0"/>
              <a:t>(</a:t>
            </a:r>
            <a:r>
              <a:rPr lang="fr-FR" sz="1600" dirty="0" err="1"/>
              <a:t>d,n</a:t>
            </a:r>
            <a:r>
              <a:rPr lang="fr-FR" sz="1600" dirty="0"/>
              <a:t>) 53%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854460-9EF3-457E-92AF-DFD4B0BA057C}"/>
              </a:ext>
            </a:extLst>
          </p:cNvPr>
          <p:cNvSpPr/>
          <p:nvPr/>
        </p:nvSpPr>
        <p:spPr>
          <a:xfrm>
            <a:off x="4370074" y="5593468"/>
            <a:ext cx="1283807" cy="7469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/>
              <a:t>D(</a:t>
            </a:r>
            <a:r>
              <a:rPr lang="fr-FR" sz="1600" dirty="0" err="1"/>
              <a:t>d,n</a:t>
            </a:r>
            <a:r>
              <a:rPr lang="fr-FR" sz="1600" dirty="0"/>
              <a:t>)</a:t>
            </a:r>
            <a:r>
              <a:rPr lang="fr-FR" sz="1600" baseline="30000" dirty="0"/>
              <a:t>3</a:t>
            </a:r>
            <a:r>
              <a:rPr lang="fr-FR" sz="1600" dirty="0"/>
              <a:t>He</a:t>
            </a:r>
          </a:p>
          <a:p>
            <a:pPr algn="ctr"/>
            <a:r>
              <a:rPr lang="fr-FR" sz="1600" dirty="0"/>
              <a:t>16%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17F2EE0-07DA-4980-BAC7-82EF905D5DB8}"/>
              </a:ext>
            </a:extLst>
          </p:cNvPr>
          <p:cNvSpPr/>
          <p:nvPr/>
        </p:nvSpPr>
        <p:spPr>
          <a:xfrm>
            <a:off x="6694727" y="5593468"/>
            <a:ext cx="1283807" cy="7469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sz="1600" dirty="0"/>
              <a:t>T(</a:t>
            </a:r>
            <a:r>
              <a:rPr lang="fr-FR" sz="1600" dirty="0" err="1"/>
              <a:t>d,n</a:t>
            </a:r>
            <a:r>
              <a:rPr lang="fr-FR" sz="1600" dirty="0"/>
              <a:t>)</a:t>
            </a:r>
            <a:r>
              <a:rPr lang="fr-FR" sz="1600" baseline="30000" dirty="0"/>
              <a:t>4</a:t>
            </a:r>
            <a:r>
              <a:rPr lang="fr-FR" sz="1600" dirty="0"/>
              <a:t>He</a:t>
            </a:r>
          </a:p>
          <a:p>
            <a:pPr algn="ctr"/>
            <a:r>
              <a:rPr lang="fr-FR" sz="1600" dirty="0"/>
              <a:t>31%</a:t>
            </a:r>
          </a:p>
        </p:txBody>
      </p:sp>
    </p:spTree>
    <p:extLst>
      <p:ext uri="{BB962C8B-B14F-4D97-AF65-F5344CB8AC3E}">
        <p14:creationId xmlns:p14="http://schemas.microsoft.com/office/powerpoint/2010/main" val="369404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6" y="1351347"/>
            <a:ext cx="8659812" cy="4030020"/>
          </a:xfrm>
        </p:spPr>
        <p:txBody>
          <a:bodyPr numCol="1">
            <a:normAutofit/>
          </a:bodyPr>
          <a:lstStyle/>
          <a:p>
            <a:pPr>
              <a:spcBef>
                <a:spcPts val="3000"/>
              </a:spcBef>
            </a:pPr>
            <a:r>
              <a:rPr lang="da-DK" sz="2400" dirty="0"/>
              <a:t>Introduction</a:t>
            </a:r>
          </a:p>
          <a:p>
            <a:pPr>
              <a:spcBef>
                <a:spcPts val="3000"/>
              </a:spcBef>
            </a:pPr>
            <a:r>
              <a:rPr lang="en-US" sz="2400" dirty="0"/>
              <a:t>Accelerator Based Neutron Sources (ABNS)</a:t>
            </a:r>
          </a:p>
          <a:p>
            <a:pPr>
              <a:spcBef>
                <a:spcPts val="3000"/>
              </a:spcBef>
            </a:pPr>
            <a:r>
              <a:rPr lang="en-US" sz="2400" dirty="0"/>
              <a:t>G</a:t>
            </a:r>
            <a:r>
              <a:rPr lang="en-US" sz="2000" dirty="0"/>
              <a:t>EANT</a:t>
            </a:r>
            <a:r>
              <a:rPr lang="en-US" sz="2400" dirty="0"/>
              <a:t>4 simulation of ABNS</a:t>
            </a:r>
          </a:p>
          <a:p>
            <a:pPr>
              <a:spcBef>
                <a:spcPts val="3000"/>
              </a:spcBef>
            </a:pPr>
            <a:r>
              <a:rPr lang="da-DK" sz="2400" dirty="0"/>
              <a:t>Results</a:t>
            </a:r>
          </a:p>
          <a:p>
            <a:pPr>
              <a:spcBef>
                <a:spcPts val="3000"/>
              </a:spcBef>
            </a:pPr>
            <a:r>
              <a:rPr lang="da-DK" sz="2400" dirty="0"/>
              <a:t>Conclusions and outlooks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0F225C7-2A54-8795-689F-FCC4525F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B0E96E-CC02-3FED-3FAF-F96BE8D9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198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652" y="2171700"/>
            <a:ext cx="8609868" cy="2390775"/>
          </a:xfrm>
        </p:spPr>
        <p:txBody>
          <a:bodyPr>
            <a:normAutofit/>
          </a:bodyPr>
          <a:lstStyle/>
          <a:p>
            <a:r>
              <a:rPr lang="da-DK" sz="4400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77481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66139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2B39A3-E9A2-4EA4-88E1-A619BB4445E9}"/>
              </a:ext>
            </a:extLst>
          </p:cNvPr>
          <p:cNvSpPr txBox="1"/>
          <p:nvPr/>
        </p:nvSpPr>
        <p:spPr>
          <a:xfrm>
            <a:off x="208345" y="1166023"/>
            <a:ext cx="11797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developed a simulation tool for ABNS, following an </a:t>
            </a:r>
            <a:r>
              <a:rPr lang="en-US" b="1" dirty="0"/>
              <a:t>alternative approach </a:t>
            </a:r>
            <a:r>
              <a:rPr lang="en-US" dirty="0"/>
              <a:t>compared to existing tools (full Monte-Carlo with G</a:t>
            </a:r>
            <a:r>
              <a:rPr lang="en-US" sz="1600" dirty="0"/>
              <a:t>EANT</a:t>
            </a:r>
            <a:r>
              <a:rPr lang="en-US" dirty="0"/>
              <a:t>4 toolkit)</a:t>
            </a: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F84D6BD6-86B4-4C6D-9644-0C0CAE63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DDC33F2-C31A-4422-B967-D093BBC877D9}"/>
              </a:ext>
            </a:extLst>
          </p:cNvPr>
          <p:cNvSpPr txBox="1"/>
          <p:nvPr/>
        </p:nvSpPr>
        <p:spPr>
          <a:xfrm>
            <a:off x="204989" y="2380653"/>
            <a:ext cx="11612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model already gives </a:t>
            </a:r>
            <a:r>
              <a:rPr lang="en-US" b="1" dirty="0"/>
              <a:t>promising results </a:t>
            </a:r>
            <a:r>
              <a:rPr lang="en-US" dirty="0"/>
              <a:t>and allows to tackle some of the problematics encountered with ABNS</a:t>
            </a:r>
          </a:p>
        </p:txBody>
      </p:sp>
      <p:sp>
        <p:nvSpPr>
          <p:cNvPr id="11" name="Titre 5">
            <a:extLst>
              <a:ext uri="{FF2B5EF4-FFF2-40B4-BE49-F238E27FC236}">
                <a16:creationId xmlns:a16="http://schemas.microsoft.com/office/drawing/2014/main" id="{93B9D990-7EB4-43D9-B321-1BA34CE5C316}"/>
              </a:ext>
            </a:extLst>
          </p:cNvPr>
          <p:cNvSpPr txBox="1">
            <a:spLocks/>
          </p:cNvSpPr>
          <p:nvPr/>
        </p:nvSpPr>
        <p:spPr>
          <a:xfrm>
            <a:off x="731838" y="3334603"/>
            <a:ext cx="10728325" cy="602325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Outlooks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E7BCD5D-FB25-4608-8751-F0A1A6DD4491}"/>
              </a:ext>
            </a:extLst>
          </p:cNvPr>
          <p:cNvSpPr txBox="1"/>
          <p:nvPr/>
        </p:nvSpPr>
        <p:spPr>
          <a:xfrm>
            <a:off x="235945" y="4239799"/>
            <a:ext cx="11797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Extension </a:t>
            </a:r>
            <a:r>
              <a:rPr lang="en-US" dirty="0"/>
              <a:t>(oxygen and carbon secondary reactions) and</a:t>
            </a:r>
            <a:r>
              <a:rPr lang="en-US" b="1" dirty="0"/>
              <a:t> experimental validation </a:t>
            </a:r>
            <a:r>
              <a:rPr lang="en-US" dirty="0"/>
              <a:t>(thanks to TOF from </a:t>
            </a:r>
            <a:r>
              <a:rPr lang="en-US" b="1" dirty="0"/>
              <a:t>MONNET </a:t>
            </a:r>
            <a:r>
              <a:rPr lang="en-US" dirty="0"/>
              <a:t>(JRC) and </a:t>
            </a:r>
            <a:r>
              <a:rPr lang="en-US" b="1" dirty="0"/>
              <a:t>AMANDE </a:t>
            </a:r>
            <a:r>
              <a:rPr lang="en-US" dirty="0"/>
              <a:t>(ASNR) teams)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B3A4182-DC54-41BA-A16D-4CEB77051A7B}"/>
              </a:ext>
            </a:extLst>
          </p:cNvPr>
          <p:cNvSpPr txBox="1"/>
          <p:nvPr/>
        </p:nvSpPr>
        <p:spPr>
          <a:xfrm>
            <a:off x="235945" y="5361389"/>
            <a:ext cx="11797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perspective : extension to </a:t>
            </a:r>
            <a:r>
              <a:rPr lang="en-US" b="1" dirty="0"/>
              <a:t>deuterium targets </a:t>
            </a:r>
            <a:r>
              <a:rPr lang="en-US" dirty="0"/>
              <a:t>with breakup reaction (9 MeV – 14 MeV)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59F0DC5-D98A-40BE-81A0-2ED395EDA8CC}"/>
              </a:ext>
            </a:extLst>
          </p:cNvPr>
          <p:cNvSpPr txBox="1"/>
          <p:nvPr/>
        </p:nvSpPr>
        <p:spPr>
          <a:xfrm>
            <a:off x="235945" y="5834780"/>
            <a:ext cx="7666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Important topic</a:t>
            </a:r>
            <a:r>
              <a:rPr lang="en-US" dirty="0"/>
              <a:t> for all past and future experiments using ABNS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21DF406-52DB-41E3-B193-BA14599C352B}"/>
              </a:ext>
            </a:extLst>
          </p:cNvPr>
          <p:cNvSpPr txBox="1"/>
          <p:nvPr/>
        </p:nvSpPr>
        <p:spPr>
          <a:xfrm>
            <a:off x="235945" y="4940028"/>
            <a:ext cx="11797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Chemical </a:t>
            </a:r>
            <a:r>
              <a:rPr lang="en-US" dirty="0"/>
              <a:t>analysis</a:t>
            </a:r>
            <a:r>
              <a:rPr lang="en-US" b="1" dirty="0"/>
              <a:t> </a:t>
            </a:r>
            <a:r>
              <a:rPr lang="en-US" dirty="0"/>
              <a:t>of</a:t>
            </a:r>
            <a:r>
              <a:rPr lang="en-US" b="1" dirty="0"/>
              <a:t> </a:t>
            </a:r>
            <a:r>
              <a:rPr lang="en-US" dirty="0"/>
              <a:t>targets</a:t>
            </a:r>
            <a:r>
              <a:rPr lang="en-US" b="1" dirty="0"/>
              <a:t> </a:t>
            </a:r>
            <a:r>
              <a:rPr lang="en-US" dirty="0"/>
              <a:t>(SEM)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515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2778586"/>
            <a:ext cx="7924481" cy="1572434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Thank you for your attention !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Questions ?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Espace réservé pour une image  17">
            <a:extLst>
              <a:ext uri="{FF2B5EF4-FFF2-40B4-BE49-F238E27FC236}">
                <a16:creationId xmlns:a16="http://schemas.microsoft.com/office/drawing/2014/main" id="{26E099D1-0BE7-49B4-BF4C-7CA8B91CD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4" b="4414"/>
          <a:stretch>
            <a:fillRect/>
          </a:stretch>
        </p:blipFill>
        <p:spPr>
          <a:xfrm>
            <a:off x="5980532" y="3790951"/>
            <a:ext cx="6211468" cy="306705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  <a:gd name="connsiteX0" fmla="*/ 657398 w 10318528"/>
              <a:gd name="connsiteY0" fmla="*/ 6867107 h 6931175"/>
              <a:gd name="connsiteX1" fmla="*/ 585057 w 10318528"/>
              <a:gd name="connsiteY1" fmla="*/ 6930192 h 6931175"/>
              <a:gd name="connsiteX2" fmla="*/ 583930 w 10318528"/>
              <a:gd name="connsiteY2" fmla="*/ 6931175 h 6931175"/>
              <a:gd name="connsiteX3" fmla="*/ 732294 w 10318528"/>
              <a:gd name="connsiteY3" fmla="*/ 6931175 h 6931175"/>
              <a:gd name="connsiteX4" fmla="*/ 725614 w 10318528"/>
              <a:gd name="connsiteY4" fmla="*/ 6925461 h 6931175"/>
              <a:gd name="connsiteX5" fmla="*/ 657398 w 10318528"/>
              <a:gd name="connsiteY5" fmla="*/ 6867107 h 6931175"/>
              <a:gd name="connsiteX6" fmla="*/ 653184 w 10318528"/>
              <a:gd name="connsiteY6" fmla="*/ 6507523 h 6931175"/>
              <a:gd name="connsiteX7" fmla="*/ 330807 w 10318528"/>
              <a:gd name="connsiteY7" fmla="*/ 6788251 h 6931175"/>
              <a:gd name="connsiteX8" fmla="*/ 330807 w 10318528"/>
              <a:gd name="connsiteY8" fmla="*/ 6872767 h 6931175"/>
              <a:gd name="connsiteX9" fmla="*/ 330807 w 10318528"/>
              <a:gd name="connsiteY9" fmla="*/ 6931175 h 6931175"/>
              <a:gd name="connsiteX10" fmla="*/ 564153 w 10318528"/>
              <a:gd name="connsiteY10" fmla="*/ 6931175 h 6931175"/>
              <a:gd name="connsiteX11" fmla="*/ 568902 w 10318528"/>
              <a:gd name="connsiteY11" fmla="*/ 6927038 h 6931175"/>
              <a:gd name="connsiteX12" fmla="*/ 585057 w 10318528"/>
              <a:gd name="connsiteY12" fmla="*/ 6930192 h 6931175"/>
              <a:gd name="connsiteX13" fmla="*/ 569605 w 10318528"/>
              <a:gd name="connsiteY13" fmla="*/ 6926250 h 6931175"/>
              <a:gd name="connsiteX14" fmla="*/ 653184 w 10318528"/>
              <a:gd name="connsiteY14" fmla="*/ 6853702 h 6931175"/>
              <a:gd name="connsiteX15" fmla="*/ 653184 w 10318528"/>
              <a:gd name="connsiteY15" fmla="*/ 6507523 h 6931175"/>
              <a:gd name="connsiteX16" fmla="*/ 5047259 w 10318528"/>
              <a:gd name="connsiteY16" fmla="*/ 6416825 h 6931175"/>
              <a:gd name="connsiteX17" fmla="*/ 5047259 w 10318528"/>
              <a:gd name="connsiteY17" fmla="*/ 6780425 h 6931175"/>
              <a:gd name="connsiteX18" fmla="*/ 4683659 w 10318528"/>
              <a:gd name="connsiteY18" fmla="*/ 6780425 h 6931175"/>
              <a:gd name="connsiteX19" fmla="*/ 4683659 w 10318528"/>
              <a:gd name="connsiteY19" fmla="*/ 6416825 h 6931175"/>
              <a:gd name="connsiteX20" fmla="*/ 5047259 w 10318528"/>
              <a:gd name="connsiteY20" fmla="*/ 6416825 h 6931175"/>
              <a:gd name="connsiteX21" fmla="*/ 985394 w 10318528"/>
              <a:gd name="connsiteY21" fmla="*/ 5860114 h 6931175"/>
              <a:gd name="connsiteX22" fmla="*/ 777500 w 10318528"/>
              <a:gd name="connsiteY22" fmla="*/ 6041483 h 6931175"/>
              <a:gd name="connsiteX23" fmla="*/ 663017 w 10318528"/>
              <a:gd name="connsiteY23" fmla="*/ 6140842 h 6931175"/>
              <a:gd name="connsiteX24" fmla="*/ 663017 w 10318528"/>
              <a:gd name="connsiteY24" fmla="*/ 6487020 h 6931175"/>
              <a:gd name="connsiteX25" fmla="*/ 901815 w 10318528"/>
              <a:gd name="connsiteY25" fmla="*/ 6279629 h 6931175"/>
              <a:gd name="connsiteX26" fmla="*/ 985394 w 10318528"/>
              <a:gd name="connsiteY26" fmla="*/ 6207081 h 6931175"/>
              <a:gd name="connsiteX27" fmla="*/ 985394 w 10318528"/>
              <a:gd name="connsiteY27" fmla="*/ 5860114 h 6931175"/>
              <a:gd name="connsiteX28" fmla="*/ 1549380 w 10318528"/>
              <a:gd name="connsiteY28" fmla="*/ 5744195 h 6931175"/>
              <a:gd name="connsiteX29" fmla="*/ 1537440 w 10318528"/>
              <a:gd name="connsiteY29" fmla="*/ 5750503 h 6931175"/>
              <a:gd name="connsiteX30" fmla="*/ 1549380 w 10318528"/>
              <a:gd name="connsiteY30" fmla="*/ 5744195 h 6931175"/>
              <a:gd name="connsiteX31" fmla="*/ 1325331 w 10318528"/>
              <a:gd name="connsiteY31" fmla="*/ 5569134 h 6931175"/>
              <a:gd name="connsiteX32" fmla="*/ 1000847 w 10318528"/>
              <a:gd name="connsiteY32" fmla="*/ 5852228 h 6931175"/>
              <a:gd name="connsiteX33" fmla="*/ 1326033 w 10318528"/>
              <a:gd name="connsiteY33" fmla="*/ 6129802 h 6931175"/>
              <a:gd name="connsiteX34" fmla="*/ 1650518 w 10318528"/>
              <a:gd name="connsiteY34" fmla="*/ 5846708 h 6931175"/>
              <a:gd name="connsiteX35" fmla="*/ 1537440 w 10318528"/>
              <a:gd name="connsiteY35" fmla="*/ 5750503 h 6931175"/>
              <a:gd name="connsiteX36" fmla="*/ 1325331 w 10318528"/>
              <a:gd name="connsiteY36" fmla="*/ 5569134 h 6931175"/>
              <a:gd name="connsiteX37" fmla="*/ 320271 w 10318528"/>
              <a:gd name="connsiteY37" fmla="*/ 4920936 h 6931175"/>
              <a:gd name="connsiteX38" fmla="*/ 0 w 10318528"/>
              <a:gd name="connsiteY38" fmla="*/ 5199299 h 6931175"/>
              <a:gd name="connsiteX39" fmla="*/ 325188 w 10318528"/>
              <a:gd name="connsiteY39" fmla="*/ 5476872 h 6931175"/>
              <a:gd name="connsiteX40" fmla="*/ 433349 w 10318528"/>
              <a:gd name="connsiteY40" fmla="*/ 5382245 h 6931175"/>
              <a:gd name="connsiteX41" fmla="*/ 439670 w 10318528"/>
              <a:gd name="connsiteY41" fmla="*/ 5394073 h 6931175"/>
              <a:gd name="connsiteX42" fmla="*/ 330807 w 10318528"/>
              <a:gd name="connsiteY42" fmla="*/ 5488701 h 6931175"/>
              <a:gd name="connsiteX43" fmla="*/ 330807 w 10318528"/>
              <a:gd name="connsiteY43" fmla="*/ 5834880 h 6931175"/>
              <a:gd name="connsiteX44" fmla="*/ 563986 w 10318528"/>
              <a:gd name="connsiteY44" fmla="*/ 5632219 h 6931175"/>
              <a:gd name="connsiteX45" fmla="*/ 570307 w 10318528"/>
              <a:gd name="connsiteY45" fmla="*/ 5644836 h 6931175"/>
              <a:gd name="connsiteX46" fmla="*/ 332211 w 10318528"/>
              <a:gd name="connsiteY46" fmla="*/ 5852228 h 6931175"/>
              <a:gd name="connsiteX47" fmla="*/ 657398 w 10318528"/>
              <a:gd name="connsiteY47" fmla="*/ 6129802 h 6931175"/>
              <a:gd name="connsiteX48" fmla="*/ 771178 w 10318528"/>
              <a:gd name="connsiteY48" fmla="*/ 6030443 h 6931175"/>
              <a:gd name="connsiteX49" fmla="*/ 777500 w 10318528"/>
              <a:gd name="connsiteY49" fmla="*/ 6041483 h 6931175"/>
              <a:gd name="connsiteX50" fmla="*/ 771881 w 10318528"/>
              <a:gd name="connsiteY50" fmla="*/ 6029654 h 6931175"/>
              <a:gd name="connsiteX51" fmla="*/ 981883 w 10318528"/>
              <a:gd name="connsiteY51" fmla="*/ 5846708 h 6931175"/>
              <a:gd name="connsiteX52" fmla="*/ 656696 w 10318528"/>
              <a:gd name="connsiteY52" fmla="*/ 5569134 h 6931175"/>
              <a:gd name="connsiteX53" fmla="*/ 571010 w 10318528"/>
              <a:gd name="connsiteY53" fmla="*/ 5644048 h 6931175"/>
              <a:gd name="connsiteX54" fmla="*/ 563986 w 10318528"/>
              <a:gd name="connsiteY54" fmla="*/ 5631431 h 6931175"/>
              <a:gd name="connsiteX55" fmla="*/ 653184 w 10318528"/>
              <a:gd name="connsiteY55" fmla="*/ 5554151 h 6931175"/>
              <a:gd name="connsiteX56" fmla="*/ 653184 w 10318528"/>
              <a:gd name="connsiteY56" fmla="*/ 5207973 h 6931175"/>
              <a:gd name="connsiteX57" fmla="*/ 439670 w 10318528"/>
              <a:gd name="connsiteY57" fmla="*/ 5393285 h 6931175"/>
              <a:gd name="connsiteX58" fmla="*/ 434052 w 10318528"/>
              <a:gd name="connsiteY58" fmla="*/ 5382245 h 6931175"/>
              <a:gd name="connsiteX59" fmla="*/ 645458 w 10318528"/>
              <a:gd name="connsiteY59" fmla="*/ 5198510 h 6931175"/>
              <a:gd name="connsiteX60" fmla="*/ 320271 w 10318528"/>
              <a:gd name="connsiteY60" fmla="*/ 4920936 h 6931175"/>
              <a:gd name="connsiteX61" fmla="*/ 985394 w 10318528"/>
              <a:gd name="connsiteY61" fmla="*/ 4560563 h 6931175"/>
              <a:gd name="connsiteX62" fmla="*/ 763453 w 10318528"/>
              <a:gd name="connsiteY62" fmla="*/ 4753761 h 6931175"/>
              <a:gd name="connsiteX63" fmla="*/ 756430 w 10318528"/>
              <a:gd name="connsiteY63" fmla="*/ 4743510 h 6931175"/>
              <a:gd name="connsiteX64" fmla="*/ 762750 w 10318528"/>
              <a:gd name="connsiteY64" fmla="*/ 4753761 h 6931175"/>
              <a:gd name="connsiteX65" fmla="*/ 663017 w 10318528"/>
              <a:gd name="connsiteY65" fmla="*/ 4841291 h 6931175"/>
              <a:gd name="connsiteX66" fmla="*/ 663017 w 10318528"/>
              <a:gd name="connsiteY66" fmla="*/ 5187470 h 6931175"/>
              <a:gd name="connsiteX67" fmla="*/ 906029 w 10318528"/>
              <a:gd name="connsiteY67" fmla="*/ 4976135 h 6931175"/>
              <a:gd name="connsiteX68" fmla="*/ 913053 w 10318528"/>
              <a:gd name="connsiteY68" fmla="*/ 4986387 h 6931175"/>
              <a:gd name="connsiteX69" fmla="*/ 906732 w 10318528"/>
              <a:gd name="connsiteY69" fmla="*/ 4975347 h 6931175"/>
              <a:gd name="connsiteX70" fmla="*/ 985394 w 10318528"/>
              <a:gd name="connsiteY70" fmla="*/ 4906742 h 6931175"/>
              <a:gd name="connsiteX71" fmla="*/ 985394 w 10318528"/>
              <a:gd name="connsiteY71" fmla="*/ 4560563 h 6931175"/>
              <a:gd name="connsiteX72" fmla="*/ 656696 w 10318528"/>
              <a:gd name="connsiteY72" fmla="*/ 4269584 h 6931175"/>
              <a:gd name="connsiteX73" fmla="*/ 332211 w 10318528"/>
              <a:gd name="connsiteY73" fmla="*/ 4551889 h 6931175"/>
              <a:gd name="connsiteX74" fmla="*/ 657398 w 10318528"/>
              <a:gd name="connsiteY74" fmla="*/ 4829463 h 6931175"/>
              <a:gd name="connsiteX75" fmla="*/ 756430 w 10318528"/>
              <a:gd name="connsiteY75" fmla="*/ 4743510 h 6931175"/>
              <a:gd name="connsiteX76" fmla="*/ 981883 w 10318528"/>
              <a:gd name="connsiteY76" fmla="*/ 4547158 h 6931175"/>
              <a:gd name="connsiteX77" fmla="*/ 656696 w 10318528"/>
              <a:gd name="connsiteY77" fmla="*/ 4269584 h 6931175"/>
              <a:gd name="connsiteX78" fmla="*/ 993120 w 10318528"/>
              <a:gd name="connsiteY78" fmla="*/ 3617443 h 6931175"/>
              <a:gd name="connsiteX79" fmla="*/ 668636 w 10318528"/>
              <a:gd name="connsiteY79" fmla="*/ 3899748 h 6931175"/>
              <a:gd name="connsiteX80" fmla="*/ 993823 w 10318528"/>
              <a:gd name="connsiteY80" fmla="*/ 4178110 h 6931175"/>
              <a:gd name="connsiteX81" fmla="*/ 1318308 w 10318528"/>
              <a:gd name="connsiteY81" fmla="*/ 3895017 h 6931175"/>
              <a:gd name="connsiteX82" fmla="*/ 1002251 w 10318528"/>
              <a:gd name="connsiteY82" fmla="*/ 3625329 h 6931175"/>
              <a:gd name="connsiteX83" fmla="*/ 993120 w 10318528"/>
              <a:gd name="connsiteY83" fmla="*/ 3617443 h 6931175"/>
              <a:gd name="connsiteX84" fmla="*/ 1318308 w 10318528"/>
              <a:gd name="connsiteY84" fmla="*/ 2612026 h 6931175"/>
              <a:gd name="connsiteX85" fmla="*/ 1110412 w 10318528"/>
              <a:gd name="connsiteY85" fmla="*/ 2792607 h 6931175"/>
              <a:gd name="connsiteX86" fmla="*/ 1104092 w 10318528"/>
              <a:gd name="connsiteY86" fmla="*/ 2781567 h 6931175"/>
              <a:gd name="connsiteX87" fmla="*/ 1109710 w 10318528"/>
              <a:gd name="connsiteY87" fmla="*/ 2793396 h 6931175"/>
              <a:gd name="connsiteX88" fmla="*/ 995930 w 10318528"/>
              <a:gd name="connsiteY88" fmla="*/ 2892754 h 6931175"/>
              <a:gd name="connsiteX89" fmla="*/ 995930 w 10318528"/>
              <a:gd name="connsiteY89" fmla="*/ 3238933 h 6931175"/>
              <a:gd name="connsiteX90" fmla="*/ 1234025 w 10318528"/>
              <a:gd name="connsiteY90" fmla="*/ 3031541 h 6931175"/>
              <a:gd name="connsiteX91" fmla="*/ 1240347 w 10318528"/>
              <a:gd name="connsiteY91" fmla="*/ 3042581 h 6931175"/>
              <a:gd name="connsiteX92" fmla="*/ 1234728 w 10318528"/>
              <a:gd name="connsiteY92" fmla="*/ 3030753 h 6931175"/>
              <a:gd name="connsiteX93" fmla="*/ 1318308 w 10318528"/>
              <a:gd name="connsiteY93" fmla="*/ 2958205 h 6931175"/>
              <a:gd name="connsiteX94" fmla="*/ 1318308 w 10318528"/>
              <a:gd name="connsiteY94" fmla="*/ 2612026 h 6931175"/>
              <a:gd name="connsiteX95" fmla="*/ 652482 w 10318528"/>
              <a:gd name="connsiteY95" fmla="*/ 1672060 h 6931175"/>
              <a:gd name="connsiteX96" fmla="*/ 332211 w 10318528"/>
              <a:gd name="connsiteY96" fmla="*/ 1951211 h 6931175"/>
              <a:gd name="connsiteX97" fmla="*/ 657398 w 10318528"/>
              <a:gd name="connsiteY97" fmla="*/ 2228785 h 6931175"/>
              <a:gd name="connsiteX98" fmla="*/ 766262 w 10318528"/>
              <a:gd name="connsiteY98" fmla="*/ 2134158 h 6931175"/>
              <a:gd name="connsiteX99" fmla="*/ 771881 w 10318528"/>
              <a:gd name="connsiteY99" fmla="*/ 2145197 h 6931175"/>
              <a:gd name="connsiteX100" fmla="*/ 663017 w 10318528"/>
              <a:gd name="connsiteY100" fmla="*/ 2239825 h 6931175"/>
              <a:gd name="connsiteX101" fmla="*/ 663017 w 10318528"/>
              <a:gd name="connsiteY101" fmla="*/ 2586792 h 6931175"/>
              <a:gd name="connsiteX102" fmla="*/ 896196 w 10318528"/>
              <a:gd name="connsiteY102" fmla="*/ 2383343 h 6931175"/>
              <a:gd name="connsiteX103" fmla="*/ 902517 w 10318528"/>
              <a:gd name="connsiteY103" fmla="*/ 2395960 h 6931175"/>
              <a:gd name="connsiteX104" fmla="*/ 665124 w 10318528"/>
              <a:gd name="connsiteY104" fmla="*/ 2603352 h 6931175"/>
              <a:gd name="connsiteX105" fmla="*/ 990311 w 10318528"/>
              <a:gd name="connsiteY105" fmla="*/ 2880926 h 6931175"/>
              <a:gd name="connsiteX106" fmla="*/ 1104092 w 10318528"/>
              <a:gd name="connsiteY106" fmla="*/ 2781567 h 6931175"/>
              <a:gd name="connsiteX107" fmla="*/ 1314093 w 10318528"/>
              <a:gd name="connsiteY107" fmla="*/ 2598621 h 6931175"/>
              <a:gd name="connsiteX108" fmla="*/ 988907 w 10318528"/>
              <a:gd name="connsiteY108" fmla="*/ 2321047 h 6931175"/>
              <a:gd name="connsiteX109" fmla="*/ 903220 w 10318528"/>
              <a:gd name="connsiteY109" fmla="*/ 2395960 h 6931175"/>
              <a:gd name="connsiteX110" fmla="*/ 896899 w 10318528"/>
              <a:gd name="connsiteY110" fmla="*/ 2383343 h 6931175"/>
              <a:gd name="connsiteX111" fmla="*/ 985394 w 10318528"/>
              <a:gd name="connsiteY111" fmla="*/ 2306064 h 6931175"/>
              <a:gd name="connsiteX112" fmla="*/ 985394 w 10318528"/>
              <a:gd name="connsiteY112" fmla="*/ 1959097 h 6931175"/>
              <a:gd name="connsiteX113" fmla="*/ 772583 w 10318528"/>
              <a:gd name="connsiteY113" fmla="*/ 2145197 h 6931175"/>
              <a:gd name="connsiteX114" fmla="*/ 766262 w 10318528"/>
              <a:gd name="connsiteY114" fmla="*/ 2133369 h 6931175"/>
              <a:gd name="connsiteX115" fmla="*/ 977669 w 10318528"/>
              <a:gd name="connsiteY115" fmla="*/ 1949634 h 6931175"/>
              <a:gd name="connsiteX116" fmla="*/ 652482 w 10318528"/>
              <a:gd name="connsiteY116" fmla="*/ 1672060 h 6931175"/>
              <a:gd name="connsiteX117" fmla="*/ 1318308 w 10318528"/>
              <a:gd name="connsiteY117" fmla="*/ 1311687 h 6931175"/>
              <a:gd name="connsiteX118" fmla="*/ 1095663 w 10318528"/>
              <a:gd name="connsiteY118" fmla="*/ 1505674 h 6931175"/>
              <a:gd name="connsiteX119" fmla="*/ 995930 w 10318528"/>
              <a:gd name="connsiteY119" fmla="*/ 1592415 h 6931175"/>
              <a:gd name="connsiteX120" fmla="*/ 995930 w 10318528"/>
              <a:gd name="connsiteY120" fmla="*/ 1938594 h 6931175"/>
              <a:gd name="connsiteX121" fmla="*/ 1238240 w 10318528"/>
              <a:gd name="connsiteY121" fmla="*/ 1727260 h 6931175"/>
              <a:gd name="connsiteX122" fmla="*/ 1245264 w 10318528"/>
              <a:gd name="connsiteY122" fmla="*/ 1738299 h 6931175"/>
              <a:gd name="connsiteX123" fmla="*/ 1000847 w 10318528"/>
              <a:gd name="connsiteY123" fmla="*/ 1951211 h 6931175"/>
              <a:gd name="connsiteX124" fmla="*/ 1326033 w 10318528"/>
              <a:gd name="connsiteY124" fmla="*/ 2228785 h 6931175"/>
              <a:gd name="connsiteX125" fmla="*/ 1477038 w 10318528"/>
              <a:gd name="connsiteY125" fmla="*/ 2097095 h 6931175"/>
              <a:gd name="connsiteX126" fmla="*/ 1646304 w 10318528"/>
              <a:gd name="connsiteY126" fmla="*/ 1949634 h 6931175"/>
              <a:gd name="connsiteX127" fmla="*/ 1321116 w 10318528"/>
              <a:gd name="connsiteY127" fmla="*/ 1672060 h 6931175"/>
              <a:gd name="connsiteX128" fmla="*/ 1245965 w 10318528"/>
              <a:gd name="connsiteY128" fmla="*/ 1737511 h 6931175"/>
              <a:gd name="connsiteX129" fmla="*/ 1238942 w 10318528"/>
              <a:gd name="connsiteY129" fmla="*/ 1727260 h 6931175"/>
              <a:gd name="connsiteX130" fmla="*/ 1318308 w 10318528"/>
              <a:gd name="connsiteY130" fmla="*/ 1658655 h 6931175"/>
              <a:gd name="connsiteX131" fmla="*/ 1318308 w 10318528"/>
              <a:gd name="connsiteY131" fmla="*/ 1311687 h 6931175"/>
              <a:gd name="connsiteX132" fmla="*/ 988907 w 10318528"/>
              <a:gd name="connsiteY132" fmla="*/ 1020708 h 6931175"/>
              <a:gd name="connsiteX133" fmla="*/ 665124 w 10318528"/>
              <a:gd name="connsiteY133" fmla="*/ 1303802 h 6931175"/>
              <a:gd name="connsiteX134" fmla="*/ 990311 w 10318528"/>
              <a:gd name="connsiteY134" fmla="*/ 1581376 h 6931175"/>
              <a:gd name="connsiteX135" fmla="*/ 1088639 w 10318528"/>
              <a:gd name="connsiteY135" fmla="*/ 1495422 h 6931175"/>
              <a:gd name="connsiteX136" fmla="*/ 1095663 w 10318528"/>
              <a:gd name="connsiteY136" fmla="*/ 1505674 h 6931175"/>
              <a:gd name="connsiteX137" fmla="*/ 1089342 w 10318528"/>
              <a:gd name="connsiteY137" fmla="*/ 1494634 h 6931175"/>
              <a:gd name="connsiteX138" fmla="*/ 1314093 w 10318528"/>
              <a:gd name="connsiteY138" fmla="*/ 1298282 h 6931175"/>
              <a:gd name="connsiteX139" fmla="*/ 988907 w 10318528"/>
              <a:gd name="connsiteY139" fmla="*/ 1020708 h 6931175"/>
              <a:gd name="connsiteX140" fmla="*/ 1325331 w 10318528"/>
              <a:gd name="connsiteY140" fmla="*/ 369356 h 6931175"/>
              <a:gd name="connsiteX141" fmla="*/ 1000847 w 10318528"/>
              <a:gd name="connsiteY141" fmla="*/ 651661 h 6931175"/>
              <a:gd name="connsiteX142" fmla="*/ 1326033 w 10318528"/>
              <a:gd name="connsiteY142" fmla="*/ 929235 h 6931175"/>
              <a:gd name="connsiteX143" fmla="*/ 1650518 w 10318528"/>
              <a:gd name="connsiteY143" fmla="*/ 646929 h 6931175"/>
              <a:gd name="connsiteX144" fmla="*/ 1334462 w 10318528"/>
              <a:gd name="connsiteY144" fmla="*/ 377241 h 6931175"/>
              <a:gd name="connsiteX145" fmla="*/ 1325331 w 10318528"/>
              <a:gd name="connsiteY145" fmla="*/ 369356 h 6931175"/>
              <a:gd name="connsiteX146" fmla="*/ 1226725 w 10318528"/>
              <a:gd name="connsiteY146" fmla="*/ 73175 h 6931175"/>
              <a:gd name="connsiteX147" fmla="*/ 748180 w 10318528"/>
              <a:gd name="connsiteY147" fmla="*/ 73175 h 6931175"/>
              <a:gd name="connsiteX148" fmla="*/ 763540 w 10318528"/>
              <a:gd name="connsiteY148" fmla="*/ 86262 h 6931175"/>
              <a:gd name="connsiteX149" fmla="*/ 990311 w 10318528"/>
              <a:gd name="connsiteY149" fmla="*/ 279459 h 6931175"/>
              <a:gd name="connsiteX150" fmla="*/ 1159227 w 10318528"/>
              <a:gd name="connsiteY150" fmla="*/ 132071 h 6931175"/>
              <a:gd name="connsiteX151" fmla="*/ 1226725 w 10318528"/>
              <a:gd name="connsiteY151" fmla="*/ 73175 h 6931175"/>
              <a:gd name="connsiteX152" fmla="*/ 1318308 w 10318528"/>
              <a:gd name="connsiteY152" fmla="*/ 73175 h 6931175"/>
              <a:gd name="connsiteX153" fmla="*/ 1245701 w 10318528"/>
              <a:gd name="connsiteY153" fmla="*/ 73175 h 6931175"/>
              <a:gd name="connsiteX154" fmla="*/ 1228232 w 10318528"/>
              <a:gd name="connsiteY154" fmla="*/ 88430 h 6931175"/>
              <a:gd name="connsiteX155" fmla="*/ 995930 w 10318528"/>
              <a:gd name="connsiteY155" fmla="*/ 291288 h 6931175"/>
              <a:gd name="connsiteX156" fmla="*/ 995930 w 10318528"/>
              <a:gd name="connsiteY156" fmla="*/ 637467 h 6931175"/>
              <a:gd name="connsiteX157" fmla="*/ 1318308 w 10318528"/>
              <a:gd name="connsiteY157" fmla="*/ 356739 h 6931175"/>
              <a:gd name="connsiteX158" fmla="*/ 1318308 w 10318528"/>
              <a:gd name="connsiteY158" fmla="*/ 157579 h 6931175"/>
              <a:gd name="connsiteX159" fmla="*/ 1318308 w 10318528"/>
              <a:gd name="connsiteY159" fmla="*/ 73175 h 6931175"/>
              <a:gd name="connsiteX160" fmla="*/ 10318528 w 10318528"/>
              <a:gd name="connsiteY160" fmla="*/ 0 h 6931175"/>
              <a:gd name="connsiteX161" fmla="*/ 1329545 w 10318528"/>
              <a:gd name="connsiteY161" fmla="*/ 73175 h 6931175"/>
              <a:gd name="connsiteX162" fmla="*/ 1329545 w 10318528"/>
              <a:gd name="connsiteY162" fmla="*/ 75128 h 6931175"/>
              <a:gd name="connsiteX163" fmla="*/ 1329545 w 10318528"/>
              <a:gd name="connsiteY163" fmla="*/ 356739 h 6931175"/>
              <a:gd name="connsiteX164" fmla="*/ 1343592 w 10318528"/>
              <a:gd name="connsiteY164" fmla="*/ 368567 h 6931175"/>
              <a:gd name="connsiteX165" fmla="*/ 1334462 w 10318528"/>
              <a:gd name="connsiteY165" fmla="*/ 377241 h 6931175"/>
              <a:gd name="connsiteX166" fmla="*/ 1344294 w 10318528"/>
              <a:gd name="connsiteY166" fmla="*/ 368567 h 6931175"/>
              <a:gd name="connsiteX167" fmla="*/ 1665970 w 10318528"/>
              <a:gd name="connsiteY167" fmla="*/ 643775 h 6931175"/>
              <a:gd name="connsiteX168" fmla="*/ 1665970 w 10318528"/>
              <a:gd name="connsiteY168" fmla="*/ 662701 h 6931175"/>
              <a:gd name="connsiteX169" fmla="*/ 1654030 w 10318528"/>
              <a:gd name="connsiteY169" fmla="*/ 672952 h 6931175"/>
              <a:gd name="connsiteX170" fmla="*/ 1654030 w 10318528"/>
              <a:gd name="connsiteY170" fmla="*/ 660335 h 6931175"/>
              <a:gd name="connsiteX171" fmla="*/ 1332355 w 10318528"/>
              <a:gd name="connsiteY171" fmla="*/ 941063 h 6931175"/>
              <a:gd name="connsiteX172" fmla="*/ 1332355 w 10318528"/>
              <a:gd name="connsiteY172" fmla="*/ 1287242 h 6931175"/>
              <a:gd name="connsiteX173" fmla="*/ 1654030 w 10318528"/>
              <a:gd name="connsiteY173" fmla="*/ 1006514 h 6931175"/>
              <a:gd name="connsiteX174" fmla="*/ 1654030 w 10318528"/>
              <a:gd name="connsiteY174" fmla="*/ 673741 h 6931175"/>
              <a:gd name="connsiteX175" fmla="*/ 1665970 w 10318528"/>
              <a:gd name="connsiteY175" fmla="*/ 663489 h 6931175"/>
              <a:gd name="connsiteX176" fmla="*/ 1665970 w 10318528"/>
              <a:gd name="connsiteY176" fmla="*/ 1012034 h 6931175"/>
              <a:gd name="connsiteX177" fmla="*/ 1998180 w 10318528"/>
              <a:gd name="connsiteY177" fmla="*/ 1295127 h 6931175"/>
              <a:gd name="connsiteX178" fmla="*/ 1998180 w 10318528"/>
              <a:gd name="connsiteY178" fmla="*/ 1664963 h 6931175"/>
              <a:gd name="connsiteX179" fmla="*/ 1680718 w 10318528"/>
              <a:gd name="connsiteY179" fmla="*/ 1940960 h 6931175"/>
              <a:gd name="connsiteX180" fmla="*/ 1680718 w 10318528"/>
              <a:gd name="connsiteY180" fmla="*/ 1924400 h 6931175"/>
              <a:gd name="connsiteX181" fmla="*/ 1986942 w 10318528"/>
              <a:gd name="connsiteY181" fmla="*/ 1658655 h 6931175"/>
              <a:gd name="connsiteX182" fmla="*/ 1986942 w 10318528"/>
              <a:gd name="connsiteY182" fmla="*/ 1311687 h 6931175"/>
              <a:gd name="connsiteX183" fmla="*/ 1680718 w 10318528"/>
              <a:gd name="connsiteY183" fmla="*/ 1578221 h 6931175"/>
              <a:gd name="connsiteX184" fmla="*/ 1680718 w 10318528"/>
              <a:gd name="connsiteY184" fmla="*/ 1561662 h 6931175"/>
              <a:gd name="connsiteX185" fmla="*/ 1982728 w 10318528"/>
              <a:gd name="connsiteY185" fmla="*/ 1298282 h 6931175"/>
              <a:gd name="connsiteX186" fmla="*/ 1657541 w 10318528"/>
              <a:gd name="connsiteY186" fmla="*/ 1020708 h 6931175"/>
              <a:gd name="connsiteX187" fmla="*/ 1333056 w 10318528"/>
              <a:gd name="connsiteY187" fmla="*/ 1303802 h 6931175"/>
              <a:gd name="connsiteX188" fmla="*/ 1658244 w 10318528"/>
              <a:gd name="connsiteY188" fmla="*/ 1581376 h 6931175"/>
              <a:gd name="connsiteX189" fmla="*/ 1680017 w 10318528"/>
              <a:gd name="connsiteY189" fmla="*/ 1562450 h 6931175"/>
              <a:gd name="connsiteX190" fmla="*/ 1680017 w 10318528"/>
              <a:gd name="connsiteY190" fmla="*/ 1579010 h 6931175"/>
              <a:gd name="connsiteX191" fmla="*/ 1664565 w 10318528"/>
              <a:gd name="connsiteY191" fmla="*/ 1592415 h 6931175"/>
              <a:gd name="connsiteX192" fmla="*/ 1664565 w 10318528"/>
              <a:gd name="connsiteY192" fmla="*/ 1938594 h 6931175"/>
              <a:gd name="connsiteX193" fmla="*/ 1680017 w 10318528"/>
              <a:gd name="connsiteY193" fmla="*/ 1925189 h 6931175"/>
              <a:gd name="connsiteX194" fmla="*/ 1680017 w 10318528"/>
              <a:gd name="connsiteY194" fmla="*/ 1941748 h 6931175"/>
              <a:gd name="connsiteX195" fmla="*/ 1665970 w 10318528"/>
              <a:gd name="connsiteY195" fmla="*/ 1954365 h 6931175"/>
              <a:gd name="connsiteX196" fmla="*/ 1665970 w 10318528"/>
              <a:gd name="connsiteY196" fmla="*/ 2131792 h 6931175"/>
              <a:gd name="connsiteX197" fmla="*/ 1654030 w 10318528"/>
              <a:gd name="connsiteY197" fmla="*/ 2133369 h 6931175"/>
              <a:gd name="connsiteX198" fmla="*/ 1654030 w 10318528"/>
              <a:gd name="connsiteY198" fmla="*/ 1959097 h 6931175"/>
              <a:gd name="connsiteX199" fmla="*/ 1484061 w 10318528"/>
              <a:gd name="connsiteY199" fmla="*/ 2107347 h 6931175"/>
              <a:gd name="connsiteX200" fmla="*/ 1477038 w 10318528"/>
              <a:gd name="connsiteY200" fmla="*/ 2097095 h 6931175"/>
              <a:gd name="connsiteX201" fmla="*/ 1484061 w 10318528"/>
              <a:gd name="connsiteY201" fmla="*/ 2108135 h 6931175"/>
              <a:gd name="connsiteX202" fmla="*/ 1332355 w 10318528"/>
              <a:gd name="connsiteY202" fmla="*/ 2239825 h 6931175"/>
              <a:gd name="connsiteX203" fmla="*/ 1332355 w 10318528"/>
              <a:gd name="connsiteY203" fmla="*/ 2586792 h 6931175"/>
              <a:gd name="connsiteX204" fmla="*/ 1654030 w 10318528"/>
              <a:gd name="connsiteY204" fmla="*/ 2306064 h 6931175"/>
              <a:gd name="connsiteX205" fmla="*/ 1654030 w 10318528"/>
              <a:gd name="connsiteY205" fmla="*/ 2134158 h 6931175"/>
              <a:gd name="connsiteX206" fmla="*/ 1665970 w 10318528"/>
              <a:gd name="connsiteY206" fmla="*/ 2132580 h 6931175"/>
              <a:gd name="connsiteX207" fmla="*/ 1665970 w 10318528"/>
              <a:gd name="connsiteY207" fmla="*/ 2311584 h 6931175"/>
              <a:gd name="connsiteX208" fmla="*/ 1881590 w 10318528"/>
              <a:gd name="connsiteY208" fmla="*/ 2495319 h 6931175"/>
              <a:gd name="connsiteX209" fmla="*/ 1869650 w 10318528"/>
              <a:gd name="connsiteY209" fmla="*/ 2501627 h 6931175"/>
              <a:gd name="connsiteX210" fmla="*/ 1657541 w 10318528"/>
              <a:gd name="connsiteY210" fmla="*/ 2321047 h 6931175"/>
              <a:gd name="connsiteX211" fmla="*/ 1333056 w 10318528"/>
              <a:gd name="connsiteY211" fmla="*/ 2603352 h 6931175"/>
              <a:gd name="connsiteX212" fmla="*/ 1658244 w 10318528"/>
              <a:gd name="connsiteY212" fmla="*/ 2880926 h 6931175"/>
              <a:gd name="connsiteX213" fmla="*/ 1982728 w 10318528"/>
              <a:gd name="connsiteY213" fmla="*/ 2598621 h 6931175"/>
              <a:gd name="connsiteX214" fmla="*/ 1870353 w 10318528"/>
              <a:gd name="connsiteY214" fmla="*/ 2502416 h 6931175"/>
              <a:gd name="connsiteX215" fmla="*/ 1882293 w 10318528"/>
              <a:gd name="connsiteY215" fmla="*/ 2496108 h 6931175"/>
              <a:gd name="connsiteX216" fmla="*/ 1998180 w 10318528"/>
              <a:gd name="connsiteY216" fmla="*/ 2595466 h 6931175"/>
              <a:gd name="connsiteX217" fmla="*/ 1998180 w 10318528"/>
              <a:gd name="connsiteY217" fmla="*/ 2846229 h 6931175"/>
              <a:gd name="connsiteX218" fmla="*/ 1986942 w 10318528"/>
              <a:gd name="connsiteY218" fmla="*/ 2851749 h 6931175"/>
              <a:gd name="connsiteX219" fmla="*/ 1986942 w 10318528"/>
              <a:gd name="connsiteY219" fmla="*/ 2612026 h 6931175"/>
              <a:gd name="connsiteX220" fmla="*/ 1664565 w 10318528"/>
              <a:gd name="connsiteY220" fmla="*/ 2892754 h 6931175"/>
              <a:gd name="connsiteX221" fmla="*/ 1664565 w 10318528"/>
              <a:gd name="connsiteY221" fmla="*/ 3238933 h 6931175"/>
              <a:gd name="connsiteX222" fmla="*/ 1986942 w 10318528"/>
              <a:gd name="connsiteY222" fmla="*/ 2958205 h 6931175"/>
              <a:gd name="connsiteX223" fmla="*/ 1986942 w 10318528"/>
              <a:gd name="connsiteY223" fmla="*/ 2852538 h 6931175"/>
              <a:gd name="connsiteX224" fmla="*/ 1998180 w 10318528"/>
              <a:gd name="connsiteY224" fmla="*/ 2847018 h 6931175"/>
              <a:gd name="connsiteX225" fmla="*/ 1998180 w 10318528"/>
              <a:gd name="connsiteY225" fmla="*/ 2964514 h 6931175"/>
              <a:gd name="connsiteX226" fmla="*/ 1658946 w 10318528"/>
              <a:gd name="connsiteY226" fmla="*/ 3260224 h 6931175"/>
              <a:gd name="connsiteX227" fmla="*/ 1321116 w 10318528"/>
              <a:gd name="connsiteY227" fmla="*/ 2972399 h 6931175"/>
              <a:gd name="connsiteX228" fmla="*/ 1240347 w 10318528"/>
              <a:gd name="connsiteY228" fmla="*/ 3042581 h 6931175"/>
              <a:gd name="connsiteX229" fmla="*/ 997334 w 10318528"/>
              <a:gd name="connsiteY229" fmla="*/ 3253916 h 6931175"/>
              <a:gd name="connsiteX230" fmla="*/ 997334 w 10318528"/>
              <a:gd name="connsiteY230" fmla="*/ 3592209 h 6931175"/>
              <a:gd name="connsiteX231" fmla="*/ 985394 w 10318528"/>
              <a:gd name="connsiteY231" fmla="*/ 3592209 h 6931175"/>
              <a:gd name="connsiteX232" fmla="*/ 985394 w 10318528"/>
              <a:gd name="connsiteY232" fmla="*/ 3573284 h 6931175"/>
              <a:gd name="connsiteX233" fmla="*/ 985394 w 10318528"/>
              <a:gd name="connsiteY233" fmla="*/ 3259436 h 6931175"/>
              <a:gd name="connsiteX234" fmla="*/ 663017 w 10318528"/>
              <a:gd name="connsiteY234" fmla="*/ 3540164 h 6931175"/>
              <a:gd name="connsiteX235" fmla="*/ 663017 w 10318528"/>
              <a:gd name="connsiteY235" fmla="*/ 3568552 h 6931175"/>
              <a:gd name="connsiteX236" fmla="*/ 663017 w 10318528"/>
              <a:gd name="connsiteY236" fmla="*/ 3885554 h 6931175"/>
              <a:gd name="connsiteX237" fmla="*/ 985394 w 10318528"/>
              <a:gd name="connsiteY237" fmla="*/ 3605614 h 6931175"/>
              <a:gd name="connsiteX238" fmla="*/ 985394 w 10318528"/>
              <a:gd name="connsiteY238" fmla="*/ 3592997 h 6931175"/>
              <a:gd name="connsiteX239" fmla="*/ 997334 w 10318528"/>
              <a:gd name="connsiteY239" fmla="*/ 3592997 h 6931175"/>
              <a:gd name="connsiteX240" fmla="*/ 997334 w 10318528"/>
              <a:gd name="connsiteY240" fmla="*/ 3604826 h 6931175"/>
              <a:gd name="connsiteX241" fmla="*/ 1011381 w 10318528"/>
              <a:gd name="connsiteY241" fmla="*/ 3616654 h 6931175"/>
              <a:gd name="connsiteX242" fmla="*/ 1002251 w 10318528"/>
              <a:gd name="connsiteY242" fmla="*/ 3625329 h 6931175"/>
              <a:gd name="connsiteX243" fmla="*/ 1012084 w 10318528"/>
              <a:gd name="connsiteY243" fmla="*/ 3617443 h 6931175"/>
              <a:gd name="connsiteX244" fmla="*/ 1333759 w 10318528"/>
              <a:gd name="connsiteY244" fmla="*/ 3891863 h 6931175"/>
              <a:gd name="connsiteX245" fmla="*/ 1333759 w 10318528"/>
              <a:gd name="connsiteY245" fmla="*/ 3911577 h 6931175"/>
              <a:gd name="connsiteX246" fmla="*/ 1321819 w 10318528"/>
              <a:gd name="connsiteY246" fmla="*/ 3921828 h 6931175"/>
              <a:gd name="connsiteX247" fmla="*/ 1321819 w 10318528"/>
              <a:gd name="connsiteY247" fmla="*/ 3908423 h 6931175"/>
              <a:gd name="connsiteX248" fmla="*/ 999441 w 10318528"/>
              <a:gd name="connsiteY248" fmla="*/ 4189150 h 6931175"/>
              <a:gd name="connsiteX249" fmla="*/ 999441 w 10318528"/>
              <a:gd name="connsiteY249" fmla="*/ 4535329 h 6931175"/>
              <a:gd name="connsiteX250" fmla="*/ 1321819 w 10318528"/>
              <a:gd name="connsiteY250" fmla="*/ 4255390 h 6931175"/>
              <a:gd name="connsiteX251" fmla="*/ 1321819 w 10318528"/>
              <a:gd name="connsiteY251" fmla="*/ 3922616 h 6931175"/>
              <a:gd name="connsiteX252" fmla="*/ 1333759 w 10318528"/>
              <a:gd name="connsiteY252" fmla="*/ 3912365 h 6931175"/>
              <a:gd name="connsiteX253" fmla="*/ 1333759 w 10318528"/>
              <a:gd name="connsiteY253" fmla="*/ 4260121 h 6931175"/>
              <a:gd name="connsiteX254" fmla="*/ 1665970 w 10318528"/>
              <a:gd name="connsiteY254" fmla="*/ 4544003 h 6931175"/>
              <a:gd name="connsiteX255" fmla="*/ 1665970 w 10318528"/>
              <a:gd name="connsiteY255" fmla="*/ 4913050 h 6931175"/>
              <a:gd name="connsiteX256" fmla="*/ 1348509 w 10318528"/>
              <a:gd name="connsiteY256" fmla="*/ 5189836 h 6931175"/>
              <a:gd name="connsiteX257" fmla="*/ 1348509 w 10318528"/>
              <a:gd name="connsiteY257" fmla="*/ 5173276 h 6931175"/>
              <a:gd name="connsiteX258" fmla="*/ 1654030 w 10318528"/>
              <a:gd name="connsiteY258" fmla="*/ 4906742 h 6931175"/>
              <a:gd name="connsiteX259" fmla="*/ 1654030 w 10318528"/>
              <a:gd name="connsiteY259" fmla="*/ 4560563 h 6931175"/>
              <a:gd name="connsiteX260" fmla="*/ 1348509 w 10318528"/>
              <a:gd name="connsiteY260" fmla="*/ 4826309 h 6931175"/>
              <a:gd name="connsiteX261" fmla="*/ 1348509 w 10318528"/>
              <a:gd name="connsiteY261" fmla="*/ 4810537 h 6931175"/>
              <a:gd name="connsiteX262" fmla="*/ 1650518 w 10318528"/>
              <a:gd name="connsiteY262" fmla="*/ 4547158 h 6931175"/>
              <a:gd name="connsiteX263" fmla="*/ 1325331 w 10318528"/>
              <a:gd name="connsiteY263" fmla="*/ 4269584 h 6931175"/>
              <a:gd name="connsiteX264" fmla="*/ 1000847 w 10318528"/>
              <a:gd name="connsiteY264" fmla="*/ 4551889 h 6931175"/>
              <a:gd name="connsiteX265" fmla="*/ 1326033 w 10318528"/>
              <a:gd name="connsiteY265" fmla="*/ 4829463 h 6931175"/>
              <a:gd name="connsiteX266" fmla="*/ 1347806 w 10318528"/>
              <a:gd name="connsiteY266" fmla="*/ 4810537 h 6931175"/>
              <a:gd name="connsiteX267" fmla="*/ 1347806 w 10318528"/>
              <a:gd name="connsiteY267" fmla="*/ 4827097 h 6931175"/>
              <a:gd name="connsiteX268" fmla="*/ 1331652 w 10318528"/>
              <a:gd name="connsiteY268" fmla="*/ 4841291 h 6931175"/>
              <a:gd name="connsiteX269" fmla="*/ 1331652 w 10318528"/>
              <a:gd name="connsiteY269" fmla="*/ 5187470 h 6931175"/>
              <a:gd name="connsiteX270" fmla="*/ 1347806 w 10318528"/>
              <a:gd name="connsiteY270" fmla="*/ 5173276 h 6931175"/>
              <a:gd name="connsiteX271" fmla="*/ 1347806 w 10318528"/>
              <a:gd name="connsiteY271" fmla="*/ 5189836 h 6931175"/>
              <a:gd name="connsiteX272" fmla="*/ 1333759 w 10318528"/>
              <a:gd name="connsiteY272" fmla="*/ 5202453 h 6931175"/>
              <a:gd name="connsiteX273" fmla="*/ 1333759 w 10318528"/>
              <a:gd name="connsiteY273" fmla="*/ 5379879 h 6931175"/>
              <a:gd name="connsiteX274" fmla="*/ 1321819 w 10318528"/>
              <a:gd name="connsiteY274" fmla="*/ 5382245 h 6931175"/>
              <a:gd name="connsiteX275" fmla="*/ 1321819 w 10318528"/>
              <a:gd name="connsiteY275" fmla="*/ 5207973 h 6931175"/>
              <a:gd name="connsiteX276" fmla="*/ 1151851 w 10318528"/>
              <a:gd name="connsiteY276" fmla="*/ 5356222 h 6931175"/>
              <a:gd name="connsiteX277" fmla="*/ 1144827 w 10318528"/>
              <a:gd name="connsiteY277" fmla="*/ 5345183 h 6931175"/>
              <a:gd name="connsiteX278" fmla="*/ 1314093 w 10318528"/>
              <a:gd name="connsiteY278" fmla="*/ 5198510 h 6931175"/>
              <a:gd name="connsiteX279" fmla="*/ 988907 w 10318528"/>
              <a:gd name="connsiteY279" fmla="*/ 4920936 h 6931175"/>
              <a:gd name="connsiteX280" fmla="*/ 913053 w 10318528"/>
              <a:gd name="connsiteY280" fmla="*/ 4986387 h 6931175"/>
              <a:gd name="connsiteX281" fmla="*/ 668636 w 10318528"/>
              <a:gd name="connsiteY281" fmla="*/ 5199299 h 6931175"/>
              <a:gd name="connsiteX282" fmla="*/ 993823 w 10318528"/>
              <a:gd name="connsiteY282" fmla="*/ 5476872 h 6931175"/>
              <a:gd name="connsiteX283" fmla="*/ 1144827 w 10318528"/>
              <a:gd name="connsiteY283" fmla="*/ 5345971 h 6931175"/>
              <a:gd name="connsiteX284" fmla="*/ 1151149 w 10318528"/>
              <a:gd name="connsiteY284" fmla="*/ 5356222 h 6931175"/>
              <a:gd name="connsiteX285" fmla="*/ 999441 w 10318528"/>
              <a:gd name="connsiteY285" fmla="*/ 5488701 h 6931175"/>
              <a:gd name="connsiteX286" fmla="*/ 999441 w 10318528"/>
              <a:gd name="connsiteY286" fmla="*/ 5834880 h 6931175"/>
              <a:gd name="connsiteX287" fmla="*/ 1321819 w 10318528"/>
              <a:gd name="connsiteY287" fmla="*/ 5554151 h 6931175"/>
              <a:gd name="connsiteX288" fmla="*/ 1321819 w 10318528"/>
              <a:gd name="connsiteY288" fmla="*/ 5383033 h 6931175"/>
              <a:gd name="connsiteX289" fmla="*/ 1333759 w 10318528"/>
              <a:gd name="connsiteY289" fmla="*/ 5380668 h 6931175"/>
              <a:gd name="connsiteX290" fmla="*/ 1333759 w 10318528"/>
              <a:gd name="connsiteY290" fmla="*/ 5560460 h 6931175"/>
              <a:gd name="connsiteX291" fmla="*/ 1549380 w 10318528"/>
              <a:gd name="connsiteY291" fmla="*/ 5744195 h 6931175"/>
              <a:gd name="connsiteX292" fmla="*/ 1665970 w 10318528"/>
              <a:gd name="connsiteY292" fmla="*/ 5843554 h 6931175"/>
              <a:gd name="connsiteX293" fmla="*/ 1665970 w 10318528"/>
              <a:gd name="connsiteY293" fmla="*/ 6094316 h 6931175"/>
              <a:gd name="connsiteX294" fmla="*/ 1654030 w 10318528"/>
              <a:gd name="connsiteY294" fmla="*/ 6099836 h 6931175"/>
              <a:gd name="connsiteX295" fmla="*/ 1654030 w 10318528"/>
              <a:gd name="connsiteY295" fmla="*/ 5860114 h 6931175"/>
              <a:gd name="connsiteX296" fmla="*/ 1331652 w 10318528"/>
              <a:gd name="connsiteY296" fmla="*/ 6140842 h 6931175"/>
              <a:gd name="connsiteX297" fmla="*/ 1331652 w 10318528"/>
              <a:gd name="connsiteY297" fmla="*/ 6487020 h 6931175"/>
              <a:gd name="connsiteX298" fmla="*/ 1654030 w 10318528"/>
              <a:gd name="connsiteY298" fmla="*/ 6207081 h 6931175"/>
              <a:gd name="connsiteX299" fmla="*/ 1654030 w 10318528"/>
              <a:gd name="connsiteY299" fmla="*/ 6100625 h 6931175"/>
              <a:gd name="connsiteX300" fmla="*/ 1665970 w 10318528"/>
              <a:gd name="connsiteY300" fmla="*/ 6095105 h 6931175"/>
              <a:gd name="connsiteX301" fmla="*/ 1665970 w 10318528"/>
              <a:gd name="connsiteY301" fmla="*/ 6213389 h 6931175"/>
              <a:gd name="connsiteX302" fmla="*/ 1326033 w 10318528"/>
              <a:gd name="connsiteY302" fmla="*/ 6509100 h 6931175"/>
              <a:gd name="connsiteX303" fmla="*/ 988907 w 10318528"/>
              <a:gd name="connsiteY303" fmla="*/ 6220486 h 6931175"/>
              <a:gd name="connsiteX304" fmla="*/ 908136 w 10318528"/>
              <a:gd name="connsiteY304" fmla="*/ 6290668 h 6931175"/>
              <a:gd name="connsiteX305" fmla="*/ 901815 w 10318528"/>
              <a:gd name="connsiteY305" fmla="*/ 6279629 h 6931175"/>
              <a:gd name="connsiteX306" fmla="*/ 907434 w 10318528"/>
              <a:gd name="connsiteY306" fmla="*/ 6291457 h 6931175"/>
              <a:gd name="connsiteX307" fmla="*/ 665124 w 10318528"/>
              <a:gd name="connsiteY307" fmla="*/ 6502792 h 6931175"/>
              <a:gd name="connsiteX308" fmla="*/ 665124 w 10318528"/>
              <a:gd name="connsiteY308" fmla="*/ 6857645 h 6931175"/>
              <a:gd name="connsiteX309" fmla="*/ 722014 w 10318528"/>
              <a:gd name="connsiteY309" fmla="*/ 6906215 h 6931175"/>
              <a:gd name="connsiteX310" fmla="*/ 751249 w 10318528"/>
              <a:gd name="connsiteY310" fmla="*/ 6931175 h 6931175"/>
              <a:gd name="connsiteX311" fmla="*/ 5305156 w 10318528"/>
              <a:gd name="connsiteY311" fmla="*/ 6931175 h 6931175"/>
              <a:gd name="connsiteX312" fmla="*/ 10318528 w 10318528"/>
              <a:gd name="connsiteY312" fmla="*/ 0 h 6931175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4683659 w 10318528"/>
              <a:gd name="connsiteY19" fmla="*/ 6416825 h 7004350"/>
              <a:gd name="connsiteX20" fmla="*/ 5047259 w 10318528"/>
              <a:gd name="connsiteY20" fmla="*/ 6416825 h 7004350"/>
              <a:gd name="connsiteX21" fmla="*/ 985394 w 10318528"/>
              <a:gd name="connsiteY21" fmla="*/ 5860114 h 7004350"/>
              <a:gd name="connsiteX22" fmla="*/ 777500 w 10318528"/>
              <a:gd name="connsiteY22" fmla="*/ 6041483 h 7004350"/>
              <a:gd name="connsiteX23" fmla="*/ 663017 w 10318528"/>
              <a:gd name="connsiteY23" fmla="*/ 6140842 h 7004350"/>
              <a:gd name="connsiteX24" fmla="*/ 663017 w 10318528"/>
              <a:gd name="connsiteY24" fmla="*/ 6487020 h 7004350"/>
              <a:gd name="connsiteX25" fmla="*/ 901815 w 10318528"/>
              <a:gd name="connsiteY25" fmla="*/ 6279629 h 7004350"/>
              <a:gd name="connsiteX26" fmla="*/ 985394 w 10318528"/>
              <a:gd name="connsiteY26" fmla="*/ 6207081 h 7004350"/>
              <a:gd name="connsiteX27" fmla="*/ 985394 w 10318528"/>
              <a:gd name="connsiteY27" fmla="*/ 5860114 h 7004350"/>
              <a:gd name="connsiteX28" fmla="*/ 1549380 w 10318528"/>
              <a:gd name="connsiteY28" fmla="*/ 5744195 h 7004350"/>
              <a:gd name="connsiteX29" fmla="*/ 1537440 w 10318528"/>
              <a:gd name="connsiteY29" fmla="*/ 5750503 h 7004350"/>
              <a:gd name="connsiteX30" fmla="*/ 1549380 w 10318528"/>
              <a:gd name="connsiteY30" fmla="*/ 5744195 h 7004350"/>
              <a:gd name="connsiteX31" fmla="*/ 1325331 w 10318528"/>
              <a:gd name="connsiteY31" fmla="*/ 5569134 h 7004350"/>
              <a:gd name="connsiteX32" fmla="*/ 1000847 w 10318528"/>
              <a:gd name="connsiteY32" fmla="*/ 5852228 h 7004350"/>
              <a:gd name="connsiteX33" fmla="*/ 1326033 w 10318528"/>
              <a:gd name="connsiteY33" fmla="*/ 6129802 h 7004350"/>
              <a:gd name="connsiteX34" fmla="*/ 1650518 w 10318528"/>
              <a:gd name="connsiteY34" fmla="*/ 5846708 h 7004350"/>
              <a:gd name="connsiteX35" fmla="*/ 1537440 w 10318528"/>
              <a:gd name="connsiteY35" fmla="*/ 5750503 h 7004350"/>
              <a:gd name="connsiteX36" fmla="*/ 1325331 w 10318528"/>
              <a:gd name="connsiteY36" fmla="*/ 5569134 h 7004350"/>
              <a:gd name="connsiteX37" fmla="*/ 320271 w 10318528"/>
              <a:gd name="connsiteY37" fmla="*/ 4920936 h 7004350"/>
              <a:gd name="connsiteX38" fmla="*/ 0 w 10318528"/>
              <a:gd name="connsiteY38" fmla="*/ 5199299 h 7004350"/>
              <a:gd name="connsiteX39" fmla="*/ 325188 w 10318528"/>
              <a:gd name="connsiteY39" fmla="*/ 5476872 h 7004350"/>
              <a:gd name="connsiteX40" fmla="*/ 433349 w 10318528"/>
              <a:gd name="connsiteY40" fmla="*/ 5382245 h 7004350"/>
              <a:gd name="connsiteX41" fmla="*/ 439670 w 10318528"/>
              <a:gd name="connsiteY41" fmla="*/ 5394073 h 7004350"/>
              <a:gd name="connsiteX42" fmla="*/ 330807 w 10318528"/>
              <a:gd name="connsiteY42" fmla="*/ 5488701 h 7004350"/>
              <a:gd name="connsiteX43" fmla="*/ 330807 w 10318528"/>
              <a:gd name="connsiteY43" fmla="*/ 5834880 h 7004350"/>
              <a:gd name="connsiteX44" fmla="*/ 563986 w 10318528"/>
              <a:gd name="connsiteY44" fmla="*/ 5632219 h 7004350"/>
              <a:gd name="connsiteX45" fmla="*/ 570307 w 10318528"/>
              <a:gd name="connsiteY45" fmla="*/ 5644836 h 7004350"/>
              <a:gd name="connsiteX46" fmla="*/ 332211 w 10318528"/>
              <a:gd name="connsiteY46" fmla="*/ 5852228 h 7004350"/>
              <a:gd name="connsiteX47" fmla="*/ 657398 w 10318528"/>
              <a:gd name="connsiteY47" fmla="*/ 6129802 h 7004350"/>
              <a:gd name="connsiteX48" fmla="*/ 771178 w 10318528"/>
              <a:gd name="connsiteY48" fmla="*/ 6030443 h 7004350"/>
              <a:gd name="connsiteX49" fmla="*/ 777500 w 10318528"/>
              <a:gd name="connsiteY49" fmla="*/ 6041483 h 7004350"/>
              <a:gd name="connsiteX50" fmla="*/ 771881 w 10318528"/>
              <a:gd name="connsiteY50" fmla="*/ 6029654 h 7004350"/>
              <a:gd name="connsiteX51" fmla="*/ 981883 w 10318528"/>
              <a:gd name="connsiteY51" fmla="*/ 5846708 h 7004350"/>
              <a:gd name="connsiteX52" fmla="*/ 656696 w 10318528"/>
              <a:gd name="connsiteY52" fmla="*/ 5569134 h 7004350"/>
              <a:gd name="connsiteX53" fmla="*/ 571010 w 10318528"/>
              <a:gd name="connsiteY53" fmla="*/ 5644048 h 7004350"/>
              <a:gd name="connsiteX54" fmla="*/ 563986 w 10318528"/>
              <a:gd name="connsiteY54" fmla="*/ 5631431 h 7004350"/>
              <a:gd name="connsiteX55" fmla="*/ 653184 w 10318528"/>
              <a:gd name="connsiteY55" fmla="*/ 5554151 h 7004350"/>
              <a:gd name="connsiteX56" fmla="*/ 653184 w 10318528"/>
              <a:gd name="connsiteY56" fmla="*/ 5207973 h 7004350"/>
              <a:gd name="connsiteX57" fmla="*/ 439670 w 10318528"/>
              <a:gd name="connsiteY57" fmla="*/ 5393285 h 7004350"/>
              <a:gd name="connsiteX58" fmla="*/ 434052 w 10318528"/>
              <a:gd name="connsiteY58" fmla="*/ 5382245 h 7004350"/>
              <a:gd name="connsiteX59" fmla="*/ 645458 w 10318528"/>
              <a:gd name="connsiteY59" fmla="*/ 5198510 h 7004350"/>
              <a:gd name="connsiteX60" fmla="*/ 320271 w 10318528"/>
              <a:gd name="connsiteY60" fmla="*/ 4920936 h 7004350"/>
              <a:gd name="connsiteX61" fmla="*/ 985394 w 10318528"/>
              <a:gd name="connsiteY61" fmla="*/ 4560563 h 7004350"/>
              <a:gd name="connsiteX62" fmla="*/ 763453 w 10318528"/>
              <a:gd name="connsiteY62" fmla="*/ 4753761 h 7004350"/>
              <a:gd name="connsiteX63" fmla="*/ 756430 w 10318528"/>
              <a:gd name="connsiteY63" fmla="*/ 4743510 h 7004350"/>
              <a:gd name="connsiteX64" fmla="*/ 762750 w 10318528"/>
              <a:gd name="connsiteY64" fmla="*/ 4753761 h 7004350"/>
              <a:gd name="connsiteX65" fmla="*/ 663017 w 10318528"/>
              <a:gd name="connsiteY65" fmla="*/ 4841291 h 7004350"/>
              <a:gd name="connsiteX66" fmla="*/ 663017 w 10318528"/>
              <a:gd name="connsiteY66" fmla="*/ 5187470 h 7004350"/>
              <a:gd name="connsiteX67" fmla="*/ 906029 w 10318528"/>
              <a:gd name="connsiteY67" fmla="*/ 4976135 h 7004350"/>
              <a:gd name="connsiteX68" fmla="*/ 913053 w 10318528"/>
              <a:gd name="connsiteY68" fmla="*/ 4986387 h 7004350"/>
              <a:gd name="connsiteX69" fmla="*/ 906732 w 10318528"/>
              <a:gd name="connsiteY69" fmla="*/ 4975347 h 7004350"/>
              <a:gd name="connsiteX70" fmla="*/ 985394 w 10318528"/>
              <a:gd name="connsiteY70" fmla="*/ 4906742 h 7004350"/>
              <a:gd name="connsiteX71" fmla="*/ 985394 w 10318528"/>
              <a:gd name="connsiteY71" fmla="*/ 4560563 h 7004350"/>
              <a:gd name="connsiteX72" fmla="*/ 656696 w 10318528"/>
              <a:gd name="connsiteY72" fmla="*/ 4269584 h 7004350"/>
              <a:gd name="connsiteX73" fmla="*/ 332211 w 10318528"/>
              <a:gd name="connsiteY73" fmla="*/ 4551889 h 7004350"/>
              <a:gd name="connsiteX74" fmla="*/ 657398 w 10318528"/>
              <a:gd name="connsiteY74" fmla="*/ 4829463 h 7004350"/>
              <a:gd name="connsiteX75" fmla="*/ 756430 w 10318528"/>
              <a:gd name="connsiteY75" fmla="*/ 4743510 h 7004350"/>
              <a:gd name="connsiteX76" fmla="*/ 981883 w 10318528"/>
              <a:gd name="connsiteY76" fmla="*/ 4547158 h 7004350"/>
              <a:gd name="connsiteX77" fmla="*/ 656696 w 10318528"/>
              <a:gd name="connsiteY77" fmla="*/ 4269584 h 7004350"/>
              <a:gd name="connsiteX78" fmla="*/ 993120 w 10318528"/>
              <a:gd name="connsiteY78" fmla="*/ 3617443 h 7004350"/>
              <a:gd name="connsiteX79" fmla="*/ 668636 w 10318528"/>
              <a:gd name="connsiteY79" fmla="*/ 3899748 h 7004350"/>
              <a:gd name="connsiteX80" fmla="*/ 993823 w 10318528"/>
              <a:gd name="connsiteY80" fmla="*/ 4178110 h 7004350"/>
              <a:gd name="connsiteX81" fmla="*/ 1318308 w 10318528"/>
              <a:gd name="connsiteY81" fmla="*/ 3895017 h 7004350"/>
              <a:gd name="connsiteX82" fmla="*/ 1002251 w 10318528"/>
              <a:gd name="connsiteY82" fmla="*/ 3625329 h 7004350"/>
              <a:gd name="connsiteX83" fmla="*/ 993120 w 10318528"/>
              <a:gd name="connsiteY83" fmla="*/ 3617443 h 7004350"/>
              <a:gd name="connsiteX84" fmla="*/ 1318308 w 10318528"/>
              <a:gd name="connsiteY84" fmla="*/ 2612026 h 7004350"/>
              <a:gd name="connsiteX85" fmla="*/ 1110412 w 10318528"/>
              <a:gd name="connsiteY85" fmla="*/ 2792607 h 7004350"/>
              <a:gd name="connsiteX86" fmla="*/ 1104092 w 10318528"/>
              <a:gd name="connsiteY86" fmla="*/ 2781567 h 7004350"/>
              <a:gd name="connsiteX87" fmla="*/ 1109710 w 10318528"/>
              <a:gd name="connsiteY87" fmla="*/ 2793396 h 7004350"/>
              <a:gd name="connsiteX88" fmla="*/ 995930 w 10318528"/>
              <a:gd name="connsiteY88" fmla="*/ 2892754 h 7004350"/>
              <a:gd name="connsiteX89" fmla="*/ 995930 w 10318528"/>
              <a:gd name="connsiteY89" fmla="*/ 3238933 h 7004350"/>
              <a:gd name="connsiteX90" fmla="*/ 1234025 w 10318528"/>
              <a:gd name="connsiteY90" fmla="*/ 3031541 h 7004350"/>
              <a:gd name="connsiteX91" fmla="*/ 1240347 w 10318528"/>
              <a:gd name="connsiteY91" fmla="*/ 3042581 h 7004350"/>
              <a:gd name="connsiteX92" fmla="*/ 1234728 w 10318528"/>
              <a:gd name="connsiteY92" fmla="*/ 3030753 h 7004350"/>
              <a:gd name="connsiteX93" fmla="*/ 1318308 w 10318528"/>
              <a:gd name="connsiteY93" fmla="*/ 2958205 h 7004350"/>
              <a:gd name="connsiteX94" fmla="*/ 1318308 w 10318528"/>
              <a:gd name="connsiteY94" fmla="*/ 2612026 h 7004350"/>
              <a:gd name="connsiteX95" fmla="*/ 652482 w 10318528"/>
              <a:gd name="connsiteY95" fmla="*/ 1672060 h 7004350"/>
              <a:gd name="connsiteX96" fmla="*/ 332211 w 10318528"/>
              <a:gd name="connsiteY96" fmla="*/ 1951211 h 7004350"/>
              <a:gd name="connsiteX97" fmla="*/ 657398 w 10318528"/>
              <a:gd name="connsiteY97" fmla="*/ 2228785 h 7004350"/>
              <a:gd name="connsiteX98" fmla="*/ 766262 w 10318528"/>
              <a:gd name="connsiteY98" fmla="*/ 2134158 h 7004350"/>
              <a:gd name="connsiteX99" fmla="*/ 771881 w 10318528"/>
              <a:gd name="connsiteY99" fmla="*/ 2145197 h 7004350"/>
              <a:gd name="connsiteX100" fmla="*/ 663017 w 10318528"/>
              <a:gd name="connsiteY100" fmla="*/ 2239825 h 7004350"/>
              <a:gd name="connsiteX101" fmla="*/ 663017 w 10318528"/>
              <a:gd name="connsiteY101" fmla="*/ 2586792 h 7004350"/>
              <a:gd name="connsiteX102" fmla="*/ 896196 w 10318528"/>
              <a:gd name="connsiteY102" fmla="*/ 2383343 h 7004350"/>
              <a:gd name="connsiteX103" fmla="*/ 902517 w 10318528"/>
              <a:gd name="connsiteY103" fmla="*/ 2395960 h 7004350"/>
              <a:gd name="connsiteX104" fmla="*/ 665124 w 10318528"/>
              <a:gd name="connsiteY104" fmla="*/ 2603352 h 7004350"/>
              <a:gd name="connsiteX105" fmla="*/ 990311 w 10318528"/>
              <a:gd name="connsiteY105" fmla="*/ 2880926 h 7004350"/>
              <a:gd name="connsiteX106" fmla="*/ 1104092 w 10318528"/>
              <a:gd name="connsiteY106" fmla="*/ 2781567 h 7004350"/>
              <a:gd name="connsiteX107" fmla="*/ 1314093 w 10318528"/>
              <a:gd name="connsiteY107" fmla="*/ 2598621 h 7004350"/>
              <a:gd name="connsiteX108" fmla="*/ 988907 w 10318528"/>
              <a:gd name="connsiteY108" fmla="*/ 2321047 h 7004350"/>
              <a:gd name="connsiteX109" fmla="*/ 903220 w 10318528"/>
              <a:gd name="connsiteY109" fmla="*/ 2395960 h 7004350"/>
              <a:gd name="connsiteX110" fmla="*/ 896899 w 10318528"/>
              <a:gd name="connsiteY110" fmla="*/ 2383343 h 7004350"/>
              <a:gd name="connsiteX111" fmla="*/ 985394 w 10318528"/>
              <a:gd name="connsiteY111" fmla="*/ 2306064 h 7004350"/>
              <a:gd name="connsiteX112" fmla="*/ 985394 w 10318528"/>
              <a:gd name="connsiteY112" fmla="*/ 1959097 h 7004350"/>
              <a:gd name="connsiteX113" fmla="*/ 772583 w 10318528"/>
              <a:gd name="connsiteY113" fmla="*/ 2145197 h 7004350"/>
              <a:gd name="connsiteX114" fmla="*/ 766262 w 10318528"/>
              <a:gd name="connsiteY114" fmla="*/ 2133369 h 7004350"/>
              <a:gd name="connsiteX115" fmla="*/ 977669 w 10318528"/>
              <a:gd name="connsiteY115" fmla="*/ 1949634 h 7004350"/>
              <a:gd name="connsiteX116" fmla="*/ 652482 w 10318528"/>
              <a:gd name="connsiteY116" fmla="*/ 1672060 h 7004350"/>
              <a:gd name="connsiteX117" fmla="*/ 1318308 w 10318528"/>
              <a:gd name="connsiteY117" fmla="*/ 1311687 h 7004350"/>
              <a:gd name="connsiteX118" fmla="*/ 1095663 w 10318528"/>
              <a:gd name="connsiteY118" fmla="*/ 1505674 h 7004350"/>
              <a:gd name="connsiteX119" fmla="*/ 995930 w 10318528"/>
              <a:gd name="connsiteY119" fmla="*/ 1592415 h 7004350"/>
              <a:gd name="connsiteX120" fmla="*/ 995930 w 10318528"/>
              <a:gd name="connsiteY120" fmla="*/ 1938594 h 7004350"/>
              <a:gd name="connsiteX121" fmla="*/ 1238240 w 10318528"/>
              <a:gd name="connsiteY121" fmla="*/ 1727260 h 7004350"/>
              <a:gd name="connsiteX122" fmla="*/ 1245264 w 10318528"/>
              <a:gd name="connsiteY122" fmla="*/ 1738299 h 7004350"/>
              <a:gd name="connsiteX123" fmla="*/ 1000847 w 10318528"/>
              <a:gd name="connsiteY123" fmla="*/ 1951211 h 7004350"/>
              <a:gd name="connsiteX124" fmla="*/ 1326033 w 10318528"/>
              <a:gd name="connsiteY124" fmla="*/ 2228785 h 7004350"/>
              <a:gd name="connsiteX125" fmla="*/ 1477038 w 10318528"/>
              <a:gd name="connsiteY125" fmla="*/ 2097095 h 7004350"/>
              <a:gd name="connsiteX126" fmla="*/ 1646304 w 10318528"/>
              <a:gd name="connsiteY126" fmla="*/ 1949634 h 7004350"/>
              <a:gd name="connsiteX127" fmla="*/ 1321116 w 10318528"/>
              <a:gd name="connsiteY127" fmla="*/ 1672060 h 7004350"/>
              <a:gd name="connsiteX128" fmla="*/ 1245965 w 10318528"/>
              <a:gd name="connsiteY128" fmla="*/ 1737511 h 7004350"/>
              <a:gd name="connsiteX129" fmla="*/ 1238942 w 10318528"/>
              <a:gd name="connsiteY129" fmla="*/ 1727260 h 7004350"/>
              <a:gd name="connsiteX130" fmla="*/ 1318308 w 10318528"/>
              <a:gd name="connsiteY130" fmla="*/ 1658655 h 7004350"/>
              <a:gd name="connsiteX131" fmla="*/ 1318308 w 10318528"/>
              <a:gd name="connsiteY131" fmla="*/ 1311687 h 7004350"/>
              <a:gd name="connsiteX132" fmla="*/ 988907 w 10318528"/>
              <a:gd name="connsiteY132" fmla="*/ 1020708 h 7004350"/>
              <a:gd name="connsiteX133" fmla="*/ 665124 w 10318528"/>
              <a:gd name="connsiteY133" fmla="*/ 1303802 h 7004350"/>
              <a:gd name="connsiteX134" fmla="*/ 990311 w 10318528"/>
              <a:gd name="connsiteY134" fmla="*/ 1581376 h 7004350"/>
              <a:gd name="connsiteX135" fmla="*/ 1088639 w 10318528"/>
              <a:gd name="connsiteY135" fmla="*/ 1495422 h 7004350"/>
              <a:gd name="connsiteX136" fmla="*/ 1095663 w 10318528"/>
              <a:gd name="connsiteY136" fmla="*/ 1505674 h 7004350"/>
              <a:gd name="connsiteX137" fmla="*/ 1089342 w 10318528"/>
              <a:gd name="connsiteY137" fmla="*/ 1494634 h 7004350"/>
              <a:gd name="connsiteX138" fmla="*/ 1314093 w 10318528"/>
              <a:gd name="connsiteY138" fmla="*/ 1298282 h 7004350"/>
              <a:gd name="connsiteX139" fmla="*/ 988907 w 10318528"/>
              <a:gd name="connsiteY139" fmla="*/ 1020708 h 7004350"/>
              <a:gd name="connsiteX140" fmla="*/ 1325331 w 10318528"/>
              <a:gd name="connsiteY140" fmla="*/ 369356 h 7004350"/>
              <a:gd name="connsiteX141" fmla="*/ 1000847 w 10318528"/>
              <a:gd name="connsiteY141" fmla="*/ 651661 h 7004350"/>
              <a:gd name="connsiteX142" fmla="*/ 1326033 w 10318528"/>
              <a:gd name="connsiteY142" fmla="*/ 929235 h 7004350"/>
              <a:gd name="connsiteX143" fmla="*/ 1650518 w 10318528"/>
              <a:gd name="connsiteY143" fmla="*/ 646929 h 7004350"/>
              <a:gd name="connsiteX144" fmla="*/ 1334462 w 10318528"/>
              <a:gd name="connsiteY144" fmla="*/ 377241 h 7004350"/>
              <a:gd name="connsiteX145" fmla="*/ 1325331 w 10318528"/>
              <a:gd name="connsiteY145" fmla="*/ 369356 h 7004350"/>
              <a:gd name="connsiteX146" fmla="*/ 1226725 w 10318528"/>
              <a:gd name="connsiteY146" fmla="*/ 73175 h 7004350"/>
              <a:gd name="connsiteX147" fmla="*/ 748180 w 10318528"/>
              <a:gd name="connsiteY147" fmla="*/ 73175 h 7004350"/>
              <a:gd name="connsiteX148" fmla="*/ 763540 w 10318528"/>
              <a:gd name="connsiteY148" fmla="*/ 86262 h 7004350"/>
              <a:gd name="connsiteX149" fmla="*/ 990311 w 10318528"/>
              <a:gd name="connsiteY149" fmla="*/ 279459 h 7004350"/>
              <a:gd name="connsiteX150" fmla="*/ 1159227 w 10318528"/>
              <a:gd name="connsiteY150" fmla="*/ 132071 h 7004350"/>
              <a:gd name="connsiteX151" fmla="*/ 1226725 w 10318528"/>
              <a:gd name="connsiteY151" fmla="*/ 73175 h 7004350"/>
              <a:gd name="connsiteX152" fmla="*/ 1318308 w 10318528"/>
              <a:gd name="connsiteY152" fmla="*/ 73175 h 7004350"/>
              <a:gd name="connsiteX153" fmla="*/ 1245701 w 10318528"/>
              <a:gd name="connsiteY153" fmla="*/ 73175 h 7004350"/>
              <a:gd name="connsiteX154" fmla="*/ 1228232 w 10318528"/>
              <a:gd name="connsiteY154" fmla="*/ 88430 h 7004350"/>
              <a:gd name="connsiteX155" fmla="*/ 995930 w 10318528"/>
              <a:gd name="connsiteY155" fmla="*/ 291288 h 7004350"/>
              <a:gd name="connsiteX156" fmla="*/ 995930 w 10318528"/>
              <a:gd name="connsiteY156" fmla="*/ 637467 h 7004350"/>
              <a:gd name="connsiteX157" fmla="*/ 1318308 w 10318528"/>
              <a:gd name="connsiteY157" fmla="*/ 356739 h 7004350"/>
              <a:gd name="connsiteX158" fmla="*/ 1318308 w 10318528"/>
              <a:gd name="connsiteY158" fmla="*/ 157579 h 7004350"/>
              <a:gd name="connsiteX159" fmla="*/ 1318308 w 10318528"/>
              <a:gd name="connsiteY159" fmla="*/ 73175 h 7004350"/>
              <a:gd name="connsiteX160" fmla="*/ 10318528 w 10318528"/>
              <a:gd name="connsiteY160" fmla="*/ 0 h 7004350"/>
              <a:gd name="connsiteX161" fmla="*/ 1329545 w 10318528"/>
              <a:gd name="connsiteY161" fmla="*/ 73175 h 7004350"/>
              <a:gd name="connsiteX162" fmla="*/ 1329545 w 10318528"/>
              <a:gd name="connsiteY162" fmla="*/ 75128 h 7004350"/>
              <a:gd name="connsiteX163" fmla="*/ 1329545 w 10318528"/>
              <a:gd name="connsiteY163" fmla="*/ 356739 h 7004350"/>
              <a:gd name="connsiteX164" fmla="*/ 1343592 w 10318528"/>
              <a:gd name="connsiteY164" fmla="*/ 368567 h 7004350"/>
              <a:gd name="connsiteX165" fmla="*/ 1334462 w 10318528"/>
              <a:gd name="connsiteY165" fmla="*/ 377241 h 7004350"/>
              <a:gd name="connsiteX166" fmla="*/ 1344294 w 10318528"/>
              <a:gd name="connsiteY166" fmla="*/ 368567 h 7004350"/>
              <a:gd name="connsiteX167" fmla="*/ 1665970 w 10318528"/>
              <a:gd name="connsiteY167" fmla="*/ 643775 h 7004350"/>
              <a:gd name="connsiteX168" fmla="*/ 1665970 w 10318528"/>
              <a:gd name="connsiteY168" fmla="*/ 662701 h 7004350"/>
              <a:gd name="connsiteX169" fmla="*/ 1654030 w 10318528"/>
              <a:gd name="connsiteY169" fmla="*/ 672952 h 7004350"/>
              <a:gd name="connsiteX170" fmla="*/ 1654030 w 10318528"/>
              <a:gd name="connsiteY170" fmla="*/ 660335 h 7004350"/>
              <a:gd name="connsiteX171" fmla="*/ 1332355 w 10318528"/>
              <a:gd name="connsiteY171" fmla="*/ 941063 h 7004350"/>
              <a:gd name="connsiteX172" fmla="*/ 1332355 w 10318528"/>
              <a:gd name="connsiteY172" fmla="*/ 1287242 h 7004350"/>
              <a:gd name="connsiteX173" fmla="*/ 1654030 w 10318528"/>
              <a:gd name="connsiteY173" fmla="*/ 1006514 h 7004350"/>
              <a:gd name="connsiteX174" fmla="*/ 1654030 w 10318528"/>
              <a:gd name="connsiteY174" fmla="*/ 673741 h 7004350"/>
              <a:gd name="connsiteX175" fmla="*/ 1665970 w 10318528"/>
              <a:gd name="connsiteY175" fmla="*/ 663489 h 7004350"/>
              <a:gd name="connsiteX176" fmla="*/ 1665970 w 10318528"/>
              <a:gd name="connsiteY176" fmla="*/ 1012034 h 7004350"/>
              <a:gd name="connsiteX177" fmla="*/ 1998180 w 10318528"/>
              <a:gd name="connsiteY177" fmla="*/ 1295127 h 7004350"/>
              <a:gd name="connsiteX178" fmla="*/ 1998180 w 10318528"/>
              <a:gd name="connsiteY178" fmla="*/ 1664963 h 7004350"/>
              <a:gd name="connsiteX179" fmla="*/ 1680718 w 10318528"/>
              <a:gd name="connsiteY179" fmla="*/ 1940960 h 7004350"/>
              <a:gd name="connsiteX180" fmla="*/ 1680718 w 10318528"/>
              <a:gd name="connsiteY180" fmla="*/ 1924400 h 7004350"/>
              <a:gd name="connsiteX181" fmla="*/ 1986942 w 10318528"/>
              <a:gd name="connsiteY181" fmla="*/ 1658655 h 7004350"/>
              <a:gd name="connsiteX182" fmla="*/ 1986942 w 10318528"/>
              <a:gd name="connsiteY182" fmla="*/ 1311687 h 7004350"/>
              <a:gd name="connsiteX183" fmla="*/ 1680718 w 10318528"/>
              <a:gd name="connsiteY183" fmla="*/ 1578221 h 7004350"/>
              <a:gd name="connsiteX184" fmla="*/ 1680718 w 10318528"/>
              <a:gd name="connsiteY184" fmla="*/ 1561662 h 7004350"/>
              <a:gd name="connsiteX185" fmla="*/ 1982728 w 10318528"/>
              <a:gd name="connsiteY185" fmla="*/ 1298282 h 7004350"/>
              <a:gd name="connsiteX186" fmla="*/ 1657541 w 10318528"/>
              <a:gd name="connsiteY186" fmla="*/ 1020708 h 7004350"/>
              <a:gd name="connsiteX187" fmla="*/ 1333056 w 10318528"/>
              <a:gd name="connsiteY187" fmla="*/ 1303802 h 7004350"/>
              <a:gd name="connsiteX188" fmla="*/ 1658244 w 10318528"/>
              <a:gd name="connsiteY188" fmla="*/ 1581376 h 7004350"/>
              <a:gd name="connsiteX189" fmla="*/ 1680017 w 10318528"/>
              <a:gd name="connsiteY189" fmla="*/ 1562450 h 7004350"/>
              <a:gd name="connsiteX190" fmla="*/ 1680017 w 10318528"/>
              <a:gd name="connsiteY190" fmla="*/ 1579010 h 7004350"/>
              <a:gd name="connsiteX191" fmla="*/ 1664565 w 10318528"/>
              <a:gd name="connsiteY191" fmla="*/ 1592415 h 7004350"/>
              <a:gd name="connsiteX192" fmla="*/ 1664565 w 10318528"/>
              <a:gd name="connsiteY192" fmla="*/ 1938594 h 7004350"/>
              <a:gd name="connsiteX193" fmla="*/ 1680017 w 10318528"/>
              <a:gd name="connsiteY193" fmla="*/ 1925189 h 7004350"/>
              <a:gd name="connsiteX194" fmla="*/ 1680017 w 10318528"/>
              <a:gd name="connsiteY194" fmla="*/ 1941748 h 7004350"/>
              <a:gd name="connsiteX195" fmla="*/ 1665970 w 10318528"/>
              <a:gd name="connsiteY195" fmla="*/ 1954365 h 7004350"/>
              <a:gd name="connsiteX196" fmla="*/ 1665970 w 10318528"/>
              <a:gd name="connsiteY196" fmla="*/ 2131792 h 7004350"/>
              <a:gd name="connsiteX197" fmla="*/ 1654030 w 10318528"/>
              <a:gd name="connsiteY197" fmla="*/ 2133369 h 7004350"/>
              <a:gd name="connsiteX198" fmla="*/ 1654030 w 10318528"/>
              <a:gd name="connsiteY198" fmla="*/ 1959097 h 7004350"/>
              <a:gd name="connsiteX199" fmla="*/ 1484061 w 10318528"/>
              <a:gd name="connsiteY199" fmla="*/ 2107347 h 7004350"/>
              <a:gd name="connsiteX200" fmla="*/ 1477038 w 10318528"/>
              <a:gd name="connsiteY200" fmla="*/ 2097095 h 7004350"/>
              <a:gd name="connsiteX201" fmla="*/ 1484061 w 10318528"/>
              <a:gd name="connsiteY201" fmla="*/ 2108135 h 7004350"/>
              <a:gd name="connsiteX202" fmla="*/ 1332355 w 10318528"/>
              <a:gd name="connsiteY202" fmla="*/ 2239825 h 7004350"/>
              <a:gd name="connsiteX203" fmla="*/ 1332355 w 10318528"/>
              <a:gd name="connsiteY203" fmla="*/ 2586792 h 7004350"/>
              <a:gd name="connsiteX204" fmla="*/ 1654030 w 10318528"/>
              <a:gd name="connsiteY204" fmla="*/ 2306064 h 7004350"/>
              <a:gd name="connsiteX205" fmla="*/ 1654030 w 10318528"/>
              <a:gd name="connsiteY205" fmla="*/ 2134158 h 7004350"/>
              <a:gd name="connsiteX206" fmla="*/ 1665970 w 10318528"/>
              <a:gd name="connsiteY206" fmla="*/ 2132580 h 7004350"/>
              <a:gd name="connsiteX207" fmla="*/ 1665970 w 10318528"/>
              <a:gd name="connsiteY207" fmla="*/ 2311584 h 7004350"/>
              <a:gd name="connsiteX208" fmla="*/ 1881590 w 10318528"/>
              <a:gd name="connsiteY208" fmla="*/ 2495319 h 7004350"/>
              <a:gd name="connsiteX209" fmla="*/ 1869650 w 10318528"/>
              <a:gd name="connsiteY209" fmla="*/ 2501627 h 7004350"/>
              <a:gd name="connsiteX210" fmla="*/ 1657541 w 10318528"/>
              <a:gd name="connsiteY210" fmla="*/ 2321047 h 7004350"/>
              <a:gd name="connsiteX211" fmla="*/ 1333056 w 10318528"/>
              <a:gd name="connsiteY211" fmla="*/ 2603352 h 7004350"/>
              <a:gd name="connsiteX212" fmla="*/ 1658244 w 10318528"/>
              <a:gd name="connsiteY212" fmla="*/ 2880926 h 7004350"/>
              <a:gd name="connsiteX213" fmla="*/ 1982728 w 10318528"/>
              <a:gd name="connsiteY213" fmla="*/ 2598621 h 7004350"/>
              <a:gd name="connsiteX214" fmla="*/ 1870353 w 10318528"/>
              <a:gd name="connsiteY214" fmla="*/ 2502416 h 7004350"/>
              <a:gd name="connsiteX215" fmla="*/ 1882293 w 10318528"/>
              <a:gd name="connsiteY215" fmla="*/ 2496108 h 7004350"/>
              <a:gd name="connsiteX216" fmla="*/ 1998180 w 10318528"/>
              <a:gd name="connsiteY216" fmla="*/ 2595466 h 7004350"/>
              <a:gd name="connsiteX217" fmla="*/ 1998180 w 10318528"/>
              <a:gd name="connsiteY217" fmla="*/ 2846229 h 7004350"/>
              <a:gd name="connsiteX218" fmla="*/ 1986942 w 10318528"/>
              <a:gd name="connsiteY218" fmla="*/ 2851749 h 7004350"/>
              <a:gd name="connsiteX219" fmla="*/ 1986942 w 10318528"/>
              <a:gd name="connsiteY219" fmla="*/ 2612026 h 7004350"/>
              <a:gd name="connsiteX220" fmla="*/ 1664565 w 10318528"/>
              <a:gd name="connsiteY220" fmla="*/ 2892754 h 7004350"/>
              <a:gd name="connsiteX221" fmla="*/ 1664565 w 10318528"/>
              <a:gd name="connsiteY221" fmla="*/ 3238933 h 7004350"/>
              <a:gd name="connsiteX222" fmla="*/ 1986942 w 10318528"/>
              <a:gd name="connsiteY222" fmla="*/ 2958205 h 7004350"/>
              <a:gd name="connsiteX223" fmla="*/ 1986942 w 10318528"/>
              <a:gd name="connsiteY223" fmla="*/ 2852538 h 7004350"/>
              <a:gd name="connsiteX224" fmla="*/ 1998180 w 10318528"/>
              <a:gd name="connsiteY224" fmla="*/ 2847018 h 7004350"/>
              <a:gd name="connsiteX225" fmla="*/ 1998180 w 10318528"/>
              <a:gd name="connsiteY225" fmla="*/ 2964514 h 7004350"/>
              <a:gd name="connsiteX226" fmla="*/ 1658946 w 10318528"/>
              <a:gd name="connsiteY226" fmla="*/ 3260224 h 7004350"/>
              <a:gd name="connsiteX227" fmla="*/ 1321116 w 10318528"/>
              <a:gd name="connsiteY227" fmla="*/ 2972399 h 7004350"/>
              <a:gd name="connsiteX228" fmla="*/ 1240347 w 10318528"/>
              <a:gd name="connsiteY228" fmla="*/ 3042581 h 7004350"/>
              <a:gd name="connsiteX229" fmla="*/ 997334 w 10318528"/>
              <a:gd name="connsiteY229" fmla="*/ 3253916 h 7004350"/>
              <a:gd name="connsiteX230" fmla="*/ 997334 w 10318528"/>
              <a:gd name="connsiteY230" fmla="*/ 3592209 h 7004350"/>
              <a:gd name="connsiteX231" fmla="*/ 985394 w 10318528"/>
              <a:gd name="connsiteY231" fmla="*/ 3592209 h 7004350"/>
              <a:gd name="connsiteX232" fmla="*/ 985394 w 10318528"/>
              <a:gd name="connsiteY232" fmla="*/ 3573284 h 7004350"/>
              <a:gd name="connsiteX233" fmla="*/ 985394 w 10318528"/>
              <a:gd name="connsiteY233" fmla="*/ 3259436 h 7004350"/>
              <a:gd name="connsiteX234" fmla="*/ 663017 w 10318528"/>
              <a:gd name="connsiteY234" fmla="*/ 3540164 h 7004350"/>
              <a:gd name="connsiteX235" fmla="*/ 663017 w 10318528"/>
              <a:gd name="connsiteY235" fmla="*/ 3568552 h 7004350"/>
              <a:gd name="connsiteX236" fmla="*/ 663017 w 10318528"/>
              <a:gd name="connsiteY236" fmla="*/ 3885554 h 7004350"/>
              <a:gd name="connsiteX237" fmla="*/ 985394 w 10318528"/>
              <a:gd name="connsiteY237" fmla="*/ 3605614 h 7004350"/>
              <a:gd name="connsiteX238" fmla="*/ 985394 w 10318528"/>
              <a:gd name="connsiteY238" fmla="*/ 3592997 h 7004350"/>
              <a:gd name="connsiteX239" fmla="*/ 997334 w 10318528"/>
              <a:gd name="connsiteY239" fmla="*/ 3592997 h 7004350"/>
              <a:gd name="connsiteX240" fmla="*/ 997334 w 10318528"/>
              <a:gd name="connsiteY240" fmla="*/ 3604826 h 7004350"/>
              <a:gd name="connsiteX241" fmla="*/ 1011381 w 10318528"/>
              <a:gd name="connsiteY241" fmla="*/ 3616654 h 7004350"/>
              <a:gd name="connsiteX242" fmla="*/ 1002251 w 10318528"/>
              <a:gd name="connsiteY242" fmla="*/ 3625329 h 7004350"/>
              <a:gd name="connsiteX243" fmla="*/ 1012084 w 10318528"/>
              <a:gd name="connsiteY243" fmla="*/ 3617443 h 7004350"/>
              <a:gd name="connsiteX244" fmla="*/ 1333759 w 10318528"/>
              <a:gd name="connsiteY244" fmla="*/ 3891863 h 7004350"/>
              <a:gd name="connsiteX245" fmla="*/ 1333759 w 10318528"/>
              <a:gd name="connsiteY245" fmla="*/ 3911577 h 7004350"/>
              <a:gd name="connsiteX246" fmla="*/ 1321819 w 10318528"/>
              <a:gd name="connsiteY246" fmla="*/ 3921828 h 7004350"/>
              <a:gd name="connsiteX247" fmla="*/ 1321819 w 10318528"/>
              <a:gd name="connsiteY247" fmla="*/ 3908423 h 7004350"/>
              <a:gd name="connsiteX248" fmla="*/ 999441 w 10318528"/>
              <a:gd name="connsiteY248" fmla="*/ 4189150 h 7004350"/>
              <a:gd name="connsiteX249" fmla="*/ 999441 w 10318528"/>
              <a:gd name="connsiteY249" fmla="*/ 4535329 h 7004350"/>
              <a:gd name="connsiteX250" fmla="*/ 1321819 w 10318528"/>
              <a:gd name="connsiteY250" fmla="*/ 4255390 h 7004350"/>
              <a:gd name="connsiteX251" fmla="*/ 1321819 w 10318528"/>
              <a:gd name="connsiteY251" fmla="*/ 3922616 h 7004350"/>
              <a:gd name="connsiteX252" fmla="*/ 1333759 w 10318528"/>
              <a:gd name="connsiteY252" fmla="*/ 3912365 h 7004350"/>
              <a:gd name="connsiteX253" fmla="*/ 1333759 w 10318528"/>
              <a:gd name="connsiteY253" fmla="*/ 4260121 h 7004350"/>
              <a:gd name="connsiteX254" fmla="*/ 1665970 w 10318528"/>
              <a:gd name="connsiteY254" fmla="*/ 4544003 h 7004350"/>
              <a:gd name="connsiteX255" fmla="*/ 1665970 w 10318528"/>
              <a:gd name="connsiteY255" fmla="*/ 4913050 h 7004350"/>
              <a:gd name="connsiteX256" fmla="*/ 1348509 w 10318528"/>
              <a:gd name="connsiteY256" fmla="*/ 5189836 h 7004350"/>
              <a:gd name="connsiteX257" fmla="*/ 1348509 w 10318528"/>
              <a:gd name="connsiteY257" fmla="*/ 5173276 h 7004350"/>
              <a:gd name="connsiteX258" fmla="*/ 1654030 w 10318528"/>
              <a:gd name="connsiteY258" fmla="*/ 4906742 h 7004350"/>
              <a:gd name="connsiteX259" fmla="*/ 1654030 w 10318528"/>
              <a:gd name="connsiteY259" fmla="*/ 4560563 h 7004350"/>
              <a:gd name="connsiteX260" fmla="*/ 1348509 w 10318528"/>
              <a:gd name="connsiteY260" fmla="*/ 4826309 h 7004350"/>
              <a:gd name="connsiteX261" fmla="*/ 1348509 w 10318528"/>
              <a:gd name="connsiteY261" fmla="*/ 4810537 h 7004350"/>
              <a:gd name="connsiteX262" fmla="*/ 1650518 w 10318528"/>
              <a:gd name="connsiteY262" fmla="*/ 4547158 h 7004350"/>
              <a:gd name="connsiteX263" fmla="*/ 1325331 w 10318528"/>
              <a:gd name="connsiteY263" fmla="*/ 4269584 h 7004350"/>
              <a:gd name="connsiteX264" fmla="*/ 1000847 w 10318528"/>
              <a:gd name="connsiteY264" fmla="*/ 4551889 h 7004350"/>
              <a:gd name="connsiteX265" fmla="*/ 1326033 w 10318528"/>
              <a:gd name="connsiteY265" fmla="*/ 4829463 h 7004350"/>
              <a:gd name="connsiteX266" fmla="*/ 1347806 w 10318528"/>
              <a:gd name="connsiteY266" fmla="*/ 4810537 h 7004350"/>
              <a:gd name="connsiteX267" fmla="*/ 1347806 w 10318528"/>
              <a:gd name="connsiteY267" fmla="*/ 4827097 h 7004350"/>
              <a:gd name="connsiteX268" fmla="*/ 1331652 w 10318528"/>
              <a:gd name="connsiteY268" fmla="*/ 4841291 h 7004350"/>
              <a:gd name="connsiteX269" fmla="*/ 1331652 w 10318528"/>
              <a:gd name="connsiteY269" fmla="*/ 5187470 h 7004350"/>
              <a:gd name="connsiteX270" fmla="*/ 1347806 w 10318528"/>
              <a:gd name="connsiteY270" fmla="*/ 5173276 h 7004350"/>
              <a:gd name="connsiteX271" fmla="*/ 1347806 w 10318528"/>
              <a:gd name="connsiteY271" fmla="*/ 5189836 h 7004350"/>
              <a:gd name="connsiteX272" fmla="*/ 1333759 w 10318528"/>
              <a:gd name="connsiteY272" fmla="*/ 5202453 h 7004350"/>
              <a:gd name="connsiteX273" fmla="*/ 1333759 w 10318528"/>
              <a:gd name="connsiteY273" fmla="*/ 5379879 h 7004350"/>
              <a:gd name="connsiteX274" fmla="*/ 1321819 w 10318528"/>
              <a:gd name="connsiteY274" fmla="*/ 5382245 h 7004350"/>
              <a:gd name="connsiteX275" fmla="*/ 1321819 w 10318528"/>
              <a:gd name="connsiteY275" fmla="*/ 5207973 h 7004350"/>
              <a:gd name="connsiteX276" fmla="*/ 1151851 w 10318528"/>
              <a:gd name="connsiteY276" fmla="*/ 5356222 h 7004350"/>
              <a:gd name="connsiteX277" fmla="*/ 1144827 w 10318528"/>
              <a:gd name="connsiteY277" fmla="*/ 5345183 h 7004350"/>
              <a:gd name="connsiteX278" fmla="*/ 1314093 w 10318528"/>
              <a:gd name="connsiteY278" fmla="*/ 5198510 h 7004350"/>
              <a:gd name="connsiteX279" fmla="*/ 988907 w 10318528"/>
              <a:gd name="connsiteY279" fmla="*/ 4920936 h 7004350"/>
              <a:gd name="connsiteX280" fmla="*/ 913053 w 10318528"/>
              <a:gd name="connsiteY280" fmla="*/ 4986387 h 7004350"/>
              <a:gd name="connsiteX281" fmla="*/ 668636 w 10318528"/>
              <a:gd name="connsiteY281" fmla="*/ 5199299 h 7004350"/>
              <a:gd name="connsiteX282" fmla="*/ 993823 w 10318528"/>
              <a:gd name="connsiteY282" fmla="*/ 5476872 h 7004350"/>
              <a:gd name="connsiteX283" fmla="*/ 1144827 w 10318528"/>
              <a:gd name="connsiteY283" fmla="*/ 5345971 h 7004350"/>
              <a:gd name="connsiteX284" fmla="*/ 1151149 w 10318528"/>
              <a:gd name="connsiteY284" fmla="*/ 5356222 h 7004350"/>
              <a:gd name="connsiteX285" fmla="*/ 999441 w 10318528"/>
              <a:gd name="connsiteY285" fmla="*/ 5488701 h 7004350"/>
              <a:gd name="connsiteX286" fmla="*/ 999441 w 10318528"/>
              <a:gd name="connsiteY286" fmla="*/ 5834880 h 7004350"/>
              <a:gd name="connsiteX287" fmla="*/ 1321819 w 10318528"/>
              <a:gd name="connsiteY287" fmla="*/ 5554151 h 7004350"/>
              <a:gd name="connsiteX288" fmla="*/ 1321819 w 10318528"/>
              <a:gd name="connsiteY288" fmla="*/ 5383033 h 7004350"/>
              <a:gd name="connsiteX289" fmla="*/ 1333759 w 10318528"/>
              <a:gd name="connsiteY289" fmla="*/ 5380668 h 7004350"/>
              <a:gd name="connsiteX290" fmla="*/ 1333759 w 10318528"/>
              <a:gd name="connsiteY290" fmla="*/ 5560460 h 7004350"/>
              <a:gd name="connsiteX291" fmla="*/ 1549380 w 10318528"/>
              <a:gd name="connsiteY291" fmla="*/ 5744195 h 7004350"/>
              <a:gd name="connsiteX292" fmla="*/ 1665970 w 10318528"/>
              <a:gd name="connsiteY292" fmla="*/ 5843554 h 7004350"/>
              <a:gd name="connsiteX293" fmla="*/ 1665970 w 10318528"/>
              <a:gd name="connsiteY293" fmla="*/ 6094316 h 7004350"/>
              <a:gd name="connsiteX294" fmla="*/ 1654030 w 10318528"/>
              <a:gd name="connsiteY294" fmla="*/ 6099836 h 7004350"/>
              <a:gd name="connsiteX295" fmla="*/ 1654030 w 10318528"/>
              <a:gd name="connsiteY295" fmla="*/ 5860114 h 7004350"/>
              <a:gd name="connsiteX296" fmla="*/ 1331652 w 10318528"/>
              <a:gd name="connsiteY296" fmla="*/ 6140842 h 7004350"/>
              <a:gd name="connsiteX297" fmla="*/ 1331652 w 10318528"/>
              <a:gd name="connsiteY297" fmla="*/ 6487020 h 7004350"/>
              <a:gd name="connsiteX298" fmla="*/ 1654030 w 10318528"/>
              <a:gd name="connsiteY298" fmla="*/ 6207081 h 7004350"/>
              <a:gd name="connsiteX299" fmla="*/ 1654030 w 10318528"/>
              <a:gd name="connsiteY299" fmla="*/ 6100625 h 7004350"/>
              <a:gd name="connsiteX300" fmla="*/ 1665970 w 10318528"/>
              <a:gd name="connsiteY300" fmla="*/ 6095105 h 7004350"/>
              <a:gd name="connsiteX301" fmla="*/ 1665970 w 10318528"/>
              <a:gd name="connsiteY301" fmla="*/ 6213389 h 7004350"/>
              <a:gd name="connsiteX302" fmla="*/ 1326033 w 10318528"/>
              <a:gd name="connsiteY302" fmla="*/ 6509100 h 7004350"/>
              <a:gd name="connsiteX303" fmla="*/ 988907 w 10318528"/>
              <a:gd name="connsiteY303" fmla="*/ 6220486 h 7004350"/>
              <a:gd name="connsiteX304" fmla="*/ 908136 w 10318528"/>
              <a:gd name="connsiteY304" fmla="*/ 6290668 h 7004350"/>
              <a:gd name="connsiteX305" fmla="*/ 901815 w 10318528"/>
              <a:gd name="connsiteY305" fmla="*/ 6279629 h 7004350"/>
              <a:gd name="connsiteX306" fmla="*/ 907434 w 10318528"/>
              <a:gd name="connsiteY306" fmla="*/ 6291457 h 7004350"/>
              <a:gd name="connsiteX307" fmla="*/ 665124 w 10318528"/>
              <a:gd name="connsiteY307" fmla="*/ 6502792 h 7004350"/>
              <a:gd name="connsiteX308" fmla="*/ 665124 w 10318528"/>
              <a:gd name="connsiteY308" fmla="*/ 6857645 h 7004350"/>
              <a:gd name="connsiteX309" fmla="*/ 722014 w 10318528"/>
              <a:gd name="connsiteY309" fmla="*/ 6906215 h 7004350"/>
              <a:gd name="connsiteX310" fmla="*/ 751249 w 10318528"/>
              <a:gd name="connsiteY310" fmla="*/ 6931175 h 7004350"/>
              <a:gd name="connsiteX311" fmla="*/ 10318528 w 10318528"/>
              <a:gd name="connsiteY311" fmla="*/ 7004350 h 7004350"/>
              <a:gd name="connsiteX312" fmla="*/ 10318528 w 10318528"/>
              <a:gd name="connsiteY312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4766695 w 10318528"/>
              <a:gd name="connsiteY19" fmla="*/ 6449549 h 7004350"/>
              <a:gd name="connsiteX20" fmla="*/ 5047259 w 10318528"/>
              <a:gd name="connsiteY20" fmla="*/ 6416825 h 7004350"/>
              <a:gd name="connsiteX21" fmla="*/ 985394 w 10318528"/>
              <a:gd name="connsiteY21" fmla="*/ 5860114 h 7004350"/>
              <a:gd name="connsiteX22" fmla="*/ 777500 w 10318528"/>
              <a:gd name="connsiteY22" fmla="*/ 6041483 h 7004350"/>
              <a:gd name="connsiteX23" fmla="*/ 663017 w 10318528"/>
              <a:gd name="connsiteY23" fmla="*/ 6140842 h 7004350"/>
              <a:gd name="connsiteX24" fmla="*/ 663017 w 10318528"/>
              <a:gd name="connsiteY24" fmla="*/ 6487020 h 7004350"/>
              <a:gd name="connsiteX25" fmla="*/ 901815 w 10318528"/>
              <a:gd name="connsiteY25" fmla="*/ 6279629 h 7004350"/>
              <a:gd name="connsiteX26" fmla="*/ 985394 w 10318528"/>
              <a:gd name="connsiteY26" fmla="*/ 6207081 h 7004350"/>
              <a:gd name="connsiteX27" fmla="*/ 985394 w 10318528"/>
              <a:gd name="connsiteY27" fmla="*/ 5860114 h 7004350"/>
              <a:gd name="connsiteX28" fmla="*/ 1549380 w 10318528"/>
              <a:gd name="connsiteY28" fmla="*/ 5744195 h 7004350"/>
              <a:gd name="connsiteX29" fmla="*/ 1537440 w 10318528"/>
              <a:gd name="connsiteY29" fmla="*/ 5750503 h 7004350"/>
              <a:gd name="connsiteX30" fmla="*/ 1549380 w 10318528"/>
              <a:gd name="connsiteY30" fmla="*/ 5744195 h 7004350"/>
              <a:gd name="connsiteX31" fmla="*/ 1325331 w 10318528"/>
              <a:gd name="connsiteY31" fmla="*/ 5569134 h 7004350"/>
              <a:gd name="connsiteX32" fmla="*/ 1000847 w 10318528"/>
              <a:gd name="connsiteY32" fmla="*/ 5852228 h 7004350"/>
              <a:gd name="connsiteX33" fmla="*/ 1326033 w 10318528"/>
              <a:gd name="connsiteY33" fmla="*/ 6129802 h 7004350"/>
              <a:gd name="connsiteX34" fmla="*/ 1650518 w 10318528"/>
              <a:gd name="connsiteY34" fmla="*/ 5846708 h 7004350"/>
              <a:gd name="connsiteX35" fmla="*/ 1537440 w 10318528"/>
              <a:gd name="connsiteY35" fmla="*/ 5750503 h 7004350"/>
              <a:gd name="connsiteX36" fmla="*/ 1325331 w 10318528"/>
              <a:gd name="connsiteY36" fmla="*/ 5569134 h 7004350"/>
              <a:gd name="connsiteX37" fmla="*/ 320271 w 10318528"/>
              <a:gd name="connsiteY37" fmla="*/ 4920936 h 7004350"/>
              <a:gd name="connsiteX38" fmla="*/ 0 w 10318528"/>
              <a:gd name="connsiteY38" fmla="*/ 5199299 h 7004350"/>
              <a:gd name="connsiteX39" fmla="*/ 325188 w 10318528"/>
              <a:gd name="connsiteY39" fmla="*/ 5476872 h 7004350"/>
              <a:gd name="connsiteX40" fmla="*/ 433349 w 10318528"/>
              <a:gd name="connsiteY40" fmla="*/ 5382245 h 7004350"/>
              <a:gd name="connsiteX41" fmla="*/ 439670 w 10318528"/>
              <a:gd name="connsiteY41" fmla="*/ 5394073 h 7004350"/>
              <a:gd name="connsiteX42" fmla="*/ 330807 w 10318528"/>
              <a:gd name="connsiteY42" fmla="*/ 5488701 h 7004350"/>
              <a:gd name="connsiteX43" fmla="*/ 330807 w 10318528"/>
              <a:gd name="connsiteY43" fmla="*/ 5834880 h 7004350"/>
              <a:gd name="connsiteX44" fmla="*/ 563986 w 10318528"/>
              <a:gd name="connsiteY44" fmla="*/ 5632219 h 7004350"/>
              <a:gd name="connsiteX45" fmla="*/ 570307 w 10318528"/>
              <a:gd name="connsiteY45" fmla="*/ 5644836 h 7004350"/>
              <a:gd name="connsiteX46" fmla="*/ 332211 w 10318528"/>
              <a:gd name="connsiteY46" fmla="*/ 5852228 h 7004350"/>
              <a:gd name="connsiteX47" fmla="*/ 657398 w 10318528"/>
              <a:gd name="connsiteY47" fmla="*/ 6129802 h 7004350"/>
              <a:gd name="connsiteX48" fmla="*/ 771178 w 10318528"/>
              <a:gd name="connsiteY48" fmla="*/ 6030443 h 7004350"/>
              <a:gd name="connsiteX49" fmla="*/ 777500 w 10318528"/>
              <a:gd name="connsiteY49" fmla="*/ 6041483 h 7004350"/>
              <a:gd name="connsiteX50" fmla="*/ 771881 w 10318528"/>
              <a:gd name="connsiteY50" fmla="*/ 6029654 h 7004350"/>
              <a:gd name="connsiteX51" fmla="*/ 981883 w 10318528"/>
              <a:gd name="connsiteY51" fmla="*/ 5846708 h 7004350"/>
              <a:gd name="connsiteX52" fmla="*/ 656696 w 10318528"/>
              <a:gd name="connsiteY52" fmla="*/ 5569134 h 7004350"/>
              <a:gd name="connsiteX53" fmla="*/ 571010 w 10318528"/>
              <a:gd name="connsiteY53" fmla="*/ 5644048 h 7004350"/>
              <a:gd name="connsiteX54" fmla="*/ 563986 w 10318528"/>
              <a:gd name="connsiteY54" fmla="*/ 5631431 h 7004350"/>
              <a:gd name="connsiteX55" fmla="*/ 653184 w 10318528"/>
              <a:gd name="connsiteY55" fmla="*/ 5554151 h 7004350"/>
              <a:gd name="connsiteX56" fmla="*/ 653184 w 10318528"/>
              <a:gd name="connsiteY56" fmla="*/ 5207973 h 7004350"/>
              <a:gd name="connsiteX57" fmla="*/ 439670 w 10318528"/>
              <a:gd name="connsiteY57" fmla="*/ 5393285 h 7004350"/>
              <a:gd name="connsiteX58" fmla="*/ 434052 w 10318528"/>
              <a:gd name="connsiteY58" fmla="*/ 5382245 h 7004350"/>
              <a:gd name="connsiteX59" fmla="*/ 645458 w 10318528"/>
              <a:gd name="connsiteY59" fmla="*/ 5198510 h 7004350"/>
              <a:gd name="connsiteX60" fmla="*/ 320271 w 10318528"/>
              <a:gd name="connsiteY60" fmla="*/ 4920936 h 7004350"/>
              <a:gd name="connsiteX61" fmla="*/ 985394 w 10318528"/>
              <a:gd name="connsiteY61" fmla="*/ 4560563 h 7004350"/>
              <a:gd name="connsiteX62" fmla="*/ 763453 w 10318528"/>
              <a:gd name="connsiteY62" fmla="*/ 4753761 h 7004350"/>
              <a:gd name="connsiteX63" fmla="*/ 756430 w 10318528"/>
              <a:gd name="connsiteY63" fmla="*/ 4743510 h 7004350"/>
              <a:gd name="connsiteX64" fmla="*/ 762750 w 10318528"/>
              <a:gd name="connsiteY64" fmla="*/ 4753761 h 7004350"/>
              <a:gd name="connsiteX65" fmla="*/ 663017 w 10318528"/>
              <a:gd name="connsiteY65" fmla="*/ 4841291 h 7004350"/>
              <a:gd name="connsiteX66" fmla="*/ 663017 w 10318528"/>
              <a:gd name="connsiteY66" fmla="*/ 5187470 h 7004350"/>
              <a:gd name="connsiteX67" fmla="*/ 906029 w 10318528"/>
              <a:gd name="connsiteY67" fmla="*/ 4976135 h 7004350"/>
              <a:gd name="connsiteX68" fmla="*/ 913053 w 10318528"/>
              <a:gd name="connsiteY68" fmla="*/ 4986387 h 7004350"/>
              <a:gd name="connsiteX69" fmla="*/ 906732 w 10318528"/>
              <a:gd name="connsiteY69" fmla="*/ 4975347 h 7004350"/>
              <a:gd name="connsiteX70" fmla="*/ 985394 w 10318528"/>
              <a:gd name="connsiteY70" fmla="*/ 4906742 h 7004350"/>
              <a:gd name="connsiteX71" fmla="*/ 985394 w 10318528"/>
              <a:gd name="connsiteY71" fmla="*/ 4560563 h 7004350"/>
              <a:gd name="connsiteX72" fmla="*/ 656696 w 10318528"/>
              <a:gd name="connsiteY72" fmla="*/ 4269584 h 7004350"/>
              <a:gd name="connsiteX73" fmla="*/ 332211 w 10318528"/>
              <a:gd name="connsiteY73" fmla="*/ 4551889 h 7004350"/>
              <a:gd name="connsiteX74" fmla="*/ 657398 w 10318528"/>
              <a:gd name="connsiteY74" fmla="*/ 4829463 h 7004350"/>
              <a:gd name="connsiteX75" fmla="*/ 756430 w 10318528"/>
              <a:gd name="connsiteY75" fmla="*/ 4743510 h 7004350"/>
              <a:gd name="connsiteX76" fmla="*/ 981883 w 10318528"/>
              <a:gd name="connsiteY76" fmla="*/ 4547158 h 7004350"/>
              <a:gd name="connsiteX77" fmla="*/ 656696 w 10318528"/>
              <a:gd name="connsiteY77" fmla="*/ 4269584 h 7004350"/>
              <a:gd name="connsiteX78" fmla="*/ 993120 w 10318528"/>
              <a:gd name="connsiteY78" fmla="*/ 3617443 h 7004350"/>
              <a:gd name="connsiteX79" fmla="*/ 668636 w 10318528"/>
              <a:gd name="connsiteY79" fmla="*/ 3899748 h 7004350"/>
              <a:gd name="connsiteX80" fmla="*/ 993823 w 10318528"/>
              <a:gd name="connsiteY80" fmla="*/ 4178110 h 7004350"/>
              <a:gd name="connsiteX81" fmla="*/ 1318308 w 10318528"/>
              <a:gd name="connsiteY81" fmla="*/ 3895017 h 7004350"/>
              <a:gd name="connsiteX82" fmla="*/ 1002251 w 10318528"/>
              <a:gd name="connsiteY82" fmla="*/ 3625329 h 7004350"/>
              <a:gd name="connsiteX83" fmla="*/ 993120 w 10318528"/>
              <a:gd name="connsiteY83" fmla="*/ 3617443 h 7004350"/>
              <a:gd name="connsiteX84" fmla="*/ 1318308 w 10318528"/>
              <a:gd name="connsiteY84" fmla="*/ 2612026 h 7004350"/>
              <a:gd name="connsiteX85" fmla="*/ 1110412 w 10318528"/>
              <a:gd name="connsiteY85" fmla="*/ 2792607 h 7004350"/>
              <a:gd name="connsiteX86" fmla="*/ 1104092 w 10318528"/>
              <a:gd name="connsiteY86" fmla="*/ 2781567 h 7004350"/>
              <a:gd name="connsiteX87" fmla="*/ 1109710 w 10318528"/>
              <a:gd name="connsiteY87" fmla="*/ 2793396 h 7004350"/>
              <a:gd name="connsiteX88" fmla="*/ 995930 w 10318528"/>
              <a:gd name="connsiteY88" fmla="*/ 2892754 h 7004350"/>
              <a:gd name="connsiteX89" fmla="*/ 995930 w 10318528"/>
              <a:gd name="connsiteY89" fmla="*/ 3238933 h 7004350"/>
              <a:gd name="connsiteX90" fmla="*/ 1234025 w 10318528"/>
              <a:gd name="connsiteY90" fmla="*/ 3031541 h 7004350"/>
              <a:gd name="connsiteX91" fmla="*/ 1240347 w 10318528"/>
              <a:gd name="connsiteY91" fmla="*/ 3042581 h 7004350"/>
              <a:gd name="connsiteX92" fmla="*/ 1234728 w 10318528"/>
              <a:gd name="connsiteY92" fmla="*/ 3030753 h 7004350"/>
              <a:gd name="connsiteX93" fmla="*/ 1318308 w 10318528"/>
              <a:gd name="connsiteY93" fmla="*/ 2958205 h 7004350"/>
              <a:gd name="connsiteX94" fmla="*/ 1318308 w 10318528"/>
              <a:gd name="connsiteY94" fmla="*/ 2612026 h 7004350"/>
              <a:gd name="connsiteX95" fmla="*/ 652482 w 10318528"/>
              <a:gd name="connsiteY95" fmla="*/ 1672060 h 7004350"/>
              <a:gd name="connsiteX96" fmla="*/ 332211 w 10318528"/>
              <a:gd name="connsiteY96" fmla="*/ 1951211 h 7004350"/>
              <a:gd name="connsiteX97" fmla="*/ 657398 w 10318528"/>
              <a:gd name="connsiteY97" fmla="*/ 2228785 h 7004350"/>
              <a:gd name="connsiteX98" fmla="*/ 766262 w 10318528"/>
              <a:gd name="connsiteY98" fmla="*/ 2134158 h 7004350"/>
              <a:gd name="connsiteX99" fmla="*/ 771881 w 10318528"/>
              <a:gd name="connsiteY99" fmla="*/ 2145197 h 7004350"/>
              <a:gd name="connsiteX100" fmla="*/ 663017 w 10318528"/>
              <a:gd name="connsiteY100" fmla="*/ 2239825 h 7004350"/>
              <a:gd name="connsiteX101" fmla="*/ 663017 w 10318528"/>
              <a:gd name="connsiteY101" fmla="*/ 2586792 h 7004350"/>
              <a:gd name="connsiteX102" fmla="*/ 896196 w 10318528"/>
              <a:gd name="connsiteY102" fmla="*/ 2383343 h 7004350"/>
              <a:gd name="connsiteX103" fmla="*/ 902517 w 10318528"/>
              <a:gd name="connsiteY103" fmla="*/ 2395960 h 7004350"/>
              <a:gd name="connsiteX104" fmla="*/ 665124 w 10318528"/>
              <a:gd name="connsiteY104" fmla="*/ 2603352 h 7004350"/>
              <a:gd name="connsiteX105" fmla="*/ 990311 w 10318528"/>
              <a:gd name="connsiteY105" fmla="*/ 2880926 h 7004350"/>
              <a:gd name="connsiteX106" fmla="*/ 1104092 w 10318528"/>
              <a:gd name="connsiteY106" fmla="*/ 2781567 h 7004350"/>
              <a:gd name="connsiteX107" fmla="*/ 1314093 w 10318528"/>
              <a:gd name="connsiteY107" fmla="*/ 2598621 h 7004350"/>
              <a:gd name="connsiteX108" fmla="*/ 988907 w 10318528"/>
              <a:gd name="connsiteY108" fmla="*/ 2321047 h 7004350"/>
              <a:gd name="connsiteX109" fmla="*/ 903220 w 10318528"/>
              <a:gd name="connsiteY109" fmla="*/ 2395960 h 7004350"/>
              <a:gd name="connsiteX110" fmla="*/ 896899 w 10318528"/>
              <a:gd name="connsiteY110" fmla="*/ 2383343 h 7004350"/>
              <a:gd name="connsiteX111" fmla="*/ 985394 w 10318528"/>
              <a:gd name="connsiteY111" fmla="*/ 2306064 h 7004350"/>
              <a:gd name="connsiteX112" fmla="*/ 985394 w 10318528"/>
              <a:gd name="connsiteY112" fmla="*/ 1959097 h 7004350"/>
              <a:gd name="connsiteX113" fmla="*/ 772583 w 10318528"/>
              <a:gd name="connsiteY113" fmla="*/ 2145197 h 7004350"/>
              <a:gd name="connsiteX114" fmla="*/ 766262 w 10318528"/>
              <a:gd name="connsiteY114" fmla="*/ 2133369 h 7004350"/>
              <a:gd name="connsiteX115" fmla="*/ 977669 w 10318528"/>
              <a:gd name="connsiteY115" fmla="*/ 1949634 h 7004350"/>
              <a:gd name="connsiteX116" fmla="*/ 652482 w 10318528"/>
              <a:gd name="connsiteY116" fmla="*/ 1672060 h 7004350"/>
              <a:gd name="connsiteX117" fmla="*/ 1318308 w 10318528"/>
              <a:gd name="connsiteY117" fmla="*/ 1311687 h 7004350"/>
              <a:gd name="connsiteX118" fmla="*/ 1095663 w 10318528"/>
              <a:gd name="connsiteY118" fmla="*/ 1505674 h 7004350"/>
              <a:gd name="connsiteX119" fmla="*/ 995930 w 10318528"/>
              <a:gd name="connsiteY119" fmla="*/ 1592415 h 7004350"/>
              <a:gd name="connsiteX120" fmla="*/ 995930 w 10318528"/>
              <a:gd name="connsiteY120" fmla="*/ 1938594 h 7004350"/>
              <a:gd name="connsiteX121" fmla="*/ 1238240 w 10318528"/>
              <a:gd name="connsiteY121" fmla="*/ 1727260 h 7004350"/>
              <a:gd name="connsiteX122" fmla="*/ 1245264 w 10318528"/>
              <a:gd name="connsiteY122" fmla="*/ 1738299 h 7004350"/>
              <a:gd name="connsiteX123" fmla="*/ 1000847 w 10318528"/>
              <a:gd name="connsiteY123" fmla="*/ 1951211 h 7004350"/>
              <a:gd name="connsiteX124" fmla="*/ 1326033 w 10318528"/>
              <a:gd name="connsiteY124" fmla="*/ 2228785 h 7004350"/>
              <a:gd name="connsiteX125" fmla="*/ 1477038 w 10318528"/>
              <a:gd name="connsiteY125" fmla="*/ 2097095 h 7004350"/>
              <a:gd name="connsiteX126" fmla="*/ 1646304 w 10318528"/>
              <a:gd name="connsiteY126" fmla="*/ 1949634 h 7004350"/>
              <a:gd name="connsiteX127" fmla="*/ 1321116 w 10318528"/>
              <a:gd name="connsiteY127" fmla="*/ 1672060 h 7004350"/>
              <a:gd name="connsiteX128" fmla="*/ 1245965 w 10318528"/>
              <a:gd name="connsiteY128" fmla="*/ 1737511 h 7004350"/>
              <a:gd name="connsiteX129" fmla="*/ 1238942 w 10318528"/>
              <a:gd name="connsiteY129" fmla="*/ 1727260 h 7004350"/>
              <a:gd name="connsiteX130" fmla="*/ 1318308 w 10318528"/>
              <a:gd name="connsiteY130" fmla="*/ 1658655 h 7004350"/>
              <a:gd name="connsiteX131" fmla="*/ 1318308 w 10318528"/>
              <a:gd name="connsiteY131" fmla="*/ 1311687 h 7004350"/>
              <a:gd name="connsiteX132" fmla="*/ 988907 w 10318528"/>
              <a:gd name="connsiteY132" fmla="*/ 1020708 h 7004350"/>
              <a:gd name="connsiteX133" fmla="*/ 665124 w 10318528"/>
              <a:gd name="connsiteY133" fmla="*/ 1303802 h 7004350"/>
              <a:gd name="connsiteX134" fmla="*/ 990311 w 10318528"/>
              <a:gd name="connsiteY134" fmla="*/ 1581376 h 7004350"/>
              <a:gd name="connsiteX135" fmla="*/ 1088639 w 10318528"/>
              <a:gd name="connsiteY135" fmla="*/ 1495422 h 7004350"/>
              <a:gd name="connsiteX136" fmla="*/ 1095663 w 10318528"/>
              <a:gd name="connsiteY136" fmla="*/ 1505674 h 7004350"/>
              <a:gd name="connsiteX137" fmla="*/ 1089342 w 10318528"/>
              <a:gd name="connsiteY137" fmla="*/ 1494634 h 7004350"/>
              <a:gd name="connsiteX138" fmla="*/ 1314093 w 10318528"/>
              <a:gd name="connsiteY138" fmla="*/ 1298282 h 7004350"/>
              <a:gd name="connsiteX139" fmla="*/ 988907 w 10318528"/>
              <a:gd name="connsiteY139" fmla="*/ 1020708 h 7004350"/>
              <a:gd name="connsiteX140" fmla="*/ 1325331 w 10318528"/>
              <a:gd name="connsiteY140" fmla="*/ 369356 h 7004350"/>
              <a:gd name="connsiteX141" fmla="*/ 1000847 w 10318528"/>
              <a:gd name="connsiteY141" fmla="*/ 651661 h 7004350"/>
              <a:gd name="connsiteX142" fmla="*/ 1326033 w 10318528"/>
              <a:gd name="connsiteY142" fmla="*/ 929235 h 7004350"/>
              <a:gd name="connsiteX143" fmla="*/ 1650518 w 10318528"/>
              <a:gd name="connsiteY143" fmla="*/ 646929 h 7004350"/>
              <a:gd name="connsiteX144" fmla="*/ 1334462 w 10318528"/>
              <a:gd name="connsiteY144" fmla="*/ 377241 h 7004350"/>
              <a:gd name="connsiteX145" fmla="*/ 1325331 w 10318528"/>
              <a:gd name="connsiteY145" fmla="*/ 369356 h 7004350"/>
              <a:gd name="connsiteX146" fmla="*/ 1226725 w 10318528"/>
              <a:gd name="connsiteY146" fmla="*/ 73175 h 7004350"/>
              <a:gd name="connsiteX147" fmla="*/ 748180 w 10318528"/>
              <a:gd name="connsiteY147" fmla="*/ 73175 h 7004350"/>
              <a:gd name="connsiteX148" fmla="*/ 763540 w 10318528"/>
              <a:gd name="connsiteY148" fmla="*/ 86262 h 7004350"/>
              <a:gd name="connsiteX149" fmla="*/ 990311 w 10318528"/>
              <a:gd name="connsiteY149" fmla="*/ 279459 h 7004350"/>
              <a:gd name="connsiteX150" fmla="*/ 1159227 w 10318528"/>
              <a:gd name="connsiteY150" fmla="*/ 132071 h 7004350"/>
              <a:gd name="connsiteX151" fmla="*/ 1226725 w 10318528"/>
              <a:gd name="connsiteY151" fmla="*/ 73175 h 7004350"/>
              <a:gd name="connsiteX152" fmla="*/ 1318308 w 10318528"/>
              <a:gd name="connsiteY152" fmla="*/ 73175 h 7004350"/>
              <a:gd name="connsiteX153" fmla="*/ 1245701 w 10318528"/>
              <a:gd name="connsiteY153" fmla="*/ 73175 h 7004350"/>
              <a:gd name="connsiteX154" fmla="*/ 1228232 w 10318528"/>
              <a:gd name="connsiteY154" fmla="*/ 88430 h 7004350"/>
              <a:gd name="connsiteX155" fmla="*/ 995930 w 10318528"/>
              <a:gd name="connsiteY155" fmla="*/ 291288 h 7004350"/>
              <a:gd name="connsiteX156" fmla="*/ 995930 w 10318528"/>
              <a:gd name="connsiteY156" fmla="*/ 637467 h 7004350"/>
              <a:gd name="connsiteX157" fmla="*/ 1318308 w 10318528"/>
              <a:gd name="connsiteY157" fmla="*/ 356739 h 7004350"/>
              <a:gd name="connsiteX158" fmla="*/ 1318308 w 10318528"/>
              <a:gd name="connsiteY158" fmla="*/ 157579 h 7004350"/>
              <a:gd name="connsiteX159" fmla="*/ 1318308 w 10318528"/>
              <a:gd name="connsiteY159" fmla="*/ 73175 h 7004350"/>
              <a:gd name="connsiteX160" fmla="*/ 10318528 w 10318528"/>
              <a:gd name="connsiteY160" fmla="*/ 0 h 7004350"/>
              <a:gd name="connsiteX161" fmla="*/ 1329545 w 10318528"/>
              <a:gd name="connsiteY161" fmla="*/ 73175 h 7004350"/>
              <a:gd name="connsiteX162" fmla="*/ 1329545 w 10318528"/>
              <a:gd name="connsiteY162" fmla="*/ 75128 h 7004350"/>
              <a:gd name="connsiteX163" fmla="*/ 1329545 w 10318528"/>
              <a:gd name="connsiteY163" fmla="*/ 356739 h 7004350"/>
              <a:gd name="connsiteX164" fmla="*/ 1343592 w 10318528"/>
              <a:gd name="connsiteY164" fmla="*/ 368567 h 7004350"/>
              <a:gd name="connsiteX165" fmla="*/ 1334462 w 10318528"/>
              <a:gd name="connsiteY165" fmla="*/ 377241 h 7004350"/>
              <a:gd name="connsiteX166" fmla="*/ 1344294 w 10318528"/>
              <a:gd name="connsiteY166" fmla="*/ 368567 h 7004350"/>
              <a:gd name="connsiteX167" fmla="*/ 1665970 w 10318528"/>
              <a:gd name="connsiteY167" fmla="*/ 643775 h 7004350"/>
              <a:gd name="connsiteX168" fmla="*/ 1665970 w 10318528"/>
              <a:gd name="connsiteY168" fmla="*/ 662701 h 7004350"/>
              <a:gd name="connsiteX169" fmla="*/ 1654030 w 10318528"/>
              <a:gd name="connsiteY169" fmla="*/ 672952 h 7004350"/>
              <a:gd name="connsiteX170" fmla="*/ 1654030 w 10318528"/>
              <a:gd name="connsiteY170" fmla="*/ 660335 h 7004350"/>
              <a:gd name="connsiteX171" fmla="*/ 1332355 w 10318528"/>
              <a:gd name="connsiteY171" fmla="*/ 941063 h 7004350"/>
              <a:gd name="connsiteX172" fmla="*/ 1332355 w 10318528"/>
              <a:gd name="connsiteY172" fmla="*/ 1287242 h 7004350"/>
              <a:gd name="connsiteX173" fmla="*/ 1654030 w 10318528"/>
              <a:gd name="connsiteY173" fmla="*/ 1006514 h 7004350"/>
              <a:gd name="connsiteX174" fmla="*/ 1654030 w 10318528"/>
              <a:gd name="connsiteY174" fmla="*/ 673741 h 7004350"/>
              <a:gd name="connsiteX175" fmla="*/ 1665970 w 10318528"/>
              <a:gd name="connsiteY175" fmla="*/ 663489 h 7004350"/>
              <a:gd name="connsiteX176" fmla="*/ 1665970 w 10318528"/>
              <a:gd name="connsiteY176" fmla="*/ 1012034 h 7004350"/>
              <a:gd name="connsiteX177" fmla="*/ 1998180 w 10318528"/>
              <a:gd name="connsiteY177" fmla="*/ 1295127 h 7004350"/>
              <a:gd name="connsiteX178" fmla="*/ 1998180 w 10318528"/>
              <a:gd name="connsiteY178" fmla="*/ 1664963 h 7004350"/>
              <a:gd name="connsiteX179" fmla="*/ 1680718 w 10318528"/>
              <a:gd name="connsiteY179" fmla="*/ 1940960 h 7004350"/>
              <a:gd name="connsiteX180" fmla="*/ 1680718 w 10318528"/>
              <a:gd name="connsiteY180" fmla="*/ 1924400 h 7004350"/>
              <a:gd name="connsiteX181" fmla="*/ 1986942 w 10318528"/>
              <a:gd name="connsiteY181" fmla="*/ 1658655 h 7004350"/>
              <a:gd name="connsiteX182" fmla="*/ 1986942 w 10318528"/>
              <a:gd name="connsiteY182" fmla="*/ 1311687 h 7004350"/>
              <a:gd name="connsiteX183" fmla="*/ 1680718 w 10318528"/>
              <a:gd name="connsiteY183" fmla="*/ 1578221 h 7004350"/>
              <a:gd name="connsiteX184" fmla="*/ 1680718 w 10318528"/>
              <a:gd name="connsiteY184" fmla="*/ 1561662 h 7004350"/>
              <a:gd name="connsiteX185" fmla="*/ 1982728 w 10318528"/>
              <a:gd name="connsiteY185" fmla="*/ 1298282 h 7004350"/>
              <a:gd name="connsiteX186" fmla="*/ 1657541 w 10318528"/>
              <a:gd name="connsiteY186" fmla="*/ 1020708 h 7004350"/>
              <a:gd name="connsiteX187" fmla="*/ 1333056 w 10318528"/>
              <a:gd name="connsiteY187" fmla="*/ 1303802 h 7004350"/>
              <a:gd name="connsiteX188" fmla="*/ 1658244 w 10318528"/>
              <a:gd name="connsiteY188" fmla="*/ 1581376 h 7004350"/>
              <a:gd name="connsiteX189" fmla="*/ 1680017 w 10318528"/>
              <a:gd name="connsiteY189" fmla="*/ 1562450 h 7004350"/>
              <a:gd name="connsiteX190" fmla="*/ 1680017 w 10318528"/>
              <a:gd name="connsiteY190" fmla="*/ 1579010 h 7004350"/>
              <a:gd name="connsiteX191" fmla="*/ 1664565 w 10318528"/>
              <a:gd name="connsiteY191" fmla="*/ 1592415 h 7004350"/>
              <a:gd name="connsiteX192" fmla="*/ 1664565 w 10318528"/>
              <a:gd name="connsiteY192" fmla="*/ 1938594 h 7004350"/>
              <a:gd name="connsiteX193" fmla="*/ 1680017 w 10318528"/>
              <a:gd name="connsiteY193" fmla="*/ 1925189 h 7004350"/>
              <a:gd name="connsiteX194" fmla="*/ 1680017 w 10318528"/>
              <a:gd name="connsiteY194" fmla="*/ 1941748 h 7004350"/>
              <a:gd name="connsiteX195" fmla="*/ 1665970 w 10318528"/>
              <a:gd name="connsiteY195" fmla="*/ 1954365 h 7004350"/>
              <a:gd name="connsiteX196" fmla="*/ 1665970 w 10318528"/>
              <a:gd name="connsiteY196" fmla="*/ 2131792 h 7004350"/>
              <a:gd name="connsiteX197" fmla="*/ 1654030 w 10318528"/>
              <a:gd name="connsiteY197" fmla="*/ 2133369 h 7004350"/>
              <a:gd name="connsiteX198" fmla="*/ 1654030 w 10318528"/>
              <a:gd name="connsiteY198" fmla="*/ 1959097 h 7004350"/>
              <a:gd name="connsiteX199" fmla="*/ 1484061 w 10318528"/>
              <a:gd name="connsiteY199" fmla="*/ 2107347 h 7004350"/>
              <a:gd name="connsiteX200" fmla="*/ 1477038 w 10318528"/>
              <a:gd name="connsiteY200" fmla="*/ 2097095 h 7004350"/>
              <a:gd name="connsiteX201" fmla="*/ 1484061 w 10318528"/>
              <a:gd name="connsiteY201" fmla="*/ 2108135 h 7004350"/>
              <a:gd name="connsiteX202" fmla="*/ 1332355 w 10318528"/>
              <a:gd name="connsiteY202" fmla="*/ 2239825 h 7004350"/>
              <a:gd name="connsiteX203" fmla="*/ 1332355 w 10318528"/>
              <a:gd name="connsiteY203" fmla="*/ 2586792 h 7004350"/>
              <a:gd name="connsiteX204" fmla="*/ 1654030 w 10318528"/>
              <a:gd name="connsiteY204" fmla="*/ 2306064 h 7004350"/>
              <a:gd name="connsiteX205" fmla="*/ 1654030 w 10318528"/>
              <a:gd name="connsiteY205" fmla="*/ 2134158 h 7004350"/>
              <a:gd name="connsiteX206" fmla="*/ 1665970 w 10318528"/>
              <a:gd name="connsiteY206" fmla="*/ 2132580 h 7004350"/>
              <a:gd name="connsiteX207" fmla="*/ 1665970 w 10318528"/>
              <a:gd name="connsiteY207" fmla="*/ 2311584 h 7004350"/>
              <a:gd name="connsiteX208" fmla="*/ 1881590 w 10318528"/>
              <a:gd name="connsiteY208" fmla="*/ 2495319 h 7004350"/>
              <a:gd name="connsiteX209" fmla="*/ 1869650 w 10318528"/>
              <a:gd name="connsiteY209" fmla="*/ 2501627 h 7004350"/>
              <a:gd name="connsiteX210" fmla="*/ 1657541 w 10318528"/>
              <a:gd name="connsiteY210" fmla="*/ 2321047 h 7004350"/>
              <a:gd name="connsiteX211" fmla="*/ 1333056 w 10318528"/>
              <a:gd name="connsiteY211" fmla="*/ 2603352 h 7004350"/>
              <a:gd name="connsiteX212" fmla="*/ 1658244 w 10318528"/>
              <a:gd name="connsiteY212" fmla="*/ 2880926 h 7004350"/>
              <a:gd name="connsiteX213" fmla="*/ 1982728 w 10318528"/>
              <a:gd name="connsiteY213" fmla="*/ 2598621 h 7004350"/>
              <a:gd name="connsiteX214" fmla="*/ 1870353 w 10318528"/>
              <a:gd name="connsiteY214" fmla="*/ 2502416 h 7004350"/>
              <a:gd name="connsiteX215" fmla="*/ 1882293 w 10318528"/>
              <a:gd name="connsiteY215" fmla="*/ 2496108 h 7004350"/>
              <a:gd name="connsiteX216" fmla="*/ 1998180 w 10318528"/>
              <a:gd name="connsiteY216" fmla="*/ 2595466 h 7004350"/>
              <a:gd name="connsiteX217" fmla="*/ 1998180 w 10318528"/>
              <a:gd name="connsiteY217" fmla="*/ 2846229 h 7004350"/>
              <a:gd name="connsiteX218" fmla="*/ 1986942 w 10318528"/>
              <a:gd name="connsiteY218" fmla="*/ 2851749 h 7004350"/>
              <a:gd name="connsiteX219" fmla="*/ 1986942 w 10318528"/>
              <a:gd name="connsiteY219" fmla="*/ 2612026 h 7004350"/>
              <a:gd name="connsiteX220" fmla="*/ 1664565 w 10318528"/>
              <a:gd name="connsiteY220" fmla="*/ 2892754 h 7004350"/>
              <a:gd name="connsiteX221" fmla="*/ 1664565 w 10318528"/>
              <a:gd name="connsiteY221" fmla="*/ 3238933 h 7004350"/>
              <a:gd name="connsiteX222" fmla="*/ 1986942 w 10318528"/>
              <a:gd name="connsiteY222" fmla="*/ 2958205 h 7004350"/>
              <a:gd name="connsiteX223" fmla="*/ 1986942 w 10318528"/>
              <a:gd name="connsiteY223" fmla="*/ 2852538 h 7004350"/>
              <a:gd name="connsiteX224" fmla="*/ 1998180 w 10318528"/>
              <a:gd name="connsiteY224" fmla="*/ 2847018 h 7004350"/>
              <a:gd name="connsiteX225" fmla="*/ 1998180 w 10318528"/>
              <a:gd name="connsiteY225" fmla="*/ 2964514 h 7004350"/>
              <a:gd name="connsiteX226" fmla="*/ 1658946 w 10318528"/>
              <a:gd name="connsiteY226" fmla="*/ 3260224 h 7004350"/>
              <a:gd name="connsiteX227" fmla="*/ 1321116 w 10318528"/>
              <a:gd name="connsiteY227" fmla="*/ 2972399 h 7004350"/>
              <a:gd name="connsiteX228" fmla="*/ 1240347 w 10318528"/>
              <a:gd name="connsiteY228" fmla="*/ 3042581 h 7004350"/>
              <a:gd name="connsiteX229" fmla="*/ 997334 w 10318528"/>
              <a:gd name="connsiteY229" fmla="*/ 3253916 h 7004350"/>
              <a:gd name="connsiteX230" fmla="*/ 997334 w 10318528"/>
              <a:gd name="connsiteY230" fmla="*/ 3592209 h 7004350"/>
              <a:gd name="connsiteX231" fmla="*/ 985394 w 10318528"/>
              <a:gd name="connsiteY231" fmla="*/ 3592209 h 7004350"/>
              <a:gd name="connsiteX232" fmla="*/ 985394 w 10318528"/>
              <a:gd name="connsiteY232" fmla="*/ 3573284 h 7004350"/>
              <a:gd name="connsiteX233" fmla="*/ 985394 w 10318528"/>
              <a:gd name="connsiteY233" fmla="*/ 3259436 h 7004350"/>
              <a:gd name="connsiteX234" fmla="*/ 663017 w 10318528"/>
              <a:gd name="connsiteY234" fmla="*/ 3540164 h 7004350"/>
              <a:gd name="connsiteX235" fmla="*/ 663017 w 10318528"/>
              <a:gd name="connsiteY235" fmla="*/ 3568552 h 7004350"/>
              <a:gd name="connsiteX236" fmla="*/ 663017 w 10318528"/>
              <a:gd name="connsiteY236" fmla="*/ 3885554 h 7004350"/>
              <a:gd name="connsiteX237" fmla="*/ 985394 w 10318528"/>
              <a:gd name="connsiteY237" fmla="*/ 3605614 h 7004350"/>
              <a:gd name="connsiteX238" fmla="*/ 985394 w 10318528"/>
              <a:gd name="connsiteY238" fmla="*/ 3592997 h 7004350"/>
              <a:gd name="connsiteX239" fmla="*/ 997334 w 10318528"/>
              <a:gd name="connsiteY239" fmla="*/ 3592997 h 7004350"/>
              <a:gd name="connsiteX240" fmla="*/ 997334 w 10318528"/>
              <a:gd name="connsiteY240" fmla="*/ 3604826 h 7004350"/>
              <a:gd name="connsiteX241" fmla="*/ 1011381 w 10318528"/>
              <a:gd name="connsiteY241" fmla="*/ 3616654 h 7004350"/>
              <a:gd name="connsiteX242" fmla="*/ 1002251 w 10318528"/>
              <a:gd name="connsiteY242" fmla="*/ 3625329 h 7004350"/>
              <a:gd name="connsiteX243" fmla="*/ 1012084 w 10318528"/>
              <a:gd name="connsiteY243" fmla="*/ 3617443 h 7004350"/>
              <a:gd name="connsiteX244" fmla="*/ 1333759 w 10318528"/>
              <a:gd name="connsiteY244" fmla="*/ 3891863 h 7004350"/>
              <a:gd name="connsiteX245" fmla="*/ 1333759 w 10318528"/>
              <a:gd name="connsiteY245" fmla="*/ 3911577 h 7004350"/>
              <a:gd name="connsiteX246" fmla="*/ 1321819 w 10318528"/>
              <a:gd name="connsiteY246" fmla="*/ 3921828 h 7004350"/>
              <a:gd name="connsiteX247" fmla="*/ 1321819 w 10318528"/>
              <a:gd name="connsiteY247" fmla="*/ 3908423 h 7004350"/>
              <a:gd name="connsiteX248" fmla="*/ 999441 w 10318528"/>
              <a:gd name="connsiteY248" fmla="*/ 4189150 h 7004350"/>
              <a:gd name="connsiteX249" fmla="*/ 999441 w 10318528"/>
              <a:gd name="connsiteY249" fmla="*/ 4535329 h 7004350"/>
              <a:gd name="connsiteX250" fmla="*/ 1321819 w 10318528"/>
              <a:gd name="connsiteY250" fmla="*/ 4255390 h 7004350"/>
              <a:gd name="connsiteX251" fmla="*/ 1321819 w 10318528"/>
              <a:gd name="connsiteY251" fmla="*/ 3922616 h 7004350"/>
              <a:gd name="connsiteX252" fmla="*/ 1333759 w 10318528"/>
              <a:gd name="connsiteY252" fmla="*/ 3912365 h 7004350"/>
              <a:gd name="connsiteX253" fmla="*/ 1333759 w 10318528"/>
              <a:gd name="connsiteY253" fmla="*/ 4260121 h 7004350"/>
              <a:gd name="connsiteX254" fmla="*/ 1665970 w 10318528"/>
              <a:gd name="connsiteY254" fmla="*/ 4544003 h 7004350"/>
              <a:gd name="connsiteX255" fmla="*/ 1665970 w 10318528"/>
              <a:gd name="connsiteY255" fmla="*/ 4913050 h 7004350"/>
              <a:gd name="connsiteX256" fmla="*/ 1348509 w 10318528"/>
              <a:gd name="connsiteY256" fmla="*/ 5189836 h 7004350"/>
              <a:gd name="connsiteX257" fmla="*/ 1348509 w 10318528"/>
              <a:gd name="connsiteY257" fmla="*/ 5173276 h 7004350"/>
              <a:gd name="connsiteX258" fmla="*/ 1654030 w 10318528"/>
              <a:gd name="connsiteY258" fmla="*/ 4906742 h 7004350"/>
              <a:gd name="connsiteX259" fmla="*/ 1654030 w 10318528"/>
              <a:gd name="connsiteY259" fmla="*/ 4560563 h 7004350"/>
              <a:gd name="connsiteX260" fmla="*/ 1348509 w 10318528"/>
              <a:gd name="connsiteY260" fmla="*/ 4826309 h 7004350"/>
              <a:gd name="connsiteX261" fmla="*/ 1348509 w 10318528"/>
              <a:gd name="connsiteY261" fmla="*/ 4810537 h 7004350"/>
              <a:gd name="connsiteX262" fmla="*/ 1650518 w 10318528"/>
              <a:gd name="connsiteY262" fmla="*/ 4547158 h 7004350"/>
              <a:gd name="connsiteX263" fmla="*/ 1325331 w 10318528"/>
              <a:gd name="connsiteY263" fmla="*/ 4269584 h 7004350"/>
              <a:gd name="connsiteX264" fmla="*/ 1000847 w 10318528"/>
              <a:gd name="connsiteY264" fmla="*/ 4551889 h 7004350"/>
              <a:gd name="connsiteX265" fmla="*/ 1326033 w 10318528"/>
              <a:gd name="connsiteY265" fmla="*/ 4829463 h 7004350"/>
              <a:gd name="connsiteX266" fmla="*/ 1347806 w 10318528"/>
              <a:gd name="connsiteY266" fmla="*/ 4810537 h 7004350"/>
              <a:gd name="connsiteX267" fmla="*/ 1347806 w 10318528"/>
              <a:gd name="connsiteY267" fmla="*/ 4827097 h 7004350"/>
              <a:gd name="connsiteX268" fmla="*/ 1331652 w 10318528"/>
              <a:gd name="connsiteY268" fmla="*/ 4841291 h 7004350"/>
              <a:gd name="connsiteX269" fmla="*/ 1331652 w 10318528"/>
              <a:gd name="connsiteY269" fmla="*/ 5187470 h 7004350"/>
              <a:gd name="connsiteX270" fmla="*/ 1347806 w 10318528"/>
              <a:gd name="connsiteY270" fmla="*/ 5173276 h 7004350"/>
              <a:gd name="connsiteX271" fmla="*/ 1347806 w 10318528"/>
              <a:gd name="connsiteY271" fmla="*/ 5189836 h 7004350"/>
              <a:gd name="connsiteX272" fmla="*/ 1333759 w 10318528"/>
              <a:gd name="connsiteY272" fmla="*/ 5202453 h 7004350"/>
              <a:gd name="connsiteX273" fmla="*/ 1333759 w 10318528"/>
              <a:gd name="connsiteY273" fmla="*/ 5379879 h 7004350"/>
              <a:gd name="connsiteX274" fmla="*/ 1321819 w 10318528"/>
              <a:gd name="connsiteY274" fmla="*/ 5382245 h 7004350"/>
              <a:gd name="connsiteX275" fmla="*/ 1321819 w 10318528"/>
              <a:gd name="connsiteY275" fmla="*/ 5207973 h 7004350"/>
              <a:gd name="connsiteX276" fmla="*/ 1151851 w 10318528"/>
              <a:gd name="connsiteY276" fmla="*/ 5356222 h 7004350"/>
              <a:gd name="connsiteX277" fmla="*/ 1144827 w 10318528"/>
              <a:gd name="connsiteY277" fmla="*/ 5345183 h 7004350"/>
              <a:gd name="connsiteX278" fmla="*/ 1314093 w 10318528"/>
              <a:gd name="connsiteY278" fmla="*/ 5198510 h 7004350"/>
              <a:gd name="connsiteX279" fmla="*/ 988907 w 10318528"/>
              <a:gd name="connsiteY279" fmla="*/ 4920936 h 7004350"/>
              <a:gd name="connsiteX280" fmla="*/ 913053 w 10318528"/>
              <a:gd name="connsiteY280" fmla="*/ 4986387 h 7004350"/>
              <a:gd name="connsiteX281" fmla="*/ 668636 w 10318528"/>
              <a:gd name="connsiteY281" fmla="*/ 5199299 h 7004350"/>
              <a:gd name="connsiteX282" fmla="*/ 993823 w 10318528"/>
              <a:gd name="connsiteY282" fmla="*/ 5476872 h 7004350"/>
              <a:gd name="connsiteX283" fmla="*/ 1144827 w 10318528"/>
              <a:gd name="connsiteY283" fmla="*/ 5345971 h 7004350"/>
              <a:gd name="connsiteX284" fmla="*/ 1151149 w 10318528"/>
              <a:gd name="connsiteY284" fmla="*/ 5356222 h 7004350"/>
              <a:gd name="connsiteX285" fmla="*/ 999441 w 10318528"/>
              <a:gd name="connsiteY285" fmla="*/ 5488701 h 7004350"/>
              <a:gd name="connsiteX286" fmla="*/ 999441 w 10318528"/>
              <a:gd name="connsiteY286" fmla="*/ 5834880 h 7004350"/>
              <a:gd name="connsiteX287" fmla="*/ 1321819 w 10318528"/>
              <a:gd name="connsiteY287" fmla="*/ 5554151 h 7004350"/>
              <a:gd name="connsiteX288" fmla="*/ 1321819 w 10318528"/>
              <a:gd name="connsiteY288" fmla="*/ 5383033 h 7004350"/>
              <a:gd name="connsiteX289" fmla="*/ 1333759 w 10318528"/>
              <a:gd name="connsiteY289" fmla="*/ 5380668 h 7004350"/>
              <a:gd name="connsiteX290" fmla="*/ 1333759 w 10318528"/>
              <a:gd name="connsiteY290" fmla="*/ 5560460 h 7004350"/>
              <a:gd name="connsiteX291" fmla="*/ 1549380 w 10318528"/>
              <a:gd name="connsiteY291" fmla="*/ 5744195 h 7004350"/>
              <a:gd name="connsiteX292" fmla="*/ 1665970 w 10318528"/>
              <a:gd name="connsiteY292" fmla="*/ 5843554 h 7004350"/>
              <a:gd name="connsiteX293" fmla="*/ 1665970 w 10318528"/>
              <a:gd name="connsiteY293" fmla="*/ 6094316 h 7004350"/>
              <a:gd name="connsiteX294" fmla="*/ 1654030 w 10318528"/>
              <a:gd name="connsiteY294" fmla="*/ 6099836 h 7004350"/>
              <a:gd name="connsiteX295" fmla="*/ 1654030 w 10318528"/>
              <a:gd name="connsiteY295" fmla="*/ 5860114 h 7004350"/>
              <a:gd name="connsiteX296" fmla="*/ 1331652 w 10318528"/>
              <a:gd name="connsiteY296" fmla="*/ 6140842 h 7004350"/>
              <a:gd name="connsiteX297" fmla="*/ 1331652 w 10318528"/>
              <a:gd name="connsiteY297" fmla="*/ 6487020 h 7004350"/>
              <a:gd name="connsiteX298" fmla="*/ 1654030 w 10318528"/>
              <a:gd name="connsiteY298" fmla="*/ 6207081 h 7004350"/>
              <a:gd name="connsiteX299" fmla="*/ 1654030 w 10318528"/>
              <a:gd name="connsiteY299" fmla="*/ 6100625 h 7004350"/>
              <a:gd name="connsiteX300" fmla="*/ 1665970 w 10318528"/>
              <a:gd name="connsiteY300" fmla="*/ 6095105 h 7004350"/>
              <a:gd name="connsiteX301" fmla="*/ 1665970 w 10318528"/>
              <a:gd name="connsiteY301" fmla="*/ 6213389 h 7004350"/>
              <a:gd name="connsiteX302" fmla="*/ 1326033 w 10318528"/>
              <a:gd name="connsiteY302" fmla="*/ 6509100 h 7004350"/>
              <a:gd name="connsiteX303" fmla="*/ 988907 w 10318528"/>
              <a:gd name="connsiteY303" fmla="*/ 6220486 h 7004350"/>
              <a:gd name="connsiteX304" fmla="*/ 908136 w 10318528"/>
              <a:gd name="connsiteY304" fmla="*/ 6290668 h 7004350"/>
              <a:gd name="connsiteX305" fmla="*/ 901815 w 10318528"/>
              <a:gd name="connsiteY305" fmla="*/ 6279629 h 7004350"/>
              <a:gd name="connsiteX306" fmla="*/ 907434 w 10318528"/>
              <a:gd name="connsiteY306" fmla="*/ 6291457 h 7004350"/>
              <a:gd name="connsiteX307" fmla="*/ 665124 w 10318528"/>
              <a:gd name="connsiteY307" fmla="*/ 6502792 h 7004350"/>
              <a:gd name="connsiteX308" fmla="*/ 665124 w 10318528"/>
              <a:gd name="connsiteY308" fmla="*/ 6857645 h 7004350"/>
              <a:gd name="connsiteX309" fmla="*/ 722014 w 10318528"/>
              <a:gd name="connsiteY309" fmla="*/ 6906215 h 7004350"/>
              <a:gd name="connsiteX310" fmla="*/ 751249 w 10318528"/>
              <a:gd name="connsiteY310" fmla="*/ 6931175 h 7004350"/>
              <a:gd name="connsiteX311" fmla="*/ 10318528 w 10318528"/>
              <a:gd name="connsiteY311" fmla="*/ 7004350 h 7004350"/>
              <a:gd name="connsiteX312" fmla="*/ 10318528 w 10318528"/>
              <a:gd name="connsiteY312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5047259 w 10318528"/>
              <a:gd name="connsiteY16" fmla="*/ 64168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5047259 w 10318528"/>
              <a:gd name="connsiteY19" fmla="*/ 6416825 h 7004350"/>
              <a:gd name="connsiteX20" fmla="*/ 985394 w 10318528"/>
              <a:gd name="connsiteY20" fmla="*/ 5860114 h 7004350"/>
              <a:gd name="connsiteX21" fmla="*/ 777500 w 10318528"/>
              <a:gd name="connsiteY21" fmla="*/ 6041483 h 7004350"/>
              <a:gd name="connsiteX22" fmla="*/ 663017 w 10318528"/>
              <a:gd name="connsiteY22" fmla="*/ 6140842 h 7004350"/>
              <a:gd name="connsiteX23" fmla="*/ 663017 w 10318528"/>
              <a:gd name="connsiteY23" fmla="*/ 6487020 h 7004350"/>
              <a:gd name="connsiteX24" fmla="*/ 901815 w 10318528"/>
              <a:gd name="connsiteY24" fmla="*/ 6279629 h 7004350"/>
              <a:gd name="connsiteX25" fmla="*/ 985394 w 10318528"/>
              <a:gd name="connsiteY25" fmla="*/ 6207081 h 7004350"/>
              <a:gd name="connsiteX26" fmla="*/ 985394 w 10318528"/>
              <a:gd name="connsiteY26" fmla="*/ 5860114 h 7004350"/>
              <a:gd name="connsiteX27" fmla="*/ 1549380 w 10318528"/>
              <a:gd name="connsiteY27" fmla="*/ 5744195 h 7004350"/>
              <a:gd name="connsiteX28" fmla="*/ 1537440 w 10318528"/>
              <a:gd name="connsiteY28" fmla="*/ 5750503 h 7004350"/>
              <a:gd name="connsiteX29" fmla="*/ 1549380 w 10318528"/>
              <a:gd name="connsiteY29" fmla="*/ 5744195 h 7004350"/>
              <a:gd name="connsiteX30" fmla="*/ 1325331 w 10318528"/>
              <a:gd name="connsiteY30" fmla="*/ 5569134 h 7004350"/>
              <a:gd name="connsiteX31" fmla="*/ 1000847 w 10318528"/>
              <a:gd name="connsiteY31" fmla="*/ 5852228 h 7004350"/>
              <a:gd name="connsiteX32" fmla="*/ 1326033 w 10318528"/>
              <a:gd name="connsiteY32" fmla="*/ 6129802 h 7004350"/>
              <a:gd name="connsiteX33" fmla="*/ 1650518 w 10318528"/>
              <a:gd name="connsiteY33" fmla="*/ 5846708 h 7004350"/>
              <a:gd name="connsiteX34" fmla="*/ 1537440 w 10318528"/>
              <a:gd name="connsiteY34" fmla="*/ 5750503 h 7004350"/>
              <a:gd name="connsiteX35" fmla="*/ 1325331 w 10318528"/>
              <a:gd name="connsiteY35" fmla="*/ 5569134 h 7004350"/>
              <a:gd name="connsiteX36" fmla="*/ 320271 w 10318528"/>
              <a:gd name="connsiteY36" fmla="*/ 4920936 h 7004350"/>
              <a:gd name="connsiteX37" fmla="*/ 0 w 10318528"/>
              <a:gd name="connsiteY37" fmla="*/ 5199299 h 7004350"/>
              <a:gd name="connsiteX38" fmla="*/ 325188 w 10318528"/>
              <a:gd name="connsiteY38" fmla="*/ 5476872 h 7004350"/>
              <a:gd name="connsiteX39" fmla="*/ 433349 w 10318528"/>
              <a:gd name="connsiteY39" fmla="*/ 5382245 h 7004350"/>
              <a:gd name="connsiteX40" fmla="*/ 439670 w 10318528"/>
              <a:gd name="connsiteY40" fmla="*/ 5394073 h 7004350"/>
              <a:gd name="connsiteX41" fmla="*/ 330807 w 10318528"/>
              <a:gd name="connsiteY41" fmla="*/ 5488701 h 7004350"/>
              <a:gd name="connsiteX42" fmla="*/ 330807 w 10318528"/>
              <a:gd name="connsiteY42" fmla="*/ 5834880 h 7004350"/>
              <a:gd name="connsiteX43" fmla="*/ 563986 w 10318528"/>
              <a:gd name="connsiteY43" fmla="*/ 5632219 h 7004350"/>
              <a:gd name="connsiteX44" fmla="*/ 570307 w 10318528"/>
              <a:gd name="connsiteY44" fmla="*/ 5644836 h 7004350"/>
              <a:gd name="connsiteX45" fmla="*/ 332211 w 10318528"/>
              <a:gd name="connsiteY45" fmla="*/ 5852228 h 7004350"/>
              <a:gd name="connsiteX46" fmla="*/ 657398 w 10318528"/>
              <a:gd name="connsiteY46" fmla="*/ 6129802 h 7004350"/>
              <a:gd name="connsiteX47" fmla="*/ 771178 w 10318528"/>
              <a:gd name="connsiteY47" fmla="*/ 6030443 h 7004350"/>
              <a:gd name="connsiteX48" fmla="*/ 777500 w 10318528"/>
              <a:gd name="connsiteY48" fmla="*/ 6041483 h 7004350"/>
              <a:gd name="connsiteX49" fmla="*/ 771881 w 10318528"/>
              <a:gd name="connsiteY49" fmla="*/ 6029654 h 7004350"/>
              <a:gd name="connsiteX50" fmla="*/ 981883 w 10318528"/>
              <a:gd name="connsiteY50" fmla="*/ 5846708 h 7004350"/>
              <a:gd name="connsiteX51" fmla="*/ 656696 w 10318528"/>
              <a:gd name="connsiteY51" fmla="*/ 5569134 h 7004350"/>
              <a:gd name="connsiteX52" fmla="*/ 571010 w 10318528"/>
              <a:gd name="connsiteY52" fmla="*/ 5644048 h 7004350"/>
              <a:gd name="connsiteX53" fmla="*/ 563986 w 10318528"/>
              <a:gd name="connsiteY53" fmla="*/ 5631431 h 7004350"/>
              <a:gd name="connsiteX54" fmla="*/ 653184 w 10318528"/>
              <a:gd name="connsiteY54" fmla="*/ 5554151 h 7004350"/>
              <a:gd name="connsiteX55" fmla="*/ 653184 w 10318528"/>
              <a:gd name="connsiteY55" fmla="*/ 5207973 h 7004350"/>
              <a:gd name="connsiteX56" fmla="*/ 439670 w 10318528"/>
              <a:gd name="connsiteY56" fmla="*/ 5393285 h 7004350"/>
              <a:gd name="connsiteX57" fmla="*/ 434052 w 10318528"/>
              <a:gd name="connsiteY57" fmla="*/ 5382245 h 7004350"/>
              <a:gd name="connsiteX58" fmla="*/ 645458 w 10318528"/>
              <a:gd name="connsiteY58" fmla="*/ 5198510 h 7004350"/>
              <a:gd name="connsiteX59" fmla="*/ 320271 w 10318528"/>
              <a:gd name="connsiteY59" fmla="*/ 4920936 h 7004350"/>
              <a:gd name="connsiteX60" fmla="*/ 985394 w 10318528"/>
              <a:gd name="connsiteY60" fmla="*/ 4560563 h 7004350"/>
              <a:gd name="connsiteX61" fmla="*/ 763453 w 10318528"/>
              <a:gd name="connsiteY61" fmla="*/ 4753761 h 7004350"/>
              <a:gd name="connsiteX62" fmla="*/ 756430 w 10318528"/>
              <a:gd name="connsiteY62" fmla="*/ 4743510 h 7004350"/>
              <a:gd name="connsiteX63" fmla="*/ 762750 w 10318528"/>
              <a:gd name="connsiteY63" fmla="*/ 4753761 h 7004350"/>
              <a:gd name="connsiteX64" fmla="*/ 663017 w 10318528"/>
              <a:gd name="connsiteY64" fmla="*/ 4841291 h 7004350"/>
              <a:gd name="connsiteX65" fmla="*/ 663017 w 10318528"/>
              <a:gd name="connsiteY65" fmla="*/ 5187470 h 7004350"/>
              <a:gd name="connsiteX66" fmla="*/ 906029 w 10318528"/>
              <a:gd name="connsiteY66" fmla="*/ 4976135 h 7004350"/>
              <a:gd name="connsiteX67" fmla="*/ 913053 w 10318528"/>
              <a:gd name="connsiteY67" fmla="*/ 4986387 h 7004350"/>
              <a:gd name="connsiteX68" fmla="*/ 906732 w 10318528"/>
              <a:gd name="connsiteY68" fmla="*/ 4975347 h 7004350"/>
              <a:gd name="connsiteX69" fmla="*/ 985394 w 10318528"/>
              <a:gd name="connsiteY69" fmla="*/ 4906742 h 7004350"/>
              <a:gd name="connsiteX70" fmla="*/ 985394 w 10318528"/>
              <a:gd name="connsiteY70" fmla="*/ 4560563 h 7004350"/>
              <a:gd name="connsiteX71" fmla="*/ 656696 w 10318528"/>
              <a:gd name="connsiteY71" fmla="*/ 4269584 h 7004350"/>
              <a:gd name="connsiteX72" fmla="*/ 332211 w 10318528"/>
              <a:gd name="connsiteY72" fmla="*/ 4551889 h 7004350"/>
              <a:gd name="connsiteX73" fmla="*/ 657398 w 10318528"/>
              <a:gd name="connsiteY73" fmla="*/ 4829463 h 7004350"/>
              <a:gd name="connsiteX74" fmla="*/ 756430 w 10318528"/>
              <a:gd name="connsiteY74" fmla="*/ 4743510 h 7004350"/>
              <a:gd name="connsiteX75" fmla="*/ 981883 w 10318528"/>
              <a:gd name="connsiteY75" fmla="*/ 4547158 h 7004350"/>
              <a:gd name="connsiteX76" fmla="*/ 656696 w 10318528"/>
              <a:gd name="connsiteY76" fmla="*/ 4269584 h 7004350"/>
              <a:gd name="connsiteX77" fmla="*/ 993120 w 10318528"/>
              <a:gd name="connsiteY77" fmla="*/ 3617443 h 7004350"/>
              <a:gd name="connsiteX78" fmla="*/ 668636 w 10318528"/>
              <a:gd name="connsiteY78" fmla="*/ 3899748 h 7004350"/>
              <a:gd name="connsiteX79" fmla="*/ 993823 w 10318528"/>
              <a:gd name="connsiteY79" fmla="*/ 4178110 h 7004350"/>
              <a:gd name="connsiteX80" fmla="*/ 1318308 w 10318528"/>
              <a:gd name="connsiteY80" fmla="*/ 3895017 h 7004350"/>
              <a:gd name="connsiteX81" fmla="*/ 1002251 w 10318528"/>
              <a:gd name="connsiteY81" fmla="*/ 3625329 h 7004350"/>
              <a:gd name="connsiteX82" fmla="*/ 993120 w 10318528"/>
              <a:gd name="connsiteY82" fmla="*/ 3617443 h 7004350"/>
              <a:gd name="connsiteX83" fmla="*/ 1318308 w 10318528"/>
              <a:gd name="connsiteY83" fmla="*/ 2612026 h 7004350"/>
              <a:gd name="connsiteX84" fmla="*/ 1110412 w 10318528"/>
              <a:gd name="connsiteY84" fmla="*/ 2792607 h 7004350"/>
              <a:gd name="connsiteX85" fmla="*/ 1104092 w 10318528"/>
              <a:gd name="connsiteY85" fmla="*/ 2781567 h 7004350"/>
              <a:gd name="connsiteX86" fmla="*/ 1109710 w 10318528"/>
              <a:gd name="connsiteY86" fmla="*/ 2793396 h 7004350"/>
              <a:gd name="connsiteX87" fmla="*/ 995930 w 10318528"/>
              <a:gd name="connsiteY87" fmla="*/ 2892754 h 7004350"/>
              <a:gd name="connsiteX88" fmla="*/ 995930 w 10318528"/>
              <a:gd name="connsiteY88" fmla="*/ 3238933 h 7004350"/>
              <a:gd name="connsiteX89" fmla="*/ 1234025 w 10318528"/>
              <a:gd name="connsiteY89" fmla="*/ 3031541 h 7004350"/>
              <a:gd name="connsiteX90" fmla="*/ 1240347 w 10318528"/>
              <a:gd name="connsiteY90" fmla="*/ 3042581 h 7004350"/>
              <a:gd name="connsiteX91" fmla="*/ 1234728 w 10318528"/>
              <a:gd name="connsiteY91" fmla="*/ 3030753 h 7004350"/>
              <a:gd name="connsiteX92" fmla="*/ 1318308 w 10318528"/>
              <a:gd name="connsiteY92" fmla="*/ 2958205 h 7004350"/>
              <a:gd name="connsiteX93" fmla="*/ 1318308 w 10318528"/>
              <a:gd name="connsiteY93" fmla="*/ 2612026 h 7004350"/>
              <a:gd name="connsiteX94" fmla="*/ 652482 w 10318528"/>
              <a:gd name="connsiteY94" fmla="*/ 1672060 h 7004350"/>
              <a:gd name="connsiteX95" fmla="*/ 332211 w 10318528"/>
              <a:gd name="connsiteY95" fmla="*/ 1951211 h 7004350"/>
              <a:gd name="connsiteX96" fmla="*/ 657398 w 10318528"/>
              <a:gd name="connsiteY96" fmla="*/ 2228785 h 7004350"/>
              <a:gd name="connsiteX97" fmla="*/ 766262 w 10318528"/>
              <a:gd name="connsiteY97" fmla="*/ 2134158 h 7004350"/>
              <a:gd name="connsiteX98" fmla="*/ 771881 w 10318528"/>
              <a:gd name="connsiteY98" fmla="*/ 2145197 h 7004350"/>
              <a:gd name="connsiteX99" fmla="*/ 663017 w 10318528"/>
              <a:gd name="connsiteY99" fmla="*/ 2239825 h 7004350"/>
              <a:gd name="connsiteX100" fmla="*/ 663017 w 10318528"/>
              <a:gd name="connsiteY100" fmla="*/ 2586792 h 7004350"/>
              <a:gd name="connsiteX101" fmla="*/ 896196 w 10318528"/>
              <a:gd name="connsiteY101" fmla="*/ 2383343 h 7004350"/>
              <a:gd name="connsiteX102" fmla="*/ 902517 w 10318528"/>
              <a:gd name="connsiteY102" fmla="*/ 2395960 h 7004350"/>
              <a:gd name="connsiteX103" fmla="*/ 665124 w 10318528"/>
              <a:gd name="connsiteY103" fmla="*/ 2603352 h 7004350"/>
              <a:gd name="connsiteX104" fmla="*/ 990311 w 10318528"/>
              <a:gd name="connsiteY104" fmla="*/ 2880926 h 7004350"/>
              <a:gd name="connsiteX105" fmla="*/ 1104092 w 10318528"/>
              <a:gd name="connsiteY105" fmla="*/ 2781567 h 7004350"/>
              <a:gd name="connsiteX106" fmla="*/ 1314093 w 10318528"/>
              <a:gd name="connsiteY106" fmla="*/ 2598621 h 7004350"/>
              <a:gd name="connsiteX107" fmla="*/ 988907 w 10318528"/>
              <a:gd name="connsiteY107" fmla="*/ 2321047 h 7004350"/>
              <a:gd name="connsiteX108" fmla="*/ 903220 w 10318528"/>
              <a:gd name="connsiteY108" fmla="*/ 2395960 h 7004350"/>
              <a:gd name="connsiteX109" fmla="*/ 896899 w 10318528"/>
              <a:gd name="connsiteY109" fmla="*/ 2383343 h 7004350"/>
              <a:gd name="connsiteX110" fmla="*/ 985394 w 10318528"/>
              <a:gd name="connsiteY110" fmla="*/ 2306064 h 7004350"/>
              <a:gd name="connsiteX111" fmla="*/ 985394 w 10318528"/>
              <a:gd name="connsiteY111" fmla="*/ 1959097 h 7004350"/>
              <a:gd name="connsiteX112" fmla="*/ 772583 w 10318528"/>
              <a:gd name="connsiteY112" fmla="*/ 2145197 h 7004350"/>
              <a:gd name="connsiteX113" fmla="*/ 766262 w 10318528"/>
              <a:gd name="connsiteY113" fmla="*/ 2133369 h 7004350"/>
              <a:gd name="connsiteX114" fmla="*/ 977669 w 10318528"/>
              <a:gd name="connsiteY114" fmla="*/ 1949634 h 7004350"/>
              <a:gd name="connsiteX115" fmla="*/ 652482 w 10318528"/>
              <a:gd name="connsiteY115" fmla="*/ 1672060 h 7004350"/>
              <a:gd name="connsiteX116" fmla="*/ 1318308 w 10318528"/>
              <a:gd name="connsiteY116" fmla="*/ 1311687 h 7004350"/>
              <a:gd name="connsiteX117" fmla="*/ 1095663 w 10318528"/>
              <a:gd name="connsiteY117" fmla="*/ 1505674 h 7004350"/>
              <a:gd name="connsiteX118" fmla="*/ 995930 w 10318528"/>
              <a:gd name="connsiteY118" fmla="*/ 1592415 h 7004350"/>
              <a:gd name="connsiteX119" fmla="*/ 995930 w 10318528"/>
              <a:gd name="connsiteY119" fmla="*/ 1938594 h 7004350"/>
              <a:gd name="connsiteX120" fmla="*/ 1238240 w 10318528"/>
              <a:gd name="connsiteY120" fmla="*/ 1727260 h 7004350"/>
              <a:gd name="connsiteX121" fmla="*/ 1245264 w 10318528"/>
              <a:gd name="connsiteY121" fmla="*/ 1738299 h 7004350"/>
              <a:gd name="connsiteX122" fmla="*/ 1000847 w 10318528"/>
              <a:gd name="connsiteY122" fmla="*/ 1951211 h 7004350"/>
              <a:gd name="connsiteX123" fmla="*/ 1326033 w 10318528"/>
              <a:gd name="connsiteY123" fmla="*/ 2228785 h 7004350"/>
              <a:gd name="connsiteX124" fmla="*/ 1477038 w 10318528"/>
              <a:gd name="connsiteY124" fmla="*/ 2097095 h 7004350"/>
              <a:gd name="connsiteX125" fmla="*/ 1646304 w 10318528"/>
              <a:gd name="connsiteY125" fmla="*/ 1949634 h 7004350"/>
              <a:gd name="connsiteX126" fmla="*/ 1321116 w 10318528"/>
              <a:gd name="connsiteY126" fmla="*/ 1672060 h 7004350"/>
              <a:gd name="connsiteX127" fmla="*/ 1245965 w 10318528"/>
              <a:gd name="connsiteY127" fmla="*/ 1737511 h 7004350"/>
              <a:gd name="connsiteX128" fmla="*/ 1238942 w 10318528"/>
              <a:gd name="connsiteY128" fmla="*/ 1727260 h 7004350"/>
              <a:gd name="connsiteX129" fmla="*/ 1318308 w 10318528"/>
              <a:gd name="connsiteY129" fmla="*/ 1658655 h 7004350"/>
              <a:gd name="connsiteX130" fmla="*/ 1318308 w 10318528"/>
              <a:gd name="connsiteY130" fmla="*/ 1311687 h 7004350"/>
              <a:gd name="connsiteX131" fmla="*/ 988907 w 10318528"/>
              <a:gd name="connsiteY131" fmla="*/ 1020708 h 7004350"/>
              <a:gd name="connsiteX132" fmla="*/ 665124 w 10318528"/>
              <a:gd name="connsiteY132" fmla="*/ 1303802 h 7004350"/>
              <a:gd name="connsiteX133" fmla="*/ 990311 w 10318528"/>
              <a:gd name="connsiteY133" fmla="*/ 1581376 h 7004350"/>
              <a:gd name="connsiteX134" fmla="*/ 1088639 w 10318528"/>
              <a:gd name="connsiteY134" fmla="*/ 1495422 h 7004350"/>
              <a:gd name="connsiteX135" fmla="*/ 1095663 w 10318528"/>
              <a:gd name="connsiteY135" fmla="*/ 1505674 h 7004350"/>
              <a:gd name="connsiteX136" fmla="*/ 1089342 w 10318528"/>
              <a:gd name="connsiteY136" fmla="*/ 1494634 h 7004350"/>
              <a:gd name="connsiteX137" fmla="*/ 1314093 w 10318528"/>
              <a:gd name="connsiteY137" fmla="*/ 1298282 h 7004350"/>
              <a:gd name="connsiteX138" fmla="*/ 988907 w 10318528"/>
              <a:gd name="connsiteY138" fmla="*/ 1020708 h 7004350"/>
              <a:gd name="connsiteX139" fmla="*/ 1325331 w 10318528"/>
              <a:gd name="connsiteY139" fmla="*/ 369356 h 7004350"/>
              <a:gd name="connsiteX140" fmla="*/ 1000847 w 10318528"/>
              <a:gd name="connsiteY140" fmla="*/ 651661 h 7004350"/>
              <a:gd name="connsiteX141" fmla="*/ 1326033 w 10318528"/>
              <a:gd name="connsiteY141" fmla="*/ 929235 h 7004350"/>
              <a:gd name="connsiteX142" fmla="*/ 1650518 w 10318528"/>
              <a:gd name="connsiteY142" fmla="*/ 646929 h 7004350"/>
              <a:gd name="connsiteX143" fmla="*/ 1334462 w 10318528"/>
              <a:gd name="connsiteY143" fmla="*/ 377241 h 7004350"/>
              <a:gd name="connsiteX144" fmla="*/ 1325331 w 10318528"/>
              <a:gd name="connsiteY144" fmla="*/ 369356 h 7004350"/>
              <a:gd name="connsiteX145" fmla="*/ 1226725 w 10318528"/>
              <a:gd name="connsiteY145" fmla="*/ 73175 h 7004350"/>
              <a:gd name="connsiteX146" fmla="*/ 748180 w 10318528"/>
              <a:gd name="connsiteY146" fmla="*/ 73175 h 7004350"/>
              <a:gd name="connsiteX147" fmla="*/ 763540 w 10318528"/>
              <a:gd name="connsiteY147" fmla="*/ 86262 h 7004350"/>
              <a:gd name="connsiteX148" fmla="*/ 990311 w 10318528"/>
              <a:gd name="connsiteY148" fmla="*/ 279459 h 7004350"/>
              <a:gd name="connsiteX149" fmla="*/ 1159227 w 10318528"/>
              <a:gd name="connsiteY149" fmla="*/ 132071 h 7004350"/>
              <a:gd name="connsiteX150" fmla="*/ 1226725 w 10318528"/>
              <a:gd name="connsiteY150" fmla="*/ 73175 h 7004350"/>
              <a:gd name="connsiteX151" fmla="*/ 1318308 w 10318528"/>
              <a:gd name="connsiteY151" fmla="*/ 73175 h 7004350"/>
              <a:gd name="connsiteX152" fmla="*/ 1245701 w 10318528"/>
              <a:gd name="connsiteY152" fmla="*/ 73175 h 7004350"/>
              <a:gd name="connsiteX153" fmla="*/ 1228232 w 10318528"/>
              <a:gd name="connsiteY153" fmla="*/ 88430 h 7004350"/>
              <a:gd name="connsiteX154" fmla="*/ 995930 w 10318528"/>
              <a:gd name="connsiteY154" fmla="*/ 291288 h 7004350"/>
              <a:gd name="connsiteX155" fmla="*/ 995930 w 10318528"/>
              <a:gd name="connsiteY155" fmla="*/ 637467 h 7004350"/>
              <a:gd name="connsiteX156" fmla="*/ 1318308 w 10318528"/>
              <a:gd name="connsiteY156" fmla="*/ 356739 h 7004350"/>
              <a:gd name="connsiteX157" fmla="*/ 1318308 w 10318528"/>
              <a:gd name="connsiteY157" fmla="*/ 157579 h 7004350"/>
              <a:gd name="connsiteX158" fmla="*/ 1318308 w 10318528"/>
              <a:gd name="connsiteY158" fmla="*/ 73175 h 7004350"/>
              <a:gd name="connsiteX159" fmla="*/ 10318528 w 10318528"/>
              <a:gd name="connsiteY159" fmla="*/ 0 h 7004350"/>
              <a:gd name="connsiteX160" fmla="*/ 1329545 w 10318528"/>
              <a:gd name="connsiteY160" fmla="*/ 73175 h 7004350"/>
              <a:gd name="connsiteX161" fmla="*/ 1329545 w 10318528"/>
              <a:gd name="connsiteY161" fmla="*/ 75128 h 7004350"/>
              <a:gd name="connsiteX162" fmla="*/ 1329545 w 10318528"/>
              <a:gd name="connsiteY162" fmla="*/ 356739 h 7004350"/>
              <a:gd name="connsiteX163" fmla="*/ 1343592 w 10318528"/>
              <a:gd name="connsiteY163" fmla="*/ 368567 h 7004350"/>
              <a:gd name="connsiteX164" fmla="*/ 1334462 w 10318528"/>
              <a:gd name="connsiteY164" fmla="*/ 377241 h 7004350"/>
              <a:gd name="connsiteX165" fmla="*/ 1344294 w 10318528"/>
              <a:gd name="connsiteY165" fmla="*/ 368567 h 7004350"/>
              <a:gd name="connsiteX166" fmla="*/ 1665970 w 10318528"/>
              <a:gd name="connsiteY166" fmla="*/ 643775 h 7004350"/>
              <a:gd name="connsiteX167" fmla="*/ 1665970 w 10318528"/>
              <a:gd name="connsiteY167" fmla="*/ 662701 h 7004350"/>
              <a:gd name="connsiteX168" fmla="*/ 1654030 w 10318528"/>
              <a:gd name="connsiteY168" fmla="*/ 672952 h 7004350"/>
              <a:gd name="connsiteX169" fmla="*/ 1654030 w 10318528"/>
              <a:gd name="connsiteY169" fmla="*/ 660335 h 7004350"/>
              <a:gd name="connsiteX170" fmla="*/ 1332355 w 10318528"/>
              <a:gd name="connsiteY170" fmla="*/ 941063 h 7004350"/>
              <a:gd name="connsiteX171" fmla="*/ 1332355 w 10318528"/>
              <a:gd name="connsiteY171" fmla="*/ 1287242 h 7004350"/>
              <a:gd name="connsiteX172" fmla="*/ 1654030 w 10318528"/>
              <a:gd name="connsiteY172" fmla="*/ 1006514 h 7004350"/>
              <a:gd name="connsiteX173" fmla="*/ 1654030 w 10318528"/>
              <a:gd name="connsiteY173" fmla="*/ 673741 h 7004350"/>
              <a:gd name="connsiteX174" fmla="*/ 1665970 w 10318528"/>
              <a:gd name="connsiteY174" fmla="*/ 663489 h 7004350"/>
              <a:gd name="connsiteX175" fmla="*/ 1665970 w 10318528"/>
              <a:gd name="connsiteY175" fmla="*/ 1012034 h 7004350"/>
              <a:gd name="connsiteX176" fmla="*/ 1998180 w 10318528"/>
              <a:gd name="connsiteY176" fmla="*/ 1295127 h 7004350"/>
              <a:gd name="connsiteX177" fmla="*/ 1998180 w 10318528"/>
              <a:gd name="connsiteY177" fmla="*/ 1664963 h 7004350"/>
              <a:gd name="connsiteX178" fmla="*/ 1680718 w 10318528"/>
              <a:gd name="connsiteY178" fmla="*/ 1940960 h 7004350"/>
              <a:gd name="connsiteX179" fmla="*/ 1680718 w 10318528"/>
              <a:gd name="connsiteY179" fmla="*/ 1924400 h 7004350"/>
              <a:gd name="connsiteX180" fmla="*/ 1986942 w 10318528"/>
              <a:gd name="connsiteY180" fmla="*/ 1658655 h 7004350"/>
              <a:gd name="connsiteX181" fmla="*/ 1986942 w 10318528"/>
              <a:gd name="connsiteY181" fmla="*/ 1311687 h 7004350"/>
              <a:gd name="connsiteX182" fmla="*/ 1680718 w 10318528"/>
              <a:gd name="connsiteY182" fmla="*/ 1578221 h 7004350"/>
              <a:gd name="connsiteX183" fmla="*/ 1680718 w 10318528"/>
              <a:gd name="connsiteY183" fmla="*/ 1561662 h 7004350"/>
              <a:gd name="connsiteX184" fmla="*/ 1982728 w 10318528"/>
              <a:gd name="connsiteY184" fmla="*/ 1298282 h 7004350"/>
              <a:gd name="connsiteX185" fmla="*/ 1657541 w 10318528"/>
              <a:gd name="connsiteY185" fmla="*/ 1020708 h 7004350"/>
              <a:gd name="connsiteX186" fmla="*/ 1333056 w 10318528"/>
              <a:gd name="connsiteY186" fmla="*/ 1303802 h 7004350"/>
              <a:gd name="connsiteX187" fmla="*/ 1658244 w 10318528"/>
              <a:gd name="connsiteY187" fmla="*/ 1581376 h 7004350"/>
              <a:gd name="connsiteX188" fmla="*/ 1680017 w 10318528"/>
              <a:gd name="connsiteY188" fmla="*/ 1562450 h 7004350"/>
              <a:gd name="connsiteX189" fmla="*/ 1680017 w 10318528"/>
              <a:gd name="connsiteY189" fmla="*/ 1579010 h 7004350"/>
              <a:gd name="connsiteX190" fmla="*/ 1664565 w 10318528"/>
              <a:gd name="connsiteY190" fmla="*/ 1592415 h 7004350"/>
              <a:gd name="connsiteX191" fmla="*/ 1664565 w 10318528"/>
              <a:gd name="connsiteY191" fmla="*/ 1938594 h 7004350"/>
              <a:gd name="connsiteX192" fmla="*/ 1680017 w 10318528"/>
              <a:gd name="connsiteY192" fmla="*/ 1925189 h 7004350"/>
              <a:gd name="connsiteX193" fmla="*/ 1680017 w 10318528"/>
              <a:gd name="connsiteY193" fmla="*/ 1941748 h 7004350"/>
              <a:gd name="connsiteX194" fmla="*/ 1665970 w 10318528"/>
              <a:gd name="connsiteY194" fmla="*/ 1954365 h 7004350"/>
              <a:gd name="connsiteX195" fmla="*/ 1665970 w 10318528"/>
              <a:gd name="connsiteY195" fmla="*/ 2131792 h 7004350"/>
              <a:gd name="connsiteX196" fmla="*/ 1654030 w 10318528"/>
              <a:gd name="connsiteY196" fmla="*/ 2133369 h 7004350"/>
              <a:gd name="connsiteX197" fmla="*/ 1654030 w 10318528"/>
              <a:gd name="connsiteY197" fmla="*/ 1959097 h 7004350"/>
              <a:gd name="connsiteX198" fmla="*/ 1484061 w 10318528"/>
              <a:gd name="connsiteY198" fmla="*/ 2107347 h 7004350"/>
              <a:gd name="connsiteX199" fmla="*/ 1477038 w 10318528"/>
              <a:gd name="connsiteY199" fmla="*/ 2097095 h 7004350"/>
              <a:gd name="connsiteX200" fmla="*/ 1484061 w 10318528"/>
              <a:gd name="connsiteY200" fmla="*/ 2108135 h 7004350"/>
              <a:gd name="connsiteX201" fmla="*/ 1332355 w 10318528"/>
              <a:gd name="connsiteY201" fmla="*/ 2239825 h 7004350"/>
              <a:gd name="connsiteX202" fmla="*/ 1332355 w 10318528"/>
              <a:gd name="connsiteY202" fmla="*/ 2586792 h 7004350"/>
              <a:gd name="connsiteX203" fmla="*/ 1654030 w 10318528"/>
              <a:gd name="connsiteY203" fmla="*/ 2306064 h 7004350"/>
              <a:gd name="connsiteX204" fmla="*/ 1654030 w 10318528"/>
              <a:gd name="connsiteY204" fmla="*/ 2134158 h 7004350"/>
              <a:gd name="connsiteX205" fmla="*/ 1665970 w 10318528"/>
              <a:gd name="connsiteY205" fmla="*/ 2132580 h 7004350"/>
              <a:gd name="connsiteX206" fmla="*/ 1665970 w 10318528"/>
              <a:gd name="connsiteY206" fmla="*/ 2311584 h 7004350"/>
              <a:gd name="connsiteX207" fmla="*/ 1881590 w 10318528"/>
              <a:gd name="connsiteY207" fmla="*/ 2495319 h 7004350"/>
              <a:gd name="connsiteX208" fmla="*/ 1869650 w 10318528"/>
              <a:gd name="connsiteY208" fmla="*/ 2501627 h 7004350"/>
              <a:gd name="connsiteX209" fmla="*/ 1657541 w 10318528"/>
              <a:gd name="connsiteY209" fmla="*/ 2321047 h 7004350"/>
              <a:gd name="connsiteX210" fmla="*/ 1333056 w 10318528"/>
              <a:gd name="connsiteY210" fmla="*/ 2603352 h 7004350"/>
              <a:gd name="connsiteX211" fmla="*/ 1658244 w 10318528"/>
              <a:gd name="connsiteY211" fmla="*/ 2880926 h 7004350"/>
              <a:gd name="connsiteX212" fmla="*/ 1982728 w 10318528"/>
              <a:gd name="connsiteY212" fmla="*/ 2598621 h 7004350"/>
              <a:gd name="connsiteX213" fmla="*/ 1870353 w 10318528"/>
              <a:gd name="connsiteY213" fmla="*/ 2502416 h 7004350"/>
              <a:gd name="connsiteX214" fmla="*/ 1882293 w 10318528"/>
              <a:gd name="connsiteY214" fmla="*/ 2496108 h 7004350"/>
              <a:gd name="connsiteX215" fmla="*/ 1998180 w 10318528"/>
              <a:gd name="connsiteY215" fmla="*/ 2595466 h 7004350"/>
              <a:gd name="connsiteX216" fmla="*/ 1998180 w 10318528"/>
              <a:gd name="connsiteY216" fmla="*/ 2846229 h 7004350"/>
              <a:gd name="connsiteX217" fmla="*/ 1986942 w 10318528"/>
              <a:gd name="connsiteY217" fmla="*/ 2851749 h 7004350"/>
              <a:gd name="connsiteX218" fmla="*/ 1986942 w 10318528"/>
              <a:gd name="connsiteY218" fmla="*/ 2612026 h 7004350"/>
              <a:gd name="connsiteX219" fmla="*/ 1664565 w 10318528"/>
              <a:gd name="connsiteY219" fmla="*/ 2892754 h 7004350"/>
              <a:gd name="connsiteX220" fmla="*/ 1664565 w 10318528"/>
              <a:gd name="connsiteY220" fmla="*/ 3238933 h 7004350"/>
              <a:gd name="connsiteX221" fmla="*/ 1986942 w 10318528"/>
              <a:gd name="connsiteY221" fmla="*/ 2958205 h 7004350"/>
              <a:gd name="connsiteX222" fmla="*/ 1986942 w 10318528"/>
              <a:gd name="connsiteY222" fmla="*/ 2852538 h 7004350"/>
              <a:gd name="connsiteX223" fmla="*/ 1998180 w 10318528"/>
              <a:gd name="connsiteY223" fmla="*/ 2847018 h 7004350"/>
              <a:gd name="connsiteX224" fmla="*/ 1998180 w 10318528"/>
              <a:gd name="connsiteY224" fmla="*/ 2964514 h 7004350"/>
              <a:gd name="connsiteX225" fmla="*/ 1658946 w 10318528"/>
              <a:gd name="connsiteY225" fmla="*/ 3260224 h 7004350"/>
              <a:gd name="connsiteX226" fmla="*/ 1321116 w 10318528"/>
              <a:gd name="connsiteY226" fmla="*/ 2972399 h 7004350"/>
              <a:gd name="connsiteX227" fmla="*/ 1240347 w 10318528"/>
              <a:gd name="connsiteY227" fmla="*/ 3042581 h 7004350"/>
              <a:gd name="connsiteX228" fmla="*/ 997334 w 10318528"/>
              <a:gd name="connsiteY228" fmla="*/ 3253916 h 7004350"/>
              <a:gd name="connsiteX229" fmla="*/ 997334 w 10318528"/>
              <a:gd name="connsiteY229" fmla="*/ 3592209 h 7004350"/>
              <a:gd name="connsiteX230" fmla="*/ 985394 w 10318528"/>
              <a:gd name="connsiteY230" fmla="*/ 3592209 h 7004350"/>
              <a:gd name="connsiteX231" fmla="*/ 985394 w 10318528"/>
              <a:gd name="connsiteY231" fmla="*/ 3573284 h 7004350"/>
              <a:gd name="connsiteX232" fmla="*/ 985394 w 10318528"/>
              <a:gd name="connsiteY232" fmla="*/ 3259436 h 7004350"/>
              <a:gd name="connsiteX233" fmla="*/ 663017 w 10318528"/>
              <a:gd name="connsiteY233" fmla="*/ 3540164 h 7004350"/>
              <a:gd name="connsiteX234" fmla="*/ 663017 w 10318528"/>
              <a:gd name="connsiteY234" fmla="*/ 3568552 h 7004350"/>
              <a:gd name="connsiteX235" fmla="*/ 663017 w 10318528"/>
              <a:gd name="connsiteY235" fmla="*/ 3885554 h 7004350"/>
              <a:gd name="connsiteX236" fmla="*/ 985394 w 10318528"/>
              <a:gd name="connsiteY236" fmla="*/ 3605614 h 7004350"/>
              <a:gd name="connsiteX237" fmla="*/ 985394 w 10318528"/>
              <a:gd name="connsiteY237" fmla="*/ 3592997 h 7004350"/>
              <a:gd name="connsiteX238" fmla="*/ 997334 w 10318528"/>
              <a:gd name="connsiteY238" fmla="*/ 3592997 h 7004350"/>
              <a:gd name="connsiteX239" fmla="*/ 997334 w 10318528"/>
              <a:gd name="connsiteY239" fmla="*/ 3604826 h 7004350"/>
              <a:gd name="connsiteX240" fmla="*/ 1011381 w 10318528"/>
              <a:gd name="connsiteY240" fmla="*/ 3616654 h 7004350"/>
              <a:gd name="connsiteX241" fmla="*/ 1002251 w 10318528"/>
              <a:gd name="connsiteY241" fmla="*/ 3625329 h 7004350"/>
              <a:gd name="connsiteX242" fmla="*/ 1012084 w 10318528"/>
              <a:gd name="connsiteY242" fmla="*/ 3617443 h 7004350"/>
              <a:gd name="connsiteX243" fmla="*/ 1333759 w 10318528"/>
              <a:gd name="connsiteY243" fmla="*/ 3891863 h 7004350"/>
              <a:gd name="connsiteX244" fmla="*/ 1333759 w 10318528"/>
              <a:gd name="connsiteY244" fmla="*/ 3911577 h 7004350"/>
              <a:gd name="connsiteX245" fmla="*/ 1321819 w 10318528"/>
              <a:gd name="connsiteY245" fmla="*/ 3921828 h 7004350"/>
              <a:gd name="connsiteX246" fmla="*/ 1321819 w 10318528"/>
              <a:gd name="connsiteY246" fmla="*/ 3908423 h 7004350"/>
              <a:gd name="connsiteX247" fmla="*/ 999441 w 10318528"/>
              <a:gd name="connsiteY247" fmla="*/ 4189150 h 7004350"/>
              <a:gd name="connsiteX248" fmla="*/ 999441 w 10318528"/>
              <a:gd name="connsiteY248" fmla="*/ 4535329 h 7004350"/>
              <a:gd name="connsiteX249" fmla="*/ 1321819 w 10318528"/>
              <a:gd name="connsiteY249" fmla="*/ 4255390 h 7004350"/>
              <a:gd name="connsiteX250" fmla="*/ 1321819 w 10318528"/>
              <a:gd name="connsiteY250" fmla="*/ 3922616 h 7004350"/>
              <a:gd name="connsiteX251" fmla="*/ 1333759 w 10318528"/>
              <a:gd name="connsiteY251" fmla="*/ 3912365 h 7004350"/>
              <a:gd name="connsiteX252" fmla="*/ 1333759 w 10318528"/>
              <a:gd name="connsiteY252" fmla="*/ 4260121 h 7004350"/>
              <a:gd name="connsiteX253" fmla="*/ 1665970 w 10318528"/>
              <a:gd name="connsiteY253" fmla="*/ 4544003 h 7004350"/>
              <a:gd name="connsiteX254" fmla="*/ 1665970 w 10318528"/>
              <a:gd name="connsiteY254" fmla="*/ 4913050 h 7004350"/>
              <a:gd name="connsiteX255" fmla="*/ 1348509 w 10318528"/>
              <a:gd name="connsiteY255" fmla="*/ 5189836 h 7004350"/>
              <a:gd name="connsiteX256" fmla="*/ 1348509 w 10318528"/>
              <a:gd name="connsiteY256" fmla="*/ 5173276 h 7004350"/>
              <a:gd name="connsiteX257" fmla="*/ 1654030 w 10318528"/>
              <a:gd name="connsiteY257" fmla="*/ 4906742 h 7004350"/>
              <a:gd name="connsiteX258" fmla="*/ 1654030 w 10318528"/>
              <a:gd name="connsiteY258" fmla="*/ 4560563 h 7004350"/>
              <a:gd name="connsiteX259" fmla="*/ 1348509 w 10318528"/>
              <a:gd name="connsiteY259" fmla="*/ 4826309 h 7004350"/>
              <a:gd name="connsiteX260" fmla="*/ 1348509 w 10318528"/>
              <a:gd name="connsiteY260" fmla="*/ 4810537 h 7004350"/>
              <a:gd name="connsiteX261" fmla="*/ 1650518 w 10318528"/>
              <a:gd name="connsiteY261" fmla="*/ 4547158 h 7004350"/>
              <a:gd name="connsiteX262" fmla="*/ 1325331 w 10318528"/>
              <a:gd name="connsiteY262" fmla="*/ 4269584 h 7004350"/>
              <a:gd name="connsiteX263" fmla="*/ 1000847 w 10318528"/>
              <a:gd name="connsiteY263" fmla="*/ 4551889 h 7004350"/>
              <a:gd name="connsiteX264" fmla="*/ 1326033 w 10318528"/>
              <a:gd name="connsiteY264" fmla="*/ 4829463 h 7004350"/>
              <a:gd name="connsiteX265" fmla="*/ 1347806 w 10318528"/>
              <a:gd name="connsiteY265" fmla="*/ 4810537 h 7004350"/>
              <a:gd name="connsiteX266" fmla="*/ 1347806 w 10318528"/>
              <a:gd name="connsiteY266" fmla="*/ 4827097 h 7004350"/>
              <a:gd name="connsiteX267" fmla="*/ 1331652 w 10318528"/>
              <a:gd name="connsiteY267" fmla="*/ 4841291 h 7004350"/>
              <a:gd name="connsiteX268" fmla="*/ 1331652 w 10318528"/>
              <a:gd name="connsiteY268" fmla="*/ 5187470 h 7004350"/>
              <a:gd name="connsiteX269" fmla="*/ 1347806 w 10318528"/>
              <a:gd name="connsiteY269" fmla="*/ 5173276 h 7004350"/>
              <a:gd name="connsiteX270" fmla="*/ 1347806 w 10318528"/>
              <a:gd name="connsiteY270" fmla="*/ 5189836 h 7004350"/>
              <a:gd name="connsiteX271" fmla="*/ 1333759 w 10318528"/>
              <a:gd name="connsiteY271" fmla="*/ 5202453 h 7004350"/>
              <a:gd name="connsiteX272" fmla="*/ 1333759 w 10318528"/>
              <a:gd name="connsiteY272" fmla="*/ 5379879 h 7004350"/>
              <a:gd name="connsiteX273" fmla="*/ 1321819 w 10318528"/>
              <a:gd name="connsiteY273" fmla="*/ 5382245 h 7004350"/>
              <a:gd name="connsiteX274" fmla="*/ 1321819 w 10318528"/>
              <a:gd name="connsiteY274" fmla="*/ 5207973 h 7004350"/>
              <a:gd name="connsiteX275" fmla="*/ 1151851 w 10318528"/>
              <a:gd name="connsiteY275" fmla="*/ 5356222 h 7004350"/>
              <a:gd name="connsiteX276" fmla="*/ 1144827 w 10318528"/>
              <a:gd name="connsiteY276" fmla="*/ 5345183 h 7004350"/>
              <a:gd name="connsiteX277" fmla="*/ 1314093 w 10318528"/>
              <a:gd name="connsiteY277" fmla="*/ 5198510 h 7004350"/>
              <a:gd name="connsiteX278" fmla="*/ 988907 w 10318528"/>
              <a:gd name="connsiteY278" fmla="*/ 4920936 h 7004350"/>
              <a:gd name="connsiteX279" fmla="*/ 913053 w 10318528"/>
              <a:gd name="connsiteY279" fmla="*/ 4986387 h 7004350"/>
              <a:gd name="connsiteX280" fmla="*/ 668636 w 10318528"/>
              <a:gd name="connsiteY280" fmla="*/ 5199299 h 7004350"/>
              <a:gd name="connsiteX281" fmla="*/ 993823 w 10318528"/>
              <a:gd name="connsiteY281" fmla="*/ 5476872 h 7004350"/>
              <a:gd name="connsiteX282" fmla="*/ 1144827 w 10318528"/>
              <a:gd name="connsiteY282" fmla="*/ 5345971 h 7004350"/>
              <a:gd name="connsiteX283" fmla="*/ 1151149 w 10318528"/>
              <a:gd name="connsiteY283" fmla="*/ 5356222 h 7004350"/>
              <a:gd name="connsiteX284" fmla="*/ 999441 w 10318528"/>
              <a:gd name="connsiteY284" fmla="*/ 5488701 h 7004350"/>
              <a:gd name="connsiteX285" fmla="*/ 999441 w 10318528"/>
              <a:gd name="connsiteY285" fmla="*/ 5834880 h 7004350"/>
              <a:gd name="connsiteX286" fmla="*/ 1321819 w 10318528"/>
              <a:gd name="connsiteY286" fmla="*/ 5554151 h 7004350"/>
              <a:gd name="connsiteX287" fmla="*/ 1321819 w 10318528"/>
              <a:gd name="connsiteY287" fmla="*/ 5383033 h 7004350"/>
              <a:gd name="connsiteX288" fmla="*/ 1333759 w 10318528"/>
              <a:gd name="connsiteY288" fmla="*/ 5380668 h 7004350"/>
              <a:gd name="connsiteX289" fmla="*/ 1333759 w 10318528"/>
              <a:gd name="connsiteY289" fmla="*/ 5560460 h 7004350"/>
              <a:gd name="connsiteX290" fmla="*/ 1549380 w 10318528"/>
              <a:gd name="connsiteY290" fmla="*/ 5744195 h 7004350"/>
              <a:gd name="connsiteX291" fmla="*/ 1665970 w 10318528"/>
              <a:gd name="connsiteY291" fmla="*/ 5843554 h 7004350"/>
              <a:gd name="connsiteX292" fmla="*/ 1665970 w 10318528"/>
              <a:gd name="connsiteY292" fmla="*/ 6094316 h 7004350"/>
              <a:gd name="connsiteX293" fmla="*/ 1654030 w 10318528"/>
              <a:gd name="connsiteY293" fmla="*/ 6099836 h 7004350"/>
              <a:gd name="connsiteX294" fmla="*/ 1654030 w 10318528"/>
              <a:gd name="connsiteY294" fmla="*/ 5860114 h 7004350"/>
              <a:gd name="connsiteX295" fmla="*/ 1331652 w 10318528"/>
              <a:gd name="connsiteY295" fmla="*/ 6140842 h 7004350"/>
              <a:gd name="connsiteX296" fmla="*/ 1331652 w 10318528"/>
              <a:gd name="connsiteY296" fmla="*/ 6487020 h 7004350"/>
              <a:gd name="connsiteX297" fmla="*/ 1654030 w 10318528"/>
              <a:gd name="connsiteY297" fmla="*/ 6207081 h 7004350"/>
              <a:gd name="connsiteX298" fmla="*/ 1654030 w 10318528"/>
              <a:gd name="connsiteY298" fmla="*/ 6100625 h 7004350"/>
              <a:gd name="connsiteX299" fmla="*/ 1665970 w 10318528"/>
              <a:gd name="connsiteY299" fmla="*/ 6095105 h 7004350"/>
              <a:gd name="connsiteX300" fmla="*/ 1665970 w 10318528"/>
              <a:gd name="connsiteY300" fmla="*/ 6213389 h 7004350"/>
              <a:gd name="connsiteX301" fmla="*/ 1326033 w 10318528"/>
              <a:gd name="connsiteY301" fmla="*/ 6509100 h 7004350"/>
              <a:gd name="connsiteX302" fmla="*/ 988907 w 10318528"/>
              <a:gd name="connsiteY302" fmla="*/ 6220486 h 7004350"/>
              <a:gd name="connsiteX303" fmla="*/ 908136 w 10318528"/>
              <a:gd name="connsiteY303" fmla="*/ 6290668 h 7004350"/>
              <a:gd name="connsiteX304" fmla="*/ 901815 w 10318528"/>
              <a:gd name="connsiteY304" fmla="*/ 6279629 h 7004350"/>
              <a:gd name="connsiteX305" fmla="*/ 907434 w 10318528"/>
              <a:gd name="connsiteY305" fmla="*/ 6291457 h 7004350"/>
              <a:gd name="connsiteX306" fmla="*/ 665124 w 10318528"/>
              <a:gd name="connsiteY306" fmla="*/ 6502792 h 7004350"/>
              <a:gd name="connsiteX307" fmla="*/ 665124 w 10318528"/>
              <a:gd name="connsiteY307" fmla="*/ 6857645 h 7004350"/>
              <a:gd name="connsiteX308" fmla="*/ 722014 w 10318528"/>
              <a:gd name="connsiteY308" fmla="*/ 6906215 h 7004350"/>
              <a:gd name="connsiteX309" fmla="*/ 751249 w 10318528"/>
              <a:gd name="connsiteY309" fmla="*/ 6931175 h 7004350"/>
              <a:gd name="connsiteX310" fmla="*/ 10318528 w 10318528"/>
              <a:gd name="connsiteY310" fmla="*/ 7004350 h 7004350"/>
              <a:gd name="connsiteX311" fmla="*/ 10318528 w 10318528"/>
              <a:gd name="connsiteY311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4683659 w 10318528"/>
              <a:gd name="connsiteY16" fmla="*/ 6780425 h 7004350"/>
              <a:gd name="connsiteX17" fmla="*/ 5047259 w 10318528"/>
              <a:gd name="connsiteY17" fmla="*/ 6780425 h 7004350"/>
              <a:gd name="connsiteX18" fmla="*/ 4683659 w 10318528"/>
              <a:gd name="connsiteY18" fmla="*/ 6780425 h 7004350"/>
              <a:gd name="connsiteX19" fmla="*/ 985394 w 10318528"/>
              <a:gd name="connsiteY19" fmla="*/ 5860114 h 7004350"/>
              <a:gd name="connsiteX20" fmla="*/ 777500 w 10318528"/>
              <a:gd name="connsiteY20" fmla="*/ 6041483 h 7004350"/>
              <a:gd name="connsiteX21" fmla="*/ 663017 w 10318528"/>
              <a:gd name="connsiteY21" fmla="*/ 6140842 h 7004350"/>
              <a:gd name="connsiteX22" fmla="*/ 663017 w 10318528"/>
              <a:gd name="connsiteY22" fmla="*/ 6487020 h 7004350"/>
              <a:gd name="connsiteX23" fmla="*/ 901815 w 10318528"/>
              <a:gd name="connsiteY23" fmla="*/ 6279629 h 7004350"/>
              <a:gd name="connsiteX24" fmla="*/ 985394 w 10318528"/>
              <a:gd name="connsiteY24" fmla="*/ 6207081 h 7004350"/>
              <a:gd name="connsiteX25" fmla="*/ 985394 w 10318528"/>
              <a:gd name="connsiteY25" fmla="*/ 5860114 h 7004350"/>
              <a:gd name="connsiteX26" fmla="*/ 1549380 w 10318528"/>
              <a:gd name="connsiteY26" fmla="*/ 5744195 h 7004350"/>
              <a:gd name="connsiteX27" fmla="*/ 1537440 w 10318528"/>
              <a:gd name="connsiteY27" fmla="*/ 5750503 h 7004350"/>
              <a:gd name="connsiteX28" fmla="*/ 1549380 w 10318528"/>
              <a:gd name="connsiteY28" fmla="*/ 5744195 h 7004350"/>
              <a:gd name="connsiteX29" fmla="*/ 1325331 w 10318528"/>
              <a:gd name="connsiteY29" fmla="*/ 5569134 h 7004350"/>
              <a:gd name="connsiteX30" fmla="*/ 1000847 w 10318528"/>
              <a:gd name="connsiteY30" fmla="*/ 5852228 h 7004350"/>
              <a:gd name="connsiteX31" fmla="*/ 1326033 w 10318528"/>
              <a:gd name="connsiteY31" fmla="*/ 6129802 h 7004350"/>
              <a:gd name="connsiteX32" fmla="*/ 1650518 w 10318528"/>
              <a:gd name="connsiteY32" fmla="*/ 5846708 h 7004350"/>
              <a:gd name="connsiteX33" fmla="*/ 1537440 w 10318528"/>
              <a:gd name="connsiteY33" fmla="*/ 5750503 h 7004350"/>
              <a:gd name="connsiteX34" fmla="*/ 1325331 w 10318528"/>
              <a:gd name="connsiteY34" fmla="*/ 5569134 h 7004350"/>
              <a:gd name="connsiteX35" fmla="*/ 320271 w 10318528"/>
              <a:gd name="connsiteY35" fmla="*/ 4920936 h 7004350"/>
              <a:gd name="connsiteX36" fmla="*/ 0 w 10318528"/>
              <a:gd name="connsiteY36" fmla="*/ 5199299 h 7004350"/>
              <a:gd name="connsiteX37" fmla="*/ 325188 w 10318528"/>
              <a:gd name="connsiteY37" fmla="*/ 5476872 h 7004350"/>
              <a:gd name="connsiteX38" fmla="*/ 433349 w 10318528"/>
              <a:gd name="connsiteY38" fmla="*/ 5382245 h 7004350"/>
              <a:gd name="connsiteX39" fmla="*/ 439670 w 10318528"/>
              <a:gd name="connsiteY39" fmla="*/ 5394073 h 7004350"/>
              <a:gd name="connsiteX40" fmla="*/ 330807 w 10318528"/>
              <a:gd name="connsiteY40" fmla="*/ 5488701 h 7004350"/>
              <a:gd name="connsiteX41" fmla="*/ 330807 w 10318528"/>
              <a:gd name="connsiteY41" fmla="*/ 5834880 h 7004350"/>
              <a:gd name="connsiteX42" fmla="*/ 563986 w 10318528"/>
              <a:gd name="connsiteY42" fmla="*/ 5632219 h 7004350"/>
              <a:gd name="connsiteX43" fmla="*/ 570307 w 10318528"/>
              <a:gd name="connsiteY43" fmla="*/ 5644836 h 7004350"/>
              <a:gd name="connsiteX44" fmla="*/ 332211 w 10318528"/>
              <a:gd name="connsiteY44" fmla="*/ 5852228 h 7004350"/>
              <a:gd name="connsiteX45" fmla="*/ 657398 w 10318528"/>
              <a:gd name="connsiteY45" fmla="*/ 6129802 h 7004350"/>
              <a:gd name="connsiteX46" fmla="*/ 771178 w 10318528"/>
              <a:gd name="connsiteY46" fmla="*/ 6030443 h 7004350"/>
              <a:gd name="connsiteX47" fmla="*/ 777500 w 10318528"/>
              <a:gd name="connsiteY47" fmla="*/ 6041483 h 7004350"/>
              <a:gd name="connsiteX48" fmla="*/ 771881 w 10318528"/>
              <a:gd name="connsiteY48" fmla="*/ 6029654 h 7004350"/>
              <a:gd name="connsiteX49" fmla="*/ 981883 w 10318528"/>
              <a:gd name="connsiteY49" fmla="*/ 5846708 h 7004350"/>
              <a:gd name="connsiteX50" fmla="*/ 656696 w 10318528"/>
              <a:gd name="connsiteY50" fmla="*/ 5569134 h 7004350"/>
              <a:gd name="connsiteX51" fmla="*/ 571010 w 10318528"/>
              <a:gd name="connsiteY51" fmla="*/ 5644048 h 7004350"/>
              <a:gd name="connsiteX52" fmla="*/ 563986 w 10318528"/>
              <a:gd name="connsiteY52" fmla="*/ 5631431 h 7004350"/>
              <a:gd name="connsiteX53" fmla="*/ 653184 w 10318528"/>
              <a:gd name="connsiteY53" fmla="*/ 5554151 h 7004350"/>
              <a:gd name="connsiteX54" fmla="*/ 653184 w 10318528"/>
              <a:gd name="connsiteY54" fmla="*/ 5207973 h 7004350"/>
              <a:gd name="connsiteX55" fmla="*/ 439670 w 10318528"/>
              <a:gd name="connsiteY55" fmla="*/ 5393285 h 7004350"/>
              <a:gd name="connsiteX56" fmla="*/ 434052 w 10318528"/>
              <a:gd name="connsiteY56" fmla="*/ 5382245 h 7004350"/>
              <a:gd name="connsiteX57" fmla="*/ 645458 w 10318528"/>
              <a:gd name="connsiteY57" fmla="*/ 5198510 h 7004350"/>
              <a:gd name="connsiteX58" fmla="*/ 320271 w 10318528"/>
              <a:gd name="connsiteY58" fmla="*/ 4920936 h 7004350"/>
              <a:gd name="connsiteX59" fmla="*/ 985394 w 10318528"/>
              <a:gd name="connsiteY59" fmla="*/ 4560563 h 7004350"/>
              <a:gd name="connsiteX60" fmla="*/ 763453 w 10318528"/>
              <a:gd name="connsiteY60" fmla="*/ 4753761 h 7004350"/>
              <a:gd name="connsiteX61" fmla="*/ 756430 w 10318528"/>
              <a:gd name="connsiteY61" fmla="*/ 4743510 h 7004350"/>
              <a:gd name="connsiteX62" fmla="*/ 762750 w 10318528"/>
              <a:gd name="connsiteY62" fmla="*/ 4753761 h 7004350"/>
              <a:gd name="connsiteX63" fmla="*/ 663017 w 10318528"/>
              <a:gd name="connsiteY63" fmla="*/ 4841291 h 7004350"/>
              <a:gd name="connsiteX64" fmla="*/ 663017 w 10318528"/>
              <a:gd name="connsiteY64" fmla="*/ 5187470 h 7004350"/>
              <a:gd name="connsiteX65" fmla="*/ 906029 w 10318528"/>
              <a:gd name="connsiteY65" fmla="*/ 4976135 h 7004350"/>
              <a:gd name="connsiteX66" fmla="*/ 913053 w 10318528"/>
              <a:gd name="connsiteY66" fmla="*/ 4986387 h 7004350"/>
              <a:gd name="connsiteX67" fmla="*/ 906732 w 10318528"/>
              <a:gd name="connsiteY67" fmla="*/ 4975347 h 7004350"/>
              <a:gd name="connsiteX68" fmla="*/ 985394 w 10318528"/>
              <a:gd name="connsiteY68" fmla="*/ 4906742 h 7004350"/>
              <a:gd name="connsiteX69" fmla="*/ 985394 w 10318528"/>
              <a:gd name="connsiteY69" fmla="*/ 4560563 h 7004350"/>
              <a:gd name="connsiteX70" fmla="*/ 656696 w 10318528"/>
              <a:gd name="connsiteY70" fmla="*/ 4269584 h 7004350"/>
              <a:gd name="connsiteX71" fmla="*/ 332211 w 10318528"/>
              <a:gd name="connsiteY71" fmla="*/ 4551889 h 7004350"/>
              <a:gd name="connsiteX72" fmla="*/ 657398 w 10318528"/>
              <a:gd name="connsiteY72" fmla="*/ 4829463 h 7004350"/>
              <a:gd name="connsiteX73" fmla="*/ 756430 w 10318528"/>
              <a:gd name="connsiteY73" fmla="*/ 4743510 h 7004350"/>
              <a:gd name="connsiteX74" fmla="*/ 981883 w 10318528"/>
              <a:gd name="connsiteY74" fmla="*/ 4547158 h 7004350"/>
              <a:gd name="connsiteX75" fmla="*/ 656696 w 10318528"/>
              <a:gd name="connsiteY75" fmla="*/ 4269584 h 7004350"/>
              <a:gd name="connsiteX76" fmla="*/ 993120 w 10318528"/>
              <a:gd name="connsiteY76" fmla="*/ 3617443 h 7004350"/>
              <a:gd name="connsiteX77" fmla="*/ 668636 w 10318528"/>
              <a:gd name="connsiteY77" fmla="*/ 3899748 h 7004350"/>
              <a:gd name="connsiteX78" fmla="*/ 993823 w 10318528"/>
              <a:gd name="connsiteY78" fmla="*/ 4178110 h 7004350"/>
              <a:gd name="connsiteX79" fmla="*/ 1318308 w 10318528"/>
              <a:gd name="connsiteY79" fmla="*/ 3895017 h 7004350"/>
              <a:gd name="connsiteX80" fmla="*/ 1002251 w 10318528"/>
              <a:gd name="connsiteY80" fmla="*/ 3625329 h 7004350"/>
              <a:gd name="connsiteX81" fmla="*/ 993120 w 10318528"/>
              <a:gd name="connsiteY81" fmla="*/ 3617443 h 7004350"/>
              <a:gd name="connsiteX82" fmla="*/ 1318308 w 10318528"/>
              <a:gd name="connsiteY82" fmla="*/ 2612026 h 7004350"/>
              <a:gd name="connsiteX83" fmla="*/ 1110412 w 10318528"/>
              <a:gd name="connsiteY83" fmla="*/ 2792607 h 7004350"/>
              <a:gd name="connsiteX84" fmla="*/ 1104092 w 10318528"/>
              <a:gd name="connsiteY84" fmla="*/ 2781567 h 7004350"/>
              <a:gd name="connsiteX85" fmla="*/ 1109710 w 10318528"/>
              <a:gd name="connsiteY85" fmla="*/ 2793396 h 7004350"/>
              <a:gd name="connsiteX86" fmla="*/ 995930 w 10318528"/>
              <a:gd name="connsiteY86" fmla="*/ 2892754 h 7004350"/>
              <a:gd name="connsiteX87" fmla="*/ 995930 w 10318528"/>
              <a:gd name="connsiteY87" fmla="*/ 3238933 h 7004350"/>
              <a:gd name="connsiteX88" fmla="*/ 1234025 w 10318528"/>
              <a:gd name="connsiteY88" fmla="*/ 3031541 h 7004350"/>
              <a:gd name="connsiteX89" fmla="*/ 1240347 w 10318528"/>
              <a:gd name="connsiteY89" fmla="*/ 3042581 h 7004350"/>
              <a:gd name="connsiteX90" fmla="*/ 1234728 w 10318528"/>
              <a:gd name="connsiteY90" fmla="*/ 3030753 h 7004350"/>
              <a:gd name="connsiteX91" fmla="*/ 1318308 w 10318528"/>
              <a:gd name="connsiteY91" fmla="*/ 2958205 h 7004350"/>
              <a:gd name="connsiteX92" fmla="*/ 1318308 w 10318528"/>
              <a:gd name="connsiteY92" fmla="*/ 2612026 h 7004350"/>
              <a:gd name="connsiteX93" fmla="*/ 652482 w 10318528"/>
              <a:gd name="connsiteY93" fmla="*/ 1672060 h 7004350"/>
              <a:gd name="connsiteX94" fmla="*/ 332211 w 10318528"/>
              <a:gd name="connsiteY94" fmla="*/ 1951211 h 7004350"/>
              <a:gd name="connsiteX95" fmla="*/ 657398 w 10318528"/>
              <a:gd name="connsiteY95" fmla="*/ 2228785 h 7004350"/>
              <a:gd name="connsiteX96" fmla="*/ 766262 w 10318528"/>
              <a:gd name="connsiteY96" fmla="*/ 2134158 h 7004350"/>
              <a:gd name="connsiteX97" fmla="*/ 771881 w 10318528"/>
              <a:gd name="connsiteY97" fmla="*/ 2145197 h 7004350"/>
              <a:gd name="connsiteX98" fmla="*/ 663017 w 10318528"/>
              <a:gd name="connsiteY98" fmla="*/ 2239825 h 7004350"/>
              <a:gd name="connsiteX99" fmla="*/ 663017 w 10318528"/>
              <a:gd name="connsiteY99" fmla="*/ 2586792 h 7004350"/>
              <a:gd name="connsiteX100" fmla="*/ 896196 w 10318528"/>
              <a:gd name="connsiteY100" fmla="*/ 2383343 h 7004350"/>
              <a:gd name="connsiteX101" fmla="*/ 902517 w 10318528"/>
              <a:gd name="connsiteY101" fmla="*/ 2395960 h 7004350"/>
              <a:gd name="connsiteX102" fmla="*/ 665124 w 10318528"/>
              <a:gd name="connsiteY102" fmla="*/ 2603352 h 7004350"/>
              <a:gd name="connsiteX103" fmla="*/ 990311 w 10318528"/>
              <a:gd name="connsiteY103" fmla="*/ 2880926 h 7004350"/>
              <a:gd name="connsiteX104" fmla="*/ 1104092 w 10318528"/>
              <a:gd name="connsiteY104" fmla="*/ 2781567 h 7004350"/>
              <a:gd name="connsiteX105" fmla="*/ 1314093 w 10318528"/>
              <a:gd name="connsiteY105" fmla="*/ 2598621 h 7004350"/>
              <a:gd name="connsiteX106" fmla="*/ 988907 w 10318528"/>
              <a:gd name="connsiteY106" fmla="*/ 2321047 h 7004350"/>
              <a:gd name="connsiteX107" fmla="*/ 903220 w 10318528"/>
              <a:gd name="connsiteY107" fmla="*/ 2395960 h 7004350"/>
              <a:gd name="connsiteX108" fmla="*/ 896899 w 10318528"/>
              <a:gd name="connsiteY108" fmla="*/ 2383343 h 7004350"/>
              <a:gd name="connsiteX109" fmla="*/ 985394 w 10318528"/>
              <a:gd name="connsiteY109" fmla="*/ 2306064 h 7004350"/>
              <a:gd name="connsiteX110" fmla="*/ 985394 w 10318528"/>
              <a:gd name="connsiteY110" fmla="*/ 1959097 h 7004350"/>
              <a:gd name="connsiteX111" fmla="*/ 772583 w 10318528"/>
              <a:gd name="connsiteY111" fmla="*/ 2145197 h 7004350"/>
              <a:gd name="connsiteX112" fmla="*/ 766262 w 10318528"/>
              <a:gd name="connsiteY112" fmla="*/ 2133369 h 7004350"/>
              <a:gd name="connsiteX113" fmla="*/ 977669 w 10318528"/>
              <a:gd name="connsiteY113" fmla="*/ 1949634 h 7004350"/>
              <a:gd name="connsiteX114" fmla="*/ 652482 w 10318528"/>
              <a:gd name="connsiteY114" fmla="*/ 1672060 h 7004350"/>
              <a:gd name="connsiteX115" fmla="*/ 1318308 w 10318528"/>
              <a:gd name="connsiteY115" fmla="*/ 1311687 h 7004350"/>
              <a:gd name="connsiteX116" fmla="*/ 1095663 w 10318528"/>
              <a:gd name="connsiteY116" fmla="*/ 1505674 h 7004350"/>
              <a:gd name="connsiteX117" fmla="*/ 995930 w 10318528"/>
              <a:gd name="connsiteY117" fmla="*/ 1592415 h 7004350"/>
              <a:gd name="connsiteX118" fmla="*/ 995930 w 10318528"/>
              <a:gd name="connsiteY118" fmla="*/ 1938594 h 7004350"/>
              <a:gd name="connsiteX119" fmla="*/ 1238240 w 10318528"/>
              <a:gd name="connsiteY119" fmla="*/ 1727260 h 7004350"/>
              <a:gd name="connsiteX120" fmla="*/ 1245264 w 10318528"/>
              <a:gd name="connsiteY120" fmla="*/ 1738299 h 7004350"/>
              <a:gd name="connsiteX121" fmla="*/ 1000847 w 10318528"/>
              <a:gd name="connsiteY121" fmla="*/ 1951211 h 7004350"/>
              <a:gd name="connsiteX122" fmla="*/ 1326033 w 10318528"/>
              <a:gd name="connsiteY122" fmla="*/ 2228785 h 7004350"/>
              <a:gd name="connsiteX123" fmla="*/ 1477038 w 10318528"/>
              <a:gd name="connsiteY123" fmla="*/ 2097095 h 7004350"/>
              <a:gd name="connsiteX124" fmla="*/ 1646304 w 10318528"/>
              <a:gd name="connsiteY124" fmla="*/ 1949634 h 7004350"/>
              <a:gd name="connsiteX125" fmla="*/ 1321116 w 10318528"/>
              <a:gd name="connsiteY125" fmla="*/ 1672060 h 7004350"/>
              <a:gd name="connsiteX126" fmla="*/ 1245965 w 10318528"/>
              <a:gd name="connsiteY126" fmla="*/ 1737511 h 7004350"/>
              <a:gd name="connsiteX127" fmla="*/ 1238942 w 10318528"/>
              <a:gd name="connsiteY127" fmla="*/ 1727260 h 7004350"/>
              <a:gd name="connsiteX128" fmla="*/ 1318308 w 10318528"/>
              <a:gd name="connsiteY128" fmla="*/ 1658655 h 7004350"/>
              <a:gd name="connsiteX129" fmla="*/ 1318308 w 10318528"/>
              <a:gd name="connsiteY129" fmla="*/ 1311687 h 7004350"/>
              <a:gd name="connsiteX130" fmla="*/ 988907 w 10318528"/>
              <a:gd name="connsiteY130" fmla="*/ 1020708 h 7004350"/>
              <a:gd name="connsiteX131" fmla="*/ 665124 w 10318528"/>
              <a:gd name="connsiteY131" fmla="*/ 1303802 h 7004350"/>
              <a:gd name="connsiteX132" fmla="*/ 990311 w 10318528"/>
              <a:gd name="connsiteY132" fmla="*/ 1581376 h 7004350"/>
              <a:gd name="connsiteX133" fmla="*/ 1088639 w 10318528"/>
              <a:gd name="connsiteY133" fmla="*/ 1495422 h 7004350"/>
              <a:gd name="connsiteX134" fmla="*/ 1095663 w 10318528"/>
              <a:gd name="connsiteY134" fmla="*/ 1505674 h 7004350"/>
              <a:gd name="connsiteX135" fmla="*/ 1089342 w 10318528"/>
              <a:gd name="connsiteY135" fmla="*/ 1494634 h 7004350"/>
              <a:gd name="connsiteX136" fmla="*/ 1314093 w 10318528"/>
              <a:gd name="connsiteY136" fmla="*/ 1298282 h 7004350"/>
              <a:gd name="connsiteX137" fmla="*/ 988907 w 10318528"/>
              <a:gd name="connsiteY137" fmla="*/ 1020708 h 7004350"/>
              <a:gd name="connsiteX138" fmla="*/ 1325331 w 10318528"/>
              <a:gd name="connsiteY138" fmla="*/ 369356 h 7004350"/>
              <a:gd name="connsiteX139" fmla="*/ 1000847 w 10318528"/>
              <a:gd name="connsiteY139" fmla="*/ 651661 h 7004350"/>
              <a:gd name="connsiteX140" fmla="*/ 1326033 w 10318528"/>
              <a:gd name="connsiteY140" fmla="*/ 929235 h 7004350"/>
              <a:gd name="connsiteX141" fmla="*/ 1650518 w 10318528"/>
              <a:gd name="connsiteY141" fmla="*/ 646929 h 7004350"/>
              <a:gd name="connsiteX142" fmla="*/ 1334462 w 10318528"/>
              <a:gd name="connsiteY142" fmla="*/ 377241 h 7004350"/>
              <a:gd name="connsiteX143" fmla="*/ 1325331 w 10318528"/>
              <a:gd name="connsiteY143" fmla="*/ 369356 h 7004350"/>
              <a:gd name="connsiteX144" fmla="*/ 1226725 w 10318528"/>
              <a:gd name="connsiteY144" fmla="*/ 73175 h 7004350"/>
              <a:gd name="connsiteX145" fmla="*/ 748180 w 10318528"/>
              <a:gd name="connsiteY145" fmla="*/ 73175 h 7004350"/>
              <a:gd name="connsiteX146" fmla="*/ 763540 w 10318528"/>
              <a:gd name="connsiteY146" fmla="*/ 86262 h 7004350"/>
              <a:gd name="connsiteX147" fmla="*/ 990311 w 10318528"/>
              <a:gd name="connsiteY147" fmla="*/ 279459 h 7004350"/>
              <a:gd name="connsiteX148" fmla="*/ 1159227 w 10318528"/>
              <a:gd name="connsiteY148" fmla="*/ 132071 h 7004350"/>
              <a:gd name="connsiteX149" fmla="*/ 1226725 w 10318528"/>
              <a:gd name="connsiteY149" fmla="*/ 73175 h 7004350"/>
              <a:gd name="connsiteX150" fmla="*/ 1318308 w 10318528"/>
              <a:gd name="connsiteY150" fmla="*/ 73175 h 7004350"/>
              <a:gd name="connsiteX151" fmla="*/ 1245701 w 10318528"/>
              <a:gd name="connsiteY151" fmla="*/ 73175 h 7004350"/>
              <a:gd name="connsiteX152" fmla="*/ 1228232 w 10318528"/>
              <a:gd name="connsiteY152" fmla="*/ 88430 h 7004350"/>
              <a:gd name="connsiteX153" fmla="*/ 995930 w 10318528"/>
              <a:gd name="connsiteY153" fmla="*/ 291288 h 7004350"/>
              <a:gd name="connsiteX154" fmla="*/ 995930 w 10318528"/>
              <a:gd name="connsiteY154" fmla="*/ 637467 h 7004350"/>
              <a:gd name="connsiteX155" fmla="*/ 1318308 w 10318528"/>
              <a:gd name="connsiteY155" fmla="*/ 356739 h 7004350"/>
              <a:gd name="connsiteX156" fmla="*/ 1318308 w 10318528"/>
              <a:gd name="connsiteY156" fmla="*/ 157579 h 7004350"/>
              <a:gd name="connsiteX157" fmla="*/ 1318308 w 10318528"/>
              <a:gd name="connsiteY157" fmla="*/ 73175 h 7004350"/>
              <a:gd name="connsiteX158" fmla="*/ 10318528 w 10318528"/>
              <a:gd name="connsiteY158" fmla="*/ 0 h 7004350"/>
              <a:gd name="connsiteX159" fmla="*/ 1329545 w 10318528"/>
              <a:gd name="connsiteY159" fmla="*/ 73175 h 7004350"/>
              <a:gd name="connsiteX160" fmla="*/ 1329545 w 10318528"/>
              <a:gd name="connsiteY160" fmla="*/ 75128 h 7004350"/>
              <a:gd name="connsiteX161" fmla="*/ 1329545 w 10318528"/>
              <a:gd name="connsiteY161" fmla="*/ 356739 h 7004350"/>
              <a:gd name="connsiteX162" fmla="*/ 1343592 w 10318528"/>
              <a:gd name="connsiteY162" fmla="*/ 368567 h 7004350"/>
              <a:gd name="connsiteX163" fmla="*/ 1334462 w 10318528"/>
              <a:gd name="connsiteY163" fmla="*/ 377241 h 7004350"/>
              <a:gd name="connsiteX164" fmla="*/ 1344294 w 10318528"/>
              <a:gd name="connsiteY164" fmla="*/ 368567 h 7004350"/>
              <a:gd name="connsiteX165" fmla="*/ 1665970 w 10318528"/>
              <a:gd name="connsiteY165" fmla="*/ 643775 h 7004350"/>
              <a:gd name="connsiteX166" fmla="*/ 1665970 w 10318528"/>
              <a:gd name="connsiteY166" fmla="*/ 662701 h 7004350"/>
              <a:gd name="connsiteX167" fmla="*/ 1654030 w 10318528"/>
              <a:gd name="connsiteY167" fmla="*/ 672952 h 7004350"/>
              <a:gd name="connsiteX168" fmla="*/ 1654030 w 10318528"/>
              <a:gd name="connsiteY168" fmla="*/ 660335 h 7004350"/>
              <a:gd name="connsiteX169" fmla="*/ 1332355 w 10318528"/>
              <a:gd name="connsiteY169" fmla="*/ 941063 h 7004350"/>
              <a:gd name="connsiteX170" fmla="*/ 1332355 w 10318528"/>
              <a:gd name="connsiteY170" fmla="*/ 1287242 h 7004350"/>
              <a:gd name="connsiteX171" fmla="*/ 1654030 w 10318528"/>
              <a:gd name="connsiteY171" fmla="*/ 1006514 h 7004350"/>
              <a:gd name="connsiteX172" fmla="*/ 1654030 w 10318528"/>
              <a:gd name="connsiteY172" fmla="*/ 673741 h 7004350"/>
              <a:gd name="connsiteX173" fmla="*/ 1665970 w 10318528"/>
              <a:gd name="connsiteY173" fmla="*/ 663489 h 7004350"/>
              <a:gd name="connsiteX174" fmla="*/ 1665970 w 10318528"/>
              <a:gd name="connsiteY174" fmla="*/ 1012034 h 7004350"/>
              <a:gd name="connsiteX175" fmla="*/ 1998180 w 10318528"/>
              <a:gd name="connsiteY175" fmla="*/ 1295127 h 7004350"/>
              <a:gd name="connsiteX176" fmla="*/ 1998180 w 10318528"/>
              <a:gd name="connsiteY176" fmla="*/ 1664963 h 7004350"/>
              <a:gd name="connsiteX177" fmla="*/ 1680718 w 10318528"/>
              <a:gd name="connsiteY177" fmla="*/ 1940960 h 7004350"/>
              <a:gd name="connsiteX178" fmla="*/ 1680718 w 10318528"/>
              <a:gd name="connsiteY178" fmla="*/ 1924400 h 7004350"/>
              <a:gd name="connsiteX179" fmla="*/ 1986942 w 10318528"/>
              <a:gd name="connsiteY179" fmla="*/ 1658655 h 7004350"/>
              <a:gd name="connsiteX180" fmla="*/ 1986942 w 10318528"/>
              <a:gd name="connsiteY180" fmla="*/ 1311687 h 7004350"/>
              <a:gd name="connsiteX181" fmla="*/ 1680718 w 10318528"/>
              <a:gd name="connsiteY181" fmla="*/ 1578221 h 7004350"/>
              <a:gd name="connsiteX182" fmla="*/ 1680718 w 10318528"/>
              <a:gd name="connsiteY182" fmla="*/ 1561662 h 7004350"/>
              <a:gd name="connsiteX183" fmla="*/ 1982728 w 10318528"/>
              <a:gd name="connsiteY183" fmla="*/ 1298282 h 7004350"/>
              <a:gd name="connsiteX184" fmla="*/ 1657541 w 10318528"/>
              <a:gd name="connsiteY184" fmla="*/ 1020708 h 7004350"/>
              <a:gd name="connsiteX185" fmla="*/ 1333056 w 10318528"/>
              <a:gd name="connsiteY185" fmla="*/ 1303802 h 7004350"/>
              <a:gd name="connsiteX186" fmla="*/ 1658244 w 10318528"/>
              <a:gd name="connsiteY186" fmla="*/ 1581376 h 7004350"/>
              <a:gd name="connsiteX187" fmla="*/ 1680017 w 10318528"/>
              <a:gd name="connsiteY187" fmla="*/ 1562450 h 7004350"/>
              <a:gd name="connsiteX188" fmla="*/ 1680017 w 10318528"/>
              <a:gd name="connsiteY188" fmla="*/ 1579010 h 7004350"/>
              <a:gd name="connsiteX189" fmla="*/ 1664565 w 10318528"/>
              <a:gd name="connsiteY189" fmla="*/ 1592415 h 7004350"/>
              <a:gd name="connsiteX190" fmla="*/ 1664565 w 10318528"/>
              <a:gd name="connsiteY190" fmla="*/ 1938594 h 7004350"/>
              <a:gd name="connsiteX191" fmla="*/ 1680017 w 10318528"/>
              <a:gd name="connsiteY191" fmla="*/ 1925189 h 7004350"/>
              <a:gd name="connsiteX192" fmla="*/ 1680017 w 10318528"/>
              <a:gd name="connsiteY192" fmla="*/ 1941748 h 7004350"/>
              <a:gd name="connsiteX193" fmla="*/ 1665970 w 10318528"/>
              <a:gd name="connsiteY193" fmla="*/ 1954365 h 7004350"/>
              <a:gd name="connsiteX194" fmla="*/ 1665970 w 10318528"/>
              <a:gd name="connsiteY194" fmla="*/ 2131792 h 7004350"/>
              <a:gd name="connsiteX195" fmla="*/ 1654030 w 10318528"/>
              <a:gd name="connsiteY195" fmla="*/ 2133369 h 7004350"/>
              <a:gd name="connsiteX196" fmla="*/ 1654030 w 10318528"/>
              <a:gd name="connsiteY196" fmla="*/ 1959097 h 7004350"/>
              <a:gd name="connsiteX197" fmla="*/ 1484061 w 10318528"/>
              <a:gd name="connsiteY197" fmla="*/ 2107347 h 7004350"/>
              <a:gd name="connsiteX198" fmla="*/ 1477038 w 10318528"/>
              <a:gd name="connsiteY198" fmla="*/ 2097095 h 7004350"/>
              <a:gd name="connsiteX199" fmla="*/ 1484061 w 10318528"/>
              <a:gd name="connsiteY199" fmla="*/ 2108135 h 7004350"/>
              <a:gd name="connsiteX200" fmla="*/ 1332355 w 10318528"/>
              <a:gd name="connsiteY200" fmla="*/ 2239825 h 7004350"/>
              <a:gd name="connsiteX201" fmla="*/ 1332355 w 10318528"/>
              <a:gd name="connsiteY201" fmla="*/ 2586792 h 7004350"/>
              <a:gd name="connsiteX202" fmla="*/ 1654030 w 10318528"/>
              <a:gd name="connsiteY202" fmla="*/ 2306064 h 7004350"/>
              <a:gd name="connsiteX203" fmla="*/ 1654030 w 10318528"/>
              <a:gd name="connsiteY203" fmla="*/ 2134158 h 7004350"/>
              <a:gd name="connsiteX204" fmla="*/ 1665970 w 10318528"/>
              <a:gd name="connsiteY204" fmla="*/ 2132580 h 7004350"/>
              <a:gd name="connsiteX205" fmla="*/ 1665970 w 10318528"/>
              <a:gd name="connsiteY205" fmla="*/ 2311584 h 7004350"/>
              <a:gd name="connsiteX206" fmla="*/ 1881590 w 10318528"/>
              <a:gd name="connsiteY206" fmla="*/ 2495319 h 7004350"/>
              <a:gd name="connsiteX207" fmla="*/ 1869650 w 10318528"/>
              <a:gd name="connsiteY207" fmla="*/ 2501627 h 7004350"/>
              <a:gd name="connsiteX208" fmla="*/ 1657541 w 10318528"/>
              <a:gd name="connsiteY208" fmla="*/ 2321047 h 7004350"/>
              <a:gd name="connsiteX209" fmla="*/ 1333056 w 10318528"/>
              <a:gd name="connsiteY209" fmla="*/ 2603352 h 7004350"/>
              <a:gd name="connsiteX210" fmla="*/ 1658244 w 10318528"/>
              <a:gd name="connsiteY210" fmla="*/ 2880926 h 7004350"/>
              <a:gd name="connsiteX211" fmla="*/ 1982728 w 10318528"/>
              <a:gd name="connsiteY211" fmla="*/ 2598621 h 7004350"/>
              <a:gd name="connsiteX212" fmla="*/ 1870353 w 10318528"/>
              <a:gd name="connsiteY212" fmla="*/ 2502416 h 7004350"/>
              <a:gd name="connsiteX213" fmla="*/ 1882293 w 10318528"/>
              <a:gd name="connsiteY213" fmla="*/ 2496108 h 7004350"/>
              <a:gd name="connsiteX214" fmla="*/ 1998180 w 10318528"/>
              <a:gd name="connsiteY214" fmla="*/ 2595466 h 7004350"/>
              <a:gd name="connsiteX215" fmla="*/ 1998180 w 10318528"/>
              <a:gd name="connsiteY215" fmla="*/ 2846229 h 7004350"/>
              <a:gd name="connsiteX216" fmla="*/ 1986942 w 10318528"/>
              <a:gd name="connsiteY216" fmla="*/ 2851749 h 7004350"/>
              <a:gd name="connsiteX217" fmla="*/ 1986942 w 10318528"/>
              <a:gd name="connsiteY217" fmla="*/ 2612026 h 7004350"/>
              <a:gd name="connsiteX218" fmla="*/ 1664565 w 10318528"/>
              <a:gd name="connsiteY218" fmla="*/ 2892754 h 7004350"/>
              <a:gd name="connsiteX219" fmla="*/ 1664565 w 10318528"/>
              <a:gd name="connsiteY219" fmla="*/ 3238933 h 7004350"/>
              <a:gd name="connsiteX220" fmla="*/ 1986942 w 10318528"/>
              <a:gd name="connsiteY220" fmla="*/ 2958205 h 7004350"/>
              <a:gd name="connsiteX221" fmla="*/ 1986942 w 10318528"/>
              <a:gd name="connsiteY221" fmla="*/ 2852538 h 7004350"/>
              <a:gd name="connsiteX222" fmla="*/ 1998180 w 10318528"/>
              <a:gd name="connsiteY222" fmla="*/ 2847018 h 7004350"/>
              <a:gd name="connsiteX223" fmla="*/ 1998180 w 10318528"/>
              <a:gd name="connsiteY223" fmla="*/ 2964514 h 7004350"/>
              <a:gd name="connsiteX224" fmla="*/ 1658946 w 10318528"/>
              <a:gd name="connsiteY224" fmla="*/ 3260224 h 7004350"/>
              <a:gd name="connsiteX225" fmla="*/ 1321116 w 10318528"/>
              <a:gd name="connsiteY225" fmla="*/ 2972399 h 7004350"/>
              <a:gd name="connsiteX226" fmla="*/ 1240347 w 10318528"/>
              <a:gd name="connsiteY226" fmla="*/ 3042581 h 7004350"/>
              <a:gd name="connsiteX227" fmla="*/ 997334 w 10318528"/>
              <a:gd name="connsiteY227" fmla="*/ 3253916 h 7004350"/>
              <a:gd name="connsiteX228" fmla="*/ 997334 w 10318528"/>
              <a:gd name="connsiteY228" fmla="*/ 3592209 h 7004350"/>
              <a:gd name="connsiteX229" fmla="*/ 985394 w 10318528"/>
              <a:gd name="connsiteY229" fmla="*/ 3592209 h 7004350"/>
              <a:gd name="connsiteX230" fmla="*/ 985394 w 10318528"/>
              <a:gd name="connsiteY230" fmla="*/ 3573284 h 7004350"/>
              <a:gd name="connsiteX231" fmla="*/ 985394 w 10318528"/>
              <a:gd name="connsiteY231" fmla="*/ 3259436 h 7004350"/>
              <a:gd name="connsiteX232" fmla="*/ 663017 w 10318528"/>
              <a:gd name="connsiteY232" fmla="*/ 3540164 h 7004350"/>
              <a:gd name="connsiteX233" fmla="*/ 663017 w 10318528"/>
              <a:gd name="connsiteY233" fmla="*/ 3568552 h 7004350"/>
              <a:gd name="connsiteX234" fmla="*/ 663017 w 10318528"/>
              <a:gd name="connsiteY234" fmla="*/ 3885554 h 7004350"/>
              <a:gd name="connsiteX235" fmla="*/ 985394 w 10318528"/>
              <a:gd name="connsiteY235" fmla="*/ 3605614 h 7004350"/>
              <a:gd name="connsiteX236" fmla="*/ 985394 w 10318528"/>
              <a:gd name="connsiteY236" fmla="*/ 3592997 h 7004350"/>
              <a:gd name="connsiteX237" fmla="*/ 997334 w 10318528"/>
              <a:gd name="connsiteY237" fmla="*/ 3592997 h 7004350"/>
              <a:gd name="connsiteX238" fmla="*/ 997334 w 10318528"/>
              <a:gd name="connsiteY238" fmla="*/ 3604826 h 7004350"/>
              <a:gd name="connsiteX239" fmla="*/ 1011381 w 10318528"/>
              <a:gd name="connsiteY239" fmla="*/ 3616654 h 7004350"/>
              <a:gd name="connsiteX240" fmla="*/ 1002251 w 10318528"/>
              <a:gd name="connsiteY240" fmla="*/ 3625329 h 7004350"/>
              <a:gd name="connsiteX241" fmla="*/ 1012084 w 10318528"/>
              <a:gd name="connsiteY241" fmla="*/ 3617443 h 7004350"/>
              <a:gd name="connsiteX242" fmla="*/ 1333759 w 10318528"/>
              <a:gd name="connsiteY242" fmla="*/ 3891863 h 7004350"/>
              <a:gd name="connsiteX243" fmla="*/ 1333759 w 10318528"/>
              <a:gd name="connsiteY243" fmla="*/ 3911577 h 7004350"/>
              <a:gd name="connsiteX244" fmla="*/ 1321819 w 10318528"/>
              <a:gd name="connsiteY244" fmla="*/ 3921828 h 7004350"/>
              <a:gd name="connsiteX245" fmla="*/ 1321819 w 10318528"/>
              <a:gd name="connsiteY245" fmla="*/ 3908423 h 7004350"/>
              <a:gd name="connsiteX246" fmla="*/ 999441 w 10318528"/>
              <a:gd name="connsiteY246" fmla="*/ 4189150 h 7004350"/>
              <a:gd name="connsiteX247" fmla="*/ 999441 w 10318528"/>
              <a:gd name="connsiteY247" fmla="*/ 4535329 h 7004350"/>
              <a:gd name="connsiteX248" fmla="*/ 1321819 w 10318528"/>
              <a:gd name="connsiteY248" fmla="*/ 4255390 h 7004350"/>
              <a:gd name="connsiteX249" fmla="*/ 1321819 w 10318528"/>
              <a:gd name="connsiteY249" fmla="*/ 3922616 h 7004350"/>
              <a:gd name="connsiteX250" fmla="*/ 1333759 w 10318528"/>
              <a:gd name="connsiteY250" fmla="*/ 3912365 h 7004350"/>
              <a:gd name="connsiteX251" fmla="*/ 1333759 w 10318528"/>
              <a:gd name="connsiteY251" fmla="*/ 4260121 h 7004350"/>
              <a:gd name="connsiteX252" fmla="*/ 1665970 w 10318528"/>
              <a:gd name="connsiteY252" fmla="*/ 4544003 h 7004350"/>
              <a:gd name="connsiteX253" fmla="*/ 1665970 w 10318528"/>
              <a:gd name="connsiteY253" fmla="*/ 4913050 h 7004350"/>
              <a:gd name="connsiteX254" fmla="*/ 1348509 w 10318528"/>
              <a:gd name="connsiteY254" fmla="*/ 5189836 h 7004350"/>
              <a:gd name="connsiteX255" fmla="*/ 1348509 w 10318528"/>
              <a:gd name="connsiteY255" fmla="*/ 5173276 h 7004350"/>
              <a:gd name="connsiteX256" fmla="*/ 1654030 w 10318528"/>
              <a:gd name="connsiteY256" fmla="*/ 4906742 h 7004350"/>
              <a:gd name="connsiteX257" fmla="*/ 1654030 w 10318528"/>
              <a:gd name="connsiteY257" fmla="*/ 4560563 h 7004350"/>
              <a:gd name="connsiteX258" fmla="*/ 1348509 w 10318528"/>
              <a:gd name="connsiteY258" fmla="*/ 4826309 h 7004350"/>
              <a:gd name="connsiteX259" fmla="*/ 1348509 w 10318528"/>
              <a:gd name="connsiteY259" fmla="*/ 4810537 h 7004350"/>
              <a:gd name="connsiteX260" fmla="*/ 1650518 w 10318528"/>
              <a:gd name="connsiteY260" fmla="*/ 4547158 h 7004350"/>
              <a:gd name="connsiteX261" fmla="*/ 1325331 w 10318528"/>
              <a:gd name="connsiteY261" fmla="*/ 4269584 h 7004350"/>
              <a:gd name="connsiteX262" fmla="*/ 1000847 w 10318528"/>
              <a:gd name="connsiteY262" fmla="*/ 4551889 h 7004350"/>
              <a:gd name="connsiteX263" fmla="*/ 1326033 w 10318528"/>
              <a:gd name="connsiteY263" fmla="*/ 4829463 h 7004350"/>
              <a:gd name="connsiteX264" fmla="*/ 1347806 w 10318528"/>
              <a:gd name="connsiteY264" fmla="*/ 4810537 h 7004350"/>
              <a:gd name="connsiteX265" fmla="*/ 1347806 w 10318528"/>
              <a:gd name="connsiteY265" fmla="*/ 4827097 h 7004350"/>
              <a:gd name="connsiteX266" fmla="*/ 1331652 w 10318528"/>
              <a:gd name="connsiteY266" fmla="*/ 4841291 h 7004350"/>
              <a:gd name="connsiteX267" fmla="*/ 1331652 w 10318528"/>
              <a:gd name="connsiteY267" fmla="*/ 5187470 h 7004350"/>
              <a:gd name="connsiteX268" fmla="*/ 1347806 w 10318528"/>
              <a:gd name="connsiteY268" fmla="*/ 5173276 h 7004350"/>
              <a:gd name="connsiteX269" fmla="*/ 1347806 w 10318528"/>
              <a:gd name="connsiteY269" fmla="*/ 5189836 h 7004350"/>
              <a:gd name="connsiteX270" fmla="*/ 1333759 w 10318528"/>
              <a:gd name="connsiteY270" fmla="*/ 5202453 h 7004350"/>
              <a:gd name="connsiteX271" fmla="*/ 1333759 w 10318528"/>
              <a:gd name="connsiteY271" fmla="*/ 5379879 h 7004350"/>
              <a:gd name="connsiteX272" fmla="*/ 1321819 w 10318528"/>
              <a:gd name="connsiteY272" fmla="*/ 5382245 h 7004350"/>
              <a:gd name="connsiteX273" fmla="*/ 1321819 w 10318528"/>
              <a:gd name="connsiteY273" fmla="*/ 5207973 h 7004350"/>
              <a:gd name="connsiteX274" fmla="*/ 1151851 w 10318528"/>
              <a:gd name="connsiteY274" fmla="*/ 5356222 h 7004350"/>
              <a:gd name="connsiteX275" fmla="*/ 1144827 w 10318528"/>
              <a:gd name="connsiteY275" fmla="*/ 5345183 h 7004350"/>
              <a:gd name="connsiteX276" fmla="*/ 1314093 w 10318528"/>
              <a:gd name="connsiteY276" fmla="*/ 5198510 h 7004350"/>
              <a:gd name="connsiteX277" fmla="*/ 988907 w 10318528"/>
              <a:gd name="connsiteY277" fmla="*/ 4920936 h 7004350"/>
              <a:gd name="connsiteX278" fmla="*/ 913053 w 10318528"/>
              <a:gd name="connsiteY278" fmla="*/ 4986387 h 7004350"/>
              <a:gd name="connsiteX279" fmla="*/ 668636 w 10318528"/>
              <a:gd name="connsiteY279" fmla="*/ 5199299 h 7004350"/>
              <a:gd name="connsiteX280" fmla="*/ 993823 w 10318528"/>
              <a:gd name="connsiteY280" fmla="*/ 5476872 h 7004350"/>
              <a:gd name="connsiteX281" fmla="*/ 1144827 w 10318528"/>
              <a:gd name="connsiteY281" fmla="*/ 5345971 h 7004350"/>
              <a:gd name="connsiteX282" fmla="*/ 1151149 w 10318528"/>
              <a:gd name="connsiteY282" fmla="*/ 5356222 h 7004350"/>
              <a:gd name="connsiteX283" fmla="*/ 999441 w 10318528"/>
              <a:gd name="connsiteY283" fmla="*/ 5488701 h 7004350"/>
              <a:gd name="connsiteX284" fmla="*/ 999441 w 10318528"/>
              <a:gd name="connsiteY284" fmla="*/ 5834880 h 7004350"/>
              <a:gd name="connsiteX285" fmla="*/ 1321819 w 10318528"/>
              <a:gd name="connsiteY285" fmla="*/ 5554151 h 7004350"/>
              <a:gd name="connsiteX286" fmla="*/ 1321819 w 10318528"/>
              <a:gd name="connsiteY286" fmla="*/ 5383033 h 7004350"/>
              <a:gd name="connsiteX287" fmla="*/ 1333759 w 10318528"/>
              <a:gd name="connsiteY287" fmla="*/ 5380668 h 7004350"/>
              <a:gd name="connsiteX288" fmla="*/ 1333759 w 10318528"/>
              <a:gd name="connsiteY288" fmla="*/ 5560460 h 7004350"/>
              <a:gd name="connsiteX289" fmla="*/ 1549380 w 10318528"/>
              <a:gd name="connsiteY289" fmla="*/ 5744195 h 7004350"/>
              <a:gd name="connsiteX290" fmla="*/ 1665970 w 10318528"/>
              <a:gd name="connsiteY290" fmla="*/ 5843554 h 7004350"/>
              <a:gd name="connsiteX291" fmla="*/ 1665970 w 10318528"/>
              <a:gd name="connsiteY291" fmla="*/ 6094316 h 7004350"/>
              <a:gd name="connsiteX292" fmla="*/ 1654030 w 10318528"/>
              <a:gd name="connsiteY292" fmla="*/ 6099836 h 7004350"/>
              <a:gd name="connsiteX293" fmla="*/ 1654030 w 10318528"/>
              <a:gd name="connsiteY293" fmla="*/ 5860114 h 7004350"/>
              <a:gd name="connsiteX294" fmla="*/ 1331652 w 10318528"/>
              <a:gd name="connsiteY294" fmla="*/ 6140842 h 7004350"/>
              <a:gd name="connsiteX295" fmla="*/ 1331652 w 10318528"/>
              <a:gd name="connsiteY295" fmla="*/ 6487020 h 7004350"/>
              <a:gd name="connsiteX296" fmla="*/ 1654030 w 10318528"/>
              <a:gd name="connsiteY296" fmla="*/ 6207081 h 7004350"/>
              <a:gd name="connsiteX297" fmla="*/ 1654030 w 10318528"/>
              <a:gd name="connsiteY297" fmla="*/ 6100625 h 7004350"/>
              <a:gd name="connsiteX298" fmla="*/ 1665970 w 10318528"/>
              <a:gd name="connsiteY298" fmla="*/ 6095105 h 7004350"/>
              <a:gd name="connsiteX299" fmla="*/ 1665970 w 10318528"/>
              <a:gd name="connsiteY299" fmla="*/ 6213389 h 7004350"/>
              <a:gd name="connsiteX300" fmla="*/ 1326033 w 10318528"/>
              <a:gd name="connsiteY300" fmla="*/ 6509100 h 7004350"/>
              <a:gd name="connsiteX301" fmla="*/ 988907 w 10318528"/>
              <a:gd name="connsiteY301" fmla="*/ 6220486 h 7004350"/>
              <a:gd name="connsiteX302" fmla="*/ 908136 w 10318528"/>
              <a:gd name="connsiteY302" fmla="*/ 6290668 h 7004350"/>
              <a:gd name="connsiteX303" fmla="*/ 901815 w 10318528"/>
              <a:gd name="connsiteY303" fmla="*/ 6279629 h 7004350"/>
              <a:gd name="connsiteX304" fmla="*/ 907434 w 10318528"/>
              <a:gd name="connsiteY304" fmla="*/ 6291457 h 7004350"/>
              <a:gd name="connsiteX305" fmla="*/ 665124 w 10318528"/>
              <a:gd name="connsiteY305" fmla="*/ 6502792 h 7004350"/>
              <a:gd name="connsiteX306" fmla="*/ 665124 w 10318528"/>
              <a:gd name="connsiteY306" fmla="*/ 6857645 h 7004350"/>
              <a:gd name="connsiteX307" fmla="*/ 722014 w 10318528"/>
              <a:gd name="connsiteY307" fmla="*/ 6906215 h 7004350"/>
              <a:gd name="connsiteX308" fmla="*/ 751249 w 10318528"/>
              <a:gd name="connsiteY308" fmla="*/ 6931175 h 7004350"/>
              <a:gd name="connsiteX309" fmla="*/ 10318528 w 10318528"/>
              <a:gd name="connsiteY309" fmla="*/ 7004350 h 7004350"/>
              <a:gd name="connsiteX310" fmla="*/ 10318528 w 10318528"/>
              <a:gd name="connsiteY310" fmla="*/ 0 h 7004350"/>
              <a:gd name="connsiteX0" fmla="*/ 657398 w 10318528"/>
              <a:gd name="connsiteY0" fmla="*/ 6867107 h 7004350"/>
              <a:gd name="connsiteX1" fmla="*/ 585057 w 10318528"/>
              <a:gd name="connsiteY1" fmla="*/ 6930192 h 7004350"/>
              <a:gd name="connsiteX2" fmla="*/ 583930 w 10318528"/>
              <a:gd name="connsiteY2" fmla="*/ 6931175 h 7004350"/>
              <a:gd name="connsiteX3" fmla="*/ 732294 w 10318528"/>
              <a:gd name="connsiteY3" fmla="*/ 6931175 h 7004350"/>
              <a:gd name="connsiteX4" fmla="*/ 725614 w 10318528"/>
              <a:gd name="connsiteY4" fmla="*/ 6925461 h 7004350"/>
              <a:gd name="connsiteX5" fmla="*/ 657398 w 10318528"/>
              <a:gd name="connsiteY5" fmla="*/ 6867107 h 7004350"/>
              <a:gd name="connsiteX6" fmla="*/ 653184 w 10318528"/>
              <a:gd name="connsiteY6" fmla="*/ 6507523 h 7004350"/>
              <a:gd name="connsiteX7" fmla="*/ 330807 w 10318528"/>
              <a:gd name="connsiteY7" fmla="*/ 6788251 h 7004350"/>
              <a:gd name="connsiteX8" fmla="*/ 330807 w 10318528"/>
              <a:gd name="connsiteY8" fmla="*/ 6872767 h 7004350"/>
              <a:gd name="connsiteX9" fmla="*/ 330807 w 10318528"/>
              <a:gd name="connsiteY9" fmla="*/ 6931175 h 7004350"/>
              <a:gd name="connsiteX10" fmla="*/ 564153 w 10318528"/>
              <a:gd name="connsiteY10" fmla="*/ 6931175 h 7004350"/>
              <a:gd name="connsiteX11" fmla="*/ 568902 w 10318528"/>
              <a:gd name="connsiteY11" fmla="*/ 6927038 h 7004350"/>
              <a:gd name="connsiteX12" fmla="*/ 585057 w 10318528"/>
              <a:gd name="connsiteY12" fmla="*/ 6930192 h 7004350"/>
              <a:gd name="connsiteX13" fmla="*/ 569605 w 10318528"/>
              <a:gd name="connsiteY13" fmla="*/ 6926250 h 7004350"/>
              <a:gd name="connsiteX14" fmla="*/ 653184 w 10318528"/>
              <a:gd name="connsiteY14" fmla="*/ 6853702 h 7004350"/>
              <a:gd name="connsiteX15" fmla="*/ 653184 w 10318528"/>
              <a:gd name="connsiteY15" fmla="*/ 6507523 h 7004350"/>
              <a:gd name="connsiteX16" fmla="*/ 985394 w 10318528"/>
              <a:gd name="connsiteY16" fmla="*/ 5860114 h 7004350"/>
              <a:gd name="connsiteX17" fmla="*/ 777500 w 10318528"/>
              <a:gd name="connsiteY17" fmla="*/ 6041483 h 7004350"/>
              <a:gd name="connsiteX18" fmla="*/ 663017 w 10318528"/>
              <a:gd name="connsiteY18" fmla="*/ 6140842 h 7004350"/>
              <a:gd name="connsiteX19" fmla="*/ 663017 w 10318528"/>
              <a:gd name="connsiteY19" fmla="*/ 6487020 h 7004350"/>
              <a:gd name="connsiteX20" fmla="*/ 901815 w 10318528"/>
              <a:gd name="connsiteY20" fmla="*/ 6279629 h 7004350"/>
              <a:gd name="connsiteX21" fmla="*/ 985394 w 10318528"/>
              <a:gd name="connsiteY21" fmla="*/ 6207081 h 7004350"/>
              <a:gd name="connsiteX22" fmla="*/ 985394 w 10318528"/>
              <a:gd name="connsiteY22" fmla="*/ 5860114 h 7004350"/>
              <a:gd name="connsiteX23" fmla="*/ 1549380 w 10318528"/>
              <a:gd name="connsiteY23" fmla="*/ 5744195 h 7004350"/>
              <a:gd name="connsiteX24" fmla="*/ 1537440 w 10318528"/>
              <a:gd name="connsiteY24" fmla="*/ 5750503 h 7004350"/>
              <a:gd name="connsiteX25" fmla="*/ 1549380 w 10318528"/>
              <a:gd name="connsiteY25" fmla="*/ 5744195 h 7004350"/>
              <a:gd name="connsiteX26" fmla="*/ 1325331 w 10318528"/>
              <a:gd name="connsiteY26" fmla="*/ 5569134 h 7004350"/>
              <a:gd name="connsiteX27" fmla="*/ 1000847 w 10318528"/>
              <a:gd name="connsiteY27" fmla="*/ 5852228 h 7004350"/>
              <a:gd name="connsiteX28" fmla="*/ 1326033 w 10318528"/>
              <a:gd name="connsiteY28" fmla="*/ 6129802 h 7004350"/>
              <a:gd name="connsiteX29" fmla="*/ 1650518 w 10318528"/>
              <a:gd name="connsiteY29" fmla="*/ 5846708 h 7004350"/>
              <a:gd name="connsiteX30" fmla="*/ 1537440 w 10318528"/>
              <a:gd name="connsiteY30" fmla="*/ 5750503 h 7004350"/>
              <a:gd name="connsiteX31" fmla="*/ 1325331 w 10318528"/>
              <a:gd name="connsiteY31" fmla="*/ 5569134 h 7004350"/>
              <a:gd name="connsiteX32" fmla="*/ 320271 w 10318528"/>
              <a:gd name="connsiteY32" fmla="*/ 4920936 h 7004350"/>
              <a:gd name="connsiteX33" fmla="*/ 0 w 10318528"/>
              <a:gd name="connsiteY33" fmla="*/ 5199299 h 7004350"/>
              <a:gd name="connsiteX34" fmla="*/ 325188 w 10318528"/>
              <a:gd name="connsiteY34" fmla="*/ 5476872 h 7004350"/>
              <a:gd name="connsiteX35" fmla="*/ 433349 w 10318528"/>
              <a:gd name="connsiteY35" fmla="*/ 5382245 h 7004350"/>
              <a:gd name="connsiteX36" fmla="*/ 439670 w 10318528"/>
              <a:gd name="connsiteY36" fmla="*/ 5394073 h 7004350"/>
              <a:gd name="connsiteX37" fmla="*/ 330807 w 10318528"/>
              <a:gd name="connsiteY37" fmla="*/ 5488701 h 7004350"/>
              <a:gd name="connsiteX38" fmla="*/ 330807 w 10318528"/>
              <a:gd name="connsiteY38" fmla="*/ 5834880 h 7004350"/>
              <a:gd name="connsiteX39" fmla="*/ 563986 w 10318528"/>
              <a:gd name="connsiteY39" fmla="*/ 5632219 h 7004350"/>
              <a:gd name="connsiteX40" fmla="*/ 570307 w 10318528"/>
              <a:gd name="connsiteY40" fmla="*/ 5644836 h 7004350"/>
              <a:gd name="connsiteX41" fmla="*/ 332211 w 10318528"/>
              <a:gd name="connsiteY41" fmla="*/ 5852228 h 7004350"/>
              <a:gd name="connsiteX42" fmla="*/ 657398 w 10318528"/>
              <a:gd name="connsiteY42" fmla="*/ 6129802 h 7004350"/>
              <a:gd name="connsiteX43" fmla="*/ 771178 w 10318528"/>
              <a:gd name="connsiteY43" fmla="*/ 6030443 h 7004350"/>
              <a:gd name="connsiteX44" fmla="*/ 777500 w 10318528"/>
              <a:gd name="connsiteY44" fmla="*/ 6041483 h 7004350"/>
              <a:gd name="connsiteX45" fmla="*/ 771881 w 10318528"/>
              <a:gd name="connsiteY45" fmla="*/ 6029654 h 7004350"/>
              <a:gd name="connsiteX46" fmla="*/ 981883 w 10318528"/>
              <a:gd name="connsiteY46" fmla="*/ 5846708 h 7004350"/>
              <a:gd name="connsiteX47" fmla="*/ 656696 w 10318528"/>
              <a:gd name="connsiteY47" fmla="*/ 5569134 h 7004350"/>
              <a:gd name="connsiteX48" fmla="*/ 571010 w 10318528"/>
              <a:gd name="connsiteY48" fmla="*/ 5644048 h 7004350"/>
              <a:gd name="connsiteX49" fmla="*/ 563986 w 10318528"/>
              <a:gd name="connsiteY49" fmla="*/ 5631431 h 7004350"/>
              <a:gd name="connsiteX50" fmla="*/ 653184 w 10318528"/>
              <a:gd name="connsiteY50" fmla="*/ 5554151 h 7004350"/>
              <a:gd name="connsiteX51" fmla="*/ 653184 w 10318528"/>
              <a:gd name="connsiteY51" fmla="*/ 5207973 h 7004350"/>
              <a:gd name="connsiteX52" fmla="*/ 439670 w 10318528"/>
              <a:gd name="connsiteY52" fmla="*/ 5393285 h 7004350"/>
              <a:gd name="connsiteX53" fmla="*/ 434052 w 10318528"/>
              <a:gd name="connsiteY53" fmla="*/ 5382245 h 7004350"/>
              <a:gd name="connsiteX54" fmla="*/ 645458 w 10318528"/>
              <a:gd name="connsiteY54" fmla="*/ 5198510 h 7004350"/>
              <a:gd name="connsiteX55" fmla="*/ 320271 w 10318528"/>
              <a:gd name="connsiteY55" fmla="*/ 4920936 h 7004350"/>
              <a:gd name="connsiteX56" fmla="*/ 985394 w 10318528"/>
              <a:gd name="connsiteY56" fmla="*/ 4560563 h 7004350"/>
              <a:gd name="connsiteX57" fmla="*/ 763453 w 10318528"/>
              <a:gd name="connsiteY57" fmla="*/ 4753761 h 7004350"/>
              <a:gd name="connsiteX58" fmla="*/ 756430 w 10318528"/>
              <a:gd name="connsiteY58" fmla="*/ 4743510 h 7004350"/>
              <a:gd name="connsiteX59" fmla="*/ 762750 w 10318528"/>
              <a:gd name="connsiteY59" fmla="*/ 4753761 h 7004350"/>
              <a:gd name="connsiteX60" fmla="*/ 663017 w 10318528"/>
              <a:gd name="connsiteY60" fmla="*/ 4841291 h 7004350"/>
              <a:gd name="connsiteX61" fmla="*/ 663017 w 10318528"/>
              <a:gd name="connsiteY61" fmla="*/ 5187470 h 7004350"/>
              <a:gd name="connsiteX62" fmla="*/ 906029 w 10318528"/>
              <a:gd name="connsiteY62" fmla="*/ 4976135 h 7004350"/>
              <a:gd name="connsiteX63" fmla="*/ 913053 w 10318528"/>
              <a:gd name="connsiteY63" fmla="*/ 4986387 h 7004350"/>
              <a:gd name="connsiteX64" fmla="*/ 906732 w 10318528"/>
              <a:gd name="connsiteY64" fmla="*/ 4975347 h 7004350"/>
              <a:gd name="connsiteX65" fmla="*/ 985394 w 10318528"/>
              <a:gd name="connsiteY65" fmla="*/ 4906742 h 7004350"/>
              <a:gd name="connsiteX66" fmla="*/ 985394 w 10318528"/>
              <a:gd name="connsiteY66" fmla="*/ 4560563 h 7004350"/>
              <a:gd name="connsiteX67" fmla="*/ 656696 w 10318528"/>
              <a:gd name="connsiteY67" fmla="*/ 4269584 h 7004350"/>
              <a:gd name="connsiteX68" fmla="*/ 332211 w 10318528"/>
              <a:gd name="connsiteY68" fmla="*/ 4551889 h 7004350"/>
              <a:gd name="connsiteX69" fmla="*/ 657398 w 10318528"/>
              <a:gd name="connsiteY69" fmla="*/ 4829463 h 7004350"/>
              <a:gd name="connsiteX70" fmla="*/ 756430 w 10318528"/>
              <a:gd name="connsiteY70" fmla="*/ 4743510 h 7004350"/>
              <a:gd name="connsiteX71" fmla="*/ 981883 w 10318528"/>
              <a:gd name="connsiteY71" fmla="*/ 4547158 h 7004350"/>
              <a:gd name="connsiteX72" fmla="*/ 656696 w 10318528"/>
              <a:gd name="connsiteY72" fmla="*/ 4269584 h 7004350"/>
              <a:gd name="connsiteX73" fmla="*/ 993120 w 10318528"/>
              <a:gd name="connsiteY73" fmla="*/ 3617443 h 7004350"/>
              <a:gd name="connsiteX74" fmla="*/ 668636 w 10318528"/>
              <a:gd name="connsiteY74" fmla="*/ 3899748 h 7004350"/>
              <a:gd name="connsiteX75" fmla="*/ 993823 w 10318528"/>
              <a:gd name="connsiteY75" fmla="*/ 4178110 h 7004350"/>
              <a:gd name="connsiteX76" fmla="*/ 1318308 w 10318528"/>
              <a:gd name="connsiteY76" fmla="*/ 3895017 h 7004350"/>
              <a:gd name="connsiteX77" fmla="*/ 1002251 w 10318528"/>
              <a:gd name="connsiteY77" fmla="*/ 3625329 h 7004350"/>
              <a:gd name="connsiteX78" fmla="*/ 993120 w 10318528"/>
              <a:gd name="connsiteY78" fmla="*/ 3617443 h 7004350"/>
              <a:gd name="connsiteX79" fmla="*/ 1318308 w 10318528"/>
              <a:gd name="connsiteY79" fmla="*/ 2612026 h 7004350"/>
              <a:gd name="connsiteX80" fmla="*/ 1110412 w 10318528"/>
              <a:gd name="connsiteY80" fmla="*/ 2792607 h 7004350"/>
              <a:gd name="connsiteX81" fmla="*/ 1104092 w 10318528"/>
              <a:gd name="connsiteY81" fmla="*/ 2781567 h 7004350"/>
              <a:gd name="connsiteX82" fmla="*/ 1109710 w 10318528"/>
              <a:gd name="connsiteY82" fmla="*/ 2793396 h 7004350"/>
              <a:gd name="connsiteX83" fmla="*/ 995930 w 10318528"/>
              <a:gd name="connsiteY83" fmla="*/ 2892754 h 7004350"/>
              <a:gd name="connsiteX84" fmla="*/ 995930 w 10318528"/>
              <a:gd name="connsiteY84" fmla="*/ 3238933 h 7004350"/>
              <a:gd name="connsiteX85" fmla="*/ 1234025 w 10318528"/>
              <a:gd name="connsiteY85" fmla="*/ 3031541 h 7004350"/>
              <a:gd name="connsiteX86" fmla="*/ 1240347 w 10318528"/>
              <a:gd name="connsiteY86" fmla="*/ 3042581 h 7004350"/>
              <a:gd name="connsiteX87" fmla="*/ 1234728 w 10318528"/>
              <a:gd name="connsiteY87" fmla="*/ 3030753 h 7004350"/>
              <a:gd name="connsiteX88" fmla="*/ 1318308 w 10318528"/>
              <a:gd name="connsiteY88" fmla="*/ 2958205 h 7004350"/>
              <a:gd name="connsiteX89" fmla="*/ 1318308 w 10318528"/>
              <a:gd name="connsiteY89" fmla="*/ 2612026 h 7004350"/>
              <a:gd name="connsiteX90" fmla="*/ 652482 w 10318528"/>
              <a:gd name="connsiteY90" fmla="*/ 1672060 h 7004350"/>
              <a:gd name="connsiteX91" fmla="*/ 332211 w 10318528"/>
              <a:gd name="connsiteY91" fmla="*/ 1951211 h 7004350"/>
              <a:gd name="connsiteX92" fmla="*/ 657398 w 10318528"/>
              <a:gd name="connsiteY92" fmla="*/ 2228785 h 7004350"/>
              <a:gd name="connsiteX93" fmla="*/ 766262 w 10318528"/>
              <a:gd name="connsiteY93" fmla="*/ 2134158 h 7004350"/>
              <a:gd name="connsiteX94" fmla="*/ 771881 w 10318528"/>
              <a:gd name="connsiteY94" fmla="*/ 2145197 h 7004350"/>
              <a:gd name="connsiteX95" fmla="*/ 663017 w 10318528"/>
              <a:gd name="connsiteY95" fmla="*/ 2239825 h 7004350"/>
              <a:gd name="connsiteX96" fmla="*/ 663017 w 10318528"/>
              <a:gd name="connsiteY96" fmla="*/ 2586792 h 7004350"/>
              <a:gd name="connsiteX97" fmla="*/ 896196 w 10318528"/>
              <a:gd name="connsiteY97" fmla="*/ 2383343 h 7004350"/>
              <a:gd name="connsiteX98" fmla="*/ 902517 w 10318528"/>
              <a:gd name="connsiteY98" fmla="*/ 2395960 h 7004350"/>
              <a:gd name="connsiteX99" fmla="*/ 665124 w 10318528"/>
              <a:gd name="connsiteY99" fmla="*/ 2603352 h 7004350"/>
              <a:gd name="connsiteX100" fmla="*/ 990311 w 10318528"/>
              <a:gd name="connsiteY100" fmla="*/ 2880926 h 7004350"/>
              <a:gd name="connsiteX101" fmla="*/ 1104092 w 10318528"/>
              <a:gd name="connsiteY101" fmla="*/ 2781567 h 7004350"/>
              <a:gd name="connsiteX102" fmla="*/ 1314093 w 10318528"/>
              <a:gd name="connsiteY102" fmla="*/ 2598621 h 7004350"/>
              <a:gd name="connsiteX103" fmla="*/ 988907 w 10318528"/>
              <a:gd name="connsiteY103" fmla="*/ 2321047 h 7004350"/>
              <a:gd name="connsiteX104" fmla="*/ 903220 w 10318528"/>
              <a:gd name="connsiteY104" fmla="*/ 2395960 h 7004350"/>
              <a:gd name="connsiteX105" fmla="*/ 896899 w 10318528"/>
              <a:gd name="connsiteY105" fmla="*/ 2383343 h 7004350"/>
              <a:gd name="connsiteX106" fmla="*/ 985394 w 10318528"/>
              <a:gd name="connsiteY106" fmla="*/ 2306064 h 7004350"/>
              <a:gd name="connsiteX107" fmla="*/ 985394 w 10318528"/>
              <a:gd name="connsiteY107" fmla="*/ 1959097 h 7004350"/>
              <a:gd name="connsiteX108" fmla="*/ 772583 w 10318528"/>
              <a:gd name="connsiteY108" fmla="*/ 2145197 h 7004350"/>
              <a:gd name="connsiteX109" fmla="*/ 766262 w 10318528"/>
              <a:gd name="connsiteY109" fmla="*/ 2133369 h 7004350"/>
              <a:gd name="connsiteX110" fmla="*/ 977669 w 10318528"/>
              <a:gd name="connsiteY110" fmla="*/ 1949634 h 7004350"/>
              <a:gd name="connsiteX111" fmla="*/ 652482 w 10318528"/>
              <a:gd name="connsiteY111" fmla="*/ 1672060 h 7004350"/>
              <a:gd name="connsiteX112" fmla="*/ 1318308 w 10318528"/>
              <a:gd name="connsiteY112" fmla="*/ 1311687 h 7004350"/>
              <a:gd name="connsiteX113" fmla="*/ 1095663 w 10318528"/>
              <a:gd name="connsiteY113" fmla="*/ 1505674 h 7004350"/>
              <a:gd name="connsiteX114" fmla="*/ 995930 w 10318528"/>
              <a:gd name="connsiteY114" fmla="*/ 1592415 h 7004350"/>
              <a:gd name="connsiteX115" fmla="*/ 995930 w 10318528"/>
              <a:gd name="connsiteY115" fmla="*/ 1938594 h 7004350"/>
              <a:gd name="connsiteX116" fmla="*/ 1238240 w 10318528"/>
              <a:gd name="connsiteY116" fmla="*/ 1727260 h 7004350"/>
              <a:gd name="connsiteX117" fmla="*/ 1245264 w 10318528"/>
              <a:gd name="connsiteY117" fmla="*/ 1738299 h 7004350"/>
              <a:gd name="connsiteX118" fmla="*/ 1000847 w 10318528"/>
              <a:gd name="connsiteY118" fmla="*/ 1951211 h 7004350"/>
              <a:gd name="connsiteX119" fmla="*/ 1326033 w 10318528"/>
              <a:gd name="connsiteY119" fmla="*/ 2228785 h 7004350"/>
              <a:gd name="connsiteX120" fmla="*/ 1477038 w 10318528"/>
              <a:gd name="connsiteY120" fmla="*/ 2097095 h 7004350"/>
              <a:gd name="connsiteX121" fmla="*/ 1646304 w 10318528"/>
              <a:gd name="connsiteY121" fmla="*/ 1949634 h 7004350"/>
              <a:gd name="connsiteX122" fmla="*/ 1321116 w 10318528"/>
              <a:gd name="connsiteY122" fmla="*/ 1672060 h 7004350"/>
              <a:gd name="connsiteX123" fmla="*/ 1245965 w 10318528"/>
              <a:gd name="connsiteY123" fmla="*/ 1737511 h 7004350"/>
              <a:gd name="connsiteX124" fmla="*/ 1238942 w 10318528"/>
              <a:gd name="connsiteY124" fmla="*/ 1727260 h 7004350"/>
              <a:gd name="connsiteX125" fmla="*/ 1318308 w 10318528"/>
              <a:gd name="connsiteY125" fmla="*/ 1658655 h 7004350"/>
              <a:gd name="connsiteX126" fmla="*/ 1318308 w 10318528"/>
              <a:gd name="connsiteY126" fmla="*/ 1311687 h 7004350"/>
              <a:gd name="connsiteX127" fmla="*/ 988907 w 10318528"/>
              <a:gd name="connsiteY127" fmla="*/ 1020708 h 7004350"/>
              <a:gd name="connsiteX128" fmla="*/ 665124 w 10318528"/>
              <a:gd name="connsiteY128" fmla="*/ 1303802 h 7004350"/>
              <a:gd name="connsiteX129" fmla="*/ 990311 w 10318528"/>
              <a:gd name="connsiteY129" fmla="*/ 1581376 h 7004350"/>
              <a:gd name="connsiteX130" fmla="*/ 1088639 w 10318528"/>
              <a:gd name="connsiteY130" fmla="*/ 1495422 h 7004350"/>
              <a:gd name="connsiteX131" fmla="*/ 1095663 w 10318528"/>
              <a:gd name="connsiteY131" fmla="*/ 1505674 h 7004350"/>
              <a:gd name="connsiteX132" fmla="*/ 1089342 w 10318528"/>
              <a:gd name="connsiteY132" fmla="*/ 1494634 h 7004350"/>
              <a:gd name="connsiteX133" fmla="*/ 1314093 w 10318528"/>
              <a:gd name="connsiteY133" fmla="*/ 1298282 h 7004350"/>
              <a:gd name="connsiteX134" fmla="*/ 988907 w 10318528"/>
              <a:gd name="connsiteY134" fmla="*/ 1020708 h 7004350"/>
              <a:gd name="connsiteX135" fmla="*/ 1325331 w 10318528"/>
              <a:gd name="connsiteY135" fmla="*/ 369356 h 7004350"/>
              <a:gd name="connsiteX136" fmla="*/ 1000847 w 10318528"/>
              <a:gd name="connsiteY136" fmla="*/ 651661 h 7004350"/>
              <a:gd name="connsiteX137" fmla="*/ 1326033 w 10318528"/>
              <a:gd name="connsiteY137" fmla="*/ 929235 h 7004350"/>
              <a:gd name="connsiteX138" fmla="*/ 1650518 w 10318528"/>
              <a:gd name="connsiteY138" fmla="*/ 646929 h 7004350"/>
              <a:gd name="connsiteX139" fmla="*/ 1334462 w 10318528"/>
              <a:gd name="connsiteY139" fmla="*/ 377241 h 7004350"/>
              <a:gd name="connsiteX140" fmla="*/ 1325331 w 10318528"/>
              <a:gd name="connsiteY140" fmla="*/ 369356 h 7004350"/>
              <a:gd name="connsiteX141" fmla="*/ 1226725 w 10318528"/>
              <a:gd name="connsiteY141" fmla="*/ 73175 h 7004350"/>
              <a:gd name="connsiteX142" fmla="*/ 748180 w 10318528"/>
              <a:gd name="connsiteY142" fmla="*/ 73175 h 7004350"/>
              <a:gd name="connsiteX143" fmla="*/ 763540 w 10318528"/>
              <a:gd name="connsiteY143" fmla="*/ 86262 h 7004350"/>
              <a:gd name="connsiteX144" fmla="*/ 990311 w 10318528"/>
              <a:gd name="connsiteY144" fmla="*/ 279459 h 7004350"/>
              <a:gd name="connsiteX145" fmla="*/ 1159227 w 10318528"/>
              <a:gd name="connsiteY145" fmla="*/ 132071 h 7004350"/>
              <a:gd name="connsiteX146" fmla="*/ 1226725 w 10318528"/>
              <a:gd name="connsiteY146" fmla="*/ 73175 h 7004350"/>
              <a:gd name="connsiteX147" fmla="*/ 1318308 w 10318528"/>
              <a:gd name="connsiteY147" fmla="*/ 73175 h 7004350"/>
              <a:gd name="connsiteX148" fmla="*/ 1245701 w 10318528"/>
              <a:gd name="connsiteY148" fmla="*/ 73175 h 7004350"/>
              <a:gd name="connsiteX149" fmla="*/ 1228232 w 10318528"/>
              <a:gd name="connsiteY149" fmla="*/ 88430 h 7004350"/>
              <a:gd name="connsiteX150" fmla="*/ 995930 w 10318528"/>
              <a:gd name="connsiteY150" fmla="*/ 291288 h 7004350"/>
              <a:gd name="connsiteX151" fmla="*/ 995930 w 10318528"/>
              <a:gd name="connsiteY151" fmla="*/ 637467 h 7004350"/>
              <a:gd name="connsiteX152" fmla="*/ 1318308 w 10318528"/>
              <a:gd name="connsiteY152" fmla="*/ 356739 h 7004350"/>
              <a:gd name="connsiteX153" fmla="*/ 1318308 w 10318528"/>
              <a:gd name="connsiteY153" fmla="*/ 157579 h 7004350"/>
              <a:gd name="connsiteX154" fmla="*/ 1318308 w 10318528"/>
              <a:gd name="connsiteY154" fmla="*/ 73175 h 7004350"/>
              <a:gd name="connsiteX155" fmla="*/ 10318528 w 10318528"/>
              <a:gd name="connsiteY155" fmla="*/ 0 h 7004350"/>
              <a:gd name="connsiteX156" fmla="*/ 1329545 w 10318528"/>
              <a:gd name="connsiteY156" fmla="*/ 73175 h 7004350"/>
              <a:gd name="connsiteX157" fmla="*/ 1329545 w 10318528"/>
              <a:gd name="connsiteY157" fmla="*/ 75128 h 7004350"/>
              <a:gd name="connsiteX158" fmla="*/ 1329545 w 10318528"/>
              <a:gd name="connsiteY158" fmla="*/ 356739 h 7004350"/>
              <a:gd name="connsiteX159" fmla="*/ 1343592 w 10318528"/>
              <a:gd name="connsiteY159" fmla="*/ 368567 h 7004350"/>
              <a:gd name="connsiteX160" fmla="*/ 1334462 w 10318528"/>
              <a:gd name="connsiteY160" fmla="*/ 377241 h 7004350"/>
              <a:gd name="connsiteX161" fmla="*/ 1344294 w 10318528"/>
              <a:gd name="connsiteY161" fmla="*/ 368567 h 7004350"/>
              <a:gd name="connsiteX162" fmla="*/ 1665970 w 10318528"/>
              <a:gd name="connsiteY162" fmla="*/ 643775 h 7004350"/>
              <a:gd name="connsiteX163" fmla="*/ 1665970 w 10318528"/>
              <a:gd name="connsiteY163" fmla="*/ 662701 h 7004350"/>
              <a:gd name="connsiteX164" fmla="*/ 1654030 w 10318528"/>
              <a:gd name="connsiteY164" fmla="*/ 672952 h 7004350"/>
              <a:gd name="connsiteX165" fmla="*/ 1654030 w 10318528"/>
              <a:gd name="connsiteY165" fmla="*/ 660335 h 7004350"/>
              <a:gd name="connsiteX166" fmla="*/ 1332355 w 10318528"/>
              <a:gd name="connsiteY166" fmla="*/ 941063 h 7004350"/>
              <a:gd name="connsiteX167" fmla="*/ 1332355 w 10318528"/>
              <a:gd name="connsiteY167" fmla="*/ 1287242 h 7004350"/>
              <a:gd name="connsiteX168" fmla="*/ 1654030 w 10318528"/>
              <a:gd name="connsiteY168" fmla="*/ 1006514 h 7004350"/>
              <a:gd name="connsiteX169" fmla="*/ 1654030 w 10318528"/>
              <a:gd name="connsiteY169" fmla="*/ 673741 h 7004350"/>
              <a:gd name="connsiteX170" fmla="*/ 1665970 w 10318528"/>
              <a:gd name="connsiteY170" fmla="*/ 663489 h 7004350"/>
              <a:gd name="connsiteX171" fmla="*/ 1665970 w 10318528"/>
              <a:gd name="connsiteY171" fmla="*/ 1012034 h 7004350"/>
              <a:gd name="connsiteX172" fmla="*/ 1998180 w 10318528"/>
              <a:gd name="connsiteY172" fmla="*/ 1295127 h 7004350"/>
              <a:gd name="connsiteX173" fmla="*/ 1998180 w 10318528"/>
              <a:gd name="connsiteY173" fmla="*/ 1664963 h 7004350"/>
              <a:gd name="connsiteX174" fmla="*/ 1680718 w 10318528"/>
              <a:gd name="connsiteY174" fmla="*/ 1940960 h 7004350"/>
              <a:gd name="connsiteX175" fmla="*/ 1680718 w 10318528"/>
              <a:gd name="connsiteY175" fmla="*/ 1924400 h 7004350"/>
              <a:gd name="connsiteX176" fmla="*/ 1986942 w 10318528"/>
              <a:gd name="connsiteY176" fmla="*/ 1658655 h 7004350"/>
              <a:gd name="connsiteX177" fmla="*/ 1986942 w 10318528"/>
              <a:gd name="connsiteY177" fmla="*/ 1311687 h 7004350"/>
              <a:gd name="connsiteX178" fmla="*/ 1680718 w 10318528"/>
              <a:gd name="connsiteY178" fmla="*/ 1578221 h 7004350"/>
              <a:gd name="connsiteX179" fmla="*/ 1680718 w 10318528"/>
              <a:gd name="connsiteY179" fmla="*/ 1561662 h 7004350"/>
              <a:gd name="connsiteX180" fmla="*/ 1982728 w 10318528"/>
              <a:gd name="connsiteY180" fmla="*/ 1298282 h 7004350"/>
              <a:gd name="connsiteX181" fmla="*/ 1657541 w 10318528"/>
              <a:gd name="connsiteY181" fmla="*/ 1020708 h 7004350"/>
              <a:gd name="connsiteX182" fmla="*/ 1333056 w 10318528"/>
              <a:gd name="connsiteY182" fmla="*/ 1303802 h 7004350"/>
              <a:gd name="connsiteX183" fmla="*/ 1658244 w 10318528"/>
              <a:gd name="connsiteY183" fmla="*/ 1581376 h 7004350"/>
              <a:gd name="connsiteX184" fmla="*/ 1680017 w 10318528"/>
              <a:gd name="connsiteY184" fmla="*/ 1562450 h 7004350"/>
              <a:gd name="connsiteX185" fmla="*/ 1680017 w 10318528"/>
              <a:gd name="connsiteY185" fmla="*/ 1579010 h 7004350"/>
              <a:gd name="connsiteX186" fmla="*/ 1664565 w 10318528"/>
              <a:gd name="connsiteY186" fmla="*/ 1592415 h 7004350"/>
              <a:gd name="connsiteX187" fmla="*/ 1664565 w 10318528"/>
              <a:gd name="connsiteY187" fmla="*/ 1938594 h 7004350"/>
              <a:gd name="connsiteX188" fmla="*/ 1680017 w 10318528"/>
              <a:gd name="connsiteY188" fmla="*/ 1925189 h 7004350"/>
              <a:gd name="connsiteX189" fmla="*/ 1680017 w 10318528"/>
              <a:gd name="connsiteY189" fmla="*/ 1941748 h 7004350"/>
              <a:gd name="connsiteX190" fmla="*/ 1665970 w 10318528"/>
              <a:gd name="connsiteY190" fmla="*/ 1954365 h 7004350"/>
              <a:gd name="connsiteX191" fmla="*/ 1665970 w 10318528"/>
              <a:gd name="connsiteY191" fmla="*/ 2131792 h 7004350"/>
              <a:gd name="connsiteX192" fmla="*/ 1654030 w 10318528"/>
              <a:gd name="connsiteY192" fmla="*/ 2133369 h 7004350"/>
              <a:gd name="connsiteX193" fmla="*/ 1654030 w 10318528"/>
              <a:gd name="connsiteY193" fmla="*/ 1959097 h 7004350"/>
              <a:gd name="connsiteX194" fmla="*/ 1484061 w 10318528"/>
              <a:gd name="connsiteY194" fmla="*/ 2107347 h 7004350"/>
              <a:gd name="connsiteX195" fmla="*/ 1477038 w 10318528"/>
              <a:gd name="connsiteY195" fmla="*/ 2097095 h 7004350"/>
              <a:gd name="connsiteX196" fmla="*/ 1484061 w 10318528"/>
              <a:gd name="connsiteY196" fmla="*/ 2108135 h 7004350"/>
              <a:gd name="connsiteX197" fmla="*/ 1332355 w 10318528"/>
              <a:gd name="connsiteY197" fmla="*/ 2239825 h 7004350"/>
              <a:gd name="connsiteX198" fmla="*/ 1332355 w 10318528"/>
              <a:gd name="connsiteY198" fmla="*/ 2586792 h 7004350"/>
              <a:gd name="connsiteX199" fmla="*/ 1654030 w 10318528"/>
              <a:gd name="connsiteY199" fmla="*/ 2306064 h 7004350"/>
              <a:gd name="connsiteX200" fmla="*/ 1654030 w 10318528"/>
              <a:gd name="connsiteY200" fmla="*/ 2134158 h 7004350"/>
              <a:gd name="connsiteX201" fmla="*/ 1665970 w 10318528"/>
              <a:gd name="connsiteY201" fmla="*/ 2132580 h 7004350"/>
              <a:gd name="connsiteX202" fmla="*/ 1665970 w 10318528"/>
              <a:gd name="connsiteY202" fmla="*/ 2311584 h 7004350"/>
              <a:gd name="connsiteX203" fmla="*/ 1881590 w 10318528"/>
              <a:gd name="connsiteY203" fmla="*/ 2495319 h 7004350"/>
              <a:gd name="connsiteX204" fmla="*/ 1869650 w 10318528"/>
              <a:gd name="connsiteY204" fmla="*/ 2501627 h 7004350"/>
              <a:gd name="connsiteX205" fmla="*/ 1657541 w 10318528"/>
              <a:gd name="connsiteY205" fmla="*/ 2321047 h 7004350"/>
              <a:gd name="connsiteX206" fmla="*/ 1333056 w 10318528"/>
              <a:gd name="connsiteY206" fmla="*/ 2603352 h 7004350"/>
              <a:gd name="connsiteX207" fmla="*/ 1658244 w 10318528"/>
              <a:gd name="connsiteY207" fmla="*/ 2880926 h 7004350"/>
              <a:gd name="connsiteX208" fmla="*/ 1982728 w 10318528"/>
              <a:gd name="connsiteY208" fmla="*/ 2598621 h 7004350"/>
              <a:gd name="connsiteX209" fmla="*/ 1870353 w 10318528"/>
              <a:gd name="connsiteY209" fmla="*/ 2502416 h 7004350"/>
              <a:gd name="connsiteX210" fmla="*/ 1882293 w 10318528"/>
              <a:gd name="connsiteY210" fmla="*/ 2496108 h 7004350"/>
              <a:gd name="connsiteX211" fmla="*/ 1998180 w 10318528"/>
              <a:gd name="connsiteY211" fmla="*/ 2595466 h 7004350"/>
              <a:gd name="connsiteX212" fmla="*/ 1998180 w 10318528"/>
              <a:gd name="connsiteY212" fmla="*/ 2846229 h 7004350"/>
              <a:gd name="connsiteX213" fmla="*/ 1986942 w 10318528"/>
              <a:gd name="connsiteY213" fmla="*/ 2851749 h 7004350"/>
              <a:gd name="connsiteX214" fmla="*/ 1986942 w 10318528"/>
              <a:gd name="connsiteY214" fmla="*/ 2612026 h 7004350"/>
              <a:gd name="connsiteX215" fmla="*/ 1664565 w 10318528"/>
              <a:gd name="connsiteY215" fmla="*/ 2892754 h 7004350"/>
              <a:gd name="connsiteX216" fmla="*/ 1664565 w 10318528"/>
              <a:gd name="connsiteY216" fmla="*/ 3238933 h 7004350"/>
              <a:gd name="connsiteX217" fmla="*/ 1986942 w 10318528"/>
              <a:gd name="connsiteY217" fmla="*/ 2958205 h 7004350"/>
              <a:gd name="connsiteX218" fmla="*/ 1986942 w 10318528"/>
              <a:gd name="connsiteY218" fmla="*/ 2852538 h 7004350"/>
              <a:gd name="connsiteX219" fmla="*/ 1998180 w 10318528"/>
              <a:gd name="connsiteY219" fmla="*/ 2847018 h 7004350"/>
              <a:gd name="connsiteX220" fmla="*/ 1998180 w 10318528"/>
              <a:gd name="connsiteY220" fmla="*/ 2964514 h 7004350"/>
              <a:gd name="connsiteX221" fmla="*/ 1658946 w 10318528"/>
              <a:gd name="connsiteY221" fmla="*/ 3260224 h 7004350"/>
              <a:gd name="connsiteX222" fmla="*/ 1321116 w 10318528"/>
              <a:gd name="connsiteY222" fmla="*/ 2972399 h 7004350"/>
              <a:gd name="connsiteX223" fmla="*/ 1240347 w 10318528"/>
              <a:gd name="connsiteY223" fmla="*/ 3042581 h 7004350"/>
              <a:gd name="connsiteX224" fmla="*/ 997334 w 10318528"/>
              <a:gd name="connsiteY224" fmla="*/ 3253916 h 7004350"/>
              <a:gd name="connsiteX225" fmla="*/ 997334 w 10318528"/>
              <a:gd name="connsiteY225" fmla="*/ 3592209 h 7004350"/>
              <a:gd name="connsiteX226" fmla="*/ 985394 w 10318528"/>
              <a:gd name="connsiteY226" fmla="*/ 3592209 h 7004350"/>
              <a:gd name="connsiteX227" fmla="*/ 985394 w 10318528"/>
              <a:gd name="connsiteY227" fmla="*/ 3573284 h 7004350"/>
              <a:gd name="connsiteX228" fmla="*/ 985394 w 10318528"/>
              <a:gd name="connsiteY228" fmla="*/ 3259436 h 7004350"/>
              <a:gd name="connsiteX229" fmla="*/ 663017 w 10318528"/>
              <a:gd name="connsiteY229" fmla="*/ 3540164 h 7004350"/>
              <a:gd name="connsiteX230" fmla="*/ 663017 w 10318528"/>
              <a:gd name="connsiteY230" fmla="*/ 3568552 h 7004350"/>
              <a:gd name="connsiteX231" fmla="*/ 663017 w 10318528"/>
              <a:gd name="connsiteY231" fmla="*/ 3885554 h 7004350"/>
              <a:gd name="connsiteX232" fmla="*/ 985394 w 10318528"/>
              <a:gd name="connsiteY232" fmla="*/ 3605614 h 7004350"/>
              <a:gd name="connsiteX233" fmla="*/ 985394 w 10318528"/>
              <a:gd name="connsiteY233" fmla="*/ 3592997 h 7004350"/>
              <a:gd name="connsiteX234" fmla="*/ 997334 w 10318528"/>
              <a:gd name="connsiteY234" fmla="*/ 3592997 h 7004350"/>
              <a:gd name="connsiteX235" fmla="*/ 997334 w 10318528"/>
              <a:gd name="connsiteY235" fmla="*/ 3604826 h 7004350"/>
              <a:gd name="connsiteX236" fmla="*/ 1011381 w 10318528"/>
              <a:gd name="connsiteY236" fmla="*/ 3616654 h 7004350"/>
              <a:gd name="connsiteX237" fmla="*/ 1002251 w 10318528"/>
              <a:gd name="connsiteY237" fmla="*/ 3625329 h 7004350"/>
              <a:gd name="connsiteX238" fmla="*/ 1012084 w 10318528"/>
              <a:gd name="connsiteY238" fmla="*/ 3617443 h 7004350"/>
              <a:gd name="connsiteX239" fmla="*/ 1333759 w 10318528"/>
              <a:gd name="connsiteY239" fmla="*/ 3891863 h 7004350"/>
              <a:gd name="connsiteX240" fmla="*/ 1333759 w 10318528"/>
              <a:gd name="connsiteY240" fmla="*/ 3911577 h 7004350"/>
              <a:gd name="connsiteX241" fmla="*/ 1321819 w 10318528"/>
              <a:gd name="connsiteY241" fmla="*/ 3921828 h 7004350"/>
              <a:gd name="connsiteX242" fmla="*/ 1321819 w 10318528"/>
              <a:gd name="connsiteY242" fmla="*/ 3908423 h 7004350"/>
              <a:gd name="connsiteX243" fmla="*/ 999441 w 10318528"/>
              <a:gd name="connsiteY243" fmla="*/ 4189150 h 7004350"/>
              <a:gd name="connsiteX244" fmla="*/ 999441 w 10318528"/>
              <a:gd name="connsiteY244" fmla="*/ 4535329 h 7004350"/>
              <a:gd name="connsiteX245" fmla="*/ 1321819 w 10318528"/>
              <a:gd name="connsiteY245" fmla="*/ 4255390 h 7004350"/>
              <a:gd name="connsiteX246" fmla="*/ 1321819 w 10318528"/>
              <a:gd name="connsiteY246" fmla="*/ 3922616 h 7004350"/>
              <a:gd name="connsiteX247" fmla="*/ 1333759 w 10318528"/>
              <a:gd name="connsiteY247" fmla="*/ 3912365 h 7004350"/>
              <a:gd name="connsiteX248" fmla="*/ 1333759 w 10318528"/>
              <a:gd name="connsiteY248" fmla="*/ 4260121 h 7004350"/>
              <a:gd name="connsiteX249" fmla="*/ 1665970 w 10318528"/>
              <a:gd name="connsiteY249" fmla="*/ 4544003 h 7004350"/>
              <a:gd name="connsiteX250" fmla="*/ 1665970 w 10318528"/>
              <a:gd name="connsiteY250" fmla="*/ 4913050 h 7004350"/>
              <a:gd name="connsiteX251" fmla="*/ 1348509 w 10318528"/>
              <a:gd name="connsiteY251" fmla="*/ 5189836 h 7004350"/>
              <a:gd name="connsiteX252" fmla="*/ 1348509 w 10318528"/>
              <a:gd name="connsiteY252" fmla="*/ 5173276 h 7004350"/>
              <a:gd name="connsiteX253" fmla="*/ 1654030 w 10318528"/>
              <a:gd name="connsiteY253" fmla="*/ 4906742 h 7004350"/>
              <a:gd name="connsiteX254" fmla="*/ 1654030 w 10318528"/>
              <a:gd name="connsiteY254" fmla="*/ 4560563 h 7004350"/>
              <a:gd name="connsiteX255" fmla="*/ 1348509 w 10318528"/>
              <a:gd name="connsiteY255" fmla="*/ 4826309 h 7004350"/>
              <a:gd name="connsiteX256" fmla="*/ 1348509 w 10318528"/>
              <a:gd name="connsiteY256" fmla="*/ 4810537 h 7004350"/>
              <a:gd name="connsiteX257" fmla="*/ 1650518 w 10318528"/>
              <a:gd name="connsiteY257" fmla="*/ 4547158 h 7004350"/>
              <a:gd name="connsiteX258" fmla="*/ 1325331 w 10318528"/>
              <a:gd name="connsiteY258" fmla="*/ 4269584 h 7004350"/>
              <a:gd name="connsiteX259" fmla="*/ 1000847 w 10318528"/>
              <a:gd name="connsiteY259" fmla="*/ 4551889 h 7004350"/>
              <a:gd name="connsiteX260" fmla="*/ 1326033 w 10318528"/>
              <a:gd name="connsiteY260" fmla="*/ 4829463 h 7004350"/>
              <a:gd name="connsiteX261" fmla="*/ 1347806 w 10318528"/>
              <a:gd name="connsiteY261" fmla="*/ 4810537 h 7004350"/>
              <a:gd name="connsiteX262" fmla="*/ 1347806 w 10318528"/>
              <a:gd name="connsiteY262" fmla="*/ 4827097 h 7004350"/>
              <a:gd name="connsiteX263" fmla="*/ 1331652 w 10318528"/>
              <a:gd name="connsiteY263" fmla="*/ 4841291 h 7004350"/>
              <a:gd name="connsiteX264" fmla="*/ 1331652 w 10318528"/>
              <a:gd name="connsiteY264" fmla="*/ 5187470 h 7004350"/>
              <a:gd name="connsiteX265" fmla="*/ 1347806 w 10318528"/>
              <a:gd name="connsiteY265" fmla="*/ 5173276 h 7004350"/>
              <a:gd name="connsiteX266" fmla="*/ 1347806 w 10318528"/>
              <a:gd name="connsiteY266" fmla="*/ 5189836 h 7004350"/>
              <a:gd name="connsiteX267" fmla="*/ 1333759 w 10318528"/>
              <a:gd name="connsiteY267" fmla="*/ 5202453 h 7004350"/>
              <a:gd name="connsiteX268" fmla="*/ 1333759 w 10318528"/>
              <a:gd name="connsiteY268" fmla="*/ 5379879 h 7004350"/>
              <a:gd name="connsiteX269" fmla="*/ 1321819 w 10318528"/>
              <a:gd name="connsiteY269" fmla="*/ 5382245 h 7004350"/>
              <a:gd name="connsiteX270" fmla="*/ 1321819 w 10318528"/>
              <a:gd name="connsiteY270" fmla="*/ 5207973 h 7004350"/>
              <a:gd name="connsiteX271" fmla="*/ 1151851 w 10318528"/>
              <a:gd name="connsiteY271" fmla="*/ 5356222 h 7004350"/>
              <a:gd name="connsiteX272" fmla="*/ 1144827 w 10318528"/>
              <a:gd name="connsiteY272" fmla="*/ 5345183 h 7004350"/>
              <a:gd name="connsiteX273" fmla="*/ 1314093 w 10318528"/>
              <a:gd name="connsiteY273" fmla="*/ 5198510 h 7004350"/>
              <a:gd name="connsiteX274" fmla="*/ 988907 w 10318528"/>
              <a:gd name="connsiteY274" fmla="*/ 4920936 h 7004350"/>
              <a:gd name="connsiteX275" fmla="*/ 913053 w 10318528"/>
              <a:gd name="connsiteY275" fmla="*/ 4986387 h 7004350"/>
              <a:gd name="connsiteX276" fmla="*/ 668636 w 10318528"/>
              <a:gd name="connsiteY276" fmla="*/ 5199299 h 7004350"/>
              <a:gd name="connsiteX277" fmla="*/ 993823 w 10318528"/>
              <a:gd name="connsiteY277" fmla="*/ 5476872 h 7004350"/>
              <a:gd name="connsiteX278" fmla="*/ 1144827 w 10318528"/>
              <a:gd name="connsiteY278" fmla="*/ 5345971 h 7004350"/>
              <a:gd name="connsiteX279" fmla="*/ 1151149 w 10318528"/>
              <a:gd name="connsiteY279" fmla="*/ 5356222 h 7004350"/>
              <a:gd name="connsiteX280" fmla="*/ 999441 w 10318528"/>
              <a:gd name="connsiteY280" fmla="*/ 5488701 h 7004350"/>
              <a:gd name="connsiteX281" fmla="*/ 999441 w 10318528"/>
              <a:gd name="connsiteY281" fmla="*/ 5834880 h 7004350"/>
              <a:gd name="connsiteX282" fmla="*/ 1321819 w 10318528"/>
              <a:gd name="connsiteY282" fmla="*/ 5554151 h 7004350"/>
              <a:gd name="connsiteX283" fmla="*/ 1321819 w 10318528"/>
              <a:gd name="connsiteY283" fmla="*/ 5383033 h 7004350"/>
              <a:gd name="connsiteX284" fmla="*/ 1333759 w 10318528"/>
              <a:gd name="connsiteY284" fmla="*/ 5380668 h 7004350"/>
              <a:gd name="connsiteX285" fmla="*/ 1333759 w 10318528"/>
              <a:gd name="connsiteY285" fmla="*/ 5560460 h 7004350"/>
              <a:gd name="connsiteX286" fmla="*/ 1549380 w 10318528"/>
              <a:gd name="connsiteY286" fmla="*/ 5744195 h 7004350"/>
              <a:gd name="connsiteX287" fmla="*/ 1665970 w 10318528"/>
              <a:gd name="connsiteY287" fmla="*/ 5843554 h 7004350"/>
              <a:gd name="connsiteX288" fmla="*/ 1665970 w 10318528"/>
              <a:gd name="connsiteY288" fmla="*/ 6094316 h 7004350"/>
              <a:gd name="connsiteX289" fmla="*/ 1654030 w 10318528"/>
              <a:gd name="connsiteY289" fmla="*/ 6099836 h 7004350"/>
              <a:gd name="connsiteX290" fmla="*/ 1654030 w 10318528"/>
              <a:gd name="connsiteY290" fmla="*/ 5860114 h 7004350"/>
              <a:gd name="connsiteX291" fmla="*/ 1331652 w 10318528"/>
              <a:gd name="connsiteY291" fmla="*/ 6140842 h 7004350"/>
              <a:gd name="connsiteX292" fmla="*/ 1331652 w 10318528"/>
              <a:gd name="connsiteY292" fmla="*/ 6487020 h 7004350"/>
              <a:gd name="connsiteX293" fmla="*/ 1654030 w 10318528"/>
              <a:gd name="connsiteY293" fmla="*/ 6207081 h 7004350"/>
              <a:gd name="connsiteX294" fmla="*/ 1654030 w 10318528"/>
              <a:gd name="connsiteY294" fmla="*/ 6100625 h 7004350"/>
              <a:gd name="connsiteX295" fmla="*/ 1665970 w 10318528"/>
              <a:gd name="connsiteY295" fmla="*/ 6095105 h 7004350"/>
              <a:gd name="connsiteX296" fmla="*/ 1665970 w 10318528"/>
              <a:gd name="connsiteY296" fmla="*/ 6213389 h 7004350"/>
              <a:gd name="connsiteX297" fmla="*/ 1326033 w 10318528"/>
              <a:gd name="connsiteY297" fmla="*/ 6509100 h 7004350"/>
              <a:gd name="connsiteX298" fmla="*/ 988907 w 10318528"/>
              <a:gd name="connsiteY298" fmla="*/ 6220486 h 7004350"/>
              <a:gd name="connsiteX299" fmla="*/ 908136 w 10318528"/>
              <a:gd name="connsiteY299" fmla="*/ 6290668 h 7004350"/>
              <a:gd name="connsiteX300" fmla="*/ 901815 w 10318528"/>
              <a:gd name="connsiteY300" fmla="*/ 6279629 h 7004350"/>
              <a:gd name="connsiteX301" fmla="*/ 907434 w 10318528"/>
              <a:gd name="connsiteY301" fmla="*/ 6291457 h 7004350"/>
              <a:gd name="connsiteX302" fmla="*/ 665124 w 10318528"/>
              <a:gd name="connsiteY302" fmla="*/ 6502792 h 7004350"/>
              <a:gd name="connsiteX303" fmla="*/ 665124 w 10318528"/>
              <a:gd name="connsiteY303" fmla="*/ 6857645 h 7004350"/>
              <a:gd name="connsiteX304" fmla="*/ 722014 w 10318528"/>
              <a:gd name="connsiteY304" fmla="*/ 6906215 h 7004350"/>
              <a:gd name="connsiteX305" fmla="*/ 751249 w 10318528"/>
              <a:gd name="connsiteY305" fmla="*/ 6931175 h 7004350"/>
              <a:gd name="connsiteX306" fmla="*/ 10318528 w 10318528"/>
              <a:gd name="connsiteY306" fmla="*/ 7004350 h 7004350"/>
              <a:gd name="connsiteX307" fmla="*/ 10318528 w 10318528"/>
              <a:gd name="connsiteY307" fmla="*/ 0 h 7004350"/>
              <a:gd name="connsiteX0" fmla="*/ 657398 w 10330391"/>
              <a:gd name="connsiteY0" fmla="*/ 6867107 h 6931175"/>
              <a:gd name="connsiteX1" fmla="*/ 585057 w 10330391"/>
              <a:gd name="connsiteY1" fmla="*/ 6930192 h 6931175"/>
              <a:gd name="connsiteX2" fmla="*/ 583930 w 10330391"/>
              <a:gd name="connsiteY2" fmla="*/ 6931175 h 6931175"/>
              <a:gd name="connsiteX3" fmla="*/ 732294 w 10330391"/>
              <a:gd name="connsiteY3" fmla="*/ 6931175 h 6931175"/>
              <a:gd name="connsiteX4" fmla="*/ 725614 w 10330391"/>
              <a:gd name="connsiteY4" fmla="*/ 6925461 h 6931175"/>
              <a:gd name="connsiteX5" fmla="*/ 657398 w 10330391"/>
              <a:gd name="connsiteY5" fmla="*/ 6867107 h 6931175"/>
              <a:gd name="connsiteX6" fmla="*/ 653184 w 10330391"/>
              <a:gd name="connsiteY6" fmla="*/ 6507523 h 6931175"/>
              <a:gd name="connsiteX7" fmla="*/ 330807 w 10330391"/>
              <a:gd name="connsiteY7" fmla="*/ 6788251 h 6931175"/>
              <a:gd name="connsiteX8" fmla="*/ 330807 w 10330391"/>
              <a:gd name="connsiteY8" fmla="*/ 6872767 h 6931175"/>
              <a:gd name="connsiteX9" fmla="*/ 330807 w 10330391"/>
              <a:gd name="connsiteY9" fmla="*/ 6931175 h 6931175"/>
              <a:gd name="connsiteX10" fmla="*/ 564153 w 10330391"/>
              <a:gd name="connsiteY10" fmla="*/ 6931175 h 6931175"/>
              <a:gd name="connsiteX11" fmla="*/ 568902 w 10330391"/>
              <a:gd name="connsiteY11" fmla="*/ 6927038 h 6931175"/>
              <a:gd name="connsiteX12" fmla="*/ 585057 w 10330391"/>
              <a:gd name="connsiteY12" fmla="*/ 6930192 h 6931175"/>
              <a:gd name="connsiteX13" fmla="*/ 569605 w 10330391"/>
              <a:gd name="connsiteY13" fmla="*/ 6926250 h 6931175"/>
              <a:gd name="connsiteX14" fmla="*/ 653184 w 10330391"/>
              <a:gd name="connsiteY14" fmla="*/ 6853702 h 6931175"/>
              <a:gd name="connsiteX15" fmla="*/ 653184 w 10330391"/>
              <a:gd name="connsiteY15" fmla="*/ 6507523 h 6931175"/>
              <a:gd name="connsiteX16" fmla="*/ 985394 w 10330391"/>
              <a:gd name="connsiteY16" fmla="*/ 5860114 h 6931175"/>
              <a:gd name="connsiteX17" fmla="*/ 777500 w 10330391"/>
              <a:gd name="connsiteY17" fmla="*/ 6041483 h 6931175"/>
              <a:gd name="connsiteX18" fmla="*/ 663017 w 10330391"/>
              <a:gd name="connsiteY18" fmla="*/ 6140842 h 6931175"/>
              <a:gd name="connsiteX19" fmla="*/ 663017 w 10330391"/>
              <a:gd name="connsiteY19" fmla="*/ 6487020 h 6931175"/>
              <a:gd name="connsiteX20" fmla="*/ 901815 w 10330391"/>
              <a:gd name="connsiteY20" fmla="*/ 6279629 h 6931175"/>
              <a:gd name="connsiteX21" fmla="*/ 985394 w 10330391"/>
              <a:gd name="connsiteY21" fmla="*/ 6207081 h 6931175"/>
              <a:gd name="connsiteX22" fmla="*/ 985394 w 10330391"/>
              <a:gd name="connsiteY22" fmla="*/ 5860114 h 6931175"/>
              <a:gd name="connsiteX23" fmla="*/ 1549380 w 10330391"/>
              <a:gd name="connsiteY23" fmla="*/ 5744195 h 6931175"/>
              <a:gd name="connsiteX24" fmla="*/ 1537440 w 10330391"/>
              <a:gd name="connsiteY24" fmla="*/ 5750503 h 6931175"/>
              <a:gd name="connsiteX25" fmla="*/ 1549380 w 10330391"/>
              <a:gd name="connsiteY25" fmla="*/ 5744195 h 6931175"/>
              <a:gd name="connsiteX26" fmla="*/ 1325331 w 10330391"/>
              <a:gd name="connsiteY26" fmla="*/ 5569134 h 6931175"/>
              <a:gd name="connsiteX27" fmla="*/ 1000847 w 10330391"/>
              <a:gd name="connsiteY27" fmla="*/ 5852228 h 6931175"/>
              <a:gd name="connsiteX28" fmla="*/ 1326033 w 10330391"/>
              <a:gd name="connsiteY28" fmla="*/ 6129802 h 6931175"/>
              <a:gd name="connsiteX29" fmla="*/ 1650518 w 10330391"/>
              <a:gd name="connsiteY29" fmla="*/ 5846708 h 6931175"/>
              <a:gd name="connsiteX30" fmla="*/ 1537440 w 10330391"/>
              <a:gd name="connsiteY30" fmla="*/ 5750503 h 6931175"/>
              <a:gd name="connsiteX31" fmla="*/ 1325331 w 10330391"/>
              <a:gd name="connsiteY31" fmla="*/ 5569134 h 6931175"/>
              <a:gd name="connsiteX32" fmla="*/ 320271 w 10330391"/>
              <a:gd name="connsiteY32" fmla="*/ 4920936 h 6931175"/>
              <a:gd name="connsiteX33" fmla="*/ 0 w 10330391"/>
              <a:gd name="connsiteY33" fmla="*/ 5199299 h 6931175"/>
              <a:gd name="connsiteX34" fmla="*/ 325188 w 10330391"/>
              <a:gd name="connsiteY34" fmla="*/ 5476872 h 6931175"/>
              <a:gd name="connsiteX35" fmla="*/ 433349 w 10330391"/>
              <a:gd name="connsiteY35" fmla="*/ 5382245 h 6931175"/>
              <a:gd name="connsiteX36" fmla="*/ 439670 w 10330391"/>
              <a:gd name="connsiteY36" fmla="*/ 5394073 h 6931175"/>
              <a:gd name="connsiteX37" fmla="*/ 330807 w 10330391"/>
              <a:gd name="connsiteY37" fmla="*/ 5488701 h 6931175"/>
              <a:gd name="connsiteX38" fmla="*/ 330807 w 10330391"/>
              <a:gd name="connsiteY38" fmla="*/ 5834880 h 6931175"/>
              <a:gd name="connsiteX39" fmla="*/ 563986 w 10330391"/>
              <a:gd name="connsiteY39" fmla="*/ 5632219 h 6931175"/>
              <a:gd name="connsiteX40" fmla="*/ 570307 w 10330391"/>
              <a:gd name="connsiteY40" fmla="*/ 5644836 h 6931175"/>
              <a:gd name="connsiteX41" fmla="*/ 332211 w 10330391"/>
              <a:gd name="connsiteY41" fmla="*/ 5852228 h 6931175"/>
              <a:gd name="connsiteX42" fmla="*/ 657398 w 10330391"/>
              <a:gd name="connsiteY42" fmla="*/ 6129802 h 6931175"/>
              <a:gd name="connsiteX43" fmla="*/ 771178 w 10330391"/>
              <a:gd name="connsiteY43" fmla="*/ 6030443 h 6931175"/>
              <a:gd name="connsiteX44" fmla="*/ 777500 w 10330391"/>
              <a:gd name="connsiteY44" fmla="*/ 6041483 h 6931175"/>
              <a:gd name="connsiteX45" fmla="*/ 771881 w 10330391"/>
              <a:gd name="connsiteY45" fmla="*/ 6029654 h 6931175"/>
              <a:gd name="connsiteX46" fmla="*/ 981883 w 10330391"/>
              <a:gd name="connsiteY46" fmla="*/ 5846708 h 6931175"/>
              <a:gd name="connsiteX47" fmla="*/ 656696 w 10330391"/>
              <a:gd name="connsiteY47" fmla="*/ 5569134 h 6931175"/>
              <a:gd name="connsiteX48" fmla="*/ 571010 w 10330391"/>
              <a:gd name="connsiteY48" fmla="*/ 5644048 h 6931175"/>
              <a:gd name="connsiteX49" fmla="*/ 563986 w 10330391"/>
              <a:gd name="connsiteY49" fmla="*/ 5631431 h 6931175"/>
              <a:gd name="connsiteX50" fmla="*/ 653184 w 10330391"/>
              <a:gd name="connsiteY50" fmla="*/ 5554151 h 6931175"/>
              <a:gd name="connsiteX51" fmla="*/ 653184 w 10330391"/>
              <a:gd name="connsiteY51" fmla="*/ 5207973 h 6931175"/>
              <a:gd name="connsiteX52" fmla="*/ 439670 w 10330391"/>
              <a:gd name="connsiteY52" fmla="*/ 5393285 h 6931175"/>
              <a:gd name="connsiteX53" fmla="*/ 434052 w 10330391"/>
              <a:gd name="connsiteY53" fmla="*/ 5382245 h 6931175"/>
              <a:gd name="connsiteX54" fmla="*/ 645458 w 10330391"/>
              <a:gd name="connsiteY54" fmla="*/ 5198510 h 6931175"/>
              <a:gd name="connsiteX55" fmla="*/ 320271 w 10330391"/>
              <a:gd name="connsiteY55" fmla="*/ 4920936 h 6931175"/>
              <a:gd name="connsiteX56" fmla="*/ 985394 w 10330391"/>
              <a:gd name="connsiteY56" fmla="*/ 4560563 h 6931175"/>
              <a:gd name="connsiteX57" fmla="*/ 763453 w 10330391"/>
              <a:gd name="connsiteY57" fmla="*/ 4753761 h 6931175"/>
              <a:gd name="connsiteX58" fmla="*/ 756430 w 10330391"/>
              <a:gd name="connsiteY58" fmla="*/ 4743510 h 6931175"/>
              <a:gd name="connsiteX59" fmla="*/ 762750 w 10330391"/>
              <a:gd name="connsiteY59" fmla="*/ 4753761 h 6931175"/>
              <a:gd name="connsiteX60" fmla="*/ 663017 w 10330391"/>
              <a:gd name="connsiteY60" fmla="*/ 4841291 h 6931175"/>
              <a:gd name="connsiteX61" fmla="*/ 663017 w 10330391"/>
              <a:gd name="connsiteY61" fmla="*/ 5187470 h 6931175"/>
              <a:gd name="connsiteX62" fmla="*/ 906029 w 10330391"/>
              <a:gd name="connsiteY62" fmla="*/ 4976135 h 6931175"/>
              <a:gd name="connsiteX63" fmla="*/ 913053 w 10330391"/>
              <a:gd name="connsiteY63" fmla="*/ 4986387 h 6931175"/>
              <a:gd name="connsiteX64" fmla="*/ 906732 w 10330391"/>
              <a:gd name="connsiteY64" fmla="*/ 4975347 h 6931175"/>
              <a:gd name="connsiteX65" fmla="*/ 985394 w 10330391"/>
              <a:gd name="connsiteY65" fmla="*/ 4906742 h 6931175"/>
              <a:gd name="connsiteX66" fmla="*/ 985394 w 10330391"/>
              <a:gd name="connsiteY66" fmla="*/ 4560563 h 6931175"/>
              <a:gd name="connsiteX67" fmla="*/ 656696 w 10330391"/>
              <a:gd name="connsiteY67" fmla="*/ 4269584 h 6931175"/>
              <a:gd name="connsiteX68" fmla="*/ 332211 w 10330391"/>
              <a:gd name="connsiteY68" fmla="*/ 4551889 h 6931175"/>
              <a:gd name="connsiteX69" fmla="*/ 657398 w 10330391"/>
              <a:gd name="connsiteY69" fmla="*/ 4829463 h 6931175"/>
              <a:gd name="connsiteX70" fmla="*/ 756430 w 10330391"/>
              <a:gd name="connsiteY70" fmla="*/ 4743510 h 6931175"/>
              <a:gd name="connsiteX71" fmla="*/ 981883 w 10330391"/>
              <a:gd name="connsiteY71" fmla="*/ 4547158 h 6931175"/>
              <a:gd name="connsiteX72" fmla="*/ 656696 w 10330391"/>
              <a:gd name="connsiteY72" fmla="*/ 4269584 h 6931175"/>
              <a:gd name="connsiteX73" fmla="*/ 993120 w 10330391"/>
              <a:gd name="connsiteY73" fmla="*/ 3617443 h 6931175"/>
              <a:gd name="connsiteX74" fmla="*/ 668636 w 10330391"/>
              <a:gd name="connsiteY74" fmla="*/ 3899748 h 6931175"/>
              <a:gd name="connsiteX75" fmla="*/ 993823 w 10330391"/>
              <a:gd name="connsiteY75" fmla="*/ 4178110 h 6931175"/>
              <a:gd name="connsiteX76" fmla="*/ 1318308 w 10330391"/>
              <a:gd name="connsiteY76" fmla="*/ 3895017 h 6931175"/>
              <a:gd name="connsiteX77" fmla="*/ 1002251 w 10330391"/>
              <a:gd name="connsiteY77" fmla="*/ 3625329 h 6931175"/>
              <a:gd name="connsiteX78" fmla="*/ 993120 w 10330391"/>
              <a:gd name="connsiteY78" fmla="*/ 3617443 h 6931175"/>
              <a:gd name="connsiteX79" fmla="*/ 1318308 w 10330391"/>
              <a:gd name="connsiteY79" fmla="*/ 2612026 h 6931175"/>
              <a:gd name="connsiteX80" fmla="*/ 1110412 w 10330391"/>
              <a:gd name="connsiteY80" fmla="*/ 2792607 h 6931175"/>
              <a:gd name="connsiteX81" fmla="*/ 1104092 w 10330391"/>
              <a:gd name="connsiteY81" fmla="*/ 2781567 h 6931175"/>
              <a:gd name="connsiteX82" fmla="*/ 1109710 w 10330391"/>
              <a:gd name="connsiteY82" fmla="*/ 2793396 h 6931175"/>
              <a:gd name="connsiteX83" fmla="*/ 995930 w 10330391"/>
              <a:gd name="connsiteY83" fmla="*/ 2892754 h 6931175"/>
              <a:gd name="connsiteX84" fmla="*/ 995930 w 10330391"/>
              <a:gd name="connsiteY84" fmla="*/ 3238933 h 6931175"/>
              <a:gd name="connsiteX85" fmla="*/ 1234025 w 10330391"/>
              <a:gd name="connsiteY85" fmla="*/ 3031541 h 6931175"/>
              <a:gd name="connsiteX86" fmla="*/ 1240347 w 10330391"/>
              <a:gd name="connsiteY86" fmla="*/ 3042581 h 6931175"/>
              <a:gd name="connsiteX87" fmla="*/ 1234728 w 10330391"/>
              <a:gd name="connsiteY87" fmla="*/ 3030753 h 6931175"/>
              <a:gd name="connsiteX88" fmla="*/ 1318308 w 10330391"/>
              <a:gd name="connsiteY88" fmla="*/ 2958205 h 6931175"/>
              <a:gd name="connsiteX89" fmla="*/ 1318308 w 10330391"/>
              <a:gd name="connsiteY89" fmla="*/ 2612026 h 6931175"/>
              <a:gd name="connsiteX90" fmla="*/ 652482 w 10330391"/>
              <a:gd name="connsiteY90" fmla="*/ 1672060 h 6931175"/>
              <a:gd name="connsiteX91" fmla="*/ 332211 w 10330391"/>
              <a:gd name="connsiteY91" fmla="*/ 1951211 h 6931175"/>
              <a:gd name="connsiteX92" fmla="*/ 657398 w 10330391"/>
              <a:gd name="connsiteY92" fmla="*/ 2228785 h 6931175"/>
              <a:gd name="connsiteX93" fmla="*/ 766262 w 10330391"/>
              <a:gd name="connsiteY93" fmla="*/ 2134158 h 6931175"/>
              <a:gd name="connsiteX94" fmla="*/ 771881 w 10330391"/>
              <a:gd name="connsiteY94" fmla="*/ 2145197 h 6931175"/>
              <a:gd name="connsiteX95" fmla="*/ 663017 w 10330391"/>
              <a:gd name="connsiteY95" fmla="*/ 2239825 h 6931175"/>
              <a:gd name="connsiteX96" fmla="*/ 663017 w 10330391"/>
              <a:gd name="connsiteY96" fmla="*/ 2586792 h 6931175"/>
              <a:gd name="connsiteX97" fmla="*/ 896196 w 10330391"/>
              <a:gd name="connsiteY97" fmla="*/ 2383343 h 6931175"/>
              <a:gd name="connsiteX98" fmla="*/ 902517 w 10330391"/>
              <a:gd name="connsiteY98" fmla="*/ 2395960 h 6931175"/>
              <a:gd name="connsiteX99" fmla="*/ 665124 w 10330391"/>
              <a:gd name="connsiteY99" fmla="*/ 2603352 h 6931175"/>
              <a:gd name="connsiteX100" fmla="*/ 990311 w 10330391"/>
              <a:gd name="connsiteY100" fmla="*/ 2880926 h 6931175"/>
              <a:gd name="connsiteX101" fmla="*/ 1104092 w 10330391"/>
              <a:gd name="connsiteY101" fmla="*/ 2781567 h 6931175"/>
              <a:gd name="connsiteX102" fmla="*/ 1314093 w 10330391"/>
              <a:gd name="connsiteY102" fmla="*/ 2598621 h 6931175"/>
              <a:gd name="connsiteX103" fmla="*/ 988907 w 10330391"/>
              <a:gd name="connsiteY103" fmla="*/ 2321047 h 6931175"/>
              <a:gd name="connsiteX104" fmla="*/ 903220 w 10330391"/>
              <a:gd name="connsiteY104" fmla="*/ 2395960 h 6931175"/>
              <a:gd name="connsiteX105" fmla="*/ 896899 w 10330391"/>
              <a:gd name="connsiteY105" fmla="*/ 2383343 h 6931175"/>
              <a:gd name="connsiteX106" fmla="*/ 985394 w 10330391"/>
              <a:gd name="connsiteY106" fmla="*/ 2306064 h 6931175"/>
              <a:gd name="connsiteX107" fmla="*/ 985394 w 10330391"/>
              <a:gd name="connsiteY107" fmla="*/ 1959097 h 6931175"/>
              <a:gd name="connsiteX108" fmla="*/ 772583 w 10330391"/>
              <a:gd name="connsiteY108" fmla="*/ 2145197 h 6931175"/>
              <a:gd name="connsiteX109" fmla="*/ 766262 w 10330391"/>
              <a:gd name="connsiteY109" fmla="*/ 2133369 h 6931175"/>
              <a:gd name="connsiteX110" fmla="*/ 977669 w 10330391"/>
              <a:gd name="connsiteY110" fmla="*/ 1949634 h 6931175"/>
              <a:gd name="connsiteX111" fmla="*/ 652482 w 10330391"/>
              <a:gd name="connsiteY111" fmla="*/ 1672060 h 6931175"/>
              <a:gd name="connsiteX112" fmla="*/ 1318308 w 10330391"/>
              <a:gd name="connsiteY112" fmla="*/ 1311687 h 6931175"/>
              <a:gd name="connsiteX113" fmla="*/ 1095663 w 10330391"/>
              <a:gd name="connsiteY113" fmla="*/ 1505674 h 6931175"/>
              <a:gd name="connsiteX114" fmla="*/ 995930 w 10330391"/>
              <a:gd name="connsiteY114" fmla="*/ 1592415 h 6931175"/>
              <a:gd name="connsiteX115" fmla="*/ 995930 w 10330391"/>
              <a:gd name="connsiteY115" fmla="*/ 1938594 h 6931175"/>
              <a:gd name="connsiteX116" fmla="*/ 1238240 w 10330391"/>
              <a:gd name="connsiteY116" fmla="*/ 1727260 h 6931175"/>
              <a:gd name="connsiteX117" fmla="*/ 1245264 w 10330391"/>
              <a:gd name="connsiteY117" fmla="*/ 1738299 h 6931175"/>
              <a:gd name="connsiteX118" fmla="*/ 1000847 w 10330391"/>
              <a:gd name="connsiteY118" fmla="*/ 1951211 h 6931175"/>
              <a:gd name="connsiteX119" fmla="*/ 1326033 w 10330391"/>
              <a:gd name="connsiteY119" fmla="*/ 2228785 h 6931175"/>
              <a:gd name="connsiteX120" fmla="*/ 1477038 w 10330391"/>
              <a:gd name="connsiteY120" fmla="*/ 2097095 h 6931175"/>
              <a:gd name="connsiteX121" fmla="*/ 1646304 w 10330391"/>
              <a:gd name="connsiteY121" fmla="*/ 1949634 h 6931175"/>
              <a:gd name="connsiteX122" fmla="*/ 1321116 w 10330391"/>
              <a:gd name="connsiteY122" fmla="*/ 1672060 h 6931175"/>
              <a:gd name="connsiteX123" fmla="*/ 1245965 w 10330391"/>
              <a:gd name="connsiteY123" fmla="*/ 1737511 h 6931175"/>
              <a:gd name="connsiteX124" fmla="*/ 1238942 w 10330391"/>
              <a:gd name="connsiteY124" fmla="*/ 1727260 h 6931175"/>
              <a:gd name="connsiteX125" fmla="*/ 1318308 w 10330391"/>
              <a:gd name="connsiteY125" fmla="*/ 1658655 h 6931175"/>
              <a:gd name="connsiteX126" fmla="*/ 1318308 w 10330391"/>
              <a:gd name="connsiteY126" fmla="*/ 1311687 h 6931175"/>
              <a:gd name="connsiteX127" fmla="*/ 988907 w 10330391"/>
              <a:gd name="connsiteY127" fmla="*/ 1020708 h 6931175"/>
              <a:gd name="connsiteX128" fmla="*/ 665124 w 10330391"/>
              <a:gd name="connsiteY128" fmla="*/ 1303802 h 6931175"/>
              <a:gd name="connsiteX129" fmla="*/ 990311 w 10330391"/>
              <a:gd name="connsiteY129" fmla="*/ 1581376 h 6931175"/>
              <a:gd name="connsiteX130" fmla="*/ 1088639 w 10330391"/>
              <a:gd name="connsiteY130" fmla="*/ 1495422 h 6931175"/>
              <a:gd name="connsiteX131" fmla="*/ 1095663 w 10330391"/>
              <a:gd name="connsiteY131" fmla="*/ 1505674 h 6931175"/>
              <a:gd name="connsiteX132" fmla="*/ 1089342 w 10330391"/>
              <a:gd name="connsiteY132" fmla="*/ 1494634 h 6931175"/>
              <a:gd name="connsiteX133" fmla="*/ 1314093 w 10330391"/>
              <a:gd name="connsiteY133" fmla="*/ 1298282 h 6931175"/>
              <a:gd name="connsiteX134" fmla="*/ 988907 w 10330391"/>
              <a:gd name="connsiteY134" fmla="*/ 1020708 h 6931175"/>
              <a:gd name="connsiteX135" fmla="*/ 1325331 w 10330391"/>
              <a:gd name="connsiteY135" fmla="*/ 369356 h 6931175"/>
              <a:gd name="connsiteX136" fmla="*/ 1000847 w 10330391"/>
              <a:gd name="connsiteY136" fmla="*/ 651661 h 6931175"/>
              <a:gd name="connsiteX137" fmla="*/ 1326033 w 10330391"/>
              <a:gd name="connsiteY137" fmla="*/ 929235 h 6931175"/>
              <a:gd name="connsiteX138" fmla="*/ 1650518 w 10330391"/>
              <a:gd name="connsiteY138" fmla="*/ 646929 h 6931175"/>
              <a:gd name="connsiteX139" fmla="*/ 1334462 w 10330391"/>
              <a:gd name="connsiteY139" fmla="*/ 377241 h 6931175"/>
              <a:gd name="connsiteX140" fmla="*/ 1325331 w 10330391"/>
              <a:gd name="connsiteY140" fmla="*/ 369356 h 6931175"/>
              <a:gd name="connsiteX141" fmla="*/ 1226725 w 10330391"/>
              <a:gd name="connsiteY141" fmla="*/ 73175 h 6931175"/>
              <a:gd name="connsiteX142" fmla="*/ 748180 w 10330391"/>
              <a:gd name="connsiteY142" fmla="*/ 73175 h 6931175"/>
              <a:gd name="connsiteX143" fmla="*/ 763540 w 10330391"/>
              <a:gd name="connsiteY143" fmla="*/ 86262 h 6931175"/>
              <a:gd name="connsiteX144" fmla="*/ 990311 w 10330391"/>
              <a:gd name="connsiteY144" fmla="*/ 279459 h 6931175"/>
              <a:gd name="connsiteX145" fmla="*/ 1159227 w 10330391"/>
              <a:gd name="connsiteY145" fmla="*/ 132071 h 6931175"/>
              <a:gd name="connsiteX146" fmla="*/ 1226725 w 10330391"/>
              <a:gd name="connsiteY146" fmla="*/ 73175 h 6931175"/>
              <a:gd name="connsiteX147" fmla="*/ 1318308 w 10330391"/>
              <a:gd name="connsiteY147" fmla="*/ 73175 h 6931175"/>
              <a:gd name="connsiteX148" fmla="*/ 1245701 w 10330391"/>
              <a:gd name="connsiteY148" fmla="*/ 73175 h 6931175"/>
              <a:gd name="connsiteX149" fmla="*/ 1228232 w 10330391"/>
              <a:gd name="connsiteY149" fmla="*/ 88430 h 6931175"/>
              <a:gd name="connsiteX150" fmla="*/ 995930 w 10330391"/>
              <a:gd name="connsiteY150" fmla="*/ 291288 h 6931175"/>
              <a:gd name="connsiteX151" fmla="*/ 995930 w 10330391"/>
              <a:gd name="connsiteY151" fmla="*/ 637467 h 6931175"/>
              <a:gd name="connsiteX152" fmla="*/ 1318308 w 10330391"/>
              <a:gd name="connsiteY152" fmla="*/ 356739 h 6931175"/>
              <a:gd name="connsiteX153" fmla="*/ 1318308 w 10330391"/>
              <a:gd name="connsiteY153" fmla="*/ 157579 h 6931175"/>
              <a:gd name="connsiteX154" fmla="*/ 1318308 w 10330391"/>
              <a:gd name="connsiteY154" fmla="*/ 73175 h 6931175"/>
              <a:gd name="connsiteX155" fmla="*/ 10318528 w 10330391"/>
              <a:gd name="connsiteY155" fmla="*/ 0 h 6931175"/>
              <a:gd name="connsiteX156" fmla="*/ 1329545 w 10330391"/>
              <a:gd name="connsiteY156" fmla="*/ 73175 h 6931175"/>
              <a:gd name="connsiteX157" fmla="*/ 1329545 w 10330391"/>
              <a:gd name="connsiteY157" fmla="*/ 75128 h 6931175"/>
              <a:gd name="connsiteX158" fmla="*/ 1329545 w 10330391"/>
              <a:gd name="connsiteY158" fmla="*/ 356739 h 6931175"/>
              <a:gd name="connsiteX159" fmla="*/ 1343592 w 10330391"/>
              <a:gd name="connsiteY159" fmla="*/ 368567 h 6931175"/>
              <a:gd name="connsiteX160" fmla="*/ 1334462 w 10330391"/>
              <a:gd name="connsiteY160" fmla="*/ 377241 h 6931175"/>
              <a:gd name="connsiteX161" fmla="*/ 1344294 w 10330391"/>
              <a:gd name="connsiteY161" fmla="*/ 368567 h 6931175"/>
              <a:gd name="connsiteX162" fmla="*/ 1665970 w 10330391"/>
              <a:gd name="connsiteY162" fmla="*/ 643775 h 6931175"/>
              <a:gd name="connsiteX163" fmla="*/ 1665970 w 10330391"/>
              <a:gd name="connsiteY163" fmla="*/ 662701 h 6931175"/>
              <a:gd name="connsiteX164" fmla="*/ 1654030 w 10330391"/>
              <a:gd name="connsiteY164" fmla="*/ 672952 h 6931175"/>
              <a:gd name="connsiteX165" fmla="*/ 1654030 w 10330391"/>
              <a:gd name="connsiteY165" fmla="*/ 660335 h 6931175"/>
              <a:gd name="connsiteX166" fmla="*/ 1332355 w 10330391"/>
              <a:gd name="connsiteY166" fmla="*/ 941063 h 6931175"/>
              <a:gd name="connsiteX167" fmla="*/ 1332355 w 10330391"/>
              <a:gd name="connsiteY167" fmla="*/ 1287242 h 6931175"/>
              <a:gd name="connsiteX168" fmla="*/ 1654030 w 10330391"/>
              <a:gd name="connsiteY168" fmla="*/ 1006514 h 6931175"/>
              <a:gd name="connsiteX169" fmla="*/ 1654030 w 10330391"/>
              <a:gd name="connsiteY169" fmla="*/ 673741 h 6931175"/>
              <a:gd name="connsiteX170" fmla="*/ 1665970 w 10330391"/>
              <a:gd name="connsiteY170" fmla="*/ 663489 h 6931175"/>
              <a:gd name="connsiteX171" fmla="*/ 1665970 w 10330391"/>
              <a:gd name="connsiteY171" fmla="*/ 1012034 h 6931175"/>
              <a:gd name="connsiteX172" fmla="*/ 1998180 w 10330391"/>
              <a:gd name="connsiteY172" fmla="*/ 1295127 h 6931175"/>
              <a:gd name="connsiteX173" fmla="*/ 1998180 w 10330391"/>
              <a:gd name="connsiteY173" fmla="*/ 1664963 h 6931175"/>
              <a:gd name="connsiteX174" fmla="*/ 1680718 w 10330391"/>
              <a:gd name="connsiteY174" fmla="*/ 1940960 h 6931175"/>
              <a:gd name="connsiteX175" fmla="*/ 1680718 w 10330391"/>
              <a:gd name="connsiteY175" fmla="*/ 1924400 h 6931175"/>
              <a:gd name="connsiteX176" fmla="*/ 1986942 w 10330391"/>
              <a:gd name="connsiteY176" fmla="*/ 1658655 h 6931175"/>
              <a:gd name="connsiteX177" fmla="*/ 1986942 w 10330391"/>
              <a:gd name="connsiteY177" fmla="*/ 1311687 h 6931175"/>
              <a:gd name="connsiteX178" fmla="*/ 1680718 w 10330391"/>
              <a:gd name="connsiteY178" fmla="*/ 1578221 h 6931175"/>
              <a:gd name="connsiteX179" fmla="*/ 1680718 w 10330391"/>
              <a:gd name="connsiteY179" fmla="*/ 1561662 h 6931175"/>
              <a:gd name="connsiteX180" fmla="*/ 1982728 w 10330391"/>
              <a:gd name="connsiteY180" fmla="*/ 1298282 h 6931175"/>
              <a:gd name="connsiteX181" fmla="*/ 1657541 w 10330391"/>
              <a:gd name="connsiteY181" fmla="*/ 1020708 h 6931175"/>
              <a:gd name="connsiteX182" fmla="*/ 1333056 w 10330391"/>
              <a:gd name="connsiteY182" fmla="*/ 1303802 h 6931175"/>
              <a:gd name="connsiteX183" fmla="*/ 1658244 w 10330391"/>
              <a:gd name="connsiteY183" fmla="*/ 1581376 h 6931175"/>
              <a:gd name="connsiteX184" fmla="*/ 1680017 w 10330391"/>
              <a:gd name="connsiteY184" fmla="*/ 1562450 h 6931175"/>
              <a:gd name="connsiteX185" fmla="*/ 1680017 w 10330391"/>
              <a:gd name="connsiteY185" fmla="*/ 1579010 h 6931175"/>
              <a:gd name="connsiteX186" fmla="*/ 1664565 w 10330391"/>
              <a:gd name="connsiteY186" fmla="*/ 1592415 h 6931175"/>
              <a:gd name="connsiteX187" fmla="*/ 1664565 w 10330391"/>
              <a:gd name="connsiteY187" fmla="*/ 1938594 h 6931175"/>
              <a:gd name="connsiteX188" fmla="*/ 1680017 w 10330391"/>
              <a:gd name="connsiteY188" fmla="*/ 1925189 h 6931175"/>
              <a:gd name="connsiteX189" fmla="*/ 1680017 w 10330391"/>
              <a:gd name="connsiteY189" fmla="*/ 1941748 h 6931175"/>
              <a:gd name="connsiteX190" fmla="*/ 1665970 w 10330391"/>
              <a:gd name="connsiteY190" fmla="*/ 1954365 h 6931175"/>
              <a:gd name="connsiteX191" fmla="*/ 1665970 w 10330391"/>
              <a:gd name="connsiteY191" fmla="*/ 2131792 h 6931175"/>
              <a:gd name="connsiteX192" fmla="*/ 1654030 w 10330391"/>
              <a:gd name="connsiteY192" fmla="*/ 2133369 h 6931175"/>
              <a:gd name="connsiteX193" fmla="*/ 1654030 w 10330391"/>
              <a:gd name="connsiteY193" fmla="*/ 1959097 h 6931175"/>
              <a:gd name="connsiteX194" fmla="*/ 1484061 w 10330391"/>
              <a:gd name="connsiteY194" fmla="*/ 2107347 h 6931175"/>
              <a:gd name="connsiteX195" fmla="*/ 1477038 w 10330391"/>
              <a:gd name="connsiteY195" fmla="*/ 2097095 h 6931175"/>
              <a:gd name="connsiteX196" fmla="*/ 1484061 w 10330391"/>
              <a:gd name="connsiteY196" fmla="*/ 2108135 h 6931175"/>
              <a:gd name="connsiteX197" fmla="*/ 1332355 w 10330391"/>
              <a:gd name="connsiteY197" fmla="*/ 2239825 h 6931175"/>
              <a:gd name="connsiteX198" fmla="*/ 1332355 w 10330391"/>
              <a:gd name="connsiteY198" fmla="*/ 2586792 h 6931175"/>
              <a:gd name="connsiteX199" fmla="*/ 1654030 w 10330391"/>
              <a:gd name="connsiteY199" fmla="*/ 2306064 h 6931175"/>
              <a:gd name="connsiteX200" fmla="*/ 1654030 w 10330391"/>
              <a:gd name="connsiteY200" fmla="*/ 2134158 h 6931175"/>
              <a:gd name="connsiteX201" fmla="*/ 1665970 w 10330391"/>
              <a:gd name="connsiteY201" fmla="*/ 2132580 h 6931175"/>
              <a:gd name="connsiteX202" fmla="*/ 1665970 w 10330391"/>
              <a:gd name="connsiteY202" fmla="*/ 2311584 h 6931175"/>
              <a:gd name="connsiteX203" fmla="*/ 1881590 w 10330391"/>
              <a:gd name="connsiteY203" fmla="*/ 2495319 h 6931175"/>
              <a:gd name="connsiteX204" fmla="*/ 1869650 w 10330391"/>
              <a:gd name="connsiteY204" fmla="*/ 2501627 h 6931175"/>
              <a:gd name="connsiteX205" fmla="*/ 1657541 w 10330391"/>
              <a:gd name="connsiteY205" fmla="*/ 2321047 h 6931175"/>
              <a:gd name="connsiteX206" fmla="*/ 1333056 w 10330391"/>
              <a:gd name="connsiteY206" fmla="*/ 2603352 h 6931175"/>
              <a:gd name="connsiteX207" fmla="*/ 1658244 w 10330391"/>
              <a:gd name="connsiteY207" fmla="*/ 2880926 h 6931175"/>
              <a:gd name="connsiteX208" fmla="*/ 1982728 w 10330391"/>
              <a:gd name="connsiteY208" fmla="*/ 2598621 h 6931175"/>
              <a:gd name="connsiteX209" fmla="*/ 1870353 w 10330391"/>
              <a:gd name="connsiteY209" fmla="*/ 2502416 h 6931175"/>
              <a:gd name="connsiteX210" fmla="*/ 1882293 w 10330391"/>
              <a:gd name="connsiteY210" fmla="*/ 2496108 h 6931175"/>
              <a:gd name="connsiteX211" fmla="*/ 1998180 w 10330391"/>
              <a:gd name="connsiteY211" fmla="*/ 2595466 h 6931175"/>
              <a:gd name="connsiteX212" fmla="*/ 1998180 w 10330391"/>
              <a:gd name="connsiteY212" fmla="*/ 2846229 h 6931175"/>
              <a:gd name="connsiteX213" fmla="*/ 1986942 w 10330391"/>
              <a:gd name="connsiteY213" fmla="*/ 2851749 h 6931175"/>
              <a:gd name="connsiteX214" fmla="*/ 1986942 w 10330391"/>
              <a:gd name="connsiteY214" fmla="*/ 2612026 h 6931175"/>
              <a:gd name="connsiteX215" fmla="*/ 1664565 w 10330391"/>
              <a:gd name="connsiteY215" fmla="*/ 2892754 h 6931175"/>
              <a:gd name="connsiteX216" fmla="*/ 1664565 w 10330391"/>
              <a:gd name="connsiteY216" fmla="*/ 3238933 h 6931175"/>
              <a:gd name="connsiteX217" fmla="*/ 1986942 w 10330391"/>
              <a:gd name="connsiteY217" fmla="*/ 2958205 h 6931175"/>
              <a:gd name="connsiteX218" fmla="*/ 1986942 w 10330391"/>
              <a:gd name="connsiteY218" fmla="*/ 2852538 h 6931175"/>
              <a:gd name="connsiteX219" fmla="*/ 1998180 w 10330391"/>
              <a:gd name="connsiteY219" fmla="*/ 2847018 h 6931175"/>
              <a:gd name="connsiteX220" fmla="*/ 1998180 w 10330391"/>
              <a:gd name="connsiteY220" fmla="*/ 2964514 h 6931175"/>
              <a:gd name="connsiteX221" fmla="*/ 1658946 w 10330391"/>
              <a:gd name="connsiteY221" fmla="*/ 3260224 h 6931175"/>
              <a:gd name="connsiteX222" fmla="*/ 1321116 w 10330391"/>
              <a:gd name="connsiteY222" fmla="*/ 2972399 h 6931175"/>
              <a:gd name="connsiteX223" fmla="*/ 1240347 w 10330391"/>
              <a:gd name="connsiteY223" fmla="*/ 3042581 h 6931175"/>
              <a:gd name="connsiteX224" fmla="*/ 997334 w 10330391"/>
              <a:gd name="connsiteY224" fmla="*/ 3253916 h 6931175"/>
              <a:gd name="connsiteX225" fmla="*/ 997334 w 10330391"/>
              <a:gd name="connsiteY225" fmla="*/ 3592209 h 6931175"/>
              <a:gd name="connsiteX226" fmla="*/ 985394 w 10330391"/>
              <a:gd name="connsiteY226" fmla="*/ 3592209 h 6931175"/>
              <a:gd name="connsiteX227" fmla="*/ 985394 w 10330391"/>
              <a:gd name="connsiteY227" fmla="*/ 3573284 h 6931175"/>
              <a:gd name="connsiteX228" fmla="*/ 985394 w 10330391"/>
              <a:gd name="connsiteY228" fmla="*/ 3259436 h 6931175"/>
              <a:gd name="connsiteX229" fmla="*/ 663017 w 10330391"/>
              <a:gd name="connsiteY229" fmla="*/ 3540164 h 6931175"/>
              <a:gd name="connsiteX230" fmla="*/ 663017 w 10330391"/>
              <a:gd name="connsiteY230" fmla="*/ 3568552 h 6931175"/>
              <a:gd name="connsiteX231" fmla="*/ 663017 w 10330391"/>
              <a:gd name="connsiteY231" fmla="*/ 3885554 h 6931175"/>
              <a:gd name="connsiteX232" fmla="*/ 985394 w 10330391"/>
              <a:gd name="connsiteY232" fmla="*/ 3605614 h 6931175"/>
              <a:gd name="connsiteX233" fmla="*/ 985394 w 10330391"/>
              <a:gd name="connsiteY233" fmla="*/ 3592997 h 6931175"/>
              <a:gd name="connsiteX234" fmla="*/ 997334 w 10330391"/>
              <a:gd name="connsiteY234" fmla="*/ 3592997 h 6931175"/>
              <a:gd name="connsiteX235" fmla="*/ 997334 w 10330391"/>
              <a:gd name="connsiteY235" fmla="*/ 3604826 h 6931175"/>
              <a:gd name="connsiteX236" fmla="*/ 1011381 w 10330391"/>
              <a:gd name="connsiteY236" fmla="*/ 3616654 h 6931175"/>
              <a:gd name="connsiteX237" fmla="*/ 1002251 w 10330391"/>
              <a:gd name="connsiteY237" fmla="*/ 3625329 h 6931175"/>
              <a:gd name="connsiteX238" fmla="*/ 1012084 w 10330391"/>
              <a:gd name="connsiteY238" fmla="*/ 3617443 h 6931175"/>
              <a:gd name="connsiteX239" fmla="*/ 1333759 w 10330391"/>
              <a:gd name="connsiteY239" fmla="*/ 3891863 h 6931175"/>
              <a:gd name="connsiteX240" fmla="*/ 1333759 w 10330391"/>
              <a:gd name="connsiteY240" fmla="*/ 3911577 h 6931175"/>
              <a:gd name="connsiteX241" fmla="*/ 1321819 w 10330391"/>
              <a:gd name="connsiteY241" fmla="*/ 3921828 h 6931175"/>
              <a:gd name="connsiteX242" fmla="*/ 1321819 w 10330391"/>
              <a:gd name="connsiteY242" fmla="*/ 3908423 h 6931175"/>
              <a:gd name="connsiteX243" fmla="*/ 999441 w 10330391"/>
              <a:gd name="connsiteY243" fmla="*/ 4189150 h 6931175"/>
              <a:gd name="connsiteX244" fmla="*/ 999441 w 10330391"/>
              <a:gd name="connsiteY244" fmla="*/ 4535329 h 6931175"/>
              <a:gd name="connsiteX245" fmla="*/ 1321819 w 10330391"/>
              <a:gd name="connsiteY245" fmla="*/ 4255390 h 6931175"/>
              <a:gd name="connsiteX246" fmla="*/ 1321819 w 10330391"/>
              <a:gd name="connsiteY246" fmla="*/ 3922616 h 6931175"/>
              <a:gd name="connsiteX247" fmla="*/ 1333759 w 10330391"/>
              <a:gd name="connsiteY247" fmla="*/ 3912365 h 6931175"/>
              <a:gd name="connsiteX248" fmla="*/ 1333759 w 10330391"/>
              <a:gd name="connsiteY248" fmla="*/ 4260121 h 6931175"/>
              <a:gd name="connsiteX249" fmla="*/ 1665970 w 10330391"/>
              <a:gd name="connsiteY249" fmla="*/ 4544003 h 6931175"/>
              <a:gd name="connsiteX250" fmla="*/ 1665970 w 10330391"/>
              <a:gd name="connsiteY250" fmla="*/ 4913050 h 6931175"/>
              <a:gd name="connsiteX251" fmla="*/ 1348509 w 10330391"/>
              <a:gd name="connsiteY251" fmla="*/ 5189836 h 6931175"/>
              <a:gd name="connsiteX252" fmla="*/ 1348509 w 10330391"/>
              <a:gd name="connsiteY252" fmla="*/ 5173276 h 6931175"/>
              <a:gd name="connsiteX253" fmla="*/ 1654030 w 10330391"/>
              <a:gd name="connsiteY253" fmla="*/ 4906742 h 6931175"/>
              <a:gd name="connsiteX254" fmla="*/ 1654030 w 10330391"/>
              <a:gd name="connsiteY254" fmla="*/ 4560563 h 6931175"/>
              <a:gd name="connsiteX255" fmla="*/ 1348509 w 10330391"/>
              <a:gd name="connsiteY255" fmla="*/ 4826309 h 6931175"/>
              <a:gd name="connsiteX256" fmla="*/ 1348509 w 10330391"/>
              <a:gd name="connsiteY256" fmla="*/ 4810537 h 6931175"/>
              <a:gd name="connsiteX257" fmla="*/ 1650518 w 10330391"/>
              <a:gd name="connsiteY257" fmla="*/ 4547158 h 6931175"/>
              <a:gd name="connsiteX258" fmla="*/ 1325331 w 10330391"/>
              <a:gd name="connsiteY258" fmla="*/ 4269584 h 6931175"/>
              <a:gd name="connsiteX259" fmla="*/ 1000847 w 10330391"/>
              <a:gd name="connsiteY259" fmla="*/ 4551889 h 6931175"/>
              <a:gd name="connsiteX260" fmla="*/ 1326033 w 10330391"/>
              <a:gd name="connsiteY260" fmla="*/ 4829463 h 6931175"/>
              <a:gd name="connsiteX261" fmla="*/ 1347806 w 10330391"/>
              <a:gd name="connsiteY261" fmla="*/ 4810537 h 6931175"/>
              <a:gd name="connsiteX262" fmla="*/ 1347806 w 10330391"/>
              <a:gd name="connsiteY262" fmla="*/ 4827097 h 6931175"/>
              <a:gd name="connsiteX263" fmla="*/ 1331652 w 10330391"/>
              <a:gd name="connsiteY263" fmla="*/ 4841291 h 6931175"/>
              <a:gd name="connsiteX264" fmla="*/ 1331652 w 10330391"/>
              <a:gd name="connsiteY264" fmla="*/ 5187470 h 6931175"/>
              <a:gd name="connsiteX265" fmla="*/ 1347806 w 10330391"/>
              <a:gd name="connsiteY265" fmla="*/ 5173276 h 6931175"/>
              <a:gd name="connsiteX266" fmla="*/ 1347806 w 10330391"/>
              <a:gd name="connsiteY266" fmla="*/ 5189836 h 6931175"/>
              <a:gd name="connsiteX267" fmla="*/ 1333759 w 10330391"/>
              <a:gd name="connsiteY267" fmla="*/ 5202453 h 6931175"/>
              <a:gd name="connsiteX268" fmla="*/ 1333759 w 10330391"/>
              <a:gd name="connsiteY268" fmla="*/ 5379879 h 6931175"/>
              <a:gd name="connsiteX269" fmla="*/ 1321819 w 10330391"/>
              <a:gd name="connsiteY269" fmla="*/ 5382245 h 6931175"/>
              <a:gd name="connsiteX270" fmla="*/ 1321819 w 10330391"/>
              <a:gd name="connsiteY270" fmla="*/ 5207973 h 6931175"/>
              <a:gd name="connsiteX271" fmla="*/ 1151851 w 10330391"/>
              <a:gd name="connsiteY271" fmla="*/ 5356222 h 6931175"/>
              <a:gd name="connsiteX272" fmla="*/ 1144827 w 10330391"/>
              <a:gd name="connsiteY272" fmla="*/ 5345183 h 6931175"/>
              <a:gd name="connsiteX273" fmla="*/ 1314093 w 10330391"/>
              <a:gd name="connsiteY273" fmla="*/ 5198510 h 6931175"/>
              <a:gd name="connsiteX274" fmla="*/ 988907 w 10330391"/>
              <a:gd name="connsiteY274" fmla="*/ 4920936 h 6931175"/>
              <a:gd name="connsiteX275" fmla="*/ 913053 w 10330391"/>
              <a:gd name="connsiteY275" fmla="*/ 4986387 h 6931175"/>
              <a:gd name="connsiteX276" fmla="*/ 668636 w 10330391"/>
              <a:gd name="connsiteY276" fmla="*/ 5199299 h 6931175"/>
              <a:gd name="connsiteX277" fmla="*/ 993823 w 10330391"/>
              <a:gd name="connsiteY277" fmla="*/ 5476872 h 6931175"/>
              <a:gd name="connsiteX278" fmla="*/ 1144827 w 10330391"/>
              <a:gd name="connsiteY278" fmla="*/ 5345971 h 6931175"/>
              <a:gd name="connsiteX279" fmla="*/ 1151149 w 10330391"/>
              <a:gd name="connsiteY279" fmla="*/ 5356222 h 6931175"/>
              <a:gd name="connsiteX280" fmla="*/ 999441 w 10330391"/>
              <a:gd name="connsiteY280" fmla="*/ 5488701 h 6931175"/>
              <a:gd name="connsiteX281" fmla="*/ 999441 w 10330391"/>
              <a:gd name="connsiteY281" fmla="*/ 5834880 h 6931175"/>
              <a:gd name="connsiteX282" fmla="*/ 1321819 w 10330391"/>
              <a:gd name="connsiteY282" fmla="*/ 5554151 h 6931175"/>
              <a:gd name="connsiteX283" fmla="*/ 1321819 w 10330391"/>
              <a:gd name="connsiteY283" fmla="*/ 5383033 h 6931175"/>
              <a:gd name="connsiteX284" fmla="*/ 1333759 w 10330391"/>
              <a:gd name="connsiteY284" fmla="*/ 5380668 h 6931175"/>
              <a:gd name="connsiteX285" fmla="*/ 1333759 w 10330391"/>
              <a:gd name="connsiteY285" fmla="*/ 5560460 h 6931175"/>
              <a:gd name="connsiteX286" fmla="*/ 1549380 w 10330391"/>
              <a:gd name="connsiteY286" fmla="*/ 5744195 h 6931175"/>
              <a:gd name="connsiteX287" fmla="*/ 1665970 w 10330391"/>
              <a:gd name="connsiteY287" fmla="*/ 5843554 h 6931175"/>
              <a:gd name="connsiteX288" fmla="*/ 1665970 w 10330391"/>
              <a:gd name="connsiteY288" fmla="*/ 6094316 h 6931175"/>
              <a:gd name="connsiteX289" fmla="*/ 1654030 w 10330391"/>
              <a:gd name="connsiteY289" fmla="*/ 6099836 h 6931175"/>
              <a:gd name="connsiteX290" fmla="*/ 1654030 w 10330391"/>
              <a:gd name="connsiteY290" fmla="*/ 5860114 h 6931175"/>
              <a:gd name="connsiteX291" fmla="*/ 1331652 w 10330391"/>
              <a:gd name="connsiteY291" fmla="*/ 6140842 h 6931175"/>
              <a:gd name="connsiteX292" fmla="*/ 1331652 w 10330391"/>
              <a:gd name="connsiteY292" fmla="*/ 6487020 h 6931175"/>
              <a:gd name="connsiteX293" fmla="*/ 1654030 w 10330391"/>
              <a:gd name="connsiteY293" fmla="*/ 6207081 h 6931175"/>
              <a:gd name="connsiteX294" fmla="*/ 1654030 w 10330391"/>
              <a:gd name="connsiteY294" fmla="*/ 6100625 h 6931175"/>
              <a:gd name="connsiteX295" fmla="*/ 1665970 w 10330391"/>
              <a:gd name="connsiteY295" fmla="*/ 6095105 h 6931175"/>
              <a:gd name="connsiteX296" fmla="*/ 1665970 w 10330391"/>
              <a:gd name="connsiteY296" fmla="*/ 6213389 h 6931175"/>
              <a:gd name="connsiteX297" fmla="*/ 1326033 w 10330391"/>
              <a:gd name="connsiteY297" fmla="*/ 6509100 h 6931175"/>
              <a:gd name="connsiteX298" fmla="*/ 988907 w 10330391"/>
              <a:gd name="connsiteY298" fmla="*/ 6220486 h 6931175"/>
              <a:gd name="connsiteX299" fmla="*/ 908136 w 10330391"/>
              <a:gd name="connsiteY299" fmla="*/ 6290668 h 6931175"/>
              <a:gd name="connsiteX300" fmla="*/ 901815 w 10330391"/>
              <a:gd name="connsiteY300" fmla="*/ 6279629 h 6931175"/>
              <a:gd name="connsiteX301" fmla="*/ 907434 w 10330391"/>
              <a:gd name="connsiteY301" fmla="*/ 6291457 h 6931175"/>
              <a:gd name="connsiteX302" fmla="*/ 665124 w 10330391"/>
              <a:gd name="connsiteY302" fmla="*/ 6502792 h 6931175"/>
              <a:gd name="connsiteX303" fmla="*/ 665124 w 10330391"/>
              <a:gd name="connsiteY303" fmla="*/ 6857645 h 6931175"/>
              <a:gd name="connsiteX304" fmla="*/ 722014 w 10330391"/>
              <a:gd name="connsiteY304" fmla="*/ 6906215 h 6931175"/>
              <a:gd name="connsiteX305" fmla="*/ 751249 w 10330391"/>
              <a:gd name="connsiteY305" fmla="*/ 6931175 h 6931175"/>
              <a:gd name="connsiteX306" fmla="*/ 10330391 w 10330391"/>
              <a:gd name="connsiteY306" fmla="*/ 6775282 h 6931175"/>
              <a:gd name="connsiteX307" fmla="*/ 10318528 w 10330391"/>
              <a:gd name="connsiteY307" fmla="*/ 0 h 6931175"/>
              <a:gd name="connsiteX0" fmla="*/ 657398 w 10330391"/>
              <a:gd name="connsiteY0" fmla="*/ 6867107 h 6931175"/>
              <a:gd name="connsiteX1" fmla="*/ 585057 w 10330391"/>
              <a:gd name="connsiteY1" fmla="*/ 6930192 h 6931175"/>
              <a:gd name="connsiteX2" fmla="*/ 583930 w 10330391"/>
              <a:gd name="connsiteY2" fmla="*/ 6931175 h 6931175"/>
              <a:gd name="connsiteX3" fmla="*/ 732294 w 10330391"/>
              <a:gd name="connsiteY3" fmla="*/ 6931175 h 6931175"/>
              <a:gd name="connsiteX4" fmla="*/ 725614 w 10330391"/>
              <a:gd name="connsiteY4" fmla="*/ 6925461 h 6931175"/>
              <a:gd name="connsiteX5" fmla="*/ 657398 w 10330391"/>
              <a:gd name="connsiteY5" fmla="*/ 6867107 h 6931175"/>
              <a:gd name="connsiteX6" fmla="*/ 653184 w 10330391"/>
              <a:gd name="connsiteY6" fmla="*/ 6507523 h 6931175"/>
              <a:gd name="connsiteX7" fmla="*/ 330807 w 10330391"/>
              <a:gd name="connsiteY7" fmla="*/ 6788251 h 6931175"/>
              <a:gd name="connsiteX8" fmla="*/ 330807 w 10330391"/>
              <a:gd name="connsiteY8" fmla="*/ 6872767 h 6931175"/>
              <a:gd name="connsiteX9" fmla="*/ 330808 w 10330391"/>
              <a:gd name="connsiteY9" fmla="*/ 6931175 h 6931175"/>
              <a:gd name="connsiteX10" fmla="*/ 564153 w 10330391"/>
              <a:gd name="connsiteY10" fmla="*/ 6931175 h 6931175"/>
              <a:gd name="connsiteX11" fmla="*/ 568902 w 10330391"/>
              <a:gd name="connsiteY11" fmla="*/ 6927038 h 6931175"/>
              <a:gd name="connsiteX12" fmla="*/ 585057 w 10330391"/>
              <a:gd name="connsiteY12" fmla="*/ 6930192 h 6931175"/>
              <a:gd name="connsiteX13" fmla="*/ 569605 w 10330391"/>
              <a:gd name="connsiteY13" fmla="*/ 6926250 h 6931175"/>
              <a:gd name="connsiteX14" fmla="*/ 653184 w 10330391"/>
              <a:gd name="connsiteY14" fmla="*/ 6853702 h 6931175"/>
              <a:gd name="connsiteX15" fmla="*/ 653184 w 10330391"/>
              <a:gd name="connsiteY15" fmla="*/ 6507523 h 6931175"/>
              <a:gd name="connsiteX16" fmla="*/ 985394 w 10330391"/>
              <a:gd name="connsiteY16" fmla="*/ 5860114 h 6931175"/>
              <a:gd name="connsiteX17" fmla="*/ 777500 w 10330391"/>
              <a:gd name="connsiteY17" fmla="*/ 6041483 h 6931175"/>
              <a:gd name="connsiteX18" fmla="*/ 663017 w 10330391"/>
              <a:gd name="connsiteY18" fmla="*/ 6140842 h 6931175"/>
              <a:gd name="connsiteX19" fmla="*/ 663017 w 10330391"/>
              <a:gd name="connsiteY19" fmla="*/ 6487020 h 6931175"/>
              <a:gd name="connsiteX20" fmla="*/ 901815 w 10330391"/>
              <a:gd name="connsiteY20" fmla="*/ 6279629 h 6931175"/>
              <a:gd name="connsiteX21" fmla="*/ 985394 w 10330391"/>
              <a:gd name="connsiteY21" fmla="*/ 6207081 h 6931175"/>
              <a:gd name="connsiteX22" fmla="*/ 985394 w 10330391"/>
              <a:gd name="connsiteY22" fmla="*/ 5860114 h 6931175"/>
              <a:gd name="connsiteX23" fmla="*/ 1549380 w 10330391"/>
              <a:gd name="connsiteY23" fmla="*/ 5744195 h 6931175"/>
              <a:gd name="connsiteX24" fmla="*/ 1537440 w 10330391"/>
              <a:gd name="connsiteY24" fmla="*/ 5750503 h 6931175"/>
              <a:gd name="connsiteX25" fmla="*/ 1549380 w 10330391"/>
              <a:gd name="connsiteY25" fmla="*/ 5744195 h 6931175"/>
              <a:gd name="connsiteX26" fmla="*/ 1325331 w 10330391"/>
              <a:gd name="connsiteY26" fmla="*/ 5569134 h 6931175"/>
              <a:gd name="connsiteX27" fmla="*/ 1000847 w 10330391"/>
              <a:gd name="connsiteY27" fmla="*/ 5852228 h 6931175"/>
              <a:gd name="connsiteX28" fmla="*/ 1326033 w 10330391"/>
              <a:gd name="connsiteY28" fmla="*/ 6129802 h 6931175"/>
              <a:gd name="connsiteX29" fmla="*/ 1650518 w 10330391"/>
              <a:gd name="connsiteY29" fmla="*/ 5846708 h 6931175"/>
              <a:gd name="connsiteX30" fmla="*/ 1537440 w 10330391"/>
              <a:gd name="connsiteY30" fmla="*/ 5750503 h 6931175"/>
              <a:gd name="connsiteX31" fmla="*/ 1325331 w 10330391"/>
              <a:gd name="connsiteY31" fmla="*/ 5569134 h 6931175"/>
              <a:gd name="connsiteX32" fmla="*/ 320271 w 10330391"/>
              <a:gd name="connsiteY32" fmla="*/ 4920936 h 6931175"/>
              <a:gd name="connsiteX33" fmla="*/ 0 w 10330391"/>
              <a:gd name="connsiteY33" fmla="*/ 5199299 h 6931175"/>
              <a:gd name="connsiteX34" fmla="*/ 325188 w 10330391"/>
              <a:gd name="connsiteY34" fmla="*/ 5476872 h 6931175"/>
              <a:gd name="connsiteX35" fmla="*/ 433349 w 10330391"/>
              <a:gd name="connsiteY35" fmla="*/ 5382245 h 6931175"/>
              <a:gd name="connsiteX36" fmla="*/ 439670 w 10330391"/>
              <a:gd name="connsiteY36" fmla="*/ 5394073 h 6931175"/>
              <a:gd name="connsiteX37" fmla="*/ 330807 w 10330391"/>
              <a:gd name="connsiteY37" fmla="*/ 5488701 h 6931175"/>
              <a:gd name="connsiteX38" fmla="*/ 330807 w 10330391"/>
              <a:gd name="connsiteY38" fmla="*/ 5834880 h 6931175"/>
              <a:gd name="connsiteX39" fmla="*/ 563986 w 10330391"/>
              <a:gd name="connsiteY39" fmla="*/ 5632219 h 6931175"/>
              <a:gd name="connsiteX40" fmla="*/ 570307 w 10330391"/>
              <a:gd name="connsiteY40" fmla="*/ 5644836 h 6931175"/>
              <a:gd name="connsiteX41" fmla="*/ 332211 w 10330391"/>
              <a:gd name="connsiteY41" fmla="*/ 5852228 h 6931175"/>
              <a:gd name="connsiteX42" fmla="*/ 657398 w 10330391"/>
              <a:gd name="connsiteY42" fmla="*/ 6129802 h 6931175"/>
              <a:gd name="connsiteX43" fmla="*/ 771178 w 10330391"/>
              <a:gd name="connsiteY43" fmla="*/ 6030443 h 6931175"/>
              <a:gd name="connsiteX44" fmla="*/ 777500 w 10330391"/>
              <a:gd name="connsiteY44" fmla="*/ 6041483 h 6931175"/>
              <a:gd name="connsiteX45" fmla="*/ 771881 w 10330391"/>
              <a:gd name="connsiteY45" fmla="*/ 6029654 h 6931175"/>
              <a:gd name="connsiteX46" fmla="*/ 981883 w 10330391"/>
              <a:gd name="connsiteY46" fmla="*/ 5846708 h 6931175"/>
              <a:gd name="connsiteX47" fmla="*/ 656696 w 10330391"/>
              <a:gd name="connsiteY47" fmla="*/ 5569134 h 6931175"/>
              <a:gd name="connsiteX48" fmla="*/ 571010 w 10330391"/>
              <a:gd name="connsiteY48" fmla="*/ 5644048 h 6931175"/>
              <a:gd name="connsiteX49" fmla="*/ 563986 w 10330391"/>
              <a:gd name="connsiteY49" fmla="*/ 5631431 h 6931175"/>
              <a:gd name="connsiteX50" fmla="*/ 653184 w 10330391"/>
              <a:gd name="connsiteY50" fmla="*/ 5554151 h 6931175"/>
              <a:gd name="connsiteX51" fmla="*/ 653184 w 10330391"/>
              <a:gd name="connsiteY51" fmla="*/ 5207973 h 6931175"/>
              <a:gd name="connsiteX52" fmla="*/ 439670 w 10330391"/>
              <a:gd name="connsiteY52" fmla="*/ 5393285 h 6931175"/>
              <a:gd name="connsiteX53" fmla="*/ 434052 w 10330391"/>
              <a:gd name="connsiteY53" fmla="*/ 5382245 h 6931175"/>
              <a:gd name="connsiteX54" fmla="*/ 645458 w 10330391"/>
              <a:gd name="connsiteY54" fmla="*/ 5198510 h 6931175"/>
              <a:gd name="connsiteX55" fmla="*/ 320271 w 10330391"/>
              <a:gd name="connsiteY55" fmla="*/ 4920936 h 6931175"/>
              <a:gd name="connsiteX56" fmla="*/ 985394 w 10330391"/>
              <a:gd name="connsiteY56" fmla="*/ 4560563 h 6931175"/>
              <a:gd name="connsiteX57" fmla="*/ 763453 w 10330391"/>
              <a:gd name="connsiteY57" fmla="*/ 4753761 h 6931175"/>
              <a:gd name="connsiteX58" fmla="*/ 756430 w 10330391"/>
              <a:gd name="connsiteY58" fmla="*/ 4743510 h 6931175"/>
              <a:gd name="connsiteX59" fmla="*/ 762750 w 10330391"/>
              <a:gd name="connsiteY59" fmla="*/ 4753761 h 6931175"/>
              <a:gd name="connsiteX60" fmla="*/ 663017 w 10330391"/>
              <a:gd name="connsiteY60" fmla="*/ 4841291 h 6931175"/>
              <a:gd name="connsiteX61" fmla="*/ 663017 w 10330391"/>
              <a:gd name="connsiteY61" fmla="*/ 5187470 h 6931175"/>
              <a:gd name="connsiteX62" fmla="*/ 906029 w 10330391"/>
              <a:gd name="connsiteY62" fmla="*/ 4976135 h 6931175"/>
              <a:gd name="connsiteX63" fmla="*/ 913053 w 10330391"/>
              <a:gd name="connsiteY63" fmla="*/ 4986387 h 6931175"/>
              <a:gd name="connsiteX64" fmla="*/ 906732 w 10330391"/>
              <a:gd name="connsiteY64" fmla="*/ 4975347 h 6931175"/>
              <a:gd name="connsiteX65" fmla="*/ 985394 w 10330391"/>
              <a:gd name="connsiteY65" fmla="*/ 4906742 h 6931175"/>
              <a:gd name="connsiteX66" fmla="*/ 985394 w 10330391"/>
              <a:gd name="connsiteY66" fmla="*/ 4560563 h 6931175"/>
              <a:gd name="connsiteX67" fmla="*/ 656696 w 10330391"/>
              <a:gd name="connsiteY67" fmla="*/ 4269584 h 6931175"/>
              <a:gd name="connsiteX68" fmla="*/ 332211 w 10330391"/>
              <a:gd name="connsiteY68" fmla="*/ 4551889 h 6931175"/>
              <a:gd name="connsiteX69" fmla="*/ 657398 w 10330391"/>
              <a:gd name="connsiteY69" fmla="*/ 4829463 h 6931175"/>
              <a:gd name="connsiteX70" fmla="*/ 756430 w 10330391"/>
              <a:gd name="connsiteY70" fmla="*/ 4743510 h 6931175"/>
              <a:gd name="connsiteX71" fmla="*/ 981883 w 10330391"/>
              <a:gd name="connsiteY71" fmla="*/ 4547158 h 6931175"/>
              <a:gd name="connsiteX72" fmla="*/ 656696 w 10330391"/>
              <a:gd name="connsiteY72" fmla="*/ 4269584 h 6931175"/>
              <a:gd name="connsiteX73" fmla="*/ 993120 w 10330391"/>
              <a:gd name="connsiteY73" fmla="*/ 3617443 h 6931175"/>
              <a:gd name="connsiteX74" fmla="*/ 668636 w 10330391"/>
              <a:gd name="connsiteY74" fmla="*/ 3899748 h 6931175"/>
              <a:gd name="connsiteX75" fmla="*/ 993823 w 10330391"/>
              <a:gd name="connsiteY75" fmla="*/ 4178110 h 6931175"/>
              <a:gd name="connsiteX76" fmla="*/ 1318308 w 10330391"/>
              <a:gd name="connsiteY76" fmla="*/ 3895017 h 6931175"/>
              <a:gd name="connsiteX77" fmla="*/ 1002251 w 10330391"/>
              <a:gd name="connsiteY77" fmla="*/ 3625329 h 6931175"/>
              <a:gd name="connsiteX78" fmla="*/ 993120 w 10330391"/>
              <a:gd name="connsiteY78" fmla="*/ 3617443 h 6931175"/>
              <a:gd name="connsiteX79" fmla="*/ 1318308 w 10330391"/>
              <a:gd name="connsiteY79" fmla="*/ 2612026 h 6931175"/>
              <a:gd name="connsiteX80" fmla="*/ 1110412 w 10330391"/>
              <a:gd name="connsiteY80" fmla="*/ 2792607 h 6931175"/>
              <a:gd name="connsiteX81" fmla="*/ 1104092 w 10330391"/>
              <a:gd name="connsiteY81" fmla="*/ 2781567 h 6931175"/>
              <a:gd name="connsiteX82" fmla="*/ 1109710 w 10330391"/>
              <a:gd name="connsiteY82" fmla="*/ 2793396 h 6931175"/>
              <a:gd name="connsiteX83" fmla="*/ 995930 w 10330391"/>
              <a:gd name="connsiteY83" fmla="*/ 2892754 h 6931175"/>
              <a:gd name="connsiteX84" fmla="*/ 995930 w 10330391"/>
              <a:gd name="connsiteY84" fmla="*/ 3238933 h 6931175"/>
              <a:gd name="connsiteX85" fmla="*/ 1234025 w 10330391"/>
              <a:gd name="connsiteY85" fmla="*/ 3031541 h 6931175"/>
              <a:gd name="connsiteX86" fmla="*/ 1240347 w 10330391"/>
              <a:gd name="connsiteY86" fmla="*/ 3042581 h 6931175"/>
              <a:gd name="connsiteX87" fmla="*/ 1234728 w 10330391"/>
              <a:gd name="connsiteY87" fmla="*/ 3030753 h 6931175"/>
              <a:gd name="connsiteX88" fmla="*/ 1318308 w 10330391"/>
              <a:gd name="connsiteY88" fmla="*/ 2958205 h 6931175"/>
              <a:gd name="connsiteX89" fmla="*/ 1318308 w 10330391"/>
              <a:gd name="connsiteY89" fmla="*/ 2612026 h 6931175"/>
              <a:gd name="connsiteX90" fmla="*/ 652482 w 10330391"/>
              <a:gd name="connsiteY90" fmla="*/ 1672060 h 6931175"/>
              <a:gd name="connsiteX91" fmla="*/ 332211 w 10330391"/>
              <a:gd name="connsiteY91" fmla="*/ 1951211 h 6931175"/>
              <a:gd name="connsiteX92" fmla="*/ 657398 w 10330391"/>
              <a:gd name="connsiteY92" fmla="*/ 2228785 h 6931175"/>
              <a:gd name="connsiteX93" fmla="*/ 766262 w 10330391"/>
              <a:gd name="connsiteY93" fmla="*/ 2134158 h 6931175"/>
              <a:gd name="connsiteX94" fmla="*/ 771881 w 10330391"/>
              <a:gd name="connsiteY94" fmla="*/ 2145197 h 6931175"/>
              <a:gd name="connsiteX95" fmla="*/ 663017 w 10330391"/>
              <a:gd name="connsiteY95" fmla="*/ 2239825 h 6931175"/>
              <a:gd name="connsiteX96" fmla="*/ 663017 w 10330391"/>
              <a:gd name="connsiteY96" fmla="*/ 2586792 h 6931175"/>
              <a:gd name="connsiteX97" fmla="*/ 896196 w 10330391"/>
              <a:gd name="connsiteY97" fmla="*/ 2383343 h 6931175"/>
              <a:gd name="connsiteX98" fmla="*/ 902517 w 10330391"/>
              <a:gd name="connsiteY98" fmla="*/ 2395960 h 6931175"/>
              <a:gd name="connsiteX99" fmla="*/ 665124 w 10330391"/>
              <a:gd name="connsiteY99" fmla="*/ 2603352 h 6931175"/>
              <a:gd name="connsiteX100" fmla="*/ 990311 w 10330391"/>
              <a:gd name="connsiteY100" fmla="*/ 2880926 h 6931175"/>
              <a:gd name="connsiteX101" fmla="*/ 1104092 w 10330391"/>
              <a:gd name="connsiteY101" fmla="*/ 2781567 h 6931175"/>
              <a:gd name="connsiteX102" fmla="*/ 1314093 w 10330391"/>
              <a:gd name="connsiteY102" fmla="*/ 2598621 h 6931175"/>
              <a:gd name="connsiteX103" fmla="*/ 988907 w 10330391"/>
              <a:gd name="connsiteY103" fmla="*/ 2321047 h 6931175"/>
              <a:gd name="connsiteX104" fmla="*/ 903220 w 10330391"/>
              <a:gd name="connsiteY104" fmla="*/ 2395960 h 6931175"/>
              <a:gd name="connsiteX105" fmla="*/ 896899 w 10330391"/>
              <a:gd name="connsiteY105" fmla="*/ 2383343 h 6931175"/>
              <a:gd name="connsiteX106" fmla="*/ 985394 w 10330391"/>
              <a:gd name="connsiteY106" fmla="*/ 2306064 h 6931175"/>
              <a:gd name="connsiteX107" fmla="*/ 985394 w 10330391"/>
              <a:gd name="connsiteY107" fmla="*/ 1959097 h 6931175"/>
              <a:gd name="connsiteX108" fmla="*/ 772583 w 10330391"/>
              <a:gd name="connsiteY108" fmla="*/ 2145197 h 6931175"/>
              <a:gd name="connsiteX109" fmla="*/ 766262 w 10330391"/>
              <a:gd name="connsiteY109" fmla="*/ 2133369 h 6931175"/>
              <a:gd name="connsiteX110" fmla="*/ 977669 w 10330391"/>
              <a:gd name="connsiteY110" fmla="*/ 1949634 h 6931175"/>
              <a:gd name="connsiteX111" fmla="*/ 652482 w 10330391"/>
              <a:gd name="connsiteY111" fmla="*/ 1672060 h 6931175"/>
              <a:gd name="connsiteX112" fmla="*/ 1318308 w 10330391"/>
              <a:gd name="connsiteY112" fmla="*/ 1311687 h 6931175"/>
              <a:gd name="connsiteX113" fmla="*/ 1095663 w 10330391"/>
              <a:gd name="connsiteY113" fmla="*/ 1505674 h 6931175"/>
              <a:gd name="connsiteX114" fmla="*/ 995930 w 10330391"/>
              <a:gd name="connsiteY114" fmla="*/ 1592415 h 6931175"/>
              <a:gd name="connsiteX115" fmla="*/ 995930 w 10330391"/>
              <a:gd name="connsiteY115" fmla="*/ 1938594 h 6931175"/>
              <a:gd name="connsiteX116" fmla="*/ 1238240 w 10330391"/>
              <a:gd name="connsiteY116" fmla="*/ 1727260 h 6931175"/>
              <a:gd name="connsiteX117" fmla="*/ 1245264 w 10330391"/>
              <a:gd name="connsiteY117" fmla="*/ 1738299 h 6931175"/>
              <a:gd name="connsiteX118" fmla="*/ 1000847 w 10330391"/>
              <a:gd name="connsiteY118" fmla="*/ 1951211 h 6931175"/>
              <a:gd name="connsiteX119" fmla="*/ 1326033 w 10330391"/>
              <a:gd name="connsiteY119" fmla="*/ 2228785 h 6931175"/>
              <a:gd name="connsiteX120" fmla="*/ 1477038 w 10330391"/>
              <a:gd name="connsiteY120" fmla="*/ 2097095 h 6931175"/>
              <a:gd name="connsiteX121" fmla="*/ 1646304 w 10330391"/>
              <a:gd name="connsiteY121" fmla="*/ 1949634 h 6931175"/>
              <a:gd name="connsiteX122" fmla="*/ 1321116 w 10330391"/>
              <a:gd name="connsiteY122" fmla="*/ 1672060 h 6931175"/>
              <a:gd name="connsiteX123" fmla="*/ 1245965 w 10330391"/>
              <a:gd name="connsiteY123" fmla="*/ 1737511 h 6931175"/>
              <a:gd name="connsiteX124" fmla="*/ 1238942 w 10330391"/>
              <a:gd name="connsiteY124" fmla="*/ 1727260 h 6931175"/>
              <a:gd name="connsiteX125" fmla="*/ 1318308 w 10330391"/>
              <a:gd name="connsiteY125" fmla="*/ 1658655 h 6931175"/>
              <a:gd name="connsiteX126" fmla="*/ 1318308 w 10330391"/>
              <a:gd name="connsiteY126" fmla="*/ 1311687 h 6931175"/>
              <a:gd name="connsiteX127" fmla="*/ 988907 w 10330391"/>
              <a:gd name="connsiteY127" fmla="*/ 1020708 h 6931175"/>
              <a:gd name="connsiteX128" fmla="*/ 665124 w 10330391"/>
              <a:gd name="connsiteY128" fmla="*/ 1303802 h 6931175"/>
              <a:gd name="connsiteX129" fmla="*/ 990311 w 10330391"/>
              <a:gd name="connsiteY129" fmla="*/ 1581376 h 6931175"/>
              <a:gd name="connsiteX130" fmla="*/ 1088639 w 10330391"/>
              <a:gd name="connsiteY130" fmla="*/ 1495422 h 6931175"/>
              <a:gd name="connsiteX131" fmla="*/ 1095663 w 10330391"/>
              <a:gd name="connsiteY131" fmla="*/ 1505674 h 6931175"/>
              <a:gd name="connsiteX132" fmla="*/ 1089342 w 10330391"/>
              <a:gd name="connsiteY132" fmla="*/ 1494634 h 6931175"/>
              <a:gd name="connsiteX133" fmla="*/ 1314093 w 10330391"/>
              <a:gd name="connsiteY133" fmla="*/ 1298282 h 6931175"/>
              <a:gd name="connsiteX134" fmla="*/ 988907 w 10330391"/>
              <a:gd name="connsiteY134" fmla="*/ 1020708 h 6931175"/>
              <a:gd name="connsiteX135" fmla="*/ 1325331 w 10330391"/>
              <a:gd name="connsiteY135" fmla="*/ 369356 h 6931175"/>
              <a:gd name="connsiteX136" fmla="*/ 1000847 w 10330391"/>
              <a:gd name="connsiteY136" fmla="*/ 651661 h 6931175"/>
              <a:gd name="connsiteX137" fmla="*/ 1326033 w 10330391"/>
              <a:gd name="connsiteY137" fmla="*/ 929235 h 6931175"/>
              <a:gd name="connsiteX138" fmla="*/ 1650518 w 10330391"/>
              <a:gd name="connsiteY138" fmla="*/ 646929 h 6931175"/>
              <a:gd name="connsiteX139" fmla="*/ 1334462 w 10330391"/>
              <a:gd name="connsiteY139" fmla="*/ 377241 h 6931175"/>
              <a:gd name="connsiteX140" fmla="*/ 1325331 w 10330391"/>
              <a:gd name="connsiteY140" fmla="*/ 369356 h 6931175"/>
              <a:gd name="connsiteX141" fmla="*/ 1226725 w 10330391"/>
              <a:gd name="connsiteY141" fmla="*/ 73175 h 6931175"/>
              <a:gd name="connsiteX142" fmla="*/ 748180 w 10330391"/>
              <a:gd name="connsiteY142" fmla="*/ 73175 h 6931175"/>
              <a:gd name="connsiteX143" fmla="*/ 763540 w 10330391"/>
              <a:gd name="connsiteY143" fmla="*/ 86262 h 6931175"/>
              <a:gd name="connsiteX144" fmla="*/ 990311 w 10330391"/>
              <a:gd name="connsiteY144" fmla="*/ 279459 h 6931175"/>
              <a:gd name="connsiteX145" fmla="*/ 1159227 w 10330391"/>
              <a:gd name="connsiteY145" fmla="*/ 132071 h 6931175"/>
              <a:gd name="connsiteX146" fmla="*/ 1226725 w 10330391"/>
              <a:gd name="connsiteY146" fmla="*/ 73175 h 6931175"/>
              <a:gd name="connsiteX147" fmla="*/ 1318308 w 10330391"/>
              <a:gd name="connsiteY147" fmla="*/ 73175 h 6931175"/>
              <a:gd name="connsiteX148" fmla="*/ 1245701 w 10330391"/>
              <a:gd name="connsiteY148" fmla="*/ 73175 h 6931175"/>
              <a:gd name="connsiteX149" fmla="*/ 1228232 w 10330391"/>
              <a:gd name="connsiteY149" fmla="*/ 88430 h 6931175"/>
              <a:gd name="connsiteX150" fmla="*/ 995930 w 10330391"/>
              <a:gd name="connsiteY150" fmla="*/ 291288 h 6931175"/>
              <a:gd name="connsiteX151" fmla="*/ 995930 w 10330391"/>
              <a:gd name="connsiteY151" fmla="*/ 637467 h 6931175"/>
              <a:gd name="connsiteX152" fmla="*/ 1318308 w 10330391"/>
              <a:gd name="connsiteY152" fmla="*/ 356739 h 6931175"/>
              <a:gd name="connsiteX153" fmla="*/ 1318308 w 10330391"/>
              <a:gd name="connsiteY153" fmla="*/ 157579 h 6931175"/>
              <a:gd name="connsiteX154" fmla="*/ 1318308 w 10330391"/>
              <a:gd name="connsiteY154" fmla="*/ 73175 h 6931175"/>
              <a:gd name="connsiteX155" fmla="*/ 10318528 w 10330391"/>
              <a:gd name="connsiteY155" fmla="*/ 0 h 6931175"/>
              <a:gd name="connsiteX156" fmla="*/ 1329545 w 10330391"/>
              <a:gd name="connsiteY156" fmla="*/ 73175 h 6931175"/>
              <a:gd name="connsiteX157" fmla="*/ 1329545 w 10330391"/>
              <a:gd name="connsiteY157" fmla="*/ 75128 h 6931175"/>
              <a:gd name="connsiteX158" fmla="*/ 1329545 w 10330391"/>
              <a:gd name="connsiteY158" fmla="*/ 356739 h 6931175"/>
              <a:gd name="connsiteX159" fmla="*/ 1343592 w 10330391"/>
              <a:gd name="connsiteY159" fmla="*/ 368567 h 6931175"/>
              <a:gd name="connsiteX160" fmla="*/ 1334462 w 10330391"/>
              <a:gd name="connsiteY160" fmla="*/ 377241 h 6931175"/>
              <a:gd name="connsiteX161" fmla="*/ 1344294 w 10330391"/>
              <a:gd name="connsiteY161" fmla="*/ 368567 h 6931175"/>
              <a:gd name="connsiteX162" fmla="*/ 1665970 w 10330391"/>
              <a:gd name="connsiteY162" fmla="*/ 643775 h 6931175"/>
              <a:gd name="connsiteX163" fmla="*/ 1665970 w 10330391"/>
              <a:gd name="connsiteY163" fmla="*/ 662701 h 6931175"/>
              <a:gd name="connsiteX164" fmla="*/ 1654030 w 10330391"/>
              <a:gd name="connsiteY164" fmla="*/ 672952 h 6931175"/>
              <a:gd name="connsiteX165" fmla="*/ 1654030 w 10330391"/>
              <a:gd name="connsiteY165" fmla="*/ 660335 h 6931175"/>
              <a:gd name="connsiteX166" fmla="*/ 1332355 w 10330391"/>
              <a:gd name="connsiteY166" fmla="*/ 941063 h 6931175"/>
              <a:gd name="connsiteX167" fmla="*/ 1332355 w 10330391"/>
              <a:gd name="connsiteY167" fmla="*/ 1287242 h 6931175"/>
              <a:gd name="connsiteX168" fmla="*/ 1654030 w 10330391"/>
              <a:gd name="connsiteY168" fmla="*/ 1006514 h 6931175"/>
              <a:gd name="connsiteX169" fmla="*/ 1654030 w 10330391"/>
              <a:gd name="connsiteY169" fmla="*/ 673741 h 6931175"/>
              <a:gd name="connsiteX170" fmla="*/ 1665970 w 10330391"/>
              <a:gd name="connsiteY170" fmla="*/ 663489 h 6931175"/>
              <a:gd name="connsiteX171" fmla="*/ 1665970 w 10330391"/>
              <a:gd name="connsiteY171" fmla="*/ 1012034 h 6931175"/>
              <a:gd name="connsiteX172" fmla="*/ 1998180 w 10330391"/>
              <a:gd name="connsiteY172" fmla="*/ 1295127 h 6931175"/>
              <a:gd name="connsiteX173" fmla="*/ 1998180 w 10330391"/>
              <a:gd name="connsiteY173" fmla="*/ 1664963 h 6931175"/>
              <a:gd name="connsiteX174" fmla="*/ 1680718 w 10330391"/>
              <a:gd name="connsiteY174" fmla="*/ 1940960 h 6931175"/>
              <a:gd name="connsiteX175" fmla="*/ 1680718 w 10330391"/>
              <a:gd name="connsiteY175" fmla="*/ 1924400 h 6931175"/>
              <a:gd name="connsiteX176" fmla="*/ 1986942 w 10330391"/>
              <a:gd name="connsiteY176" fmla="*/ 1658655 h 6931175"/>
              <a:gd name="connsiteX177" fmla="*/ 1986942 w 10330391"/>
              <a:gd name="connsiteY177" fmla="*/ 1311687 h 6931175"/>
              <a:gd name="connsiteX178" fmla="*/ 1680718 w 10330391"/>
              <a:gd name="connsiteY178" fmla="*/ 1578221 h 6931175"/>
              <a:gd name="connsiteX179" fmla="*/ 1680718 w 10330391"/>
              <a:gd name="connsiteY179" fmla="*/ 1561662 h 6931175"/>
              <a:gd name="connsiteX180" fmla="*/ 1982728 w 10330391"/>
              <a:gd name="connsiteY180" fmla="*/ 1298282 h 6931175"/>
              <a:gd name="connsiteX181" fmla="*/ 1657541 w 10330391"/>
              <a:gd name="connsiteY181" fmla="*/ 1020708 h 6931175"/>
              <a:gd name="connsiteX182" fmla="*/ 1333056 w 10330391"/>
              <a:gd name="connsiteY182" fmla="*/ 1303802 h 6931175"/>
              <a:gd name="connsiteX183" fmla="*/ 1658244 w 10330391"/>
              <a:gd name="connsiteY183" fmla="*/ 1581376 h 6931175"/>
              <a:gd name="connsiteX184" fmla="*/ 1680017 w 10330391"/>
              <a:gd name="connsiteY184" fmla="*/ 1562450 h 6931175"/>
              <a:gd name="connsiteX185" fmla="*/ 1680017 w 10330391"/>
              <a:gd name="connsiteY185" fmla="*/ 1579010 h 6931175"/>
              <a:gd name="connsiteX186" fmla="*/ 1664565 w 10330391"/>
              <a:gd name="connsiteY186" fmla="*/ 1592415 h 6931175"/>
              <a:gd name="connsiteX187" fmla="*/ 1664565 w 10330391"/>
              <a:gd name="connsiteY187" fmla="*/ 1938594 h 6931175"/>
              <a:gd name="connsiteX188" fmla="*/ 1680017 w 10330391"/>
              <a:gd name="connsiteY188" fmla="*/ 1925189 h 6931175"/>
              <a:gd name="connsiteX189" fmla="*/ 1680017 w 10330391"/>
              <a:gd name="connsiteY189" fmla="*/ 1941748 h 6931175"/>
              <a:gd name="connsiteX190" fmla="*/ 1665970 w 10330391"/>
              <a:gd name="connsiteY190" fmla="*/ 1954365 h 6931175"/>
              <a:gd name="connsiteX191" fmla="*/ 1665970 w 10330391"/>
              <a:gd name="connsiteY191" fmla="*/ 2131792 h 6931175"/>
              <a:gd name="connsiteX192" fmla="*/ 1654030 w 10330391"/>
              <a:gd name="connsiteY192" fmla="*/ 2133369 h 6931175"/>
              <a:gd name="connsiteX193" fmla="*/ 1654030 w 10330391"/>
              <a:gd name="connsiteY193" fmla="*/ 1959097 h 6931175"/>
              <a:gd name="connsiteX194" fmla="*/ 1484061 w 10330391"/>
              <a:gd name="connsiteY194" fmla="*/ 2107347 h 6931175"/>
              <a:gd name="connsiteX195" fmla="*/ 1477038 w 10330391"/>
              <a:gd name="connsiteY195" fmla="*/ 2097095 h 6931175"/>
              <a:gd name="connsiteX196" fmla="*/ 1484061 w 10330391"/>
              <a:gd name="connsiteY196" fmla="*/ 2108135 h 6931175"/>
              <a:gd name="connsiteX197" fmla="*/ 1332355 w 10330391"/>
              <a:gd name="connsiteY197" fmla="*/ 2239825 h 6931175"/>
              <a:gd name="connsiteX198" fmla="*/ 1332355 w 10330391"/>
              <a:gd name="connsiteY198" fmla="*/ 2586792 h 6931175"/>
              <a:gd name="connsiteX199" fmla="*/ 1654030 w 10330391"/>
              <a:gd name="connsiteY199" fmla="*/ 2306064 h 6931175"/>
              <a:gd name="connsiteX200" fmla="*/ 1654030 w 10330391"/>
              <a:gd name="connsiteY200" fmla="*/ 2134158 h 6931175"/>
              <a:gd name="connsiteX201" fmla="*/ 1665970 w 10330391"/>
              <a:gd name="connsiteY201" fmla="*/ 2132580 h 6931175"/>
              <a:gd name="connsiteX202" fmla="*/ 1665970 w 10330391"/>
              <a:gd name="connsiteY202" fmla="*/ 2311584 h 6931175"/>
              <a:gd name="connsiteX203" fmla="*/ 1881590 w 10330391"/>
              <a:gd name="connsiteY203" fmla="*/ 2495319 h 6931175"/>
              <a:gd name="connsiteX204" fmla="*/ 1869650 w 10330391"/>
              <a:gd name="connsiteY204" fmla="*/ 2501627 h 6931175"/>
              <a:gd name="connsiteX205" fmla="*/ 1657541 w 10330391"/>
              <a:gd name="connsiteY205" fmla="*/ 2321047 h 6931175"/>
              <a:gd name="connsiteX206" fmla="*/ 1333056 w 10330391"/>
              <a:gd name="connsiteY206" fmla="*/ 2603352 h 6931175"/>
              <a:gd name="connsiteX207" fmla="*/ 1658244 w 10330391"/>
              <a:gd name="connsiteY207" fmla="*/ 2880926 h 6931175"/>
              <a:gd name="connsiteX208" fmla="*/ 1982728 w 10330391"/>
              <a:gd name="connsiteY208" fmla="*/ 2598621 h 6931175"/>
              <a:gd name="connsiteX209" fmla="*/ 1870353 w 10330391"/>
              <a:gd name="connsiteY209" fmla="*/ 2502416 h 6931175"/>
              <a:gd name="connsiteX210" fmla="*/ 1882293 w 10330391"/>
              <a:gd name="connsiteY210" fmla="*/ 2496108 h 6931175"/>
              <a:gd name="connsiteX211" fmla="*/ 1998180 w 10330391"/>
              <a:gd name="connsiteY211" fmla="*/ 2595466 h 6931175"/>
              <a:gd name="connsiteX212" fmla="*/ 1998180 w 10330391"/>
              <a:gd name="connsiteY212" fmla="*/ 2846229 h 6931175"/>
              <a:gd name="connsiteX213" fmla="*/ 1986942 w 10330391"/>
              <a:gd name="connsiteY213" fmla="*/ 2851749 h 6931175"/>
              <a:gd name="connsiteX214" fmla="*/ 1986942 w 10330391"/>
              <a:gd name="connsiteY214" fmla="*/ 2612026 h 6931175"/>
              <a:gd name="connsiteX215" fmla="*/ 1664565 w 10330391"/>
              <a:gd name="connsiteY215" fmla="*/ 2892754 h 6931175"/>
              <a:gd name="connsiteX216" fmla="*/ 1664565 w 10330391"/>
              <a:gd name="connsiteY216" fmla="*/ 3238933 h 6931175"/>
              <a:gd name="connsiteX217" fmla="*/ 1986942 w 10330391"/>
              <a:gd name="connsiteY217" fmla="*/ 2958205 h 6931175"/>
              <a:gd name="connsiteX218" fmla="*/ 1986942 w 10330391"/>
              <a:gd name="connsiteY218" fmla="*/ 2852538 h 6931175"/>
              <a:gd name="connsiteX219" fmla="*/ 1998180 w 10330391"/>
              <a:gd name="connsiteY219" fmla="*/ 2847018 h 6931175"/>
              <a:gd name="connsiteX220" fmla="*/ 1998180 w 10330391"/>
              <a:gd name="connsiteY220" fmla="*/ 2964514 h 6931175"/>
              <a:gd name="connsiteX221" fmla="*/ 1658946 w 10330391"/>
              <a:gd name="connsiteY221" fmla="*/ 3260224 h 6931175"/>
              <a:gd name="connsiteX222" fmla="*/ 1321116 w 10330391"/>
              <a:gd name="connsiteY222" fmla="*/ 2972399 h 6931175"/>
              <a:gd name="connsiteX223" fmla="*/ 1240347 w 10330391"/>
              <a:gd name="connsiteY223" fmla="*/ 3042581 h 6931175"/>
              <a:gd name="connsiteX224" fmla="*/ 997334 w 10330391"/>
              <a:gd name="connsiteY224" fmla="*/ 3253916 h 6931175"/>
              <a:gd name="connsiteX225" fmla="*/ 997334 w 10330391"/>
              <a:gd name="connsiteY225" fmla="*/ 3592209 h 6931175"/>
              <a:gd name="connsiteX226" fmla="*/ 985394 w 10330391"/>
              <a:gd name="connsiteY226" fmla="*/ 3592209 h 6931175"/>
              <a:gd name="connsiteX227" fmla="*/ 985394 w 10330391"/>
              <a:gd name="connsiteY227" fmla="*/ 3573284 h 6931175"/>
              <a:gd name="connsiteX228" fmla="*/ 985394 w 10330391"/>
              <a:gd name="connsiteY228" fmla="*/ 3259436 h 6931175"/>
              <a:gd name="connsiteX229" fmla="*/ 663017 w 10330391"/>
              <a:gd name="connsiteY229" fmla="*/ 3540164 h 6931175"/>
              <a:gd name="connsiteX230" fmla="*/ 663017 w 10330391"/>
              <a:gd name="connsiteY230" fmla="*/ 3568552 h 6931175"/>
              <a:gd name="connsiteX231" fmla="*/ 663017 w 10330391"/>
              <a:gd name="connsiteY231" fmla="*/ 3885554 h 6931175"/>
              <a:gd name="connsiteX232" fmla="*/ 985394 w 10330391"/>
              <a:gd name="connsiteY232" fmla="*/ 3605614 h 6931175"/>
              <a:gd name="connsiteX233" fmla="*/ 985394 w 10330391"/>
              <a:gd name="connsiteY233" fmla="*/ 3592997 h 6931175"/>
              <a:gd name="connsiteX234" fmla="*/ 997334 w 10330391"/>
              <a:gd name="connsiteY234" fmla="*/ 3592997 h 6931175"/>
              <a:gd name="connsiteX235" fmla="*/ 997334 w 10330391"/>
              <a:gd name="connsiteY235" fmla="*/ 3604826 h 6931175"/>
              <a:gd name="connsiteX236" fmla="*/ 1011381 w 10330391"/>
              <a:gd name="connsiteY236" fmla="*/ 3616654 h 6931175"/>
              <a:gd name="connsiteX237" fmla="*/ 1002251 w 10330391"/>
              <a:gd name="connsiteY237" fmla="*/ 3625329 h 6931175"/>
              <a:gd name="connsiteX238" fmla="*/ 1012084 w 10330391"/>
              <a:gd name="connsiteY238" fmla="*/ 3617443 h 6931175"/>
              <a:gd name="connsiteX239" fmla="*/ 1333759 w 10330391"/>
              <a:gd name="connsiteY239" fmla="*/ 3891863 h 6931175"/>
              <a:gd name="connsiteX240" fmla="*/ 1333759 w 10330391"/>
              <a:gd name="connsiteY240" fmla="*/ 3911577 h 6931175"/>
              <a:gd name="connsiteX241" fmla="*/ 1321819 w 10330391"/>
              <a:gd name="connsiteY241" fmla="*/ 3921828 h 6931175"/>
              <a:gd name="connsiteX242" fmla="*/ 1321819 w 10330391"/>
              <a:gd name="connsiteY242" fmla="*/ 3908423 h 6931175"/>
              <a:gd name="connsiteX243" fmla="*/ 999441 w 10330391"/>
              <a:gd name="connsiteY243" fmla="*/ 4189150 h 6931175"/>
              <a:gd name="connsiteX244" fmla="*/ 999441 w 10330391"/>
              <a:gd name="connsiteY244" fmla="*/ 4535329 h 6931175"/>
              <a:gd name="connsiteX245" fmla="*/ 1321819 w 10330391"/>
              <a:gd name="connsiteY245" fmla="*/ 4255390 h 6931175"/>
              <a:gd name="connsiteX246" fmla="*/ 1321819 w 10330391"/>
              <a:gd name="connsiteY246" fmla="*/ 3922616 h 6931175"/>
              <a:gd name="connsiteX247" fmla="*/ 1333759 w 10330391"/>
              <a:gd name="connsiteY247" fmla="*/ 3912365 h 6931175"/>
              <a:gd name="connsiteX248" fmla="*/ 1333759 w 10330391"/>
              <a:gd name="connsiteY248" fmla="*/ 4260121 h 6931175"/>
              <a:gd name="connsiteX249" fmla="*/ 1665970 w 10330391"/>
              <a:gd name="connsiteY249" fmla="*/ 4544003 h 6931175"/>
              <a:gd name="connsiteX250" fmla="*/ 1665970 w 10330391"/>
              <a:gd name="connsiteY250" fmla="*/ 4913050 h 6931175"/>
              <a:gd name="connsiteX251" fmla="*/ 1348509 w 10330391"/>
              <a:gd name="connsiteY251" fmla="*/ 5189836 h 6931175"/>
              <a:gd name="connsiteX252" fmla="*/ 1348509 w 10330391"/>
              <a:gd name="connsiteY252" fmla="*/ 5173276 h 6931175"/>
              <a:gd name="connsiteX253" fmla="*/ 1654030 w 10330391"/>
              <a:gd name="connsiteY253" fmla="*/ 4906742 h 6931175"/>
              <a:gd name="connsiteX254" fmla="*/ 1654030 w 10330391"/>
              <a:gd name="connsiteY254" fmla="*/ 4560563 h 6931175"/>
              <a:gd name="connsiteX255" fmla="*/ 1348509 w 10330391"/>
              <a:gd name="connsiteY255" fmla="*/ 4826309 h 6931175"/>
              <a:gd name="connsiteX256" fmla="*/ 1348509 w 10330391"/>
              <a:gd name="connsiteY256" fmla="*/ 4810537 h 6931175"/>
              <a:gd name="connsiteX257" fmla="*/ 1650518 w 10330391"/>
              <a:gd name="connsiteY257" fmla="*/ 4547158 h 6931175"/>
              <a:gd name="connsiteX258" fmla="*/ 1325331 w 10330391"/>
              <a:gd name="connsiteY258" fmla="*/ 4269584 h 6931175"/>
              <a:gd name="connsiteX259" fmla="*/ 1000847 w 10330391"/>
              <a:gd name="connsiteY259" fmla="*/ 4551889 h 6931175"/>
              <a:gd name="connsiteX260" fmla="*/ 1326033 w 10330391"/>
              <a:gd name="connsiteY260" fmla="*/ 4829463 h 6931175"/>
              <a:gd name="connsiteX261" fmla="*/ 1347806 w 10330391"/>
              <a:gd name="connsiteY261" fmla="*/ 4810537 h 6931175"/>
              <a:gd name="connsiteX262" fmla="*/ 1347806 w 10330391"/>
              <a:gd name="connsiteY262" fmla="*/ 4827097 h 6931175"/>
              <a:gd name="connsiteX263" fmla="*/ 1331652 w 10330391"/>
              <a:gd name="connsiteY263" fmla="*/ 4841291 h 6931175"/>
              <a:gd name="connsiteX264" fmla="*/ 1331652 w 10330391"/>
              <a:gd name="connsiteY264" fmla="*/ 5187470 h 6931175"/>
              <a:gd name="connsiteX265" fmla="*/ 1347806 w 10330391"/>
              <a:gd name="connsiteY265" fmla="*/ 5173276 h 6931175"/>
              <a:gd name="connsiteX266" fmla="*/ 1347806 w 10330391"/>
              <a:gd name="connsiteY266" fmla="*/ 5189836 h 6931175"/>
              <a:gd name="connsiteX267" fmla="*/ 1333759 w 10330391"/>
              <a:gd name="connsiteY267" fmla="*/ 5202453 h 6931175"/>
              <a:gd name="connsiteX268" fmla="*/ 1333759 w 10330391"/>
              <a:gd name="connsiteY268" fmla="*/ 5379879 h 6931175"/>
              <a:gd name="connsiteX269" fmla="*/ 1321819 w 10330391"/>
              <a:gd name="connsiteY269" fmla="*/ 5382245 h 6931175"/>
              <a:gd name="connsiteX270" fmla="*/ 1321819 w 10330391"/>
              <a:gd name="connsiteY270" fmla="*/ 5207973 h 6931175"/>
              <a:gd name="connsiteX271" fmla="*/ 1151851 w 10330391"/>
              <a:gd name="connsiteY271" fmla="*/ 5356222 h 6931175"/>
              <a:gd name="connsiteX272" fmla="*/ 1144827 w 10330391"/>
              <a:gd name="connsiteY272" fmla="*/ 5345183 h 6931175"/>
              <a:gd name="connsiteX273" fmla="*/ 1314093 w 10330391"/>
              <a:gd name="connsiteY273" fmla="*/ 5198510 h 6931175"/>
              <a:gd name="connsiteX274" fmla="*/ 988907 w 10330391"/>
              <a:gd name="connsiteY274" fmla="*/ 4920936 h 6931175"/>
              <a:gd name="connsiteX275" fmla="*/ 913053 w 10330391"/>
              <a:gd name="connsiteY275" fmla="*/ 4986387 h 6931175"/>
              <a:gd name="connsiteX276" fmla="*/ 668636 w 10330391"/>
              <a:gd name="connsiteY276" fmla="*/ 5199299 h 6931175"/>
              <a:gd name="connsiteX277" fmla="*/ 993823 w 10330391"/>
              <a:gd name="connsiteY277" fmla="*/ 5476872 h 6931175"/>
              <a:gd name="connsiteX278" fmla="*/ 1144827 w 10330391"/>
              <a:gd name="connsiteY278" fmla="*/ 5345971 h 6931175"/>
              <a:gd name="connsiteX279" fmla="*/ 1151149 w 10330391"/>
              <a:gd name="connsiteY279" fmla="*/ 5356222 h 6931175"/>
              <a:gd name="connsiteX280" fmla="*/ 999441 w 10330391"/>
              <a:gd name="connsiteY280" fmla="*/ 5488701 h 6931175"/>
              <a:gd name="connsiteX281" fmla="*/ 999441 w 10330391"/>
              <a:gd name="connsiteY281" fmla="*/ 5834880 h 6931175"/>
              <a:gd name="connsiteX282" fmla="*/ 1321819 w 10330391"/>
              <a:gd name="connsiteY282" fmla="*/ 5554151 h 6931175"/>
              <a:gd name="connsiteX283" fmla="*/ 1321819 w 10330391"/>
              <a:gd name="connsiteY283" fmla="*/ 5383033 h 6931175"/>
              <a:gd name="connsiteX284" fmla="*/ 1333759 w 10330391"/>
              <a:gd name="connsiteY284" fmla="*/ 5380668 h 6931175"/>
              <a:gd name="connsiteX285" fmla="*/ 1333759 w 10330391"/>
              <a:gd name="connsiteY285" fmla="*/ 5560460 h 6931175"/>
              <a:gd name="connsiteX286" fmla="*/ 1549380 w 10330391"/>
              <a:gd name="connsiteY286" fmla="*/ 5744195 h 6931175"/>
              <a:gd name="connsiteX287" fmla="*/ 1665970 w 10330391"/>
              <a:gd name="connsiteY287" fmla="*/ 5843554 h 6931175"/>
              <a:gd name="connsiteX288" fmla="*/ 1665970 w 10330391"/>
              <a:gd name="connsiteY288" fmla="*/ 6094316 h 6931175"/>
              <a:gd name="connsiteX289" fmla="*/ 1654030 w 10330391"/>
              <a:gd name="connsiteY289" fmla="*/ 6099836 h 6931175"/>
              <a:gd name="connsiteX290" fmla="*/ 1654030 w 10330391"/>
              <a:gd name="connsiteY290" fmla="*/ 5860114 h 6931175"/>
              <a:gd name="connsiteX291" fmla="*/ 1331652 w 10330391"/>
              <a:gd name="connsiteY291" fmla="*/ 6140842 h 6931175"/>
              <a:gd name="connsiteX292" fmla="*/ 1331652 w 10330391"/>
              <a:gd name="connsiteY292" fmla="*/ 6487020 h 6931175"/>
              <a:gd name="connsiteX293" fmla="*/ 1654030 w 10330391"/>
              <a:gd name="connsiteY293" fmla="*/ 6207081 h 6931175"/>
              <a:gd name="connsiteX294" fmla="*/ 1654030 w 10330391"/>
              <a:gd name="connsiteY294" fmla="*/ 6100625 h 6931175"/>
              <a:gd name="connsiteX295" fmla="*/ 1665970 w 10330391"/>
              <a:gd name="connsiteY295" fmla="*/ 6095105 h 6931175"/>
              <a:gd name="connsiteX296" fmla="*/ 1665970 w 10330391"/>
              <a:gd name="connsiteY296" fmla="*/ 6213389 h 6931175"/>
              <a:gd name="connsiteX297" fmla="*/ 1326033 w 10330391"/>
              <a:gd name="connsiteY297" fmla="*/ 6509100 h 6931175"/>
              <a:gd name="connsiteX298" fmla="*/ 988907 w 10330391"/>
              <a:gd name="connsiteY298" fmla="*/ 6220486 h 6931175"/>
              <a:gd name="connsiteX299" fmla="*/ 908136 w 10330391"/>
              <a:gd name="connsiteY299" fmla="*/ 6290668 h 6931175"/>
              <a:gd name="connsiteX300" fmla="*/ 901815 w 10330391"/>
              <a:gd name="connsiteY300" fmla="*/ 6279629 h 6931175"/>
              <a:gd name="connsiteX301" fmla="*/ 907434 w 10330391"/>
              <a:gd name="connsiteY301" fmla="*/ 6291457 h 6931175"/>
              <a:gd name="connsiteX302" fmla="*/ 665124 w 10330391"/>
              <a:gd name="connsiteY302" fmla="*/ 6502792 h 6931175"/>
              <a:gd name="connsiteX303" fmla="*/ 665124 w 10330391"/>
              <a:gd name="connsiteY303" fmla="*/ 6857645 h 6931175"/>
              <a:gd name="connsiteX304" fmla="*/ 722014 w 10330391"/>
              <a:gd name="connsiteY304" fmla="*/ 6906215 h 6931175"/>
              <a:gd name="connsiteX305" fmla="*/ 751249 w 10330391"/>
              <a:gd name="connsiteY305" fmla="*/ 6931175 h 6931175"/>
              <a:gd name="connsiteX306" fmla="*/ 10330391 w 10330391"/>
              <a:gd name="connsiteY306" fmla="*/ 6775282 h 6931175"/>
              <a:gd name="connsiteX307" fmla="*/ 10318528 w 10330391"/>
              <a:gd name="connsiteY307" fmla="*/ 0 h 6931175"/>
              <a:gd name="connsiteX0" fmla="*/ 657398 w 10344537"/>
              <a:gd name="connsiteY0" fmla="*/ 6867107 h 6931175"/>
              <a:gd name="connsiteX1" fmla="*/ 585057 w 10344537"/>
              <a:gd name="connsiteY1" fmla="*/ 6930192 h 6931175"/>
              <a:gd name="connsiteX2" fmla="*/ 583930 w 10344537"/>
              <a:gd name="connsiteY2" fmla="*/ 6931175 h 6931175"/>
              <a:gd name="connsiteX3" fmla="*/ 732294 w 10344537"/>
              <a:gd name="connsiteY3" fmla="*/ 6931175 h 6931175"/>
              <a:gd name="connsiteX4" fmla="*/ 725614 w 10344537"/>
              <a:gd name="connsiteY4" fmla="*/ 6925461 h 6931175"/>
              <a:gd name="connsiteX5" fmla="*/ 657398 w 10344537"/>
              <a:gd name="connsiteY5" fmla="*/ 6867107 h 6931175"/>
              <a:gd name="connsiteX6" fmla="*/ 653184 w 10344537"/>
              <a:gd name="connsiteY6" fmla="*/ 6507523 h 6931175"/>
              <a:gd name="connsiteX7" fmla="*/ 330807 w 10344537"/>
              <a:gd name="connsiteY7" fmla="*/ 6788251 h 6931175"/>
              <a:gd name="connsiteX8" fmla="*/ 330807 w 10344537"/>
              <a:gd name="connsiteY8" fmla="*/ 6872767 h 6931175"/>
              <a:gd name="connsiteX9" fmla="*/ 330808 w 10344537"/>
              <a:gd name="connsiteY9" fmla="*/ 6931175 h 6931175"/>
              <a:gd name="connsiteX10" fmla="*/ 564153 w 10344537"/>
              <a:gd name="connsiteY10" fmla="*/ 6931175 h 6931175"/>
              <a:gd name="connsiteX11" fmla="*/ 568902 w 10344537"/>
              <a:gd name="connsiteY11" fmla="*/ 6927038 h 6931175"/>
              <a:gd name="connsiteX12" fmla="*/ 585057 w 10344537"/>
              <a:gd name="connsiteY12" fmla="*/ 6930192 h 6931175"/>
              <a:gd name="connsiteX13" fmla="*/ 569605 w 10344537"/>
              <a:gd name="connsiteY13" fmla="*/ 6926250 h 6931175"/>
              <a:gd name="connsiteX14" fmla="*/ 653184 w 10344537"/>
              <a:gd name="connsiteY14" fmla="*/ 6853702 h 6931175"/>
              <a:gd name="connsiteX15" fmla="*/ 653184 w 10344537"/>
              <a:gd name="connsiteY15" fmla="*/ 6507523 h 6931175"/>
              <a:gd name="connsiteX16" fmla="*/ 985394 w 10344537"/>
              <a:gd name="connsiteY16" fmla="*/ 5860114 h 6931175"/>
              <a:gd name="connsiteX17" fmla="*/ 777500 w 10344537"/>
              <a:gd name="connsiteY17" fmla="*/ 6041483 h 6931175"/>
              <a:gd name="connsiteX18" fmla="*/ 663017 w 10344537"/>
              <a:gd name="connsiteY18" fmla="*/ 6140842 h 6931175"/>
              <a:gd name="connsiteX19" fmla="*/ 663017 w 10344537"/>
              <a:gd name="connsiteY19" fmla="*/ 6487020 h 6931175"/>
              <a:gd name="connsiteX20" fmla="*/ 901815 w 10344537"/>
              <a:gd name="connsiteY20" fmla="*/ 6279629 h 6931175"/>
              <a:gd name="connsiteX21" fmla="*/ 985394 w 10344537"/>
              <a:gd name="connsiteY21" fmla="*/ 6207081 h 6931175"/>
              <a:gd name="connsiteX22" fmla="*/ 985394 w 10344537"/>
              <a:gd name="connsiteY22" fmla="*/ 5860114 h 6931175"/>
              <a:gd name="connsiteX23" fmla="*/ 1549380 w 10344537"/>
              <a:gd name="connsiteY23" fmla="*/ 5744195 h 6931175"/>
              <a:gd name="connsiteX24" fmla="*/ 1537440 w 10344537"/>
              <a:gd name="connsiteY24" fmla="*/ 5750503 h 6931175"/>
              <a:gd name="connsiteX25" fmla="*/ 1549380 w 10344537"/>
              <a:gd name="connsiteY25" fmla="*/ 5744195 h 6931175"/>
              <a:gd name="connsiteX26" fmla="*/ 1325331 w 10344537"/>
              <a:gd name="connsiteY26" fmla="*/ 5569134 h 6931175"/>
              <a:gd name="connsiteX27" fmla="*/ 1000847 w 10344537"/>
              <a:gd name="connsiteY27" fmla="*/ 5852228 h 6931175"/>
              <a:gd name="connsiteX28" fmla="*/ 1326033 w 10344537"/>
              <a:gd name="connsiteY28" fmla="*/ 6129802 h 6931175"/>
              <a:gd name="connsiteX29" fmla="*/ 1650518 w 10344537"/>
              <a:gd name="connsiteY29" fmla="*/ 5846708 h 6931175"/>
              <a:gd name="connsiteX30" fmla="*/ 1537440 w 10344537"/>
              <a:gd name="connsiteY30" fmla="*/ 5750503 h 6931175"/>
              <a:gd name="connsiteX31" fmla="*/ 1325331 w 10344537"/>
              <a:gd name="connsiteY31" fmla="*/ 5569134 h 6931175"/>
              <a:gd name="connsiteX32" fmla="*/ 320271 w 10344537"/>
              <a:gd name="connsiteY32" fmla="*/ 4920936 h 6931175"/>
              <a:gd name="connsiteX33" fmla="*/ 0 w 10344537"/>
              <a:gd name="connsiteY33" fmla="*/ 5199299 h 6931175"/>
              <a:gd name="connsiteX34" fmla="*/ 325188 w 10344537"/>
              <a:gd name="connsiteY34" fmla="*/ 5476872 h 6931175"/>
              <a:gd name="connsiteX35" fmla="*/ 433349 w 10344537"/>
              <a:gd name="connsiteY35" fmla="*/ 5382245 h 6931175"/>
              <a:gd name="connsiteX36" fmla="*/ 439670 w 10344537"/>
              <a:gd name="connsiteY36" fmla="*/ 5394073 h 6931175"/>
              <a:gd name="connsiteX37" fmla="*/ 330807 w 10344537"/>
              <a:gd name="connsiteY37" fmla="*/ 5488701 h 6931175"/>
              <a:gd name="connsiteX38" fmla="*/ 330807 w 10344537"/>
              <a:gd name="connsiteY38" fmla="*/ 5834880 h 6931175"/>
              <a:gd name="connsiteX39" fmla="*/ 563986 w 10344537"/>
              <a:gd name="connsiteY39" fmla="*/ 5632219 h 6931175"/>
              <a:gd name="connsiteX40" fmla="*/ 570307 w 10344537"/>
              <a:gd name="connsiteY40" fmla="*/ 5644836 h 6931175"/>
              <a:gd name="connsiteX41" fmla="*/ 332211 w 10344537"/>
              <a:gd name="connsiteY41" fmla="*/ 5852228 h 6931175"/>
              <a:gd name="connsiteX42" fmla="*/ 657398 w 10344537"/>
              <a:gd name="connsiteY42" fmla="*/ 6129802 h 6931175"/>
              <a:gd name="connsiteX43" fmla="*/ 771178 w 10344537"/>
              <a:gd name="connsiteY43" fmla="*/ 6030443 h 6931175"/>
              <a:gd name="connsiteX44" fmla="*/ 777500 w 10344537"/>
              <a:gd name="connsiteY44" fmla="*/ 6041483 h 6931175"/>
              <a:gd name="connsiteX45" fmla="*/ 771881 w 10344537"/>
              <a:gd name="connsiteY45" fmla="*/ 6029654 h 6931175"/>
              <a:gd name="connsiteX46" fmla="*/ 981883 w 10344537"/>
              <a:gd name="connsiteY46" fmla="*/ 5846708 h 6931175"/>
              <a:gd name="connsiteX47" fmla="*/ 656696 w 10344537"/>
              <a:gd name="connsiteY47" fmla="*/ 5569134 h 6931175"/>
              <a:gd name="connsiteX48" fmla="*/ 571010 w 10344537"/>
              <a:gd name="connsiteY48" fmla="*/ 5644048 h 6931175"/>
              <a:gd name="connsiteX49" fmla="*/ 563986 w 10344537"/>
              <a:gd name="connsiteY49" fmla="*/ 5631431 h 6931175"/>
              <a:gd name="connsiteX50" fmla="*/ 653184 w 10344537"/>
              <a:gd name="connsiteY50" fmla="*/ 5554151 h 6931175"/>
              <a:gd name="connsiteX51" fmla="*/ 653184 w 10344537"/>
              <a:gd name="connsiteY51" fmla="*/ 5207973 h 6931175"/>
              <a:gd name="connsiteX52" fmla="*/ 439670 w 10344537"/>
              <a:gd name="connsiteY52" fmla="*/ 5393285 h 6931175"/>
              <a:gd name="connsiteX53" fmla="*/ 434052 w 10344537"/>
              <a:gd name="connsiteY53" fmla="*/ 5382245 h 6931175"/>
              <a:gd name="connsiteX54" fmla="*/ 645458 w 10344537"/>
              <a:gd name="connsiteY54" fmla="*/ 5198510 h 6931175"/>
              <a:gd name="connsiteX55" fmla="*/ 320271 w 10344537"/>
              <a:gd name="connsiteY55" fmla="*/ 4920936 h 6931175"/>
              <a:gd name="connsiteX56" fmla="*/ 985394 w 10344537"/>
              <a:gd name="connsiteY56" fmla="*/ 4560563 h 6931175"/>
              <a:gd name="connsiteX57" fmla="*/ 763453 w 10344537"/>
              <a:gd name="connsiteY57" fmla="*/ 4753761 h 6931175"/>
              <a:gd name="connsiteX58" fmla="*/ 756430 w 10344537"/>
              <a:gd name="connsiteY58" fmla="*/ 4743510 h 6931175"/>
              <a:gd name="connsiteX59" fmla="*/ 762750 w 10344537"/>
              <a:gd name="connsiteY59" fmla="*/ 4753761 h 6931175"/>
              <a:gd name="connsiteX60" fmla="*/ 663017 w 10344537"/>
              <a:gd name="connsiteY60" fmla="*/ 4841291 h 6931175"/>
              <a:gd name="connsiteX61" fmla="*/ 663017 w 10344537"/>
              <a:gd name="connsiteY61" fmla="*/ 5187470 h 6931175"/>
              <a:gd name="connsiteX62" fmla="*/ 906029 w 10344537"/>
              <a:gd name="connsiteY62" fmla="*/ 4976135 h 6931175"/>
              <a:gd name="connsiteX63" fmla="*/ 913053 w 10344537"/>
              <a:gd name="connsiteY63" fmla="*/ 4986387 h 6931175"/>
              <a:gd name="connsiteX64" fmla="*/ 906732 w 10344537"/>
              <a:gd name="connsiteY64" fmla="*/ 4975347 h 6931175"/>
              <a:gd name="connsiteX65" fmla="*/ 985394 w 10344537"/>
              <a:gd name="connsiteY65" fmla="*/ 4906742 h 6931175"/>
              <a:gd name="connsiteX66" fmla="*/ 985394 w 10344537"/>
              <a:gd name="connsiteY66" fmla="*/ 4560563 h 6931175"/>
              <a:gd name="connsiteX67" fmla="*/ 656696 w 10344537"/>
              <a:gd name="connsiteY67" fmla="*/ 4269584 h 6931175"/>
              <a:gd name="connsiteX68" fmla="*/ 332211 w 10344537"/>
              <a:gd name="connsiteY68" fmla="*/ 4551889 h 6931175"/>
              <a:gd name="connsiteX69" fmla="*/ 657398 w 10344537"/>
              <a:gd name="connsiteY69" fmla="*/ 4829463 h 6931175"/>
              <a:gd name="connsiteX70" fmla="*/ 756430 w 10344537"/>
              <a:gd name="connsiteY70" fmla="*/ 4743510 h 6931175"/>
              <a:gd name="connsiteX71" fmla="*/ 981883 w 10344537"/>
              <a:gd name="connsiteY71" fmla="*/ 4547158 h 6931175"/>
              <a:gd name="connsiteX72" fmla="*/ 656696 w 10344537"/>
              <a:gd name="connsiteY72" fmla="*/ 4269584 h 6931175"/>
              <a:gd name="connsiteX73" fmla="*/ 993120 w 10344537"/>
              <a:gd name="connsiteY73" fmla="*/ 3617443 h 6931175"/>
              <a:gd name="connsiteX74" fmla="*/ 668636 w 10344537"/>
              <a:gd name="connsiteY74" fmla="*/ 3899748 h 6931175"/>
              <a:gd name="connsiteX75" fmla="*/ 993823 w 10344537"/>
              <a:gd name="connsiteY75" fmla="*/ 4178110 h 6931175"/>
              <a:gd name="connsiteX76" fmla="*/ 1318308 w 10344537"/>
              <a:gd name="connsiteY76" fmla="*/ 3895017 h 6931175"/>
              <a:gd name="connsiteX77" fmla="*/ 1002251 w 10344537"/>
              <a:gd name="connsiteY77" fmla="*/ 3625329 h 6931175"/>
              <a:gd name="connsiteX78" fmla="*/ 993120 w 10344537"/>
              <a:gd name="connsiteY78" fmla="*/ 3617443 h 6931175"/>
              <a:gd name="connsiteX79" fmla="*/ 1318308 w 10344537"/>
              <a:gd name="connsiteY79" fmla="*/ 2612026 h 6931175"/>
              <a:gd name="connsiteX80" fmla="*/ 1110412 w 10344537"/>
              <a:gd name="connsiteY80" fmla="*/ 2792607 h 6931175"/>
              <a:gd name="connsiteX81" fmla="*/ 1104092 w 10344537"/>
              <a:gd name="connsiteY81" fmla="*/ 2781567 h 6931175"/>
              <a:gd name="connsiteX82" fmla="*/ 1109710 w 10344537"/>
              <a:gd name="connsiteY82" fmla="*/ 2793396 h 6931175"/>
              <a:gd name="connsiteX83" fmla="*/ 995930 w 10344537"/>
              <a:gd name="connsiteY83" fmla="*/ 2892754 h 6931175"/>
              <a:gd name="connsiteX84" fmla="*/ 995930 w 10344537"/>
              <a:gd name="connsiteY84" fmla="*/ 3238933 h 6931175"/>
              <a:gd name="connsiteX85" fmla="*/ 1234025 w 10344537"/>
              <a:gd name="connsiteY85" fmla="*/ 3031541 h 6931175"/>
              <a:gd name="connsiteX86" fmla="*/ 1240347 w 10344537"/>
              <a:gd name="connsiteY86" fmla="*/ 3042581 h 6931175"/>
              <a:gd name="connsiteX87" fmla="*/ 1234728 w 10344537"/>
              <a:gd name="connsiteY87" fmla="*/ 3030753 h 6931175"/>
              <a:gd name="connsiteX88" fmla="*/ 1318308 w 10344537"/>
              <a:gd name="connsiteY88" fmla="*/ 2958205 h 6931175"/>
              <a:gd name="connsiteX89" fmla="*/ 1318308 w 10344537"/>
              <a:gd name="connsiteY89" fmla="*/ 2612026 h 6931175"/>
              <a:gd name="connsiteX90" fmla="*/ 652482 w 10344537"/>
              <a:gd name="connsiteY90" fmla="*/ 1672060 h 6931175"/>
              <a:gd name="connsiteX91" fmla="*/ 332211 w 10344537"/>
              <a:gd name="connsiteY91" fmla="*/ 1951211 h 6931175"/>
              <a:gd name="connsiteX92" fmla="*/ 657398 w 10344537"/>
              <a:gd name="connsiteY92" fmla="*/ 2228785 h 6931175"/>
              <a:gd name="connsiteX93" fmla="*/ 766262 w 10344537"/>
              <a:gd name="connsiteY93" fmla="*/ 2134158 h 6931175"/>
              <a:gd name="connsiteX94" fmla="*/ 771881 w 10344537"/>
              <a:gd name="connsiteY94" fmla="*/ 2145197 h 6931175"/>
              <a:gd name="connsiteX95" fmla="*/ 663017 w 10344537"/>
              <a:gd name="connsiteY95" fmla="*/ 2239825 h 6931175"/>
              <a:gd name="connsiteX96" fmla="*/ 663017 w 10344537"/>
              <a:gd name="connsiteY96" fmla="*/ 2586792 h 6931175"/>
              <a:gd name="connsiteX97" fmla="*/ 896196 w 10344537"/>
              <a:gd name="connsiteY97" fmla="*/ 2383343 h 6931175"/>
              <a:gd name="connsiteX98" fmla="*/ 902517 w 10344537"/>
              <a:gd name="connsiteY98" fmla="*/ 2395960 h 6931175"/>
              <a:gd name="connsiteX99" fmla="*/ 665124 w 10344537"/>
              <a:gd name="connsiteY99" fmla="*/ 2603352 h 6931175"/>
              <a:gd name="connsiteX100" fmla="*/ 990311 w 10344537"/>
              <a:gd name="connsiteY100" fmla="*/ 2880926 h 6931175"/>
              <a:gd name="connsiteX101" fmla="*/ 1104092 w 10344537"/>
              <a:gd name="connsiteY101" fmla="*/ 2781567 h 6931175"/>
              <a:gd name="connsiteX102" fmla="*/ 1314093 w 10344537"/>
              <a:gd name="connsiteY102" fmla="*/ 2598621 h 6931175"/>
              <a:gd name="connsiteX103" fmla="*/ 988907 w 10344537"/>
              <a:gd name="connsiteY103" fmla="*/ 2321047 h 6931175"/>
              <a:gd name="connsiteX104" fmla="*/ 903220 w 10344537"/>
              <a:gd name="connsiteY104" fmla="*/ 2395960 h 6931175"/>
              <a:gd name="connsiteX105" fmla="*/ 896899 w 10344537"/>
              <a:gd name="connsiteY105" fmla="*/ 2383343 h 6931175"/>
              <a:gd name="connsiteX106" fmla="*/ 985394 w 10344537"/>
              <a:gd name="connsiteY106" fmla="*/ 2306064 h 6931175"/>
              <a:gd name="connsiteX107" fmla="*/ 985394 w 10344537"/>
              <a:gd name="connsiteY107" fmla="*/ 1959097 h 6931175"/>
              <a:gd name="connsiteX108" fmla="*/ 772583 w 10344537"/>
              <a:gd name="connsiteY108" fmla="*/ 2145197 h 6931175"/>
              <a:gd name="connsiteX109" fmla="*/ 766262 w 10344537"/>
              <a:gd name="connsiteY109" fmla="*/ 2133369 h 6931175"/>
              <a:gd name="connsiteX110" fmla="*/ 977669 w 10344537"/>
              <a:gd name="connsiteY110" fmla="*/ 1949634 h 6931175"/>
              <a:gd name="connsiteX111" fmla="*/ 652482 w 10344537"/>
              <a:gd name="connsiteY111" fmla="*/ 1672060 h 6931175"/>
              <a:gd name="connsiteX112" fmla="*/ 1318308 w 10344537"/>
              <a:gd name="connsiteY112" fmla="*/ 1311687 h 6931175"/>
              <a:gd name="connsiteX113" fmla="*/ 1095663 w 10344537"/>
              <a:gd name="connsiteY113" fmla="*/ 1505674 h 6931175"/>
              <a:gd name="connsiteX114" fmla="*/ 995930 w 10344537"/>
              <a:gd name="connsiteY114" fmla="*/ 1592415 h 6931175"/>
              <a:gd name="connsiteX115" fmla="*/ 995930 w 10344537"/>
              <a:gd name="connsiteY115" fmla="*/ 1938594 h 6931175"/>
              <a:gd name="connsiteX116" fmla="*/ 1238240 w 10344537"/>
              <a:gd name="connsiteY116" fmla="*/ 1727260 h 6931175"/>
              <a:gd name="connsiteX117" fmla="*/ 1245264 w 10344537"/>
              <a:gd name="connsiteY117" fmla="*/ 1738299 h 6931175"/>
              <a:gd name="connsiteX118" fmla="*/ 1000847 w 10344537"/>
              <a:gd name="connsiteY118" fmla="*/ 1951211 h 6931175"/>
              <a:gd name="connsiteX119" fmla="*/ 1326033 w 10344537"/>
              <a:gd name="connsiteY119" fmla="*/ 2228785 h 6931175"/>
              <a:gd name="connsiteX120" fmla="*/ 1477038 w 10344537"/>
              <a:gd name="connsiteY120" fmla="*/ 2097095 h 6931175"/>
              <a:gd name="connsiteX121" fmla="*/ 1646304 w 10344537"/>
              <a:gd name="connsiteY121" fmla="*/ 1949634 h 6931175"/>
              <a:gd name="connsiteX122" fmla="*/ 1321116 w 10344537"/>
              <a:gd name="connsiteY122" fmla="*/ 1672060 h 6931175"/>
              <a:gd name="connsiteX123" fmla="*/ 1245965 w 10344537"/>
              <a:gd name="connsiteY123" fmla="*/ 1737511 h 6931175"/>
              <a:gd name="connsiteX124" fmla="*/ 1238942 w 10344537"/>
              <a:gd name="connsiteY124" fmla="*/ 1727260 h 6931175"/>
              <a:gd name="connsiteX125" fmla="*/ 1318308 w 10344537"/>
              <a:gd name="connsiteY125" fmla="*/ 1658655 h 6931175"/>
              <a:gd name="connsiteX126" fmla="*/ 1318308 w 10344537"/>
              <a:gd name="connsiteY126" fmla="*/ 1311687 h 6931175"/>
              <a:gd name="connsiteX127" fmla="*/ 988907 w 10344537"/>
              <a:gd name="connsiteY127" fmla="*/ 1020708 h 6931175"/>
              <a:gd name="connsiteX128" fmla="*/ 665124 w 10344537"/>
              <a:gd name="connsiteY128" fmla="*/ 1303802 h 6931175"/>
              <a:gd name="connsiteX129" fmla="*/ 990311 w 10344537"/>
              <a:gd name="connsiteY129" fmla="*/ 1581376 h 6931175"/>
              <a:gd name="connsiteX130" fmla="*/ 1088639 w 10344537"/>
              <a:gd name="connsiteY130" fmla="*/ 1495422 h 6931175"/>
              <a:gd name="connsiteX131" fmla="*/ 1095663 w 10344537"/>
              <a:gd name="connsiteY131" fmla="*/ 1505674 h 6931175"/>
              <a:gd name="connsiteX132" fmla="*/ 1089342 w 10344537"/>
              <a:gd name="connsiteY132" fmla="*/ 1494634 h 6931175"/>
              <a:gd name="connsiteX133" fmla="*/ 1314093 w 10344537"/>
              <a:gd name="connsiteY133" fmla="*/ 1298282 h 6931175"/>
              <a:gd name="connsiteX134" fmla="*/ 988907 w 10344537"/>
              <a:gd name="connsiteY134" fmla="*/ 1020708 h 6931175"/>
              <a:gd name="connsiteX135" fmla="*/ 1325331 w 10344537"/>
              <a:gd name="connsiteY135" fmla="*/ 369356 h 6931175"/>
              <a:gd name="connsiteX136" fmla="*/ 1000847 w 10344537"/>
              <a:gd name="connsiteY136" fmla="*/ 651661 h 6931175"/>
              <a:gd name="connsiteX137" fmla="*/ 1326033 w 10344537"/>
              <a:gd name="connsiteY137" fmla="*/ 929235 h 6931175"/>
              <a:gd name="connsiteX138" fmla="*/ 1650518 w 10344537"/>
              <a:gd name="connsiteY138" fmla="*/ 646929 h 6931175"/>
              <a:gd name="connsiteX139" fmla="*/ 1334462 w 10344537"/>
              <a:gd name="connsiteY139" fmla="*/ 377241 h 6931175"/>
              <a:gd name="connsiteX140" fmla="*/ 1325331 w 10344537"/>
              <a:gd name="connsiteY140" fmla="*/ 369356 h 6931175"/>
              <a:gd name="connsiteX141" fmla="*/ 1226725 w 10344537"/>
              <a:gd name="connsiteY141" fmla="*/ 73175 h 6931175"/>
              <a:gd name="connsiteX142" fmla="*/ 748180 w 10344537"/>
              <a:gd name="connsiteY142" fmla="*/ 73175 h 6931175"/>
              <a:gd name="connsiteX143" fmla="*/ 763540 w 10344537"/>
              <a:gd name="connsiteY143" fmla="*/ 86262 h 6931175"/>
              <a:gd name="connsiteX144" fmla="*/ 990311 w 10344537"/>
              <a:gd name="connsiteY144" fmla="*/ 279459 h 6931175"/>
              <a:gd name="connsiteX145" fmla="*/ 1159227 w 10344537"/>
              <a:gd name="connsiteY145" fmla="*/ 132071 h 6931175"/>
              <a:gd name="connsiteX146" fmla="*/ 1226725 w 10344537"/>
              <a:gd name="connsiteY146" fmla="*/ 73175 h 6931175"/>
              <a:gd name="connsiteX147" fmla="*/ 1318308 w 10344537"/>
              <a:gd name="connsiteY147" fmla="*/ 73175 h 6931175"/>
              <a:gd name="connsiteX148" fmla="*/ 1245701 w 10344537"/>
              <a:gd name="connsiteY148" fmla="*/ 73175 h 6931175"/>
              <a:gd name="connsiteX149" fmla="*/ 1228232 w 10344537"/>
              <a:gd name="connsiteY149" fmla="*/ 88430 h 6931175"/>
              <a:gd name="connsiteX150" fmla="*/ 995930 w 10344537"/>
              <a:gd name="connsiteY150" fmla="*/ 291288 h 6931175"/>
              <a:gd name="connsiteX151" fmla="*/ 995930 w 10344537"/>
              <a:gd name="connsiteY151" fmla="*/ 637467 h 6931175"/>
              <a:gd name="connsiteX152" fmla="*/ 1318308 w 10344537"/>
              <a:gd name="connsiteY152" fmla="*/ 356739 h 6931175"/>
              <a:gd name="connsiteX153" fmla="*/ 1318308 w 10344537"/>
              <a:gd name="connsiteY153" fmla="*/ 157579 h 6931175"/>
              <a:gd name="connsiteX154" fmla="*/ 1318308 w 10344537"/>
              <a:gd name="connsiteY154" fmla="*/ 73175 h 6931175"/>
              <a:gd name="connsiteX155" fmla="*/ 10318528 w 10344537"/>
              <a:gd name="connsiteY155" fmla="*/ 0 h 6931175"/>
              <a:gd name="connsiteX156" fmla="*/ 1329545 w 10344537"/>
              <a:gd name="connsiteY156" fmla="*/ 73175 h 6931175"/>
              <a:gd name="connsiteX157" fmla="*/ 1329545 w 10344537"/>
              <a:gd name="connsiteY157" fmla="*/ 75128 h 6931175"/>
              <a:gd name="connsiteX158" fmla="*/ 1329545 w 10344537"/>
              <a:gd name="connsiteY158" fmla="*/ 356739 h 6931175"/>
              <a:gd name="connsiteX159" fmla="*/ 1343592 w 10344537"/>
              <a:gd name="connsiteY159" fmla="*/ 368567 h 6931175"/>
              <a:gd name="connsiteX160" fmla="*/ 1334462 w 10344537"/>
              <a:gd name="connsiteY160" fmla="*/ 377241 h 6931175"/>
              <a:gd name="connsiteX161" fmla="*/ 1344294 w 10344537"/>
              <a:gd name="connsiteY161" fmla="*/ 368567 h 6931175"/>
              <a:gd name="connsiteX162" fmla="*/ 1665970 w 10344537"/>
              <a:gd name="connsiteY162" fmla="*/ 643775 h 6931175"/>
              <a:gd name="connsiteX163" fmla="*/ 1665970 w 10344537"/>
              <a:gd name="connsiteY163" fmla="*/ 662701 h 6931175"/>
              <a:gd name="connsiteX164" fmla="*/ 1654030 w 10344537"/>
              <a:gd name="connsiteY164" fmla="*/ 672952 h 6931175"/>
              <a:gd name="connsiteX165" fmla="*/ 1654030 w 10344537"/>
              <a:gd name="connsiteY165" fmla="*/ 660335 h 6931175"/>
              <a:gd name="connsiteX166" fmla="*/ 1332355 w 10344537"/>
              <a:gd name="connsiteY166" fmla="*/ 941063 h 6931175"/>
              <a:gd name="connsiteX167" fmla="*/ 1332355 w 10344537"/>
              <a:gd name="connsiteY167" fmla="*/ 1287242 h 6931175"/>
              <a:gd name="connsiteX168" fmla="*/ 1654030 w 10344537"/>
              <a:gd name="connsiteY168" fmla="*/ 1006514 h 6931175"/>
              <a:gd name="connsiteX169" fmla="*/ 1654030 w 10344537"/>
              <a:gd name="connsiteY169" fmla="*/ 673741 h 6931175"/>
              <a:gd name="connsiteX170" fmla="*/ 1665970 w 10344537"/>
              <a:gd name="connsiteY170" fmla="*/ 663489 h 6931175"/>
              <a:gd name="connsiteX171" fmla="*/ 1665970 w 10344537"/>
              <a:gd name="connsiteY171" fmla="*/ 1012034 h 6931175"/>
              <a:gd name="connsiteX172" fmla="*/ 1998180 w 10344537"/>
              <a:gd name="connsiteY172" fmla="*/ 1295127 h 6931175"/>
              <a:gd name="connsiteX173" fmla="*/ 1998180 w 10344537"/>
              <a:gd name="connsiteY173" fmla="*/ 1664963 h 6931175"/>
              <a:gd name="connsiteX174" fmla="*/ 1680718 w 10344537"/>
              <a:gd name="connsiteY174" fmla="*/ 1940960 h 6931175"/>
              <a:gd name="connsiteX175" fmla="*/ 1680718 w 10344537"/>
              <a:gd name="connsiteY175" fmla="*/ 1924400 h 6931175"/>
              <a:gd name="connsiteX176" fmla="*/ 1986942 w 10344537"/>
              <a:gd name="connsiteY176" fmla="*/ 1658655 h 6931175"/>
              <a:gd name="connsiteX177" fmla="*/ 1986942 w 10344537"/>
              <a:gd name="connsiteY177" fmla="*/ 1311687 h 6931175"/>
              <a:gd name="connsiteX178" fmla="*/ 1680718 w 10344537"/>
              <a:gd name="connsiteY178" fmla="*/ 1578221 h 6931175"/>
              <a:gd name="connsiteX179" fmla="*/ 1680718 w 10344537"/>
              <a:gd name="connsiteY179" fmla="*/ 1561662 h 6931175"/>
              <a:gd name="connsiteX180" fmla="*/ 1982728 w 10344537"/>
              <a:gd name="connsiteY180" fmla="*/ 1298282 h 6931175"/>
              <a:gd name="connsiteX181" fmla="*/ 1657541 w 10344537"/>
              <a:gd name="connsiteY181" fmla="*/ 1020708 h 6931175"/>
              <a:gd name="connsiteX182" fmla="*/ 1333056 w 10344537"/>
              <a:gd name="connsiteY182" fmla="*/ 1303802 h 6931175"/>
              <a:gd name="connsiteX183" fmla="*/ 1658244 w 10344537"/>
              <a:gd name="connsiteY183" fmla="*/ 1581376 h 6931175"/>
              <a:gd name="connsiteX184" fmla="*/ 1680017 w 10344537"/>
              <a:gd name="connsiteY184" fmla="*/ 1562450 h 6931175"/>
              <a:gd name="connsiteX185" fmla="*/ 1680017 w 10344537"/>
              <a:gd name="connsiteY185" fmla="*/ 1579010 h 6931175"/>
              <a:gd name="connsiteX186" fmla="*/ 1664565 w 10344537"/>
              <a:gd name="connsiteY186" fmla="*/ 1592415 h 6931175"/>
              <a:gd name="connsiteX187" fmla="*/ 1664565 w 10344537"/>
              <a:gd name="connsiteY187" fmla="*/ 1938594 h 6931175"/>
              <a:gd name="connsiteX188" fmla="*/ 1680017 w 10344537"/>
              <a:gd name="connsiteY188" fmla="*/ 1925189 h 6931175"/>
              <a:gd name="connsiteX189" fmla="*/ 1680017 w 10344537"/>
              <a:gd name="connsiteY189" fmla="*/ 1941748 h 6931175"/>
              <a:gd name="connsiteX190" fmla="*/ 1665970 w 10344537"/>
              <a:gd name="connsiteY190" fmla="*/ 1954365 h 6931175"/>
              <a:gd name="connsiteX191" fmla="*/ 1665970 w 10344537"/>
              <a:gd name="connsiteY191" fmla="*/ 2131792 h 6931175"/>
              <a:gd name="connsiteX192" fmla="*/ 1654030 w 10344537"/>
              <a:gd name="connsiteY192" fmla="*/ 2133369 h 6931175"/>
              <a:gd name="connsiteX193" fmla="*/ 1654030 w 10344537"/>
              <a:gd name="connsiteY193" fmla="*/ 1959097 h 6931175"/>
              <a:gd name="connsiteX194" fmla="*/ 1484061 w 10344537"/>
              <a:gd name="connsiteY194" fmla="*/ 2107347 h 6931175"/>
              <a:gd name="connsiteX195" fmla="*/ 1477038 w 10344537"/>
              <a:gd name="connsiteY195" fmla="*/ 2097095 h 6931175"/>
              <a:gd name="connsiteX196" fmla="*/ 1484061 w 10344537"/>
              <a:gd name="connsiteY196" fmla="*/ 2108135 h 6931175"/>
              <a:gd name="connsiteX197" fmla="*/ 1332355 w 10344537"/>
              <a:gd name="connsiteY197" fmla="*/ 2239825 h 6931175"/>
              <a:gd name="connsiteX198" fmla="*/ 1332355 w 10344537"/>
              <a:gd name="connsiteY198" fmla="*/ 2586792 h 6931175"/>
              <a:gd name="connsiteX199" fmla="*/ 1654030 w 10344537"/>
              <a:gd name="connsiteY199" fmla="*/ 2306064 h 6931175"/>
              <a:gd name="connsiteX200" fmla="*/ 1654030 w 10344537"/>
              <a:gd name="connsiteY200" fmla="*/ 2134158 h 6931175"/>
              <a:gd name="connsiteX201" fmla="*/ 1665970 w 10344537"/>
              <a:gd name="connsiteY201" fmla="*/ 2132580 h 6931175"/>
              <a:gd name="connsiteX202" fmla="*/ 1665970 w 10344537"/>
              <a:gd name="connsiteY202" fmla="*/ 2311584 h 6931175"/>
              <a:gd name="connsiteX203" fmla="*/ 1881590 w 10344537"/>
              <a:gd name="connsiteY203" fmla="*/ 2495319 h 6931175"/>
              <a:gd name="connsiteX204" fmla="*/ 1869650 w 10344537"/>
              <a:gd name="connsiteY204" fmla="*/ 2501627 h 6931175"/>
              <a:gd name="connsiteX205" fmla="*/ 1657541 w 10344537"/>
              <a:gd name="connsiteY205" fmla="*/ 2321047 h 6931175"/>
              <a:gd name="connsiteX206" fmla="*/ 1333056 w 10344537"/>
              <a:gd name="connsiteY206" fmla="*/ 2603352 h 6931175"/>
              <a:gd name="connsiteX207" fmla="*/ 1658244 w 10344537"/>
              <a:gd name="connsiteY207" fmla="*/ 2880926 h 6931175"/>
              <a:gd name="connsiteX208" fmla="*/ 1982728 w 10344537"/>
              <a:gd name="connsiteY208" fmla="*/ 2598621 h 6931175"/>
              <a:gd name="connsiteX209" fmla="*/ 1870353 w 10344537"/>
              <a:gd name="connsiteY209" fmla="*/ 2502416 h 6931175"/>
              <a:gd name="connsiteX210" fmla="*/ 1882293 w 10344537"/>
              <a:gd name="connsiteY210" fmla="*/ 2496108 h 6931175"/>
              <a:gd name="connsiteX211" fmla="*/ 1998180 w 10344537"/>
              <a:gd name="connsiteY211" fmla="*/ 2595466 h 6931175"/>
              <a:gd name="connsiteX212" fmla="*/ 1998180 w 10344537"/>
              <a:gd name="connsiteY212" fmla="*/ 2846229 h 6931175"/>
              <a:gd name="connsiteX213" fmla="*/ 1986942 w 10344537"/>
              <a:gd name="connsiteY213" fmla="*/ 2851749 h 6931175"/>
              <a:gd name="connsiteX214" fmla="*/ 1986942 w 10344537"/>
              <a:gd name="connsiteY214" fmla="*/ 2612026 h 6931175"/>
              <a:gd name="connsiteX215" fmla="*/ 1664565 w 10344537"/>
              <a:gd name="connsiteY215" fmla="*/ 2892754 h 6931175"/>
              <a:gd name="connsiteX216" fmla="*/ 1664565 w 10344537"/>
              <a:gd name="connsiteY216" fmla="*/ 3238933 h 6931175"/>
              <a:gd name="connsiteX217" fmla="*/ 1986942 w 10344537"/>
              <a:gd name="connsiteY217" fmla="*/ 2958205 h 6931175"/>
              <a:gd name="connsiteX218" fmla="*/ 1986942 w 10344537"/>
              <a:gd name="connsiteY218" fmla="*/ 2852538 h 6931175"/>
              <a:gd name="connsiteX219" fmla="*/ 1998180 w 10344537"/>
              <a:gd name="connsiteY219" fmla="*/ 2847018 h 6931175"/>
              <a:gd name="connsiteX220" fmla="*/ 1998180 w 10344537"/>
              <a:gd name="connsiteY220" fmla="*/ 2964514 h 6931175"/>
              <a:gd name="connsiteX221" fmla="*/ 1658946 w 10344537"/>
              <a:gd name="connsiteY221" fmla="*/ 3260224 h 6931175"/>
              <a:gd name="connsiteX222" fmla="*/ 1321116 w 10344537"/>
              <a:gd name="connsiteY222" fmla="*/ 2972399 h 6931175"/>
              <a:gd name="connsiteX223" fmla="*/ 1240347 w 10344537"/>
              <a:gd name="connsiteY223" fmla="*/ 3042581 h 6931175"/>
              <a:gd name="connsiteX224" fmla="*/ 997334 w 10344537"/>
              <a:gd name="connsiteY224" fmla="*/ 3253916 h 6931175"/>
              <a:gd name="connsiteX225" fmla="*/ 997334 w 10344537"/>
              <a:gd name="connsiteY225" fmla="*/ 3592209 h 6931175"/>
              <a:gd name="connsiteX226" fmla="*/ 985394 w 10344537"/>
              <a:gd name="connsiteY226" fmla="*/ 3592209 h 6931175"/>
              <a:gd name="connsiteX227" fmla="*/ 985394 w 10344537"/>
              <a:gd name="connsiteY227" fmla="*/ 3573284 h 6931175"/>
              <a:gd name="connsiteX228" fmla="*/ 985394 w 10344537"/>
              <a:gd name="connsiteY228" fmla="*/ 3259436 h 6931175"/>
              <a:gd name="connsiteX229" fmla="*/ 663017 w 10344537"/>
              <a:gd name="connsiteY229" fmla="*/ 3540164 h 6931175"/>
              <a:gd name="connsiteX230" fmla="*/ 663017 w 10344537"/>
              <a:gd name="connsiteY230" fmla="*/ 3568552 h 6931175"/>
              <a:gd name="connsiteX231" fmla="*/ 663017 w 10344537"/>
              <a:gd name="connsiteY231" fmla="*/ 3885554 h 6931175"/>
              <a:gd name="connsiteX232" fmla="*/ 985394 w 10344537"/>
              <a:gd name="connsiteY232" fmla="*/ 3605614 h 6931175"/>
              <a:gd name="connsiteX233" fmla="*/ 985394 w 10344537"/>
              <a:gd name="connsiteY233" fmla="*/ 3592997 h 6931175"/>
              <a:gd name="connsiteX234" fmla="*/ 997334 w 10344537"/>
              <a:gd name="connsiteY234" fmla="*/ 3592997 h 6931175"/>
              <a:gd name="connsiteX235" fmla="*/ 997334 w 10344537"/>
              <a:gd name="connsiteY235" fmla="*/ 3604826 h 6931175"/>
              <a:gd name="connsiteX236" fmla="*/ 1011381 w 10344537"/>
              <a:gd name="connsiteY236" fmla="*/ 3616654 h 6931175"/>
              <a:gd name="connsiteX237" fmla="*/ 1002251 w 10344537"/>
              <a:gd name="connsiteY237" fmla="*/ 3625329 h 6931175"/>
              <a:gd name="connsiteX238" fmla="*/ 1012084 w 10344537"/>
              <a:gd name="connsiteY238" fmla="*/ 3617443 h 6931175"/>
              <a:gd name="connsiteX239" fmla="*/ 1333759 w 10344537"/>
              <a:gd name="connsiteY239" fmla="*/ 3891863 h 6931175"/>
              <a:gd name="connsiteX240" fmla="*/ 1333759 w 10344537"/>
              <a:gd name="connsiteY240" fmla="*/ 3911577 h 6931175"/>
              <a:gd name="connsiteX241" fmla="*/ 1321819 w 10344537"/>
              <a:gd name="connsiteY241" fmla="*/ 3921828 h 6931175"/>
              <a:gd name="connsiteX242" fmla="*/ 1321819 w 10344537"/>
              <a:gd name="connsiteY242" fmla="*/ 3908423 h 6931175"/>
              <a:gd name="connsiteX243" fmla="*/ 999441 w 10344537"/>
              <a:gd name="connsiteY243" fmla="*/ 4189150 h 6931175"/>
              <a:gd name="connsiteX244" fmla="*/ 999441 w 10344537"/>
              <a:gd name="connsiteY244" fmla="*/ 4535329 h 6931175"/>
              <a:gd name="connsiteX245" fmla="*/ 1321819 w 10344537"/>
              <a:gd name="connsiteY245" fmla="*/ 4255390 h 6931175"/>
              <a:gd name="connsiteX246" fmla="*/ 1321819 w 10344537"/>
              <a:gd name="connsiteY246" fmla="*/ 3922616 h 6931175"/>
              <a:gd name="connsiteX247" fmla="*/ 1333759 w 10344537"/>
              <a:gd name="connsiteY247" fmla="*/ 3912365 h 6931175"/>
              <a:gd name="connsiteX248" fmla="*/ 1333759 w 10344537"/>
              <a:gd name="connsiteY248" fmla="*/ 4260121 h 6931175"/>
              <a:gd name="connsiteX249" fmla="*/ 1665970 w 10344537"/>
              <a:gd name="connsiteY249" fmla="*/ 4544003 h 6931175"/>
              <a:gd name="connsiteX250" fmla="*/ 1665970 w 10344537"/>
              <a:gd name="connsiteY250" fmla="*/ 4913050 h 6931175"/>
              <a:gd name="connsiteX251" fmla="*/ 1348509 w 10344537"/>
              <a:gd name="connsiteY251" fmla="*/ 5189836 h 6931175"/>
              <a:gd name="connsiteX252" fmla="*/ 1348509 w 10344537"/>
              <a:gd name="connsiteY252" fmla="*/ 5173276 h 6931175"/>
              <a:gd name="connsiteX253" fmla="*/ 1654030 w 10344537"/>
              <a:gd name="connsiteY253" fmla="*/ 4906742 h 6931175"/>
              <a:gd name="connsiteX254" fmla="*/ 1654030 w 10344537"/>
              <a:gd name="connsiteY254" fmla="*/ 4560563 h 6931175"/>
              <a:gd name="connsiteX255" fmla="*/ 1348509 w 10344537"/>
              <a:gd name="connsiteY255" fmla="*/ 4826309 h 6931175"/>
              <a:gd name="connsiteX256" fmla="*/ 1348509 w 10344537"/>
              <a:gd name="connsiteY256" fmla="*/ 4810537 h 6931175"/>
              <a:gd name="connsiteX257" fmla="*/ 1650518 w 10344537"/>
              <a:gd name="connsiteY257" fmla="*/ 4547158 h 6931175"/>
              <a:gd name="connsiteX258" fmla="*/ 1325331 w 10344537"/>
              <a:gd name="connsiteY258" fmla="*/ 4269584 h 6931175"/>
              <a:gd name="connsiteX259" fmla="*/ 1000847 w 10344537"/>
              <a:gd name="connsiteY259" fmla="*/ 4551889 h 6931175"/>
              <a:gd name="connsiteX260" fmla="*/ 1326033 w 10344537"/>
              <a:gd name="connsiteY260" fmla="*/ 4829463 h 6931175"/>
              <a:gd name="connsiteX261" fmla="*/ 1347806 w 10344537"/>
              <a:gd name="connsiteY261" fmla="*/ 4810537 h 6931175"/>
              <a:gd name="connsiteX262" fmla="*/ 1347806 w 10344537"/>
              <a:gd name="connsiteY262" fmla="*/ 4827097 h 6931175"/>
              <a:gd name="connsiteX263" fmla="*/ 1331652 w 10344537"/>
              <a:gd name="connsiteY263" fmla="*/ 4841291 h 6931175"/>
              <a:gd name="connsiteX264" fmla="*/ 1331652 w 10344537"/>
              <a:gd name="connsiteY264" fmla="*/ 5187470 h 6931175"/>
              <a:gd name="connsiteX265" fmla="*/ 1347806 w 10344537"/>
              <a:gd name="connsiteY265" fmla="*/ 5173276 h 6931175"/>
              <a:gd name="connsiteX266" fmla="*/ 1347806 w 10344537"/>
              <a:gd name="connsiteY266" fmla="*/ 5189836 h 6931175"/>
              <a:gd name="connsiteX267" fmla="*/ 1333759 w 10344537"/>
              <a:gd name="connsiteY267" fmla="*/ 5202453 h 6931175"/>
              <a:gd name="connsiteX268" fmla="*/ 1333759 w 10344537"/>
              <a:gd name="connsiteY268" fmla="*/ 5379879 h 6931175"/>
              <a:gd name="connsiteX269" fmla="*/ 1321819 w 10344537"/>
              <a:gd name="connsiteY269" fmla="*/ 5382245 h 6931175"/>
              <a:gd name="connsiteX270" fmla="*/ 1321819 w 10344537"/>
              <a:gd name="connsiteY270" fmla="*/ 5207973 h 6931175"/>
              <a:gd name="connsiteX271" fmla="*/ 1151851 w 10344537"/>
              <a:gd name="connsiteY271" fmla="*/ 5356222 h 6931175"/>
              <a:gd name="connsiteX272" fmla="*/ 1144827 w 10344537"/>
              <a:gd name="connsiteY272" fmla="*/ 5345183 h 6931175"/>
              <a:gd name="connsiteX273" fmla="*/ 1314093 w 10344537"/>
              <a:gd name="connsiteY273" fmla="*/ 5198510 h 6931175"/>
              <a:gd name="connsiteX274" fmla="*/ 988907 w 10344537"/>
              <a:gd name="connsiteY274" fmla="*/ 4920936 h 6931175"/>
              <a:gd name="connsiteX275" fmla="*/ 913053 w 10344537"/>
              <a:gd name="connsiteY275" fmla="*/ 4986387 h 6931175"/>
              <a:gd name="connsiteX276" fmla="*/ 668636 w 10344537"/>
              <a:gd name="connsiteY276" fmla="*/ 5199299 h 6931175"/>
              <a:gd name="connsiteX277" fmla="*/ 993823 w 10344537"/>
              <a:gd name="connsiteY277" fmla="*/ 5476872 h 6931175"/>
              <a:gd name="connsiteX278" fmla="*/ 1144827 w 10344537"/>
              <a:gd name="connsiteY278" fmla="*/ 5345971 h 6931175"/>
              <a:gd name="connsiteX279" fmla="*/ 1151149 w 10344537"/>
              <a:gd name="connsiteY279" fmla="*/ 5356222 h 6931175"/>
              <a:gd name="connsiteX280" fmla="*/ 999441 w 10344537"/>
              <a:gd name="connsiteY280" fmla="*/ 5488701 h 6931175"/>
              <a:gd name="connsiteX281" fmla="*/ 999441 w 10344537"/>
              <a:gd name="connsiteY281" fmla="*/ 5834880 h 6931175"/>
              <a:gd name="connsiteX282" fmla="*/ 1321819 w 10344537"/>
              <a:gd name="connsiteY282" fmla="*/ 5554151 h 6931175"/>
              <a:gd name="connsiteX283" fmla="*/ 1321819 w 10344537"/>
              <a:gd name="connsiteY283" fmla="*/ 5383033 h 6931175"/>
              <a:gd name="connsiteX284" fmla="*/ 1333759 w 10344537"/>
              <a:gd name="connsiteY284" fmla="*/ 5380668 h 6931175"/>
              <a:gd name="connsiteX285" fmla="*/ 1333759 w 10344537"/>
              <a:gd name="connsiteY285" fmla="*/ 5560460 h 6931175"/>
              <a:gd name="connsiteX286" fmla="*/ 1549380 w 10344537"/>
              <a:gd name="connsiteY286" fmla="*/ 5744195 h 6931175"/>
              <a:gd name="connsiteX287" fmla="*/ 1665970 w 10344537"/>
              <a:gd name="connsiteY287" fmla="*/ 5843554 h 6931175"/>
              <a:gd name="connsiteX288" fmla="*/ 1665970 w 10344537"/>
              <a:gd name="connsiteY288" fmla="*/ 6094316 h 6931175"/>
              <a:gd name="connsiteX289" fmla="*/ 1654030 w 10344537"/>
              <a:gd name="connsiteY289" fmla="*/ 6099836 h 6931175"/>
              <a:gd name="connsiteX290" fmla="*/ 1654030 w 10344537"/>
              <a:gd name="connsiteY290" fmla="*/ 5860114 h 6931175"/>
              <a:gd name="connsiteX291" fmla="*/ 1331652 w 10344537"/>
              <a:gd name="connsiteY291" fmla="*/ 6140842 h 6931175"/>
              <a:gd name="connsiteX292" fmla="*/ 1331652 w 10344537"/>
              <a:gd name="connsiteY292" fmla="*/ 6487020 h 6931175"/>
              <a:gd name="connsiteX293" fmla="*/ 1654030 w 10344537"/>
              <a:gd name="connsiteY293" fmla="*/ 6207081 h 6931175"/>
              <a:gd name="connsiteX294" fmla="*/ 1654030 w 10344537"/>
              <a:gd name="connsiteY294" fmla="*/ 6100625 h 6931175"/>
              <a:gd name="connsiteX295" fmla="*/ 1665970 w 10344537"/>
              <a:gd name="connsiteY295" fmla="*/ 6095105 h 6931175"/>
              <a:gd name="connsiteX296" fmla="*/ 1665970 w 10344537"/>
              <a:gd name="connsiteY296" fmla="*/ 6213389 h 6931175"/>
              <a:gd name="connsiteX297" fmla="*/ 1326033 w 10344537"/>
              <a:gd name="connsiteY297" fmla="*/ 6509100 h 6931175"/>
              <a:gd name="connsiteX298" fmla="*/ 988907 w 10344537"/>
              <a:gd name="connsiteY298" fmla="*/ 6220486 h 6931175"/>
              <a:gd name="connsiteX299" fmla="*/ 908136 w 10344537"/>
              <a:gd name="connsiteY299" fmla="*/ 6290668 h 6931175"/>
              <a:gd name="connsiteX300" fmla="*/ 901815 w 10344537"/>
              <a:gd name="connsiteY300" fmla="*/ 6279629 h 6931175"/>
              <a:gd name="connsiteX301" fmla="*/ 907434 w 10344537"/>
              <a:gd name="connsiteY301" fmla="*/ 6291457 h 6931175"/>
              <a:gd name="connsiteX302" fmla="*/ 665124 w 10344537"/>
              <a:gd name="connsiteY302" fmla="*/ 6502792 h 6931175"/>
              <a:gd name="connsiteX303" fmla="*/ 665124 w 10344537"/>
              <a:gd name="connsiteY303" fmla="*/ 6857645 h 6931175"/>
              <a:gd name="connsiteX304" fmla="*/ 722014 w 10344537"/>
              <a:gd name="connsiteY304" fmla="*/ 6906215 h 6931175"/>
              <a:gd name="connsiteX305" fmla="*/ 751249 w 10344537"/>
              <a:gd name="connsiteY305" fmla="*/ 6931175 h 6931175"/>
              <a:gd name="connsiteX306" fmla="*/ 10344537 w 10344537"/>
              <a:gd name="connsiteY306" fmla="*/ 6911873 h 6931175"/>
              <a:gd name="connsiteX307" fmla="*/ 10318528 w 10344537"/>
              <a:gd name="connsiteY307" fmla="*/ 0 h 6931175"/>
              <a:gd name="connsiteX0" fmla="*/ 657398 w 10344537"/>
              <a:gd name="connsiteY0" fmla="*/ 6837837 h 6901905"/>
              <a:gd name="connsiteX1" fmla="*/ 585057 w 10344537"/>
              <a:gd name="connsiteY1" fmla="*/ 6900922 h 6901905"/>
              <a:gd name="connsiteX2" fmla="*/ 583930 w 10344537"/>
              <a:gd name="connsiteY2" fmla="*/ 6901905 h 6901905"/>
              <a:gd name="connsiteX3" fmla="*/ 732294 w 10344537"/>
              <a:gd name="connsiteY3" fmla="*/ 6901905 h 6901905"/>
              <a:gd name="connsiteX4" fmla="*/ 725614 w 10344537"/>
              <a:gd name="connsiteY4" fmla="*/ 6896191 h 6901905"/>
              <a:gd name="connsiteX5" fmla="*/ 657398 w 10344537"/>
              <a:gd name="connsiteY5" fmla="*/ 6837837 h 6901905"/>
              <a:gd name="connsiteX6" fmla="*/ 653184 w 10344537"/>
              <a:gd name="connsiteY6" fmla="*/ 6478253 h 6901905"/>
              <a:gd name="connsiteX7" fmla="*/ 330807 w 10344537"/>
              <a:gd name="connsiteY7" fmla="*/ 6758981 h 6901905"/>
              <a:gd name="connsiteX8" fmla="*/ 330807 w 10344537"/>
              <a:gd name="connsiteY8" fmla="*/ 6843497 h 6901905"/>
              <a:gd name="connsiteX9" fmla="*/ 330808 w 10344537"/>
              <a:gd name="connsiteY9" fmla="*/ 6901905 h 6901905"/>
              <a:gd name="connsiteX10" fmla="*/ 564153 w 10344537"/>
              <a:gd name="connsiteY10" fmla="*/ 6901905 h 6901905"/>
              <a:gd name="connsiteX11" fmla="*/ 568902 w 10344537"/>
              <a:gd name="connsiteY11" fmla="*/ 6897768 h 6901905"/>
              <a:gd name="connsiteX12" fmla="*/ 585057 w 10344537"/>
              <a:gd name="connsiteY12" fmla="*/ 6900922 h 6901905"/>
              <a:gd name="connsiteX13" fmla="*/ 569605 w 10344537"/>
              <a:gd name="connsiteY13" fmla="*/ 6896980 h 6901905"/>
              <a:gd name="connsiteX14" fmla="*/ 653184 w 10344537"/>
              <a:gd name="connsiteY14" fmla="*/ 6824432 h 6901905"/>
              <a:gd name="connsiteX15" fmla="*/ 653184 w 10344537"/>
              <a:gd name="connsiteY15" fmla="*/ 6478253 h 6901905"/>
              <a:gd name="connsiteX16" fmla="*/ 985394 w 10344537"/>
              <a:gd name="connsiteY16" fmla="*/ 5830844 h 6901905"/>
              <a:gd name="connsiteX17" fmla="*/ 777500 w 10344537"/>
              <a:gd name="connsiteY17" fmla="*/ 6012213 h 6901905"/>
              <a:gd name="connsiteX18" fmla="*/ 663017 w 10344537"/>
              <a:gd name="connsiteY18" fmla="*/ 6111572 h 6901905"/>
              <a:gd name="connsiteX19" fmla="*/ 663017 w 10344537"/>
              <a:gd name="connsiteY19" fmla="*/ 6457750 h 6901905"/>
              <a:gd name="connsiteX20" fmla="*/ 901815 w 10344537"/>
              <a:gd name="connsiteY20" fmla="*/ 6250359 h 6901905"/>
              <a:gd name="connsiteX21" fmla="*/ 985394 w 10344537"/>
              <a:gd name="connsiteY21" fmla="*/ 6177811 h 6901905"/>
              <a:gd name="connsiteX22" fmla="*/ 985394 w 10344537"/>
              <a:gd name="connsiteY22" fmla="*/ 5830844 h 6901905"/>
              <a:gd name="connsiteX23" fmla="*/ 1549380 w 10344537"/>
              <a:gd name="connsiteY23" fmla="*/ 5714925 h 6901905"/>
              <a:gd name="connsiteX24" fmla="*/ 1537440 w 10344537"/>
              <a:gd name="connsiteY24" fmla="*/ 5721233 h 6901905"/>
              <a:gd name="connsiteX25" fmla="*/ 1549380 w 10344537"/>
              <a:gd name="connsiteY25" fmla="*/ 5714925 h 6901905"/>
              <a:gd name="connsiteX26" fmla="*/ 1325331 w 10344537"/>
              <a:gd name="connsiteY26" fmla="*/ 5539864 h 6901905"/>
              <a:gd name="connsiteX27" fmla="*/ 1000847 w 10344537"/>
              <a:gd name="connsiteY27" fmla="*/ 5822958 h 6901905"/>
              <a:gd name="connsiteX28" fmla="*/ 1326033 w 10344537"/>
              <a:gd name="connsiteY28" fmla="*/ 6100532 h 6901905"/>
              <a:gd name="connsiteX29" fmla="*/ 1650518 w 10344537"/>
              <a:gd name="connsiteY29" fmla="*/ 5817438 h 6901905"/>
              <a:gd name="connsiteX30" fmla="*/ 1537440 w 10344537"/>
              <a:gd name="connsiteY30" fmla="*/ 5721233 h 6901905"/>
              <a:gd name="connsiteX31" fmla="*/ 1325331 w 10344537"/>
              <a:gd name="connsiteY31" fmla="*/ 5539864 h 6901905"/>
              <a:gd name="connsiteX32" fmla="*/ 320271 w 10344537"/>
              <a:gd name="connsiteY32" fmla="*/ 4891666 h 6901905"/>
              <a:gd name="connsiteX33" fmla="*/ 0 w 10344537"/>
              <a:gd name="connsiteY33" fmla="*/ 5170029 h 6901905"/>
              <a:gd name="connsiteX34" fmla="*/ 325188 w 10344537"/>
              <a:gd name="connsiteY34" fmla="*/ 5447602 h 6901905"/>
              <a:gd name="connsiteX35" fmla="*/ 433349 w 10344537"/>
              <a:gd name="connsiteY35" fmla="*/ 5352975 h 6901905"/>
              <a:gd name="connsiteX36" fmla="*/ 439670 w 10344537"/>
              <a:gd name="connsiteY36" fmla="*/ 5364803 h 6901905"/>
              <a:gd name="connsiteX37" fmla="*/ 330807 w 10344537"/>
              <a:gd name="connsiteY37" fmla="*/ 5459431 h 6901905"/>
              <a:gd name="connsiteX38" fmla="*/ 330807 w 10344537"/>
              <a:gd name="connsiteY38" fmla="*/ 5805610 h 6901905"/>
              <a:gd name="connsiteX39" fmla="*/ 563986 w 10344537"/>
              <a:gd name="connsiteY39" fmla="*/ 5602949 h 6901905"/>
              <a:gd name="connsiteX40" fmla="*/ 570307 w 10344537"/>
              <a:gd name="connsiteY40" fmla="*/ 5615566 h 6901905"/>
              <a:gd name="connsiteX41" fmla="*/ 332211 w 10344537"/>
              <a:gd name="connsiteY41" fmla="*/ 5822958 h 6901905"/>
              <a:gd name="connsiteX42" fmla="*/ 657398 w 10344537"/>
              <a:gd name="connsiteY42" fmla="*/ 6100532 h 6901905"/>
              <a:gd name="connsiteX43" fmla="*/ 771178 w 10344537"/>
              <a:gd name="connsiteY43" fmla="*/ 6001173 h 6901905"/>
              <a:gd name="connsiteX44" fmla="*/ 777500 w 10344537"/>
              <a:gd name="connsiteY44" fmla="*/ 6012213 h 6901905"/>
              <a:gd name="connsiteX45" fmla="*/ 771881 w 10344537"/>
              <a:gd name="connsiteY45" fmla="*/ 6000384 h 6901905"/>
              <a:gd name="connsiteX46" fmla="*/ 981883 w 10344537"/>
              <a:gd name="connsiteY46" fmla="*/ 5817438 h 6901905"/>
              <a:gd name="connsiteX47" fmla="*/ 656696 w 10344537"/>
              <a:gd name="connsiteY47" fmla="*/ 5539864 h 6901905"/>
              <a:gd name="connsiteX48" fmla="*/ 571010 w 10344537"/>
              <a:gd name="connsiteY48" fmla="*/ 5614778 h 6901905"/>
              <a:gd name="connsiteX49" fmla="*/ 563986 w 10344537"/>
              <a:gd name="connsiteY49" fmla="*/ 5602161 h 6901905"/>
              <a:gd name="connsiteX50" fmla="*/ 653184 w 10344537"/>
              <a:gd name="connsiteY50" fmla="*/ 5524881 h 6901905"/>
              <a:gd name="connsiteX51" fmla="*/ 653184 w 10344537"/>
              <a:gd name="connsiteY51" fmla="*/ 5178703 h 6901905"/>
              <a:gd name="connsiteX52" fmla="*/ 439670 w 10344537"/>
              <a:gd name="connsiteY52" fmla="*/ 5364015 h 6901905"/>
              <a:gd name="connsiteX53" fmla="*/ 434052 w 10344537"/>
              <a:gd name="connsiteY53" fmla="*/ 5352975 h 6901905"/>
              <a:gd name="connsiteX54" fmla="*/ 645458 w 10344537"/>
              <a:gd name="connsiteY54" fmla="*/ 5169240 h 6901905"/>
              <a:gd name="connsiteX55" fmla="*/ 320271 w 10344537"/>
              <a:gd name="connsiteY55" fmla="*/ 4891666 h 6901905"/>
              <a:gd name="connsiteX56" fmla="*/ 985394 w 10344537"/>
              <a:gd name="connsiteY56" fmla="*/ 4531293 h 6901905"/>
              <a:gd name="connsiteX57" fmla="*/ 763453 w 10344537"/>
              <a:gd name="connsiteY57" fmla="*/ 4724491 h 6901905"/>
              <a:gd name="connsiteX58" fmla="*/ 756430 w 10344537"/>
              <a:gd name="connsiteY58" fmla="*/ 4714240 h 6901905"/>
              <a:gd name="connsiteX59" fmla="*/ 762750 w 10344537"/>
              <a:gd name="connsiteY59" fmla="*/ 4724491 h 6901905"/>
              <a:gd name="connsiteX60" fmla="*/ 663017 w 10344537"/>
              <a:gd name="connsiteY60" fmla="*/ 4812021 h 6901905"/>
              <a:gd name="connsiteX61" fmla="*/ 663017 w 10344537"/>
              <a:gd name="connsiteY61" fmla="*/ 5158200 h 6901905"/>
              <a:gd name="connsiteX62" fmla="*/ 906029 w 10344537"/>
              <a:gd name="connsiteY62" fmla="*/ 4946865 h 6901905"/>
              <a:gd name="connsiteX63" fmla="*/ 913053 w 10344537"/>
              <a:gd name="connsiteY63" fmla="*/ 4957117 h 6901905"/>
              <a:gd name="connsiteX64" fmla="*/ 906732 w 10344537"/>
              <a:gd name="connsiteY64" fmla="*/ 4946077 h 6901905"/>
              <a:gd name="connsiteX65" fmla="*/ 985394 w 10344537"/>
              <a:gd name="connsiteY65" fmla="*/ 4877472 h 6901905"/>
              <a:gd name="connsiteX66" fmla="*/ 985394 w 10344537"/>
              <a:gd name="connsiteY66" fmla="*/ 4531293 h 6901905"/>
              <a:gd name="connsiteX67" fmla="*/ 656696 w 10344537"/>
              <a:gd name="connsiteY67" fmla="*/ 4240314 h 6901905"/>
              <a:gd name="connsiteX68" fmla="*/ 332211 w 10344537"/>
              <a:gd name="connsiteY68" fmla="*/ 4522619 h 6901905"/>
              <a:gd name="connsiteX69" fmla="*/ 657398 w 10344537"/>
              <a:gd name="connsiteY69" fmla="*/ 4800193 h 6901905"/>
              <a:gd name="connsiteX70" fmla="*/ 756430 w 10344537"/>
              <a:gd name="connsiteY70" fmla="*/ 4714240 h 6901905"/>
              <a:gd name="connsiteX71" fmla="*/ 981883 w 10344537"/>
              <a:gd name="connsiteY71" fmla="*/ 4517888 h 6901905"/>
              <a:gd name="connsiteX72" fmla="*/ 656696 w 10344537"/>
              <a:gd name="connsiteY72" fmla="*/ 4240314 h 6901905"/>
              <a:gd name="connsiteX73" fmla="*/ 993120 w 10344537"/>
              <a:gd name="connsiteY73" fmla="*/ 3588173 h 6901905"/>
              <a:gd name="connsiteX74" fmla="*/ 668636 w 10344537"/>
              <a:gd name="connsiteY74" fmla="*/ 3870478 h 6901905"/>
              <a:gd name="connsiteX75" fmla="*/ 993823 w 10344537"/>
              <a:gd name="connsiteY75" fmla="*/ 4148840 h 6901905"/>
              <a:gd name="connsiteX76" fmla="*/ 1318308 w 10344537"/>
              <a:gd name="connsiteY76" fmla="*/ 3865747 h 6901905"/>
              <a:gd name="connsiteX77" fmla="*/ 1002251 w 10344537"/>
              <a:gd name="connsiteY77" fmla="*/ 3596059 h 6901905"/>
              <a:gd name="connsiteX78" fmla="*/ 993120 w 10344537"/>
              <a:gd name="connsiteY78" fmla="*/ 3588173 h 6901905"/>
              <a:gd name="connsiteX79" fmla="*/ 1318308 w 10344537"/>
              <a:gd name="connsiteY79" fmla="*/ 2582756 h 6901905"/>
              <a:gd name="connsiteX80" fmla="*/ 1110412 w 10344537"/>
              <a:gd name="connsiteY80" fmla="*/ 2763337 h 6901905"/>
              <a:gd name="connsiteX81" fmla="*/ 1104092 w 10344537"/>
              <a:gd name="connsiteY81" fmla="*/ 2752297 h 6901905"/>
              <a:gd name="connsiteX82" fmla="*/ 1109710 w 10344537"/>
              <a:gd name="connsiteY82" fmla="*/ 2764126 h 6901905"/>
              <a:gd name="connsiteX83" fmla="*/ 995930 w 10344537"/>
              <a:gd name="connsiteY83" fmla="*/ 2863484 h 6901905"/>
              <a:gd name="connsiteX84" fmla="*/ 995930 w 10344537"/>
              <a:gd name="connsiteY84" fmla="*/ 3209663 h 6901905"/>
              <a:gd name="connsiteX85" fmla="*/ 1234025 w 10344537"/>
              <a:gd name="connsiteY85" fmla="*/ 3002271 h 6901905"/>
              <a:gd name="connsiteX86" fmla="*/ 1240347 w 10344537"/>
              <a:gd name="connsiteY86" fmla="*/ 3013311 h 6901905"/>
              <a:gd name="connsiteX87" fmla="*/ 1234728 w 10344537"/>
              <a:gd name="connsiteY87" fmla="*/ 3001483 h 6901905"/>
              <a:gd name="connsiteX88" fmla="*/ 1318308 w 10344537"/>
              <a:gd name="connsiteY88" fmla="*/ 2928935 h 6901905"/>
              <a:gd name="connsiteX89" fmla="*/ 1318308 w 10344537"/>
              <a:gd name="connsiteY89" fmla="*/ 2582756 h 6901905"/>
              <a:gd name="connsiteX90" fmla="*/ 652482 w 10344537"/>
              <a:gd name="connsiteY90" fmla="*/ 1642790 h 6901905"/>
              <a:gd name="connsiteX91" fmla="*/ 332211 w 10344537"/>
              <a:gd name="connsiteY91" fmla="*/ 1921941 h 6901905"/>
              <a:gd name="connsiteX92" fmla="*/ 657398 w 10344537"/>
              <a:gd name="connsiteY92" fmla="*/ 2199515 h 6901905"/>
              <a:gd name="connsiteX93" fmla="*/ 766262 w 10344537"/>
              <a:gd name="connsiteY93" fmla="*/ 2104888 h 6901905"/>
              <a:gd name="connsiteX94" fmla="*/ 771881 w 10344537"/>
              <a:gd name="connsiteY94" fmla="*/ 2115927 h 6901905"/>
              <a:gd name="connsiteX95" fmla="*/ 663017 w 10344537"/>
              <a:gd name="connsiteY95" fmla="*/ 2210555 h 6901905"/>
              <a:gd name="connsiteX96" fmla="*/ 663017 w 10344537"/>
              <a:gd name="connsiteY96" fmla="*/ 2557522 h 6901905"/>
              <a:gd name="connsiteX97" fmla="*/ 896196 w 10344537"/>
              <a:gd name="connsiteY97" fmla="*/ 2354073 h 6901905"/>
              <a:gd name="connsiteX98" fmla="*/ 902517 w 10344537"/>
              <a:gd name="connsiteY98" fmla="*/ 2366690 h 6901905"/>
              <a:gd name="connsiteX99" fmla="*/ 665124 w 10344537"/>
              <a:gd name="connsiteY99" fmla="*/ 2574082 h 6901905"/>
              <a:gd name="connsiteX100" fmla="*/ 990311 w 10344537"/>
              <a:gd name="connsiteY100" fmla="*/ 2851656 h 6901905"/>
              <a:gd name="connsiteX101" fmla="*/ 1104092 w 10344537"/>
              <a:gd name="connsiteY101" fmla="*/ 2752297 h 6901905"/>
              <a:gd name="connsiteX102" fmla="*/ 1314093 w 10344537"/>
              <a:gd name="connsiteY102" fmla="*/ 2569351 h 6901905"/>
              <a:gd name="connsiteX103" fmla="*/ 988907 w 10344537"/>
              <a:gd name="connsiteY103" fmla="*/ 2291777 h 6901905"/>
              <a:gd name="connsiteX104" fmla="*/ 903220 w 10344537"/>
              <a:gd name="connsiteY104" fmla="*/ 2366690 h 6901905"/>
              <a:gd name="connsiteX105" fmla="*/ 896899 w 10344537"/>
              <a:gd name="connsiteY105" fmla="*/ 2354073 h 6901905"/>
              <a:gd name="connsiteX106" fmla="*/ 985394 w 10344537"/>
              <a:gd name="connsiteY106" fmla="*/ 2276794 h 6901905"/>
              <a:gd name="connsiteX107" fmla="*/ 985394 w 10344537"/>
              <a:gd name="connsiteY107" fmla="*/ 1929827 h 6901905"/>
              <a:gd name="connsiteX108" fmla="*/ 772583 w 10344537"/>
              <a:gd name="connsiteY108" fmla="*/ 2115927 h 6901905"/>
              <a:gd name="connsiteX109" fmla="*/ 766262 w 10344537"/>
              <a:gd name="connsiteY109" fmla="*/ 2104099 h 6901905"/>
              <a:gd name="connsiteX110" fmla="*/ 977669 w 10344537"/>
              <a:gd name="connsiteY110" fmla="*/ 1920364 h 6901905"/>
              <a:gd name="connsiteX111" fmla="*/ 652482 w 10344537"/>
              <a:gd name="connsiteY111" fmla="*/ 1642790 h 6901905"/>
              <a:gd name="connsiteX112" fmla="*/ 1318308 w 10344537"/>
              <a:gd name="connsiteY112" fmla="*/ 1282417 h 6901905"/>
              <a:gd name="connsiteX113" fmla="*/ 1095663 w 10344537"/>
              <a:gd name="connsiteY113" fmla="*/ 1476404 h 6901905"/>
              <a:gd name="connsiteX114" fmla="*/ 995930 w 10344537"/>
              <a:gd name="connsiteY114" fmla="*/ 1563145 h 6901905"/>
              <a:gd name="connsiteX115" fmla="*/ 995930 w 10344537"/>
              <a:gd name="connsiteY115" fmla="*/ 1909324 h 6901905"/>
              <a:gd name="connsiteX116" fmla="*/ 1238240 w 10344537"/>
              <a:gd name="connsiteY116" fmla="*/ 1697990 h 6901905"/>
              <a:gd name="connsiteX117" fmla="*/ 1245264 w 10344537"/>
              <a:gd name="connsiteY117" fmla="*/ 1709029 h 6901905"/>
              <a:gd name="connsiteX118" fmla="*/ 1000847 w 10344537"/>
              <a:gd name="connsiteY118" fmla="*/ 1921941 h 6901905"/>
              <a:gd name="connsiteX119" fmla="*/ 1326033 w 10344537"/>
              <a:gd name="connsiteY119" fmla="*/ 2199515 h 6901905"/>
              <a:gd name="connsiteX120" fmla="*/ 1477038 w 10344537"/>
              <a:gd name="connsiteY120" fmla="*/ 2067825 h 6901905"/>
              <a:gd name="connsiteX121" fmla="*/ 1646304 w 10344537"/>
              <a:gd name="connsiteY121" fmla="*/ 1920364 h 6901905"/>
              <a:gd name="connsiteX122" fmla="*/ 1321116 w 10344537"/>
              <a:gd name="connsiteY122" fmla="*/ 1642790 h 6901905"/>
              <a:gd name="connsiteX123" fmla="*/ 1245965 w 10344537"/>
              <a:gd name="connsiteY123" fmla="*/ 1708241 h 6901905"/>
              <a:gd name="connsiteX124" fmla="*/ 1238942 w 10344537"/>
              <a:gd name="connsiteY124" fmla="*/ 1697990 h 6901905"/>
              <a:gd name="connsiteX125" fmla="*/ 1318308 w 10344537"/>
              <a:gd name="connsiteY125" fmla="*/ 1629385 h 6901905"/>
              <a:gd name="connsiteX126" fmla="*/ 1318308 w 10344537"/>
              <a:gd name="connsiteY126" fmla="*/ 1282417 h 6901905"/>
              <a:gd name="connsiteX127" fmla="*/ 988907 w 10344537"/>
              <a:gd name="connsiteY127" fmla="*/ 991438 h 6901905"/>
              <a:gd name="connsiteX128" fmla="*/ 665124 w 10344537"/>
              <a:gd name="connsiteY128" fmla="*/ 1274532 h 6901905"/>
              <a:gd name="connsiteX129" fmla="*/ 990311 w 10344537"/>
              <a:gd name="connsiteY129" fmla="*/ 1552106 h 6901905"/>
              <a:gd name="connsiteX130" fmla="*/ 1088639 w 10344537"/>
              <a:gd name="connsiteY130" fmla="*/ 1466152 h 6901905"/>
              <a:gd name="connsiteX131" fmla="*/ 1095663 w 10344537"/>
              <a:gd name="connsiteY131" fmla="*/ 1476404 h 6901905"/>
              <a:gd name="connsiteX132" fmla="*/ 1089342 w 10344537"/>
              <a:gd name="connsiteY132" fmla="*/ 1465364 h 6901905"/>
              <a:gd name="connsiteX133" fmla="*/ 1314093 w 10344537"/>
              <a:gd name="connsiteY133" fmla="*/ 1269012 h 6901905"/>
              <a:gd name="connsiteX134" fmla="*/ 988907 w 10344537"/>
              <a:gd name="connsiteY134" fmla="*/ 991438 h 6901905"/>
              <a:gd name="connsiteX135" fmla="*/ 1325331 w 10344537"/>
              <a:gd name="connsiteY135" fmla="*/ 340086 h 6901905"/>
              <a:gd name="connsiteX136" fmla="*/ 1000847 w 10344537"/>
              <a:gd name="connsiteY136" fmla="*/ 622391 h 6901905"/>
              <a:gd name="connsiteX137" fmla="*/ 1326033 w 10344537"/>
              <a:gd name="connsiteY137" fmla="*/ 899965 h 6901905"/>
              <a:gd name="connsiteX138" fmla="*/ 1650518 w 10344537"/>
              <a:gd name="connsiteY138" fmla="*/ 617659 h 6901905"/>
              <a:gd name="connsiteX139" fmla="*/ 1334462 w 10344537"/>
              <a:gd name="connsiteY139" fmla="*/ 347971 h 6901905"/>
              <a:gd name="connsiteX140" fmla="*/ 1325331 w 10344537"/>
              <a:gd name="connsiteY140" fmla="*/ 340086 h 6901905"/>
              <a:gd name="connsiteX141" fmla="*/ 1226725 w 10344537"/>
              <a:gd name="connsiteY141" fmla="*/ 43905 h 6901905"/>
              <a:gd name="connsiteX142" fmla="*/ 748180 w 10344537"/>
              <a:gd name="connsiteY142" fmla="*/ 43905 h 6901905"/>
              <a:gd name="connsiteX143" fmla="*/ 763540 w 10344537"/>
              <a:gd name="connsiteY143" fmla="*/ 56992 h 6901905"/>
              <a:gd name="connsiteX144" fmla="*/ 990311 w 10344537"/>
              <a:gd name="connsiteY144" fmla="*/ 250189 h 6901905"/>
              <a:gd name="connsiteX145" fmla="*/ 1159227 w 10344537"/>
              <a:gd name="connsiteY145" fmla="*/ 102801 h 6901905"/>
              <a:gd name="connsiteX146" fmla="*/ 1226725 w 10344537"/>
              <a:gd name="connsiteY146" fmla="*/ 43905 h 6901905"/>
              <a:gd name="connsiteX147" fmla="*/ 1318308 w 10344537"/>
              <a:gd name="connsiteY147" fmla="*/ 43905 h 6901905"/>
              <a:gd name="connsiteX148" fmla="*/ 1245701 w 10344537"/>
              <a:gd name="connsiteY148" fmla="*/ 43905 h 6901905"/>
              <a:gd name="connsiteX149" fmla="*/ 1228232 w 10344537"/>
              <a:gd name="connsiteY149" fmla="*/ 59160 h 6901905"/>
              <a:gd name="connsiteX150" fmla="*/ 995930 w 10344537"/>
              <a:gd name="connsiteY150" fmla="*/ 262018 h 6901905"/>
              <a:gd name="connsiteX151" fmla="*/ 995930 w 10344537"/>
              <a:gd name="connsiteY151" fmla="*/ 608197 h 6901905"/>
              <a:gd name="connsiteX152" fmla="*/ 1318308 w 10344537"/>
              <a:gd name="connsiteY152" fmla="*/ 327469 h 6901905"/>
              <a:gd name="connsiteX153" fmla="*/ 1318308 w 10344537"/>
              <a:gd name="connsiteY153" fmla="*/ 128309 h 6901905"/>
              <a:gd name="connsiteX154" fmla="*/ 1318308 w 10344537"/>
              <a:gd name="connsiteY154" fmla="*/ 43905 h 6901905"/>
              <a:gd name="connsiteX155" fmla="*/ 9798624 w 10344537"/>
              <a:gd name="connsiteY155" fmla="*/ 0 h 6901905"/>
              <a:gd name="connsiteX156" fmla="*/ 1329545 w 10344537"/>
              <a:gd name="connsiteY156" fmla="*/ 43905 h 6901905"/>
              <a:gd name="connsiteX157" fmla="*/ 1329545 w 10344537"/>
              <a:gd name="connsiteY157" fmla="*/ 45858 h 6901905"/>
              <a:gd name="connsiteX158" fmla="*/ 1329545 w 10344537"/>
              <a:gd name="connsiteY158" fmla="*/ 327469 h 6901905"/>
              <a:gd name="connsiteX159" fmla="*/ 1343592 w 10344537"/>
              <a:gd name="connsiteY159" fmla="*/ 339297 h 6901905"/>
              <a:gd name="connsiteX160" fmla="*/ 1334462 w 10344537"/>
              <a:gd name="connsiteY160" fmla="*/ 347971 h 6901905"/>
              <a:gd name="connsiteX161" fmla="*/ 1344294 w 10344537"/>
              <a:gd name="connsiteY161" fmla="*/ 339297 h 6901905"/>
              <a:gd name="connsiteX162" fmla="*/ 1665970 w 10344537"/>
              <a:gd name="connsiteY162" fmla="*/ 614505 h 6901905"/>
              <a:gd name="connsiteX163" fmla="*/ 1665970 w 10344537"/>
              <a:gd name="connsiteY163" fmla="*/ 633431 h 6901905"/>
              <a:gd name="connsiteX164" fmla="*/ 1654030 w 10344537"/>
              <a:gd name="connsiteY164" fmla="*/ 643682 h 6901905"/>
              <a:gd name="connsiteX165" fmla="*/ 1654030 w 10344537"/>
              <a:gd name="connsiteY165" fmla="*/ 631065 h 6901905"/>
              <a:gd name="connsiteX166" fmla="*/ 1332355 w 10344537"/>
              <a:gd name="connsiteY166" fmla="*/ 911793 h 6901905"/>
              <a:gd name="connsiteX167" fmla="*/ 1332355 w 10344537"/>
              <a:gd name="connsiteY167" fmla="*/ 1257972 h 6901905"/>
              <a:gd name="connsiteX168" fmla="*/ 1654030 w 10344537"/>
              <a:gd name="connsiteY168" fmla="*/ 977244 h 6901905"/>
              <a:gd name="connsiteX169" fmla="*/ 1654030 w 10344537"/>
              <a:gd name="connsiteY169" fmla="*/ 644471 h 6901905"/>
              <a:gd name="connsiteX170" fmla="*/ 1665970 w 10344537"/>
              <a:gd name="connsiteY170" fmla="*/ 634219 h 6901905"/>
              <a:gd name="connsiteX171" fmla="*/ 1665970 w 10344537"/>
              <a:gd name="connsiteY171" fmla="*/ 982764 h 6901905"/>
              <a:gd name="connsiteX172" fmla="*/ 1998180 w 10344537"/>
              <a:gd name="connsiteY172" fmla="*/ 1265857 h 6901905"/>
              <a:gd name="connsiteX173" fmla="*/ 1998180 w 10344537"/>
              <a:gd name="connsiteY173" fmla="*/ 1635693 h 6901905"/>
              <a:gd name="connsiteX174" fmla="*/ 1680718 w 10344537"/>
              <a:gd name="connsiteY174" fmla="*/ 1911690 h 6901905"/>
              <a:gd name="connsiteX175" fmla="*/ 1680718 w 10344537"/>
              <a:gd name="connsiteY175" fmla="*/ 1895130 h 6901905"/>
              <a:gd name="connsiteX176" fmla="*/ 1986942 w 10344537"/>
              <a:gd name="connsiteY176" fmla="*/ 1629385 h 6901905"/>
              <a:gd name="connsiteX177" fmla="*/ 1986942 w 10344537"/>
              <a:gd name="connsiteY177" fmla="*/ 1282417 h 6901905"/>
              <a:gd name="connsiteX178" fmla="*/ 1680718 w 10344537"/>
              <a:gd name="connsiteY178" fmla="*/ 1548951 h 6901905"/>
              <a:gd name="connsiteX179" fmla="*/ 1680718 w 10344537"/>
              <a:gd name="connsiteY179" fmla="*/ 1532392 h 6901905"/>
              <a:gd name="connsiteX180" fmla="*/ 1982728 w 10344537"/>
              <a:gd name="connsiteY180" fmla="*/ 1269012 h 6901905"/>
              <a:gd name="connsiteX181" fmla="*/ 1657541 w 10344537"/>
              <a:gd name="connsiteY181" fmla="*/ 991438 h 6901905"/>
              <a:gd name="connsiteX182" fmla="*/ 1333056 w 10344537"/>
              <a:gd name="connsiteY182" fmla="*/ 1274532 h 6901905"/>
              <a:gd name="connsiteX183" fmla="*/ 1658244 w 10344537"/>
              <a:gd name="connsiteY183" fmla="*/ 1552106 h 6901905"/>
              <a:gd name="connsiteX184" fmla="*/ 1680017 w 10344537"/>
              <a:gd name="connsiteY184" fmla="*/ 1533180 h 6901905"/>
              <a:gd name="connsiteX185" fmla="*/ 1680017 w 10344537"/>
              <a:gd name="connsiteY185" fmla="*/ 1549740 h 6901905"/>
              <a:gd name="connsiteX186" fmla="*/ 1664565 w 10344537"/>
              <a:gd name="connsiteY186" fmla="*/ 1563145 h 6901905"/>
              <a:gd name="connsiteX187" fmla="*/ 1664565 w 10344537"/>
              <a:gd name="connsiteY187" fmla="*/ 1909324 h 6901905"/>
              <a:gd name="connsiteX188" fmla="*/ 1680017 w 10344537"/>
              <a:gd name="connsiteY188" fmla="*/ 1895919 h 6901905"/>
              <a:gd name="connsiteX189" fmla="*/ 1680017 w 10344537"/>
              <a:gd name="connsiteY189" fmla="*/ 1912478 h 6901905"/>
              <a:gd name="connsiteX190" fmla="*/ 1665970 w 10344537"/>
              <a:gd name="connsiteY190" fmla="*/ 1925095 h 6901905"/>
              <a:gd name="connsiteX191" fmla="*/ 1665970 w 10344537"/>
              <a:gd name="connsiteY191" fmla="*/ 2102522 h 6901905"/>
              <a:gd name="connsiteX192" fmla="*/ 1654030 w 10344537"/>
              <a:gd name="connsiteY192" fmla="*/ 2104099 h 6901905"/>
              <a:gd name="connsiteX193" fmla="*/ 1654030 w 10344537"/>
              <a:gd name="connsiteY193" fmla="*/ 1929827 h 6901905"/>
              <a:gd name="connsiteX194" fmla="*/ 1484061 w 10344537"/>
              <a:gd name="connsiteY194" fmla="*/ 2078077 h 6901905"/>
              <a:gd name="connsiteX195" fmla="*/ 1477038 w 10344537"/>
              <a:gd name="connsiteY195" fmla="*/ 2067825 h 6901905"/>
              <a:gd name="connsiteX196" fmla="*/ 1484061 w 10344537"/>
              <a:gd name="connsiteY196" fmla="*/ 2078865 h 6901905"/>
              <a:gd name="connsiteX197" fmla="*/ 1332355 w 10344537"/>
              <a:gd name="connsiteY197" fmla="*/ 2210555 h 6901905"/>
              <a:gd name="connsiteX198" fmla="*/ 1332355 w 10344537"/>
              <a:gd name="connsiteY198" fmla="*/ 2557522 h 6901905"/>
              <a:gd name="connsiteX199" fmla="*/ 1654030 w 10344537"/>
              <a:gd name="connsiteY199" fmla="*/ 2276794 h 6901905"/>
              <a:gd name="connsiteX200" fmla="*/ 1654030 w 10344537"/>
              <a:gd name="connsiteY200" fmla="*/ 2104888 h 6901905"/>
              <a:gd name="connsiteX201" fmla="*/ 1665970 w 10344537"/>
              <a:gd name="connsiteY201" fmla="*/ 2103310 h 6901905"/>
              <a:gd name="connsiteX202" fmla="*/ 1665970 w 10344537"/>
              <a:gd name="connsiteY202" fmla="*/ 2282314 h 6901905"/>
              <a:gd name="connsiteX203" fmla="*/ 1881590 w 10344537"/>
              <a:gd name="connsiteY203" fmla="*/ 2466049 h 6901905"/>
              <a:gd name="connsiteX204" fmla="*/ 1869650 w 10344537"/>
              <a:gd name="connsiteY204" fmla="*/ 2472357 h 6901905"/>
              <a:gd name="connsiteX205" fmla="*/ 1657541 w 10344537"/>
              <a:gd name="connsiteY205" fmla="*/ 2291777 h 6901905"/>
              <a:gd name="connsiteX206" fmla="*/ 1333056 w 10344537"/>
              <a:gd name="connsiteY206" fmla="*/ 2574082 h 6901905"/>
              <a:gd name="connsiteX207" fmla="*/ 1658244 w 10344537"/>
              <a:gd name="connsiteY207" fmla="*/ 2851656 h 6901905"/>
              <a:gd name="connsiteX208" fmla="*/ 1982728 w 10344537"/>
              <a:gd name="connsiteY208" fmla="*/ 2569351 h 6901905"/>
              <a:gd name="connsiteX209" fmla="*/ 1870353 w 10344537"/>
              <a:gd name="connsiteY209" fmla="*/ 2473146 h 6901905"/>
              <a:gd name="connsiteX210" fmla="*/ 1882293 w 10344537"/>
              <a:gd name="connsiteY210" fmla="*/ 2466838 h 6901905"/>
              <a:gd name="connsiteX211" fmla="*/ 1998180 w 10344537"/>
              <a:gd name="connsiteY211" fmla="*/ 2566196 h 6901905"/>
              <a:gd name="connsiteX212" fmla="*/ 1998180 w 10344537"/>
              <a:gd name="connsiteY212" fmla="*/ 2816959 h 6901905"/>
              <a:gd name="connsiteX213" fmla="*/ 1986942 w 10344537"/>
              <a:gd name="connsiteY213" fmla="*/ 2822479 h 6901905"/>
              <a:gd name="connsiteX214" fmla="*/ 1986942 w 10344537"/>
              <a:gd name="connsiteY214" fmla="*/ 2582756 h 6901905"/>
              <a:gd name="connsiteX215" fmla="*/ 1664565 w 10344537"/>
              <a:gd name="connsiteY215" fmla="*/ 2863484 h 6901905"/>
              <a:gd name="connsiteX216" fmla="*/ 1664565 w 10344537"/>
              <a:gd name="connsiteY216" fmla="*/ 3209663 h 6901905"/>
              <a:gd name="connsiteX217" fmla="*/ 1986942 w 10344537"/>
              <a:gd name="connsiteY217" fmla="*/ 2928935 h 6901905"/>
              <a:gd name="connsiteX218" fmla="*/ 1986942 w 10344537"/>
              <a:gd name="connsiteY218" fmla="*/ 2823268 h 6901905"/>
              <a:gd name="connsiteX219" fmla="*/ 1998180 w 10344537"/>
              <a:gd name="connsiteY219" fmla="*/ 2817748 h 6901905"/>
              <a:gd name="connsiteX220" fmla="*/ 1998180 w 10344537"/>
              <a:gd name="connsiteY220" fmla="*/ 2935244 h 6901905"/>
              <a:gd name="connsiteX221" fmla="*/ 1658946 w 10344537"/>
              <a:gd name="connsiteY221" fmla="*/ 3230954 h 6901905"/>
              <a:gd name="connsiteX222" fmla="*/ 1321116 w 10344537"/>
              <a:gd name="connsiteY222" fmla="*/ 2943129 h 6901905"/>
              <a:gd name="connsiteX223" fmla="*/ 1240347 w 10344537"/>
              <a:gd name="connsiteY223" fmla="*/ 3013311 h 6901905"/>
              <a:gd name="connsiteX224" fmla="*/ 997334 w 10344537"/>
              <a:gd name="connsiteY224" fmla="*/ 3224646 h 6901905"/>
              <a:gd name="connsiteX225" fmla="*/ 997334 w 10344537"/>
              <a:gd name="connsiteY225" fmla="*/ 3562939 h 6901905"/>
              <a:gd name="connsiteX226" fmla="*/ 985394 w 10344537"/>
              <a:gd name="connsiteY226" fmla="*/ 3562939 h 6901905"/>
              <a:gd name="connsiteX227" fmla="*/ 985394 w 10344537"/>
              <a:gd name="connsiteY227" fmla="*/ 3544014 h 6901905"/>
              <a:gd name="connsiteX228" fmla="*/ 985394 w 10344537"/>
              <a:gd name="connsiteY228" fmla="*/ 3230166 h 6901905"/>
              <a:gd name="connsiteX229" fmla="*/ 663017 w 10344537"/>
              <a:gd name="connsiteY229" fmla="*/ 3510894 h 6901905"/>
              <a:gd name="connsiteX230" fmla="*/ 663017 w 10344537"/>
              <a:gd name="connsiteY230" fmla="*/ 3539282 h 6901905"/>
              <a:gd name="connsiteX231" fmla="*/ 663017 w 10344537"/>
              <a:gd name="connsiteY231" fmla="*/ 3856284 h 6901905"/>
              <a:gd name="connsiteX232" fmla="*/ 985394 w 10344537"/>
              <a:gd name="connsiteY232" fmla="*/ 3576344 h 6901905"/>
              <a:gd name="connsiteX233" fmla="*/ 985394 w 10344537"/>
              <a:gd name="connsiteY233" fmla="*/ 3563727 h 6901905"/>
              <a:gd name="connsiteX234" fmla="*/ 997334 w 10344537"/>
              <a:gd name="connsiteY234" fmla="*/ 3563727 h 6901905"/>
              <a:gd name="connsiteX235" fmla="*/ 997334 w 10344537"/>
              <a:gd name="connsiteY235" fmla="*/ 3575556 h 6901905"/>
              <a:gd name="connsiteX236" fmla="*/ 1011381 w 10344537"/>
              <a:gd name="connsiteY236" fmla="*/ 3587384 h 6901905"/>
              <a:gd name="connsiteX237" fmla="*/ 1002251 w 10344537"/>
              <a:gd name="connsiteY237" fmla="*/ 3596059 h 6901905"/>
              <a:gd name="connsiteX238" fmla="*/ 1012084 w 10344537"/>
              <a:gd name="connsiteY238" fmla="*/ 3588173 h 6901905"/>
              <a:gd name="connsiteX239" fmla="*/ 1333759 w 10344537"/>
              <a:gd name="connsiteY239" fmla="*/ 3862593 h 6901905"/>
              <a:gd name="connsiteX240" fmla="*/ 1333759 w 10344537"/>
              <a:gd name="connsiteY240" fmla="*/ 3882307 h 6901905"/>
              <a:gd name="connsiteX241" fmla="*/ 1321819 w 10344537"/>
              <a:gd name="connsiteY241" fmla="*/ 3892558 h 6901905"/>
              <a:gd name="connsiteX242" fmla="*/ 1321819 w 10344537"/>
              <a:gd name="connsiteY242" fmla="*/ 3879153 h 6901905"/>
              <a:gd name="connsiteX243" fmla="*/ 999441 w 10344537"/>
              <a:gd name="connsiteY243" fmla="*/ 4159880 h 6901905"/>
              <a:gd name="connsiteX244" fmla="*/ 999441 w 10344537"/>
              <a:gd name="connsiteY244" fmla="*/ 4506059 h 6901905"/>
              <a:gd name="connsiteX245" fmla="*/ 1321819 w 10344537"/>
              <a:gd name="connsiteY245" fmla="*/ 4226120 h 6901905"/>
              <a:gd name="connsiteX246" fmla="*/ 1321819 w 10344537"/>
              <a:gd name="connsiteY246" fmla="*/ 3893346 h 6901905"/>
              <a:gd name="connsiteX247" fmla="*/ 1333759 w 10344537"/>
              <a:gd name="connsiteY247" fmla="*/ 3883095 h 6901905"/>
              <a:gd name="connsiteX248" fmla="*/ 1333759 w 10344537"/>
              <a:gd name="connsiteY248" fmla="*/ 4230851 h 6901905"/>
              <a:gd name="connsiteX249" fmla="*/ 1665970 w 10344537"/>
              <a:gd name="connsiteY249" fmla="*/ 4514733 h 6901905"/>
              <a:gd name="connsiteX250" fmla="*/ 1665970 w 10344537"/>
              <a:gd name="connsiteY250" fmla="*/ 4883780 h 6901905"/>
              <a:gd name="connsiteX251" fmla="*/ 1348509 w 10344537"/>
              <a:gd name="connsiteY251" fmla="*/ 5160566 h 6901905"/>
              <a:gd name="connsiteX252" fmla="*/ 1348509 w 10344537"/>
              <a:gd name="connsiteY252" fmla="*/ 5144006 h 6901905"/>
              <a:gd name="connsiteX253" fmla="*/ 1654030 w 10344537"/>
              <a:gd name="connsiteY253" fmla="*/ 4877472 h 6901905"/>
              <a:gd name="connsiteX254" fmla="*/ 1654030 w 10344537"/>
              <a:gd name="connsiteY254" fmla="*/ 4531293 h 6901905"/>
              <a:gd name="connsiteX255" fmla="*/ 1348509 w 10344537"/>
              <a:gd name="connsiteY255" fmla="*/ 4797039 h 6901905"/>
              <a:gd name="connsiteX256" fmla="*/ 1348509 w 10344537"/>
              <a:gd name="connsiteY256" fmla="*/ 4781267 h 6901905"/>
              <a:gd name="connsiteX257" fmla="*/ 1650518 w 10344537"/>
              <a:gd name="connsiteY257" fmla="*/ 4517888 h 6901905"/>
              <a:gd name="connsiteX258" fmla="*/ 1325331 w 10344537"/>
              <a:gd name="connsiteY258" fmla="*/ 4240314 h 6901905"/>
              <a:gd name="connsiteX259" fmla="*/ 1000847 w 10344537"/>
              <a:gd name="connsiteY259" fmla="*/ 4522619 h 6901905"/>
              <a:gd name="connsiteX260" fmla="*/ 1326033 w 10344537"/>
              <a:gd name="connsiteY260" fmla="*/ 4800193 h 6901905"/>
              <a:gd name="connsiteX261" fmla="*/ 1347806 w 10344537"/>
              <a:gd name="connsiteY261" fmla="*/ 4781267 h 6901905"/>
              <a:gd name="connsiteX262" fmla="*/ 1347806 w 10344537"/>
              <a:gd name="connsiteY262" fmla="*/ 4797827 h 6901905"/>
              <a:gd name="connsiteX263" fmla="*/ 1331652 w 10344537"/>
              <a:gd name="connsiteY263" fmla="*/ 4812021 h 6901905"/>
              <a:gd name="connsiteX264" fmla="*/ 1331652 w 10344537"/>
              <a:gd name="connsiteY264" fmla="*/ 5158200 h 6901905"/>
              <a:gd name="connsiteX265" fmla="*/ 1347806 w 10344537"/>
              <a:gd name="connsiteY265" fmla="*/ 5144006 h 6901905"/>
              <a:gd name="connsiteX266" fmla="*/ 1347806 w 10344537"/>
              <a:gd name="connsiteY266" fmla="*/ 5160566 h 6901905"/>
              <a:gd name="connsiteX267" fmla="*/ 1333759 w 10344537"/>
              <a:gd name="connsiteY267" fmla="*/ 5173183 h 6901905"/>
              <a:gd name="connsiteX268" fmla="*/ 1333759 w 10344537"/>
              <a:gd name="connsiteY268" fmla="*/ 5350609 h 6901905"/>
              <a:gd name="connsiteX269" fmla="*/ 1321819 w 10344537"/>
              <a:gd name="connsiteY269" fmla="*/ 5352975 h 6901905"/>
              <a:gd name="connsiteX270" fmla="*/ 1321819 w 10344537"/>
              <a:gd name="connsiteY270" fmla="*/ 5178703 h 6901905"/>
              <a:gd name="connsiteX271" fmla="*/ 1151851 w 10344537"/>
              <a:gd name="connsiteY271" fmla="*/ 5326952 h 6901905"/>
              <a:gd name="connsiteX272" fmla="*/ 1144827 w 10344537"/>
              <a:gd name="connsiteY272" fmla="*/ 5315913 h 6901905"/>
              <a:gd name="connsiteX273" fmla="*/ 1314093 w 10344537"/>
              <a:gd name="connsiteY273" fmla="*/ 5169240 h 6901905"/>
              <a:gd name="connsiteX274" fmla="*/ 988907 w 10344537"/>
              <a:gd name="connsiteY274" fmla="*/ 4891666 h 6901905"/>
              <a:gd name="connsiteX275" fmla="*/ 913053 w 10344537"/>
              <a:gd name="connsiteY275" fmla="*/ 4957117 h 6901905"/>
              <a:gd name="connsiteX276" fmla="*/ 668636 w 10344537"/>
              <a:gd name="connsiteY276" fmla="*/ 5170029 h 6901905"/>
              <a:gd name="connsiteX277" fmla="*/ 993823 w 10344537"/>
              <a:gd name="connsiteY277" fmla="*/ 5447602 h 6901905"/>
              <a:gd name="connsiteX278" fmla="*/ 1144827 w 10344537"/>
              <a:gd name="connsiteY278" fmla="*/ 5316701 h 6901905"/>
              <a:gd name="connsiteX279" fmla="*/ 1151149 w 10344537"/>
              <a:gd name="connsiteY279" fmla="*/ 5326952 h 6901905"/>
              <a:gd name="connsiteX280" fmla="*/ 999441 w 10344537"/>
              <a:gd name="connsiteY280" fmla="*/ 5459431 h 6901905"/>
              <a:gd name="connsiteX281" fmla="*/ 999441 w 10344537"/>
              <a:gd name="connsiteY281" fmla="*/ 5805610 h 6901905"/>
              <a:gd name="connsiteX282" fmla="*/ 1321819 w 10344537"/>
              <a:gd name="connsiteY282" fmla="*/ 5524881 h 6901905"/>
              <a:gd name="connsiteX283" fmla="*/ 1321819 w 10344537"/>
              <a:gd name="connsiteY283" fmla="*/ 5353763 h 6901905"/>
              <a:gd name="connsiteX284" fmla="*/ 1333759 w 10344537"/>
              <a:gd name="connsiteY284" fmla="*/ 5351398 h 6901905"/>
              <a:gd name="connsiteX285" fmla="*/ 1333759 w 10344537"/>
              <a:gd name="connsiteY285" fmla="*/ 5531190 h 6901905"/>
              <a:gd name="connsiteX286" fmla="*/ 1549380 w 10344537"/>
              <a:gd name="connsiteY286" fmla="*/ 5714925 h 6901905"/>
              <a:gd name="connsiteX287" fmla="*/ 1665970 w 10344537"/>
              <a:gd name="connsiteY287" fmla="*/ 5814284 h 6901905"/>
              <a:gd name="connsiteX288" fmla="*/ 1665970 w 10344537"/>
              <a:gd name="connsiteY288" fmla="*/ 6065046 h 6901905"/>
              <a:gd name="connsiteX289" fmla="*/ 1654030 w 10344537"/>
              <a:gd name="connsiteY289" fmla="*/ 6070566 h 6901905"/>
              <a:gd name="connsiteX290" fmla="*/ 1654030 w 10344537"/>
              <a:gd name="connsiteY290" fmla="*/ 5830844 h 6901905"/>
              <a:gd name="connsiteX291" fmla="*/ 1331652 w 10344537"/>
              <a:gd name="connsiteY291" fmla="*/ 6111572 h 6901905"/>
              <a:gd name="connsiteX292" fmla="*/ 1331652 w 10344537"/>
              <a:gd name="connsiteY292" fmla="*/ 6457750 h 6901905"/>
              <a:gd name="connsiteX293" fmla="*/ 1654030 w 10344537"/>
              <a:gd name="connsiteY293" fmla="*/ 6177811 h 6901905"/>
              <a:gd name="connsiteX294" fmla="*/ 1654030 w 10344537"/>
              <a:gd name="connsiteY294" fmla="*/ 6071355 h 6901905"/>
              <a:gd name="connsiteX295" fmla="*/ 1665970 w 10344537"/>
              <a:gd name="connsiteY295" fmla="*/ 6065835 h 6901905"/>
              <a:gd name="connsiteX296" fmla="*/ 1665970 w 10344537"/>
              <a:gd name="connsiteY296" fmla="*/ 6184119 h 6901905"/>
              <a:gd name="connsiteX297" fmla="*/ 1326033 w 10344537"/>
              <a:gd name="connsiteY297" fmla="*/ 6479830 h 6901905"/>
              <a:gd name="connsiteX298" fmla="*/ 988907 w 10344537"/>
              <a:gd name="connsiteY298" fmla="*/ 6191216 h 6901905"/>
              <a:gd name="connsiteX299" fmla="*/ 908136 w 10344537"/>
              <a:gd name="connsiteY299" fmla="*/ 6261398 h 6901905"/>
              <a:gd name="connsiteX300" fmla="*/ 901815 w 10344537"/>
              <a:gd name="connsiteY300" fmla="*/ 6250359 h 6901905"/>
              <a:gd name="connsiteX301" fmla="*/ 907434 w 10344537"/>
              <a:gd name="connsiteY301" fmla="*/ 6262187 h 6901905"/>
              <a:gd name="connsiteX302" fmla="*/ 665124 w 10344537"/>
              <a:gd name="connsiteY302" fmla="*/ 6473522 h 6901905"/>
              <a:gd name="connsiteX303" fmla="*/ 665124 w 10344537"/>
              <a:gd name="connsiteY303" fmla="*/ 6828375 h 6901905"/>
              <a:gd name="connsiteX304" fmla="*/ 722014 w 10344537"/>
              <a:gd name="connsiteY304" fmla="*/ 6876945 h 6901905"/>
              <a:gd name="connsiteX305" fmla="*/ 751249 w 10344537"/>
              <a:gd name="connsiteY305" fmla="*/ 6901905 h 6901905"/>
              <a:gd name="connsiteX306" fmla="*/ 10344537 w 10344537"/>
              <a:gd name="connsiteY306" fmla="*/ 6882603 h 6901905"/>
              <a:gd name="connsiteX307" fmla="*/ 9798624 w 10344537"/>
              <a:gd name="connsiteY307" fmla="*/ 0 h 6901905"/>
              <a:gd name="connsiteX0" fmla="*/ 657398 w 9799347"/>
              <a:gd name="connsiteY0" fmla="*/ 6837837 h 6901905"/>
              <a:gd name="connsiteX1" fmla="*/ 585057 w 9799347"/>
              <a:gd name="connsiteY1" fmla="*/ 6900922 h 6901905"/>
              <a:gd name="connsiteX2" fmla="*/ 583930 w 9799347"/>
              <a:gd name="connsiteY2" fmla="*/ 6901905 h 6901905"/>
              <a:gd name="connsiteX3" fmla="*/ 732294 w 9799347"/>
              <a:gd name="connsiteY3" fmla="*/ 6901905 h 6901905"/>
              <a:gd name="connsiteX4" fmla="*/ 725614 w 9799347"/>
              <a:gd name="connsiteY4" fmla="*/ 6896191 h 6901905"/>
              <a:gd name="connsiteX5" fmla="*/ 657398 w 9799347"/>
              <a:gd name="connsiteY5" fmla="*/ 6837837 h 6901905"/>
              <a:gd name="connsiteX6" fmla="*/ 653184 w 9799347"/>
              <a:gd name="connsiteY6" fmla="*/ 6478253 h 6901905"/>
              <a:gd name="connsiteX7" fmla="*/ 330807 w 9799347"/>
              <a:gd name="connsiteY7" fmla="*/ 6758981 h 6901905"/>
              <a:gd name="connsiteX8" fmla="*/ 330807 w 9799347"/>
              <a:gd name="connsiteY8" fmla="*/ 6843497 h 6901905"/>
              <a:gd name="connsiteX9" fmla="*/ 330808 w 9799347"/>
              <a:gd name="connsiteY9" fmla="*/ 6901905 h 6901905"/>
              <a:gd name="connsiteX10" fmla="*/ 564153 w 9799347"/>
              <a:gd name="connsiteY10" fmla="*/ 6901905 h 6901905"/>
              <a:gd name="connsiteX11" fmla="*/ 568902 w 9799347"/>
              <a:gd name="connsiteY11" fmla="*/ 6897768 h 6901905"/>
              <a:gd name="connsiteX12" fmla="*/ 585057 w 9799347"/>
              <a:gd name="connsiteY12" fmla="*/ 6900922 h 6901905"/>
              <a:gd name="connsiteX13" fmla="*/ 569605 w 9799347"/>
              <a:gd name="connsiteY13" fmla="*/ 6896980 h 6901905"/>
              <a:gd name="connsiteX14" fmla="*/ 653184 w 9799347"/>
              <a:gd name="connsiteY14" fmla="*/ 6824432 h 6901905"/>
              <a:gd name="connsiteX15" fmla="*/ 653184 w 9799347"/>
              <a:gd name="connsiteY15" fmla="*/ 6478253 h 6901905"/>
              <a:gd name="connsiteX16" fmla="*/ 985394 w 9799347"/>
              <a:gd name="connsiteY16" fmla="*/ 5830844 h 6901905"/>
              <a:gd name="connsiteX17" fmla="*/ 777500 w 9799347"/>
              <a:gd name="connsiteY17" fmla="*/ 6012213 h 6901905"/>
              <a:gd name="connsiteX18" fmla="*/ 663017 w 9799347"/>
              <a:gd name="connsiteY18" fmla="*/ 6111572 h 6901905"/>
              <a:gd name="connsiteX19" fmla="*/ 663017 w 9799347"/>
              <a:gd name="connsiteY19" fmla="*/ 6457750 h 6901905"/>
              <a:gd name="connsiteX20" fmla="*/ 901815 w 9799347"/>
              <a:gd name="connsiteY20" fmla="*/ 6250359 h 6901905"/>
              <a:gd name="connsiteX21" fmla="*/ 985394 w 9799347"/>
              <a:gd name="connsiteY21" fmla="*/ 6177811 h 6901905"/>
              <a:gd name="connsiteX22" fmla="*/ 985394 w 9799347"/>
              <a:gd name="connsiteY22" fmla="*/ 5830844 h 6901905"/>
              <a:gd name="connsiteX23" fmla="*/ 1549380 w 9799347"/>
              <a:gd name="connsiteY23" fmla="*/ 5714925 h 6901905"/>
              <a:gd name="connsiteX24" fmla="*/ 1537440 w 9799347"/>
              <a:gd name="connsiteY24" fmla="*/ 5721233 h 6901905"/>
              <a:gd name="connsiteX25" fmla="*/ 1549380 w 9799347"/>
              <a:gd name="connsiteY25" fmla="*/ 5714925 h 6901905"/>
              <a:gd name="connsiteX26" fmla="*/ 1325331 w 9799347"/>
              <a:gd name="connsiteY26" fmla="*/ 5539864 h 6901905"/>
              <a:gd name="connsiteX27" fmla="*/ 1000847 w 9799347"/>
              <a:gd name="connsiteY27" fmla="*/ 5822958 h 6901905"/>
              <a:gd name="connsiteX28" fmla="*/ 1326033 w 9799347"/>
              <a:gd name="connsiteY28" fmla="*/ 6100532 h 6901905"/>
              <a:gd name="connsiteX29" fmla="*/ 1650518 w 9799347"/>
              <a:gd name="connsiteY29" fmla="*/ 5817438 h 6901905"/>
              <a:gd name="connsiteX30" fmla="*/ 1537440 w 9799347"/>
              <a:gd name="connsiteY30" fmla="*/ 5721233 h 6901905"/>
              <a:gd name="connsiteX31" fmla="*/ 1325331 w 9799347"/>
              <a:gd name="connsiteY31" fmla="*/ 5539864 h 6901905"/>
              <a:gd name="connsiteX32" fmla="*/ 320271 w 9799347"/>
              <a:gd name="connsiteY32" fmla="*/ 4891666 h 6901905"/>
              <a:gd name="connsiteX33" fmla="*/ 0 w 9799347"/>
              <a:gd name="connsiteY33" fmla="*/ 5170029 h 6901905"/>
              <a:gd name="connsiteX34" fmla="*/ 325188 w 9799347"/>
              <a:gd name="connsiteY34" fmla="*/ 5447602 h 6901905"/>
              <a:gd name="connsiteX35" fmla="*/ 433349 w 9799347"/>
              <a:gd name="connsiteY35" fmla="*/ 5352975 h 6901905"/>
              <a:gd name="connsiteX36" fmla="*/ 439670 w 9799347"/>
              <a:gd name="connsiteY36" fmla="*/ 5364803 h 6901905"/>
              <a:gd name="connsiteX37" fmla="*/ 330807 w 9799347"/>
              <a:gd name="connsiteY37" fmla="*/ 5459431 h 6901905"/>
              <a:gd name="connsiteX38" fmla="*/ 330807 w 9799347"/>
              <a:gd name="connsiteY38" fmla="*/ 5805610 h 6901905"/>
              <a:gd name="connsiteX39" fmla="*/ 563986 w 9799347"/>
              <a:gd name="connsiteY39" fmla="*/ 5602949 h 6901905"/>
              <a:gd name="connsiteX40" fmla="*/ 570307 w 9799347"/>
              <a:gd name="connsiteY40" fmla="*/ 5615566 h 6901905"/>
              <a:gd name="connsiteX41" fmla="*/ 332211 w 9799347"/>
              <a:gd name="connsiteY41" fmla="*/ 5822958 h 6901905"/>
              <a:gd name="connsiteX42" fmla="*/ 657398 w 9799347"/>
              <a:gd name="connsiteY42" fmla="*/ 6100532 h 6901905"/>
              <a:gd name="connsiteX43" fmla="*/ 771178 w 9799347"/>
              <a:gd name="connsiteY43" fmla="*/ 6001173 h 6901905"/>
              <a:gd name="connsiteX44" fmla="*/ 777500 w 9799347"/>
              <a:gd name="connsiteY44" fmla="*/ 6012213 h 6901905"/>
              <a:gd name="connsiteX45" fmla="*/ 771881 w 9799347"/>
              <a:gd name="connsiteY45" fmla="*/ 6000384 h 6901905"/>
              <a:gd name="connsiteX46" fmla="*/ 981883 w 9799347"/>
              <a:gd name="connsiteY46" fmla="*/ 5817438 h 6901905"/>
              <a:gd name="connsiteX47" fmla="*/ 656696 w 9799347"/>
              <a:gd name="connsiteY47" fmla="*/ 5539864 h 6901905"/>
              <a:gd name="connsiteX48" fmla="*/ 571010 w 9799347"/>
              <a:gd name="connsiteY48" fmla="*/ 5614778 h 6901905"/>
              <a:gd name="connsiteX49" fmla="*/ 563986 w 9799347"/>
              <a:gd name="connsiteY49" fmla="*/ 5602161 h 6901905"/>
              <a:gd name="connsiteX50" fmla="*/ 653184 w 9799347"/>
              <a:gd name="connsiteY50" fmla="*/ 5524881 h 6901905"/>
              <a:gd name="connsiteX51" fmla="*/ 653184 w 9799347"/>
              <a:gd name="connsiteY51" fmla="*/ 5178703 h 6901905"/>
              <a:gd name="connsiteX52" fmla="*/ 439670 w 9799347"/>
              <a:gd name="connsiteY52" fmla="*/ 5364015 h 6901905"/>
              <a:gd name="connsiteX53" fmla="*/ 434052 w 9799347"/>
              <a:gd name="connsiteY53" fmla="*/ 5352975 h 6901905"/>
              <a:gd name="connsiteX54" fmla="*/ 645458 w 9799347"/>
              <a:gd name="connsiteY54" fmla="*/ 5169240 h 6901905"/>
              <a:gd name="connsiteX55" fmla="*/ 320271 w 9799347"/>
              <a:gd name="connsiteY55" fmla="*/ 4891666 h 6901905"/>
              <a:gd name="connsiteX56" fmla="*/ 985394 w 9799347"/>
              <a:gd name="connsiteY56" fmla="*/ 4531293 h 6901905"/>
              <a:gd name="connsiteX57" fmla="*/ 763453 w 9799347"/>
              <a:gd name="connsiteY57" fmla="*/ 4724491 h 6901905"/>
              <a:gd name="connsiteX58" fmla="*/ 756430 w 9799347"/>
              <a:gd name="connsiteY58" fmla="*/ 4714240 h 6901905"/>
              <a:gd name="connsiteX59" fmla="*/ 762750 w 9799347"/>
              <a:gd name="connsiteY59" fmla="*/ 4724491 h 6901905"/>
              <a:gd name="connsiteX60" fmla="*/ 663017 w 9799347"/>
              <a:gd name="connsiteY60" fmla="*/ 4812021 h 6901905"/>
              <a:gd name="connsiteX61" fmla="*/ 663017 w 9799347"/>
              <a:gd name="connsiteY61" fmla="*/ 5158200 h 6901905"/>
              <a:gd name="connsiteX62" fmla="*/ 906029 w 9799347"/>
              <a:gd name="connsiteY62" fmla="*/ 4946865 h 6901905"/>
              <a:gd name="connsiteX63" fmla="*/ 913053 w 9799347"/>
              <a:gd name="connsiteY63" fmla="*/ 4957117 h 6901905"/>
              <a:gd name="connsiteX64" fmla="*/ 906732 w 9799347"/>
              <a:gd name="connsiteY64" fmla="*/ 4946077 h 6901905"/>
              <a:gd name="connsiteX65" fmla="*/ 985394 w 9799347"/>
              <a:gd name="connsiteY65" fmla="*/ 4877472 h 6901905"/>
              <a:gd name="connsiteX66" fmla="*/ 985394 w 9799347"/>
              <a:gd name="connsiteY66" fmla="*/ 4531293 h 6901905"/>
              <a:gd name="connsiteX67" fmla="*/ 656696 w 9799347"/>
              <a:gd name="connsiteY67" fmla="*/ 4240314 h 6901905"/>
              <a:gd name="connsiteX68" fmla="*/ 332211 w 9799347"/>
              <a:gd name="connsiteY68" fmla="*/ 4522619 h 6901905"/>
              <a:gd name="connsiteX69" fmla="*/ 657398 w 9799347"/>
              <a:gd name="connsiteY69" fmla="*/ 4800193 h 6901905"/>
              <a:gd name="connsiteX70" fmla="*/ 756430 w 9799347"/>
              <a:gd name="connsiteY70" fmla="*/ 4714240 h 6901905"/>
              <a:gd name="connsiteX71" fmla="*/ 981883 w 9799347"/>
              <a:gd name="connsiteY71" fmla="*/ 4517888 h 6901905"/>
              <a:gd name="connsiteX72" fmla="*/ 656696 w 9799347"/>
              <a:gd name="connsiteY72" fmla="*/ 4240314 h 6901905"/>
              <a:gd name="connsiteX73" fmla="*/ 993120 w 9799347"/>
              <a:gd name="connsiteY73" fmla="*/ 3588173 h 6901905"/>
              <a:gd name="connsiteX74" fmla="*/ 668636 w 9799347"/>
              <a:gd name="connsiteY74" fmla="*/ 3870478 h 6901905"/>
              <a:gd name="connsiteX75" fmla="*/ 993823 w 9799347"/>
              <a:gd name="connsiteY75" fmla="*/ 4148840 h 6901905"/>
              <a:gd name="connsiteX76" fmla="*/ 1318308 w 9799347"/>
              <a:gd name="connsiteY76" fmla="*/ 3865747 h 6901905"/>
              <a:gd name="connsiteX77" fmla="*/ 1002251 w 9799347"/>
              <a:gd name="connsiteY77" fmla="*/ 3596059 h 6901905"/>
              <a:gd name="connsiteX78" fmla="*/ 993120 w 9799347"/>
              <a:gd name="connsiteY78" fmla="*/ 3588173 h 6901905"/>
              <a:gd name="connsiteX79" fmla="*/ 1318308 w 9799347"/>
              <a:gd name="connsiteY79" fmla="*/ 2582756 h 6901905"/>
              <a:gd name="connsiteX80" fmla="*/ 1110412 w 9799347"/>
              <a:gd name="connsiteY80" fmla="*/ 2763337 h 6901905"/>
              <a:gd name="connsiteX81" fmla="*/ 1104092 w 9799347"/>
              <a:gd name="connsiteY81" fmla="*/ 2752297 h 6901905"/>
              <a:gd name="connsiteX82" fmla="*/ 1109710 w 9799347"/>
              <a:gd name="connsiteY82" fmla="*/ 2764126 h 6901905"/>
              <a:gd name="connsiteX83" fmla="*/ 995930 w 9799347"/>
              <a:gd name="connsiteY83" fmla="*/ 2863484 h 6901905"/>
              <a:gd name="connsiteX84" fmla="*/ 995930 w 9799347"/>
              <a:gd name="connsiteY84" fmla="*/ 3209663 h 6901905"/>
              <a:gd name="connsiteX85" fmla="*/ 1234025 w 9799347"/>
              <a:gd name="connsiteY85" fmla="*/ 3002271 h 6901905"/>
              <a:gd name="connsiteX86" fmla="*/ 1240347 w 9799347"/>
              <a:gd name="connsiteY86" fmla="*/ 3013311 h 6901905"/>
              <a:gd name="connsiteX87" fmla="*/ 1234728 w 9799347"/>
              <a:gd name="connsiteY87" fmla="*/ 3001483 h 6901905"/>
              <a:gd name="connsiteX88" fmla="*/ 1318308 w 9799347"/>
              <a:gd name="connsiteY88" fmla="*/ 2928935 h 6901905"/>
              <a:gd name="connsiteX89" fmla="*/ 1318308 w 9799347"/>
              <a:gd name="connsiteY89" fmla="*/ 2582756 h 6901905"/>
              <a:gd name="connsiteX90" fmla="*/ 652482 w 9799347"/>
              <a:gd name="connsiteY90" fmla="*/ 1642790 h 6901905"/>
              <a:gd name="connsiteX91" fmla="*/ 332211 w 9799347"/>
              <a:gd name="connsiteY91" fmla="*/ 1921941 h 6901905"/>
              <a:gd name="connsiteX92" fmla="*/ 657398 w 9799347"/>
              <a:gd name="connsiteY92" fmla="*/ 2199515 h 6901905"/>
              <a:gd name="connsiteX93" fmla="*/ 766262 w 9799347"/>
              <a:gd name="connsiteY93" fmla="*/ 2104888 h 6901905"/>
              <a:gd name="connsiteX94" fmla="*/ 771881 w 9799347"/>
              <a:gd name="connsiteY94" fmla="*/ 2115927 h 6901905"/>
              <a:gd name="connsiteX95" fmla="*/ 663017 w 9799347"/>
              <a:gd name="connsiteY95" fmla="*/ 2210555 h 6901905"/>
              <a:gd name="connsiteX96" fmla="*/ 663017 w 9799347"/>
              <a:gd name="connsiteY96" fmla="*/ 2557522 h 6901905"/>
              <a:gd name="connsiteX97" fmla="*/ 896196 w 9799347"/>
              <a:gd name="connsiteY97" fmla="*/ 2354073 h 6901905"/>
              <a:gd name="connsiteX98" fmla="*/ 902517 w 9799347"/>
              <a:gd name="connsiteY98" fmla="*/ 2366690 h 6901905"/>
              <a:gd name="connsiteX99" fmla="*/ 665124 w 9799347"/>
              <a:gd name="connsiteY99" fmla="*/ 2574082 h 6901905"/>
              <a:gd name="connsiteX100" fmla="*/ 990311 w 9799347"/>
              <a:gd name="connsiteY100" fmla="*/ 2851656 h 6901905"/>
              <a:gd name="connsiteX101" fmla="*/ 1104092 w 9799347"/>
              <a:gd name="connsiteY101" fmla="*/ 2752297 h 6901905"/>
              <a:gd name="connsiteX102" fmla="*/ 1314093 w 9799347"/>
              <a:gd name="connsiteY102" fmla="*/ 2569351 h 6901905"/>
              <a:gd name="connsiteX103" fmla="*/ 988907 w 9799347"/>
              <a:gd name="connsiteY103" fmla="*/ 2291777 h 6901905"/>
              <a:gd name="connsiteX104" fmla="*/ 903220 w 9799347"/>
              <a:gd name="connsiteY104" fmla="*/ 2366690 h 6901905"/>
              <a:gd name="connsiteX105" fmla="*/ 896899 w 9799347"/>
              <a:gd name="connsiteY105" fmla="*/ 2354073 h 6901905"/>
              <a:gd name="connsiteX106" fmla="*/ 985394 w 9799347"/>
              <a:gd name="connsiteY106" fmla="*/ 2276794 h 6901905"/>
              <a:gd name="connsiteX107" fmla="*/ 985394 w 9799347"/>
              <a:gd name="connsiteY107" fmla="*/ 1929827 h 6901905"/>
              <a:gd name="connsiteX108" fmla="*/ 772583 w 9799347"/>
              <a:gd name="connsiteY108" fmla="*/ 2115927 h 6901905"/>
              <a:gd name="connsiteX109" fmla="*/ 766262 w 9799347"/>
              <a:gd name="connsiteY109" fmla="*/ 2104099 h 6901905"/>
              <a:gd name="connsiteX110" fmla="*/ 977669 w 9799347"/>
              <a:gd name="connsiteY110" fmla="*/ 1920364 h 6901905"/>
              <a:gd name="connsiteX111" fmla="*/ 652482 w 9799347"/>
              <a:gd name="connsiteY111" fmla="*/ 1642790 h 6901905"/>
              <a:gd name="connsiteX112" fmla="*/ 1318308 w 9799347"/>
              <a:gd name="connsiteY112" fmla="*/ 1282417 h 6901905"/>
              <a:gd name="connsiteX113" fmla="*/ 1095663 w 9799347"/>
              <a:gd name="connsiteY113" fmla="*/ 1476404 h 6901905"/>
              <a:gd name="connsiteX114" fmla="*/ 995930 w 9799347"/>
              <a:gd name="connsiteY114" fmla="*/ 1563145 h 6901905"/>
              <a:gd name="connsiteX115" fmla="*/ 995930 w 9799347"/>
              <a:gd name="connsiteY115" fmla="*/ 1909324 h 6901905"/>
              <a:gd name="connsiteX116" fmla="*/ 1238240 w 9799347"/>
              <a:gd name="connsiteY116" fmla="*/ 1697990 h 6901905"/>
              <a:gd name="connsiteX117" fmla="*/ 1245264 w 9799347"/>
              <a:gd name="connsiteY117" fmla="*/ 1709029 h 6901905"/>
              <a:gd name="connsiteX118" fmla="*/ 1000847 w 9799347"/>
              <a:gd name="connsiteY118" fmla="*/ 1921941 h 6901905"/>
              <a:gd name="connsiteX119" fmla="*/ 1326033 w 9799347"/>
              <a:gd name="connsiteY119" fmla="*/ 2199515 h 6901905"/>
              <a:gd name="connsiteX120" fmla="*/ 1477038 w 9799347"/>
              <a:gd name="connsiteY120" fmla="*/ 2067825 h 6901905"/>
              <a:gd name="connsiteX121" fmla="*/ 1646304 w 9799347"/>
              <a:gd name="connsiteY121" fmla="*/ 1920364 h 6901905"/>
              <a:gd name="connsiteX122" fmla="*/ 1321116 w 9799347"/>
              <a:gd name="connsiteY122" fmla="*/ 1642790 h 6901905"/>
              <a:gd name="connsiteX123" fmla="*/ 1245965 w 9799347"/>
              <a:gd name="connsiteY123" fmla="*/ 1708241 h 6901905"/>
              <a:gd name="connsiteX124" fmla="*/ 1238942 w 9799347"/>
              <a:gd name="connsiteY124" fmla="*/ 1697990 h 6901905"/>
              <a:gd name="connsiteX125" fmla="*/ 1318308 w 9799347"/>
              <a:gd name="connsiteY125" fmla="*/ 1629385 h 6901905"/>
              <a:gd name="connsiteX126" fmla="*/ 1318308 w 9799347"/>
              <a:gd name="connsiteY126" fmla="*/ 1282417 h 6901905"/>
              <a:gd name="connsiteX127" fmla="*/ 988907 w 9799347"/>
              <a:gd name="connsiteY127" fmla="*/ 991438 h 6901905"/>
              <a:gd name="connsiteX128" fmla="*/ 665124 w 9799347"/>
              <a:gd name="connsiteY128" fmla="*/ 1274532 h 6901905"/>
              <a:gd name="connsiteX129" fmla="*/ 990311 w 9799347"/>
              <a:gd name="connsiteY129" fmla="*/ 1552106 h 6901905"/>
              <a:gd name="connsiteX130" fmla="*/ 1088639 w 9799347"/>
              <a:gd name="connsiteY130" fmla="*/ 1466152 h 6901905"/>
              <a:gd name="connsiteX131" fmla="*/ 1095663 w 9799347"/>
              <a:gd name="connsiteY131" fmla="*/ 1476404 h 6901905"/>
              <a:gd name="connsiteX132" fmla="*/ 1089342 w 9799347"/>
              <a:gd name="connsiteY132" fmla="*/ 1465364 h 6901905"/>
              <a:gd name="connsiteX133" fmla="*/ 1314093 w 9799347"/>
              <a:gd name="connsiteY133" fmla="*/ 1269012 h 6901905"/>
              <a:gd name="connsiteX134" fmla="*/ 988907 w 9799347"/>
              <a:gd name="connsiteY134" fmla="*/ 991438 h 6901905"/>
              <a:gd name="connsiteX135" fmla="*/ 1325331 w 9799347"/>
              <a:gd name="connsiteY135" fmla="*/ 340086 h 6901905"/>
              <a:gd name="connsiteX136" fmla="*/ 1000847 w 9799347"/>
              <a:gd name="connsiteY136" fmla="*/ 622391 h 6901905"/>
              <a:gd name="connsiteX137" fmla="*/ 1326033 w 9799347"/>
              <a:gd name="connsiteY137" fmla="*/ 899965 h 6901905"/>
              <a:gd name="connsiteX138" fmla="*/ 1650518 w 9799347"/>
              <a:gd name="connsiteY138" fmla="*/ 617659 h 6901905"/>
              <a:gd name="connsiteX139" fmla="*/ 1334462 w 9799347"/>
              <a:gd name="connsiteY139" fmla="*/ 347971 h 6901905"/>
              <a:gd name="connsiteX140" fmla="*/ 1325331 w 9799347"/>
              <a:gd name="connsiteY140" fmla="*/ 340086 h 6901905"/>
              <a:gd name="connsiteX141" fmla="*/ 1226725 w 9799347"/>
              <a:gd name="connsiteY141" fmla="*/ 43905 h 6901905"/>
              <a:gd name="connsiteX142" fmla="*/ 748180 w 9799347"/>
              <a:gd name="connsiteY142" fmla="*/ 43905 h 6901905"/>
              <a:gd name="connsiteX143" fmla="*/ 763540 w 9799347"/>
              <a:gd name="connsiteY143" fmla="*/ 56992 h 6901905"/>
              <a:gd name="connsiteX144" fmla="*/ 990311 w 9799347"/>
              <a:gd name="connsiteY144" fmla="*/ 250189 h 6901905"/>
              <a:gd name="connsiteX145" fmla="*/ 1159227 w 9799347"/>
              <a:gd name="connsiteY145" fmla="*/ 102801 h 6901905"/>
              <a:gd name="connsiteX146" fmla="*/ 1226725 w 9799347"/>
              <a:gd name="connsiteY146" fmla="*/ 43905 h 6901905"/>
              <a:gd name="connsiteX147" fmla="*/ 1318308 w 9799347"/>
              <a:gd name="connsiteY147" fmla="*/ 43905 h 6901905"/>
              <a:gd name="connsiteX148" fmla="*/ 1245701 w 9799347"/>
              <a:gd name="connsiteY148" fmla="*/ 43905 h 6901905"/>
              <a:gd name="connsiteX149" fmla="*/ 1228232 w 9799347"/>
              <a:gd name="connsiteY149" fmla="*/ 59160 h 6901905"/>
              <a:gd name="connsiteX150" fmla="*/ 995930 w 9799347"/>
              <a:gd name="connsiteY150" fmla="*/ 262018 h 6901905"/>
              <a:gd name="connsiteX151" fmla="*/ 995930 w 9799347"/>
              <a:gd name="connsiteY151" fmla="*/ 608197 h 6901905"/>
              <a:gd name="connsiteX152" fmla="*/ 1318308 w 9799347"/>
              <a:gd name="connsiteY152" fmla="*/ 327469 h 6901905"/>
              <a:gd name="connsiteX153" fmla="*/ 1318308 w 9799347"/>
              <a:gd name="connsiteY153" fmla="*/ 128309 h 6901905"/>
              <a:gd name="connsiteX154" fmla="*/ 1318308 w 9799347"/>
              <a:gd name="connsiteY154" fmla="*/ 43905 h 6901905"/>
              <a:gd name="connsiteX155" fmla="*/ 9798624 w 9799347"/>
              <a:gd name="connsiteY155" fmla="*/ 0 h 6901905"/>
              <a:gd name="connsiteX156" fmla="*/ 1329545 w 9799347"/>
              <a:gd name="connsiteY156" fmla="*/ 43905 h 6901905"/>
              <a:gd name="connsiteX157" fmla="*/ 1329545 w 9799347"/>
              <a:gd name="connsiteY157" fmla="*/ 45858 h 6901905"/>
              <a:gd name="connsiteX158" fmla="*/ 1329545 w 9799347"/>
              <a:gd name="connsiteY158" fmla="*/ 327469 h 6901905"/>
              <a:gd name="connsiteX159" fmla="*/ 1343592 w 9799347"/>
              <a:gd name="connsiteY159" fmla="*/ 339297 h 6901905"/>
              <a:gd name="connsiteX160" fmla="*/ 1334462 w 9799347"/>
              <a:gd name="connsiteY160" fmla="*/ 347971 h 6901905"/>
              <a:gd name="connsiteX161" fmla="*/ 1344294 w 9799347"/>
              <a:gd name="connsiteY161" fmla="*/ 339297 h 6901905"/>
              <a:gd name="connsiteX162" fmla="*/ 1665970 w 9799347"/>
              <a:gd name="connsiteY162" fmla="*/ 614505 h 6901905"/>
              <a:gd name="connsiteX163" fmla="*/ 1665970 w 9799347"/>
              <a:gd name="connsiteY163" fmla="*/ 633431 h 6901905"/>
              <a:gd name="connsiteX164" fmla="*/ 1654030 w 9799347"/>
              <a:gd name="connsiteY164" fmla="*/ 643682 h 6901905"/>
              <a:gd name="connsiteX165" fmla="*/ 1654030 w 9799347"/>
              <a:gd name="connsiteY165" fmla="*/ 631065 h 6901905"/>
              <a:gd name="connsiteX166" fmla="*/ 1332355 w 9799347"/>
              <a:gd name="connsiteY166" fmla="*/ 911793 h 6901905"/>
              <a:gd name="connsiteX167" fmla="*/ 1332355 w 9799347"/>
              <a:gd name="connsiteY167" fmla="*/ 1257972 h 6901905"/>
              <a:gd name="connsiteX168" fmla="*/ 1654030 w 9799347"/>
              <a:gd name="connsiteY168" fmla="*/ 977244 h 6901905"/>
              <a:gd name="connsiteX169" fmla="*/ 1654030 w 9799347"/>
              <a:gd name="connsiteY169" fmla="*/ 644471 h 6901905"/>
              <a:gd name="connsiteX170" fmla="*/ 1665970 w 9799347"/>
              <a:gd name="connsiteY170" fmla="*/ 634219 h 6901905"/>
              <a:gd name="connsiteX171" fmla="*/ 1665970 w 9799347"/>
              <a:gd name="connsiteY171" fmla="*/ 982764 h 6901905"/>
              <a:gd name="connsiteX172" fmla="*/ 1998180 w 9799347"/>
              <a:gd name="connsiteY172" fmla="*/ 1265857 h 6901905"/>
              <a:gd name="connsiteX173" fmla="*/ 1998180 w 9799347"/>
              <a:gd name="connsiteY173" fmla="*/ 1635693 h 6901905"/>
              <a:gd name="connsiteX174" fmla="*/ 1680718 w 9799347"/>
              <a:gd name="connsiteY174" fmla="*/ 1911690 h 6901905"/>
              <a:gd name="connsiteX175" fmla="*/ 1680718 w 9799347"/>
              <a:gd name="connsiteY175" fmla="*/ 1895130 h 6901905"/>
              <a:gd name="connsiteX176" fmla="*/ 1986942 w 9799347"/>
              <a:gd name="connsiteY176" fmla="*/ 1629385 h 6901905"/>
              <a:gd name="connsiteX177" fmla="*/ 1986942 w 9799347"/>
              <a:gd name="connsiteY177" fmla="*/ 1282417 h 6901905"/>
              <a:gd name="connsiteX178" fmla="*/ 1680718 w 9799347"/>
              <a:gd name="connsiteY178" fmla="*/ 1548951 h 6901905"/>
              <a:gd name="connsiteX179" fmla="*/ 1680718 w 9799347"/>
              <a:gd name="connsiteY179" fmla="*/ 1532392 h 6901905"/>
              <a:gd name="connsiteX180" fmla="*/ 1982728 w 9799347"/>
              <a:gd name="connsiteY180" fmla="*/ 1269012 h 6901905"/>
              <a:gd name="connsiteX181" fmla="*/ 1657541 w 9799347"/>
              <a:gd name="connsiteY181" fmla="*/ 991438 h 6901905"/>
              <a:gd name="connsiteX182" fmla="*/ 1333056 w 9799347"/>
              <a:gd name="connsiteY182" fmla="*/ 1274532 h 6901905"/>
              <a:gd name="connsiteX183" fmla="*/ 1658244 w 9799347"/>
              <a:gd name="connsiteY183" fmla="*/ 1552106 h 6901905"/>
              <a:gd name="connsiteX184" fmla="*/ 1680017 w 9799347"/>
              <a:gd name="connsiteY184" fmla="*/ 1533180 h 6901905"/>
              <a:gd name="connsiteX185" fmla="*/ 1680017 w 9799347"/>
              <a:gd name="connsiteY185" fmla="*/ 1549740 h 6901905"/>
              <a:gd name="connsiteX186" fmla="*/ 1664565 w 9799347"/>
              <a:gd name="connsiteY186" fmla="*/ 1563145 h 6901905"/>
              <a:gd name="connsiteX187" fmla="*/ 1664565 w 9799347"/>
              <a:gd name="connsiteY187" fmla="*/ 1909324 h 6901905"/>
              <a:gd name="connsiteX188" fmla="*/ 1680017 w 9799347"/>
              <a:gd name="connsiteY188" fmla="*/ 1895919 h 6901905"/>
              <a:gd name="connsiteX189" fmla="*/ 1680017 w 9799347"/>
              <a:gd name="connsiteY189" fmla="*/ 1912478 h 6901905"/>
              <a:gd name="connsiteX190" fmla="*/ 1665970 w 9799347"/>
              <a:gd name="connsiteY190" fmla="*/ 1925095 h 6901905"/>
              <a:gd name="connsiteX191" fmla="*/ 1665970 w 9799347"/>
              <a:gd name="connsiteY191" fmla="*/ 2102522 h 6901905"/>
              <a:gd name="connsiteX192" fmla="*/ 1654030 w 9799347"/>
              <a:gd name="connsiteY192" fmla="*/ 2104099 h 6901905"/>
              <a:gd name="connsiteX193" fmla="*/ 1654030 w 9799347"/>
              <a:gd name="connsiteY193" fmla="*/ 1929827 h 6901905"/>
              <a:gd name="connsiteX194" fmla="*/ 1484061 w 9799347"/>
              <a:gd name="connsiteY194" fmla="*/ 2078077 h 6901905"/>
              <a:gd name="connsiteX195" fmla="*/ 1477038 w 9799347"/>
              <a:gd name="connsiteY195" fmla="*/ 2067825 h 6901905"/>
              <a:gd name="connsiteX196" fmla="*/ 1484061 w 9799347"/>
              <a:gd name="connsiteY196" fmla="*/ 2078865 h 6901905"/>
              <a:gd name="connsiteX197" fmla="*/ 1332355 w 9799347"/>
              <a:gd name="connsiteY197" fmla="*/ 2210555 h 6901905"/>
              <a:gd name="connsiteX198" fmla="*/ 1332355 w 9799347"/>
              <a:gd name="connsiteY198" fmla="*/ 2557522 h 6901905"/>
              <a:gd name="connsiteX199" fmla="*/ 1654030 w 9799347"/>
              <a:gd name="connsiteY199" fmla="*/ 2276794 h 6901905"/>
              <a:gd name="connsiteX200" fmla="*/ 1654030 w 9799347"/>
              <a:gd name="connsiteY200" fmla="*/ 2104888 h 6901905"/>
              <a:gd name="connsiteX201" fmla="*/ 1665970 w 9799347"/>
              <a:gd name="connsiteY201" fmla="*/ 2103310 h 6901905"/>
              <a:gd name="connsiteX202" fmla="*/ 1665970 w 9799347"/>
              <a:gd name="connsiteY202" fmla="*/ 2282314 h 6901905"/>
              <a:gd name="connsiteX203" fmla="*/ 1881590 w 9799347"/>
              <a:gd name="connsiteY203" fmla="*/ 2466049 h 6901905"/>
              <a:gd name="connsiteX204" fmla="*/ 1869650 w 9799347"/>
              <a:gd name="connsiteY204" fmla="*/ 2472357 h 6901905"/>
              <a:gd name="connsiteX205" fmla="*/ 1657541 w 9799347"/>
              <a:gd name="connsiteY205" fmla="*/ 2291777 h 6901905"/>
              <a:gd name="connsiteX206" fmla="*/ 1333056 w 9799347"/>
              <a:gd name="connsiteY206" fmla="*/ 2574082 h 6901905"/>
              <a:gd name="connsiteX207" fmla="*/ 1658244 w 9799347"/>
              <a:gd name="connsiteY207" fmla="*/ 2851656 h 6901905"/>
              <a:gd name="connsiteX208" fmla="*/ 1982728 w 9799347"/>
              <a:gd name="connsiteY208" fmla="*/ 2569351 h 6901905"/>
              <a:gd name="connsiteX209" fmla="*/ 1870353 w 9799347"/>
              <a:gd name="connsiteY209" fmla="*/ 2473146 h 6901905"/>
              <a:gd name="connsiteX210" fmla="*/ 1882293 w 9799347"/>
              <a:gd name="connsiteY210" fmla="*/ 2466838 h 6901905"/>
              <a:gd name="connsiteX211" fmla="*/ 1998180 w 9799347"/>
              <a:gd name="connsiteY211" fmla="*/ 2566196 h 6901905"/>
              <a:gd name="connsiteX212" fmla="*/ 1998180 w 9799347"/>
              <a:gd name="connsiteY212" fmla="*/ 2816959 h 6901905"/>
              <a:gd name="connsiteX213" fmla="*/ 1986942 w 9799347"/>
              <a:gd name="connsiteY213" fmla="*/ 2822479 h 6901905"/>
              <a:gd name="connsiteX214" fmla="*/ 1986942 w 9799347"/>
              <a:gd name="connsiteY214" fmla="*/ 2582756 h 6901905"/>
              <a:gd name="connsiteX215" fmla="*/ 1664565 w 9799347"/>
              <a:gd name="connsiteY215" fmla="*/ 2863484 h 6901905"/>
              <a:gd name="connsiteX216" fmla="*/ 1664565 w 9799347"/>
              <a:gd name="connsiteY216" fmla="*/ 3209663 h 6901905"/>
              <a:gd name="connsiteX217" fmla="*/ 1986942 w 9799347"/>
              <a:gd name="connsiteY217" fmla="*/ 2928935 h 6901905"/>
              <a:gd name="connsiteX218" fmla="*/ 1986942 w 9799347"/>
              <a:gd name="connsiteY218" fmla="*/ 2823268 h 6901905"/>
              <a:gd name="connsiteX219" fmla="*/ 1998180 w 9799347"/>
              <a:gd name="connsiteY219" fmla="*/ 2817748 h 6901905"/>
              <a:gd name="connsiteX220" fmla="*/ 1998180 w 9799347"/>
              <a:gd name="connsiteY220" fmla="*/ 2935244 h 6901905"/>
              <a:gd name="connsiteX221" fmla="*/ 1658946 w 9799347"/>
              <a:gd name="connsiteY221" fmla="*/ 3230954 h 6901905"/>
              <a:gd name="connsiteX222" fmla="*/ 1321116 w 9799347"/>
              <a:gd name="connsiteY222" fmla="*/ 2943129 h 6901905"/>
              <a:gd name="connsiteX223" fmla="*/ 1240347 w 9799347"/>
              <a:gd name="connsiteY223" fmla="*/ 3013311 h 6901905"/>
              <a:gd name="connsiteX224" fmla="*/ 997334 w 9799347"/>
              <a:gd name="connsiteY224" fmla="*/ 3224646 h 6901905"/>
              <a:gd name="connsiteX225" fmla="*/ 997334 w 9799347"/>
              <a:gd name="connsiteY225" fmla="*/ 3562939 h 6901905"/>
              <a:gd name="connsiteX226" fmla="*/ 985394 w 9799347"/>
              <a:gd name="connsiteY226" fmla="*/ 3562939 h 6901905"/>
              <a:gd name="connsiteX227" fmla="*/ 985394 w 9799347"/>
              <a:gd name="connsiteY227" fmla="*/ 3544014 h 6901905"/>
              <a:gd name="connsiteX228" fmla="*/ 985394 w 9799347"/>
              <a:gd name="connsiteY228" fmla="*/ 3230166 h 6901905"/>
              <a:gd name="connsiteX229" fmla="*/ 663017 w 9799347"/>
              <a:gd name="connsiteY229" fmla="*/ 3510894 h 6901905"/>
              <a:gd name="connsiteX230" fmla="*/ 663017 w 9799347"/>
              <a:gd name="connsiteY230" fmla="*/ 3539282 h 6901905"/>
              <a:gd name="connsiteX231" fmla="*/ 663017 w 9799347"/>
              <a:gd name="connsiteY231" fmla="*/ 3856284 h 6901905"/>
              <a:gd name="connsiteX232" fmla="*/ 985394 w 9799347"/>
              <a:gd name="connsiteY232" fmla="*/ 3576344 h 6901905"/>
              <a:gd name="connsiteX233" fmla="*/ 985394 w 9799347"/>
              <a:gd name="connsiteY233" fmla="*/ 3563727 h 6901905"/>
              <a:gd name="connsiteX234" fmla="*/ 997334 w 9799347"/>
              <a:gd name="connsiteY234" fmla="*/ 3563727 h 6901905"/>
              <a:gd name="connsiteX235" fmla="*/ 997334 w 9799347"/>
              <a:gd name="connsiteY235" fmla="*/ 3575556 h 6901905"/>
              <a:gd name="connsiteX236" fmla="*/ 1011381 w 9799347"/>
              <a:gd name="connsiteY236" fmla="*/ 3587384 h 6901905"/>
              <a:gd name="connsiteX237" fmla="*/ 1002251 w 9799347"/>
              <a:gd name="connsiteY237" fmla="*/ 3596059 h 6901905"/>
              <a:gd name="connsiteX238" fmla="*/ 1012084 w 9799347"/>
              <a:gd name="connsiteY238" fmla="*/ 3588173 h 6901905"/>
              <a:gd name="connsiteX239" fmla="*/ 1333759 w 9799347"/>
              <a:gd name="connsiteY239" fmla="*/ 3862593 h 6901905"/>
              <a:gd name="connsiteX240" fmla="*/ 1333759 w 9799347"/>
              <a:gd name="connsiteY240" fmla="*/ 3882307 h 6901905"/>
              <a:gd name="connsiteX241" fmla="*/ 1321819 w 9799347"/>
              <a:gd name="connsiteY241" fmla="*/ 3892558 h 6901905"/>
              <a:gd name="connsiteX242" fmla="*/ 1321819 w 9799347"/>
              <a:gd name="connsiteY242" fmla="*/ 3879153 h 6901905"/>
              <a:gd name="connsiteX243" fmla="*/ 999441 w 9799347"/>
              <a:gd name="connsiteY243" fmla="*/ 4159880 h 6901905"/>
              <a:gd name="connsiteX244" fmla="*/ 999441 w 9799347"/>
              <a:gd name="connsiteY244" fmla="*/ 4506059 h 6901905"/>
              <a:gd name="connsiteX245" fmla="*/ 1321819 w 9799347"/>
              <a:gd name="connsiteY245" fmla="*/ 4226120 h 6901905"/>
              <a:gd name="connsiteX246" fmla="*/ 1321819 w 9799347"/>
              <a:gd name="connsiteY246" fmla="*/ 3893346 h 6901905"/>
              <a:gd name="connsiteX247" fmla="*/ 1333759 w 9799347"/>
              <a:gd name="connsiteY247" fmla="*/ 3883095 h 6901905"/>
              <a:gd name="connsiteX248" fmla="*/ 1333759 w 9799347"/>
              <a:gd name="connsiteY248" fmla="*/ 4230851 h 6901905"/>
              <a:gd name="connsiteX249" fmla="*/ 1665970 w 9799347"/>
              <a:gd name="connsiteY249" fmla="*/ 4514733 h 6901905"/>
              <a:gd name="connsiteX250" fmla="*/ 1665970 w 9799347"/>
              <a:gd name="connsiteY250" fmla="*/ 4883780 h 6901905"/>
              <a:gd name="connsiteX251" fmla="*/ 1348509 w 9799347"/>
              <a:gd name="connsiteY251" fmla="*/ 5160566 h 6901905"/>
              <a:gd name="connsiteX252" fmla="*/ 1348509 w 9799347"/>
              <a:gd name="connsiteY252" fmla="*/ 5144006 h 6901905"/>
              <a:gd name="connsiteX253" fmla="*/ 1654030 w 9799347"/>
              <a:gd name="connsiteY253" fmla="*/ 4877472 h 6901905"/>
              <a:gd name="connsiteX254" fmla="*/ 1654030 w 9799347"/>
              <a:gd name="connsiteY254" fmla="*/ 4531293 h 6901905"/>
              <a:gd name="connsiteX255" fmla="*/ 1348509 w 9799347"/>
              <a:gd name="connsiteY255" fmla="*/ 4797039 h 6901905"/>
              <a:gd name="connsiteX256" fmla="*/ 1348509 w 9799347"/>
              <a:gd name="connsiteY256" fmla="*/ 4781267 h 6901905"/>
              <a:gd name="connsiteX257" fmla="*/ 1650518 w 9799347"/>
              <a:gd name="connsiteY257" fmla="*/ 4517888 h 6901905"/>
              <a:gd name="connsiteX258" fmla="*/ 1325331 w 9799347"/>
              <a:gd name="connsiteY258" fmla="*/ 4240314 h 6901905"/>
              <a:gd name="connsiteX259" fmla="*/ 1000847 w 9799347"/>
              <a:gd name="connsiteY259" fmla="*/ 4522619 h 6901905"/>
              <a:gd name="connsiteX260" fmla="*/ 1326033 w 9799347"/>
              <a:gd name="connsiteY260" fmla="*/ 4800193 h 6901905"/>
              <a:gd name="connsiteX261" fmla="*/ 1347806 w 9799347"/>
              <a:gd name="connsiteY261" fmla="*/ 4781267 h 6901905"/>
              <a:gd name="connsiteX262" fmla="*/ 1347806 w 9799347"/>
              <a:gd name="connsiteY262" fmla="*/ 4797827 h 6901905"/>
              <a:gd name="connsiteX263" fmla="*/ 1331652 w 9799347"/>
              <a:gd name="connsiteY263" fmla="*/ 4812021 h 6901905"/>
              <a:gd name="connsiteX264" fmla="*/ 1331652 w 9799347"/>
              <a:gd name="connsiteY264" fmla="*/ 5158200 h 6901905"/>
              <a:gd name="connsiteX265" fmla="*/ 1347806 w 9799347"/>
              <a:gd name="connsiteY265" fmla="*/ 5144006 h 6901905"/>
              <a:gd name="connsiteX266" fmla="*/ 1347806 w 9799347"/>
              <a:gd name="connsiteY266" fmla="*/ 5160566 h 6901905"/>
              <a:gd name="connsiteX267" fmla="*/ 1333759 w 9799347"/>
              <a:gd name="connsiteY267" fmla="*/ 5173183 h 6901905"/>
              <a:gd name="connsiteX268" fmla="*/ 1333759 w 9799347"/>
              <a:gd name="connsiteY268" fmla="*/ 5350609 h 6901905"/>
              <a:gd name="connsiteX269" fmla="*/ 1321819 w 9799347"/>
              <a:gd name="connsiteY269" fmla="*/ 5352975 h 6901905"/>
              <a:gd name="connsiteX270" fmla="*/ 1321819 w 9799347"/>
              <a:gd name="connsiteY270" fmla="*/ 5178703 h 6901905"/>
              <a:gd name="connsiteX271" fmla="*/ 1151851 w 9799347"/>
              <a:gd name="connsiteY271" fmla="*/ 5326952 h 6901905"/>
              <a:gd name="connsiteX272" fmla="*/ 1144827 w 9799347"/>
              <a:gd name="connsiteY272" fmla="*/ 5315913 h 6901905"/>
              <a:gd name="connsiteX273" fmla="*/ 1314093 w 9799347"/>
              <a:gd name="connsiteY273" fmla="*/ 5169240 h 6901905"/>
              <a:gd name="connsiteX274" fmla="*/ 988907 w 9799347"/>
              <a:gd name="connsiteY274" fmla="*/ 4891666 h 6901905"/>
              <a:gd name="connsiteX275" fmla="*/ 913053 w 9799347"/>
              <a:gd name="connsiteY275" fmla="*/ 4957117 h 6901905"/>
              <a:gd name="connsiteX276" fmla="*/ 668636 w 9799347"/>
              <a:gd name="connsiteY276" fmla="*/ 5170029 h 6901905"/>
              <a:gd name="connsiteX277" fmla="*/ 993823 w 9799347"/>
              <a:gd name="connsiteY277" fmla="*/ 5447602 h 6901905"/>
              <a:gd name="connsiteX278" fmla="*/ 1144827 w 9799347"/>
              <a:gd name="connsiteY278" fmla="*/ 5316701 h 6901905"/>
              <a:gd name="connsiteX279" fmla="*/ 1151149 w 9799347"/>
              <a:gd name="connsiteY279" fmla="*/ 5326952 h 6901905"/>
              <a:gd name="connsiteX280" fmla="*/ 999441 w 9799347"/>
              <a:gd name="connsiteY280" fmla="*/ 5459431 h 6901905"/>
              <a:gd name="connsiteX281" fmla="*/ 999441 w 9799347"/>
              <a:gd name="connsiteY281" fmla="*/ 5805610 h 6901905"/>
              <a:gd name="connsiteX282" fmla="*/ 1321819 w 9799347"/>
              <a:gd name="connsiteY282" fmla="*/ 5524881 h 6901905"/>
              <a:gd name="connsiteX283" fmla="*/ 1321819 w 9799347"/>
              <a:gd name="connsiteY283" fmla="*/ 5353763 h 6901905"/>
              <a:gd name="connsiteX284" fmla="*/ 1333759 w 9799347"/>
              <a:gd name="connsiteY284" fmla="*/ 5351398 h 6901905"/>
              <a:gd name="connsiteX285" fmla="*/ 1333759 w 9799347"/>
              <a:gd name="connsiteY285" fmla="*/ 5531190 h 6901905"/>
              <a:gd name="connsiteX286" fmla="*/ 1549380 w 9799347"/>
              <a:gd name="connsiteY286" fmla="*/ 5714925 h 6901905"/>
              <a:gd name="connsiteX287" fmla="*/ 1665970 w 9799347"/>
              <a:gd name="connsiteY287" fmla="*/ 5814284 h 6901905"/>
              <a:gd name="connsiteX288" fmla="*/ 1665970 w 9799347"/>
              <a:gd name="connsiteY288" fmla="*/ 6065046 h 6901905"/>
              <a:gd name="connsiteX289" fmla="*/ 1654030 w 9799347"/>
              <a:gd name="connsiteY289" fmla="*/ 6070566 h 6901905"/>
              <a:gd name="connsiteX290" fmla="*/ 1654030 w 9799347"/>
              <a:gd name="connsiteY290" fmla="*/ 5830844 h 6901905"/>
              <a:gd name="connsiteX291" fmla="*/ 1331652 w 9799347"/>
              <a:gd name="connsiteY291" fmla="*/ 6111572 h 6901905"/>
              <a:gd name="connsiteX292" fmla="*/ 1331652 w 9799347"/>
              <a:gd name="connsiteY292" fmla="*/ 6457750 h 6901905"/>
              <a:gd name="connsiteX293" fmla="*/ 1654030 w 9799347"/>
              <a:gd name="connsiteY293" fmla="*/ 6177811 h 6901905"/>
              <a:gd name="connsiteX294" fmla="*/ 1654030 w 9799347"/>
              <a:gd name="connsiteY294" fmla="*/ 6071355 h 6901905"/>
              <a:gd name="connsiteX295" fmla="*/ 1665970 w 9799347"/>
              <a:gd name="connsiteY295" fmla="*/ 6065835 h 6901905"/>
              <a:gd name="connsiteX296" fmla="*/ 1665970 w 9799347"/>
              <a:gd name="connsiteY296" fmla="*/ 6184119 h 6901905"/>
              <a:gd name="connsiteX297" fmla="*/ 1326033 w 9799347"/>
              <a:gd name="connsiteY297" fmla="*/ 6479830 h 6901905"/>
              <a:gd name="connsiteX298" fmla="*/ 988907 w 9799347"/>
              <a:gd name="connsiteY298" fmla="*/ 6191216 h 6901905"/>
              <a:gd name="connsiteX299" fmla="*/ 908136 w 9799347"/>
              <a:gd name="connsiteY299" fmla="*/ 6261398 h 6901905"/>
              <a:gd name="connsiteX300" fmla="*/ 901815 w 9799347"/>
              <a:gd name="connsiteY300" fmla="*/ 6250359 h 6901905"/>
              <a:gd name="connsiteX301" fmla="*/ 907434 w 9799347"/>
              <a:gd name="connsiteY301" fmla="*/ 6262187 h 6901905"/>
              <a:gd name="connsiteX302" fmla="*/ 665124 w 9799347"/>
              <a:gd name="connsiteY302" fmla="*/ 6473522 h 6901905"/>
              <a:gd name="connsiteX303" fmla="*/ 665124 w 9799347"/>
              <a:gd name="connsiteY303" fmla="*/ 6828375 h 6901905"/>
              <a:gd name="connsiteX304" fmla="*/ 722014 w 9799347"/>
              <a:gd name="connsiteY304" fmla="*/ 6876945 h 6901905"/>
              <a:gd name="connsiteX305" fmla="*/ 751249 w 9799347"/>
              <a:gd name="connsiteY305" fmla="*/ 6901905 h 6901905"/>
              <a:gd name="connsiteX306" fmla="*/ 9792801 w 9799347"/>
              <a:gd name="connsiteY306" fmla="*/ 6897238 h 6901905"/>
              <a:gd name="connsiteX307" fmla="*/ 9798624 w 9799347"/>
              <a:gd name="connsiteY307" fmla="*/ 0 h 69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9799347" h="6901905">
                <a:moveTo>
                  <a:pt x="657398" y="6837837"/>
                </a:moveTo>
                <a:lnTo>
                  <a:pt x="585057" y="6900922"/>
                </a:lnTo>
                <a:lnTo>
                  <a:pt x="583930" y="6901905"/>
                </a:lnTo>
                <a:lnTo>
                  <a:pt x="732294" y="6901905"/>
                </a:lnTo>
                <a:lnTo>
                  <a:pt x="725614" y="6896191"/>
                </a:lnTo>
                <a:lnTo>
                  <a:pt x="657398" y="6837837"/>
                </a:lnTo>
                <a:close/>
                <a:moveTo>
                  <a:pt x="653184" y="6478253"/>
                </a:moveTo>
                <a:lnTo>
                  <a:pt x="330807" y="6758981"/>
                </a:lnTo>
                <a:lnTo>
                  <a:pt x="330807" y="6843497"/>
                </a:lnTo>
                <a:cubicBezTo>
                  <a:pt x="330807" y="6862966"/>
                  <a:pt x="330808" y="6882436"/>
                  <a:pt x="330808" y="6901905"/>
                </a:cubicBezTo>
                <a:lnTo>
                  <a:pt x="564153" y="6901905"/>
                </a:lnTo>
                <a:lnTo>
                  <a:pt x="568902" y="6897768"/>
                </a:lnTo>
                <a:cubicBezTo>
                  <a:pt x="573818" y="6898557"/>
                  <a:pt x="579438" y="6900134"/>
                  <a:pt x="585057" y="6900922"/>
                </a:cubicBezTo>
                <a:cubicBezTo>
                  <a:pt x="579438" y="6899345"/>
                  <a:pt x="574521" y="6898557"/>
                  <a:pt x="569605" y="6896980"/>
                </a:cubicBezTo>
                <a:lnTo>
                  <a:pt x="653184" y="6824432"/>
                </a:lnTo>
                <a:lnTo>
                  <a:pt x="653184" y="6478253"/>
                </a:lnTo>
                <a:close/>
                <a:moveTo>
                  <a:pt x="985394" y="5830844"/>
                </a:moveTo>
                <a:lnTo>
                  <a:pt x="777500" y="6012213"/>
                </a:lnTo>
                <a:lnTo>
                  <a:pt x="663017" y="6111572"/>
                </a:lnTo>
                <a:lnTo>
                  <a:pt x="663017" y="6457750"/>
                </a:lnTo>
                <a:lnTo>
                  <a:pt x="901815" y="6250359"/>
                </a:lnTo>
                <a:lnTo>
                  <a:pt x="985394" y="6177811"/>
                </a:lnTo>
                <a:lnTo>
                  <a:pt x="985394" y="5830844"/>
                </a:lnTo>
                <a:close/>
                <a:moveTo>
                  <a:pt x="1549380" y="5714925"/>
                </a:moveTo>
                <a:lnTo>
                  <a:pt x="1537440" y="5721233"/>
                </a:lnTo>
                <a:lnTo>
                  <a:pt x="1549380" y="5714925"/>
                </a:lnTo>
                <a:close/>
                <a:moveTo>
                  <a:pt x="1325331" y="5539864"/>
                </a:moveTo>
                <a:lnTo>
                  <a:pt x="1000847" y="5822958"/>
                </a:lnTo>
                <a:lnTo>
                  <a:pt x="1326033" y="6100532"/>
                </a:lnTo>
                <a:lnTo>
                  <a:pt x="1650518" y="5817438"/>
                </a:lnTo>
                <a:lnTo>
                  <a:pt x="1537440" y="5721233"/>
                </a:lnTo>
                <a:lnTo>
                  <a:pt x="1325331" y="5539864"/>
                </a:lnTo>
                <a:close/>
                <a:moveTo>
                  <a:pt x="320271" y="4891666"/>
                </a:moveTo>
                <a:lnTo>
                  <a:pt x="0" y="5170029"/>
                </a:lnTo>
                <a:lnTo>
                  <a:pt x="325188" y="5447602"/>
                </a:lnTo>
                <a:lnTo>
                  <a:pt x="433349" y="5352975"/>
                </a:lnTo>
                <a:lnTo>
                  <a:pt x="439670" y="5364803"/>
                </a:lnTo>
                <a:lnTo>
                  <a:pt x="330807" y="5459431"/>
                </a:lnTo>
                <a:lnTo>
                  <a:pt x="330807" y="5805610"/>
                </a:lnTo>
                <a:lnTo>
                  <a:pt x="563986" y="5602949"/>
                </a:lnTo>
                <a:lnTo>
                  <a:pt x="570307" y="5615566"/>
                </a:lnTo>
                <a:lnTo>
                  <a:pt x="332211" y="5822958"/>
                </a:lnTo>
                <a:lnTo>
                  <a:pt x="657398" y="6100532"/>
                </a:lnTo>
                <a:lnTo>
                  <a:pt x="771178" y="6001173"/>
                </a:lnTo>
                <a:lnTo>
                  <a:pt x="777500" y="6012213"/>
                </a:lnTo>
                <a:lnTo>
                  <a:pt x="771881" y="6000384"/>
                </a:lnTo>
                <a:lnTo>
                  <a:pt x="981883" y="5817438"/>
                </a:lnTo>
                <a:lnTo>
                  <a:pt x="656696" y="5539864"/>
                </a:lnTo>
                <a:lnTo>
                  <a:pt x="571010" y="5614778"/>
                </a:lnTo>
                <a:lnTo>
                  <a:pt x="563986" y="5602161"/>
                </a:lnTo>
                <a:lnTo>
                  <a:pt x="653184" y="5524881"/>
                </a:lnTo>
                <a:lnTo>
                  <a:pt x="653184" y="5178703"/>
                </a:lnTo>
                <a:lnTo>
                  <a:pt x="439670" y="5364015"/>
                </a:lnTo>
                <a:lnTo>
                  <a:pt x="434052" y="5352975"/>
                </a:lnTo>
                <a:lnTo>
                  <a:pt x="645458" y="5169240"/>
                </a:lnTo>
                <a:lnTo>
                  <a:pt x="320271" y="4891666"/>
                </a:lnTo>
                <a:close/>
                <a:moveTo>
                  <a:pt x="985394" y="4531293"/>
                </a:moveTo>
                <a:lnTo>
                  <a:pt x="763453" y="4724491"/>
                </a:lnTo>
                <a:lnTo>
                  <a:pt x="756430" y="4714240"/>
                </a:lnTo>
                <a:lnTo>
                  <a:pt x="762750" y="4724491"/>
                </a:lnTo>
                <a:lnTo>
                  <a:pt x="663017" y="4812021"/>
                </a:lnTo>
                <a:lnTo>
                  <a:pt x="663017" y="5158200"/>
                </a:lnTo>
                <a:lnTo>
                  <a:pt x="906029" y="4946865"/>
                </a:lnTo>
                <a:lnTo>
                  <a:pt x="913053" y="4957117"/>
                </a:lnTo>
                <a:lnTo>
                  <a:pt x="906732" y="4946077"/>
                </a:lnTo>
                <a:lnTo>
                  <a:pt x="985394" y="4877472"/>
                </a:lnTo>
                <a:lnTo>
                  <a:pt x="985394" y="4531293"/>
                </a:lnTo>
                <a:close/>
                <a:moveTo>
                  <a:pt x="656696" y="4240314"/>
                </a:moveTo>
                <a:lnTo>
                  <a:pt x="332211" y="4522619"/>
                </a:lnTo>
                <a:lnTo>
                  <a:pt x="657398" y="4800193"/>
                </a:lnTo>
                <a:lnTo>
                  <a:pt x="756430" y="4714240"/>
                </a:lnTo>
                <a:lnTo>
                  <a:pt x="981883" y="4517888"/>
                </a:lnTo>
                <a:lnTo>
                  <a:pt x="656696" y="4240314"/>
                </a:lnTo>
                <a:close/>
                <a:moveTo>
                  <a:pt x="993120" y="3588173"/>
                </a:moveTo>
                <a:lnTo>
                  <a:pt x="668636" y="3870478"/>
                </a:lnTo>
                <a:lnTo>
                  <a:pt x="993823" y="4148840"/>
                </a:lnTo>
                <a:lnTo>
                  <a:pt x="1318308" y="3865747"/>
                </a:lnTo>
                <a:lnTo>
                  <a:pt x="1002251" y="3596059"/>
                </a:lnTo>
                <a:lnTo>
                  <a:pt x="993120" y="3588173"/>
                </a:lnTo>
                <a:close/>
                <a:moveTo>
                  <a:pt x="1318308" y="2582756"/>
                </a:moveTo>
                <a:lnTo>
                  <a:pt x="1110412" y="2763337"/>
                </a:lnTo>
                <a:lnTo>
                  <a:pt x="1104092" y="2752297"/>
                </a:lnTo>
                <a:lnTo>
                  <a:pt x="1109710" y="2764126"/>
                </a:lnTo>
                <a:lnTo>
                  <a:pt x="995930" y="2863484"/>
                </a:lnTo>
                <a:lnTo>
                  <a:pt x="995930" y="3209663"/>
                </a:lnTo>
                <a:lnTo>
                  <a:pt x="1234025" y="3002271"/>
                </a:lnTo>
                <a:lnTo>
                  <a:pt x="1240347" y="3013311"/>
                </a:lnTo>
                <a:lnTo>
                  <a:pt x="1234728" y="3001483"/>
                </a:lnTo>
                <a:lnTo>
                  <a:pt x="1318308" y="2928935"/>
                </a:lnTo>
                <a:lnTo>
                  <a:pt x="1318308" y="2582756"/>
                </a:lnTo>
                <a:close/>
                <a:moveTo>
                  <a:pt x="652482" y="1642790"/>
                </a:moveTo>
                <a:lnTo>
                  <a:pt x="332211" y="1921941"/>
                </a:lnTo>
                <a:lnTo>
                  <a:pt x="657398" y="2199515"/>
                </a:lnTo>
                <a:lnTo>
                  <a:pt x="766262" y="2104888"/>
                </a:lnTo>
                <a:lnTo>
                  <a:pt x="771881" y="2115927"/>
                </a:lnTo>
                <a:lnTo>
                  <a:pt x="663017" y="2210555"/>
                </a:lnTo>
                <a:lnTo>
                  <a:pt x="663017" y="2557522"/>
                </a:lnTo>
                <a:lnTo>
                  <a:pt x="896196" y="2354073"/>
                </a:lnTo>
                <a:lnTo>
                  <a:pt x="902517" y="2366690"/>
                </a:lnTo>
                <a:lnTo>
                  <a:pt x="665124" y="2574082"/>
                </a:lnTo>
                <a:lnTo>
                  <a:pt x="990311" y="2851656"/>
                </a:lnTo>
                <a:lnTo>
                  <a:pt x="1104092" y="2752297"/>
                </a:lnTo>
                <a:lnTo>
                  <a:pt x="1314093" y="2569351"/>
                </a:lnTo>
                <a:lnTo>
                  <a:pt x="988907" y="2291777"/>
                </a:lnTo>
                <a:lnTo>
                  <a:pt x="903220" y="2366690"/>
                </a:lnTo>
                <a:lnTo>
                  <a:pt x="896899" y="2354073"/>
                </a:lnTo>
                <a:lnTo>
                  <a:pt x="985394" y="2276794"/>
                </a:lnTo>
                <a:lnTo>
                  <a:pt x="985394" y="1929827"/>
                </a:lnTo>
                <a:lnTo>
                  <a:pt x="772583" y="2115927"/>
                </a:lnTo>
                <a:lnTo>
                  <a:pt x="766262" y="2104099"/>
                </a:lnTo>
                <a:lnTo>
                  <a:pt x="977669" y="1920364"/>
                </a:lnTo>
                <a:lnTo>
                  <a:pt x="652482" y="1642790"/>
                </a:lnTo>
                <a:close/>
                <a:moveTo>
                  <a:pt x="1318308" y="1282417"/>
                </a:moveTo>
                <a:lnTo>
                  <a:pt x="1095663" y="1476404"/>
                </a:lnTo>
                <a:lnTo>
                  <a:pt x="995930" y="1563145"/>
                </a:lnTo>
                <a:lnTo>
                  <a:pt x="995930" y="1909324"/>
                </a:lnTo>
                <a:lnTo>
                  <a:pt x="1238240" y="1697990"/>
                </a:lnTo>
                <a:lnTo>
                  <a:pt x="1245264" y="1709029"/>
                </a:lnTo>
                <a:lnTo>
                  <a:pt x="1000847" y="1921941"/>
                </a:lnTo>
                <a:lnTo>
                  <a:pt x="1326033" y="2199515"/>
                </a:lnTo>
                <a:lnTo>
                  <a:pt x="1477038" y="2067825"/>
                </a:lnTo>
                <a:lnTo>
                  <a:pt x="1646304" y="1920364"/>
                </a:lnTo>
                <a:lnTo>
                  <a:pt x="1321116" y="1642790"/>
                </a:lnTo>
                <a:lnTo>
                  <a:pt x="1245965" y="1708241"/>
                </a:lnTo>
                <a:lnTo>
                  <a:pt x="1238942" y="1697990"/>
                </a:lnTo>
                <a:lnTo>
                  <a:pt x="1318308" y="1629385"/>
                </a:lnTo>
                <a:lnTo>
                  <a:pt x="1318308" y="1282417"/>
                </a:lnTo>
                <a:close/>
                <a:moveTo>
                  <a:pt x="988907" y="991438"/>
                </a:moveTo>
                <a:lnTo>
                  <a:pt x="665124" y="1274532"/>
                </a:lnTo>
                <a:lnTo>
                  <a:pt x="990311" y="1552106"/>
                </a:lnTo>
                <a:lnTo>
                  <a:pt x="1088639" y="1466152"/>
                </a:lnTo>
                <a:lnTo>
                  <a:pt x="1095663" y="1476404"/>
                </a:lnTo>
                <a:lnTo>
                  <a:pt x="1089342" y="1465364"/>
                </a:lnTo>
                <a:lnTo>
                  <a:pt x="1314093" y="1269012"/>
                </a:lnTo>
                <a:lnTo>
                  <a:pt x="988907" y="991438"/>
                </a:lnTo>
                <a:close/>
                <a:moveTo>
                  <a:pt x="1325331" y="340086"/>
                </a:moveTo>
                <a:lnTo>
                  <a:pt x="1000847" y="622391"/>
                </a:lnTo>
                <a:lnTo>
                  <a:pt x="1326033" y="899965"/>
                </a:lnTo>
                <a:lnTo>
                  <a:pt x="1650518" y="617659"/>
                </a:lnTo>
                <a:lnTo>
                  <a:pt x="1334462" y="347971"/>
                </a:lnTo>
                <a:lnTo>
                  <a:pt x="1325331" y="340086"/>
                </a:lnTo>
                <a:close/>
                <a:moveTo>
                  <a:pt x="1226725" y="43905"/>
                </a:moveTo>
                <a:lnTo>
                  <a:pt x="748180" y="43905"/>
                </a:lnTo>
                <a:lnTo>
                  <a:pt x="763540" y="56992"/>
                </a:lnTo>
                <a:lnTo>
                  <a:pt x="990311" y="250189"/>
                </a:lnTo>
                <a:lnTo>
                  <a:pt x="1159227" y="102801"/>
                </a:lnTo>
                <a:lnTo>
                  <a:pt x="1226725" y="43905"/>
                </a:lnTo>
                <a:close/>
                <a:moveTo>
                  <a:pt x="1318308" y="43905"/>
                </a:moveTo>
                <a:lnTo>
                  <a:pt x="1245701" y="43905"/>
                </a:lnTo>
                <a:lnTo>
                  <a:pt x="1228232" y="59160"/>
                </a:lnTo>
                <a:lnTo>
                  <a:pt x="995930" y="262018"/>
                </a:lnTo>
                <a:lnTo>
                  <a:pt x="995930" y="608197"/>
                </a:lnTo>
                <a:lnTo>
                  <a:pt x="1318308" y="327469"/>
                </a:lnTo>
                <a:lnTo>
                  <a:pt x="1318308" y="128309"/>
                </a:lnTo>
                <a:lnTo>
                  <a:pt x="1318308" y="43905"/>
                </a:lnTo>
                <a:close/>
                <a:moveTo>
                  <a:pt x="9798624" y="0"/>
                </a:moveTo>
                <a:lnTo>
                  <a:pt x="1329545" y="43905"/>
                </a:lnTo>
                <a:lnTo>
                  <a:pt x="1329545" y="45858"/>
                </a:lnTo>
                <a:lnTo>
                  <a:pt x="1329545" y="327469"/>
                </a:lnTo>
                <a:lnTo>
                  <a:pt x="1343592" y="339297"/>
                </a:lnTo>
                <a:lnTo>
                  <a:pt x="1334462" y="347971"/>
                </a:lnTo>
                <a:lnTo>
                  <a:pt x="1344294" y="339297"/>
                </a:lnTo>
                <a:lnTo>
                  <a:pt x="1665970" y="614505"/>
                </a:lnTo>
                <a:lnTo>
                  <a:pt x="1665970" y="633431"/>
                </a:lnTo>
                <a:lnTo>
                  <a:pt x="1654030" y="643682"/>
                </a:lnTo>
                <a:lnTo>
                  <a:pt x="1654030" y="631065"/>
                </a:lnTo>
                <a:lnTo>
                  <a:pt x="1332355" y="911793"/>
                </a:lnTo>
                <a:lnTo>
                  <a:pt x="1332355" y="1257972"/>
                </a:lnTo>
                <a:lnTo>
                  <a:pt x="1654030" y="977244"/>
                </a:lnTo>
                <a:lnTo>
                  <a:pt x="1654030" y="644471"/>
                </a:lnTo>
                <a:lnTo>
                  <a:pt x="1665970" y="634219"/>
                </a:lnTo>
                <a:lnTo>
                  <a:pt x="1665970" y="982764"/>
                </a:lnTo>
                <a:lnTo>
                  <a:pt x="1998180" y="1265857"/>
                </a:lnTo>
                <a:lnTo>
                  <a:pt x="1998180" y="1635693"/>
                </a:lnTo>
                <a:lnTo>
                  <a:pt x="1680718" y="1911690"/>
                </a:lnTo>
                <a:lnTo>
                  <a:pt x="1680718" y="1895130"/>
                </a:lnTo>
                <a:lnTo>
                  <a:pt x="1986942" y="1629385"/>
                </a:lnTo>
                <a:lnTo>
                  <a:pt x="1986942" y="1282417"/>
                </a:lnTo>
                <a:lnTo>
                  <a:pt x="1680718" y="1548951"/>
                </a:lnTo>
                <a:lnTo>
                  <a:pt x="1680718" y="1532392"/>
                </a:lnTo>
                <a:lnTo>
                  <a:pt x="1982728" y="1269012"/>
                </a:lnTo>
                <a:lnTo>
                  <a:pt x="1657541" y="991438"/>
                </a:lnTo>
                <a:lnTo>
                  <a:pt x="1333056" y="1274532"/>
                </a:lnTo>
                <a:lnTo>
                  <a:pt x="1658244" y="1552106"/>
                </a:lnTo>
                <a:lnTo>
                  <a:pt x="1680017" y="1533180"/>
                </a:lnTo>
                <a:lnTo>
                  <a:pt x="1680017" y="1549740"/>
                </a:lnTo>
                <a:lnTo>
                  <a:pt x="1664565" y="1563145"/>
                </a:lnTo>
                <a:lnTo>
                  <a:pt x="1664565" y="1909324"/>
                </a:lnTo>
                <a:lnTo>
                  <a:pt x="1680017" y="1895919"/>
                </a:lnTo>
                <a:lnTo>
                  <a:pt x="1680017" y="1912478"/>
                </a:lnTo>
                <a:lnTo>
                  <a:pt x="1665970" y="1925095"/>
                </a:lnTo>
                <a:lnTo>
                  <a:pt x="1665970" y="2102522"/>
                </a:lnTo>
                <a:lnTo>
                  <a:pt x="1654030" y="2104099"/>
                </a:lnTo>
                <a:lnTo>
                  <a:pt x="1654030" y="1929827"/>
                </a:lnTo>
                <a:lnTo>
                  <a:pt x="1484061" y="2078077"/>
                </a:lnTo>
                <a:lnTo>
                  <a:pt x="1477038" y="2067825"/>
                </a:lnTo>
                <a:lnTo>
                  <a:pt x="1484061" y="2078865"/>
                </a:lnTo>
                <a:lnTo>
                  <a:pt x="1332355" y="2210555"/>
                </a:lnTo>
                <a:lnTo>
                  <a:pt x="1332355" y="2557522"/>
                </a:lnTo>
                <a:lnTo>
                  <a:pt x="1654030" y="2276794"/>
                </a:lnTo>
                <a:lnTo>
                  <a:pt x="1654030" y="2104888"/>
                </a:lnTo>
                <a:lnTo>
                  <a:pt x="1665970" y="2103310"/>
                </a:lnTo>
                <a:lnTo>
                  <a:pt x="1665970" y="2282314"/>
                </a:lnTo>
                <a:lnTo>
                  <a:pt x="1881590" y="2466049"/>
                </a:lnTo>
                <a:lnTo>
                  <a:pt x="1869650" y="2472357"/>
                </a:lnTo>
                <a:lnTo>
                  <a:pt x="1657541" y="2291777"/>
                </a:lnTo>
                <a:lnTo>
                  <a:pt x="1333056" y="2574082"/>
                </a:lnTo>
                <a:lnTo>
                  <a:pt x="1658244" y="2851656"/>
                </a:lnTo>
                <a:lnTo>
                  <a:pt x="1982728" y="2569351"/>
                </a:lnTo>
                <a:lnTo>
                  <a:pt x="1870353" y="2473146"/>
                </a:lnTo>
                <a:lnTo>
                  <a:pt x="1882293" y="2466838"/>
                </a:lnTo>
                <a:lnTo>
                  <a:pt x="1998180" y="2566196"/>
                </a:lnTo>
                <a:lnTo>
                  <a:pt x="1998180" y="2816959"/>
                </a:lnTo>
                <a:lnTo>
                  <a:pt x="1986942" y="2822479"/>
                </a:lnTo>
                <a:lnTo>
                  <a:pt x="1986942" y="2582756"/>
                </a:lnTo>
                <a:lnTo>
                  <a:pt x="1664565" y="2863484"/>
                </a:lnTo>
                <a:lnTo>
                  <a:pt x="1664565" y="3209663"/>
                </a:lnTo>
                <a:lnTo>
                  <a:pt x="1986942" y="2928935"/>
                </a:lnTo>
                <a:lnTo>
                  <a:pt x="1986942" y="2823268"/>
                </a:lnTo>
                <a:lnTo>
                  <a:pt x="1998180" y="2817748"/>
                </a:lnTo>
                <a:lnTo>
                  <a:pt x="1998180" y="2935244"/>
                </a:lnTo>
                <a:lnTo>
                  <a:pt x="1658946" y="3230954"/>
                </a:lnTo>
                <a:lnTo>
                  <a:pt x="1321116" y="2943129"/>
                </a:lnTo>
                <a:lnTo>
                  <a:pt x="1240347" y="3013311"/>
                </a:lnTo>
                <a:lnTo>
                  <a:pt x="997334" y="3224646"/>
                </a:lnTo>
                <a:lnTo>
                  <a:pt x="997334" y="3562939"/>
                </a:lnTo>
                <a:lnTo>
                  <a:pt x="985394" y="3562939"/>
                </a:lnTo>
                <a:lnTo>
                  <a:pt x="985394" y="3544014"/>
                </a:lnTo>
                <a:lnTo>
                  <a:pt x="985394" y="3230166"/>
                </a:lnTo>
                <a:lnTo>
                  <a:pt x="663017" y="3510894"/>
                </a:lnTo>
                <a:lnTo>
                  <a:pt x="663017" y="3539282"/>
                </a:lnTo>
                <a:lnTo>
                  <a:pt x="663017" y="3856284"/>
                </a:lnTo>
                <a:lnTo>
                  <a:pt x="985394" y="3576344"/>
                </a:lnTo>
                <a:lnTo>
                  <a:pt x="985394" y="3563727"/>
                </a:lnTo>
                <a:lnTo>
                  <a:pt x="997334" y="3563727"/>
                </a:lnTo>
                <a:lnTo>
                  <a:pt x="997334" y="3575556"/>
                </a:lnTo>
                <a:lnTo>
                  <a:pt x="1011381" y="3587384"/>
                </a:lnTo>
                <a:lnTo>
                  <a:pt x="1002251" y="3596059"/>
                </a:lnTo>
                <a:lnTo>
                  <a:pt x="1012084" y="3588173"/>
                </a:lnTo>
                <a:lnTo>
                  <a:pt x="1333759" y="3862593"/>
                </a:lnTo>
                <a:lnTo>
                  <a:pt x="1333759" y="3882307"/>
                </a:lnTo>
                <a:lnTo>
                  <a:pt x="1321819" y="3892558"/>
                </a:lnTo>
                <a:lnTo>
                  <a:pt x="1321819" y="3879153"/>
                </a:lnTo>
                <a:lnTo>
                  <a:pt x="999441" y="4159880"/>
                </a:lnTo>
                <a:lnTo>
                  <a:pt x="999441" y="4506059"/>
                </a:lnTo>
                <a:lnTo>
                  <a:pt x="1321819" y="4226120"/>
                </a:lnTo>
                <a:lnTo>
                  <a:pt x="1321819" y="3893346"/>
                </a:lnTo>
                <a:lnTo>
                  <a:pt x="1333759" y="3883095"/>
                </a:lnTo>
                <a:lnTo>
                  <a:pt x="1333759" y="4230851"/>
                </a:lnTo>
                <a:lnTo>
                  <a:pt x="1665970" y="4514733"/>
                </a:lnTo>
                <a:lnTo>
                  <a:pt x="1665970" y="4883780"/>
                </a:lnTo>
                <a:lnTo>
                  <a:pt x="1348509" y="5160566"/>
                </a:lnTo>
                <a:lnTo>
                  <a:pt x="1348509" y="5144006"/>
                </a:lnTo>
                <a:lnTo>
                  <a:pt x="1654030" y="4877472"/>
                </a:lnTo>
                <a:lnTo>
                  <a:pt x="1654030" y="4531293"/>
                </a:lnTo>
                <a:lnTo>
                  <a:pt x="1348509" y="4797039"/>
                </a:lnTo>
                <a:lnTo>
                  <a:pt x="1348509" y="4781267"/>
                </a:lnTo>
                <a:lnTo>
                  <a:pt x="1650518" y="4517888"/>
                </a:lnTo>
                <a:lnTo>
                  <a:pt x="1325331" y="4240314"/>
                </a:lnTo>
                <a:lnTo>
                  <a:pt x="1000847" y="4522619"/>
                </a:lnTo>
                <a:lnTo>
                  <a:pt x="1326033" y="4800193"/>
                </a:lnTo>
                <a:lnTo>
                  <a:pt x="1347806" y="4781267"/>
                </a:lnTo>
                <a:lnTo>
                  <a:pt x="1347806" y="4797827"/>
                </a:lnTo>
                <a:lnTo>
                  <a:pt x="1331652" y="4812021"/>
                </a:lnTo>
                <a:lnTo>
                  <a:pt x="1331652" y="5158200"/>
                </a:lnTo>
                <a:lnTo>
                  <a:pt x="1347806" y="5144006"/>
                </a:lnTo>
                <a:lnTo>
                  <a:pt x="1347806" y="5160566"/>
                </a:lnTo>
                <a:lnTo>
                  <a:pt x="1333759" y="5173183"/>
                </a:lnTo>
                <a:lnTo>
                  <a:pt x="1333759" y="5350609"/>
                </a:lnTo>
                <a:lnTo>
                  <a:pt x="1321819" y="5352975"/>
                </a:lnTo>
                <a:lnTo>
                  <a:pt x="1321819" y="5178703"/>
                </a:lnTo>
                <a:lnTo>
                  <a:pt x="1151851" y="5326952"/>
                </a:lnTo>
                <a:lnTo>
                  <a:pt x="1144827" y="5315913"/>
                </a:lnTo>
                <a:lnTo>
                  <a:pt x="1314093" y="5169240"/>
                </a:lnTo>
                <a:lnTo>
                  <a:pt x="988907" y="4891666"/>
                </a:lnTo>
                <a:lnTo>
                  <a:pt x="913053" y="4957117"/>
                </a:lnTo>
                <a:lnTo>
                  <a:pt x="668636" y="5170029"/>
                </a:lnTo>
                <a:lnTo>
                  <a:pt x="993823" y="5447602"/>
                </a:lnTo>
                <a:lnTo>
                  <a:pt x="1144827" y="5316701"/>
                </a:lnTo>
                <a:lnTo>
                  <a:pt x="1151149" y="5326952"/>
                </a:lnTo>
                <a:lnTo>
                  <a:pt x="999441" y="5459431"/>
                </a:lnTo>
                <a:lnTo>
                  <a:pt x="999441" y="5805610"/>
                </a:lnTo>
                <a:lnTo>
                  <a:pt x="1321819" y="5524881"/>
                </a:lnTo>
                <a:lnTo>
                  <a:pt x="1321819" y="5353763"/>
                </a:lnTo>
                <a:lnTo>
                  <a:pt x="1333759" y="5351398"/>
                </a:lnTo>
                <a:lnTo>
                  <a:pt x="1333759" y="5531190"/>
                </a:lnTo>
                <a:lnTo>
                  <a:pt x="1549380" y="5714925"/>
                </a:lnTo>
                <a:lnTo>
                  <a:pt x="1665970" y="5814284"/>
                </a:lnTo>
                <a:lnTo>
                  <a:pt x="1665970" y="6065046"/>
                </a:lnTo>
                <a:lnTo>
                  <a:pt x="1654030" y="6070566"/>
                </a:lnTo>
                <a:lnTo>
                  <a:pt x="1654030" y="5830844"/>
                </a:lnTo>
                <a:lnTo>
                  <a:pt x="1331652" y="6111572"/>
                </a:lnTo>
                <a:lnTo>
                  <a:pt x="1331652" y="6457750"/>
                </a:lnTo>
                <a:lnTo>
                  <a:pt x="1654030" y="6177811"/>
                </a:lnTo>
                <a:lnTo>
                  <a:pt x="1654030" y="6071355"/>
                </a:lnTo>
                <a:lnTo>
                  <a:pt x="1665970" y="6065835"/>
                </a:lnTo>
                <a:lnTo>
                  <a:pt x="1665970" y="6184119"/>
                </a:lnTo>
                <a:lnTo>
                  <a:pt x="1326033" y="6479830"/>
                </a:lnTo>
                <a:lnTo>
                  <a:pt x="988907" y="6191216"/>
                </a:lnTo>
                <a:lnTo>
                  <a:pt x="908136" y="6261398"/>
                </a:lnTo>
                <a:lnTo>
                  <a:pt x="901815" y="6250359"/>
                </a:lnTo>
                <a:lnTo>
                  <a:pt x="907434" y="6262187"/>
                </a:lnTo>
                <a:lnTo>
                  <a:pt x="665124" y="6473522"/>
                </a:lnTo>
                <a:lnTo>
                  <a:pt x="665124" y="6828375"/>
                </a:lnTo>
                <a:lnTo>
                  <a:pt x="722014" y="6876945"/>
                </a:lnTo>
                <a:lnTo>
                  <a:pt x="751249" y="6901905"/>
                </a:lnTo>
                <a:lnTo>
                  <a:pt x="9792801" y="6897238"/>
                </a:lnTo>
                <a:cubicBezTo>
                  <a:pt x="9788847" y="4638811"/>
                  <a:pt x="9802578" y="2258427"/>
                  <a:pt x="97986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23</a:t>
            </a:fld>
            <a:endParaRPr lang="fr-FR"/>
          </a:p>
        </p:txBody>
      </p:sp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B7F65DBB-8D34-461C-A3C2-E004355CFA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15/06/2026</a:t>
            </a:r>
          </a:p>
        </p:txBody>
      </p:sp>
      <p:sp>
        <p:nvSpPr>
          <p:cNvPr id="17" name="Titre 5">
            <a:extLst>
              <a:ext uri="{FF2B5EF4-FFF2-40B4-BE49-F238E27FC236}">
                <a16:creationId xmlns:a16="http://schemas.microsoft.com/office/drawing/2014/main" id="{56163E96-B621-4EDE-B2EB-FB1B0D1F86EB}"/>
              </a:ext>
            </a:extLst>
          </p:cNvPr>
          <p:cNvSpPr txBox="1">
            <a:spLocks/>
          </p:cNvSpPr>
          <p:nvPr/>
        </p:nvSpPr>
        <p:spPr>
          <a:xfrm>
            <a:off x="217487" y="133240"/>
            <a:ext cx="10728325" cy="58681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References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D148E3F-E50E-4D91-8E92-49CA94712A41}"/>
              </a:ext>
            </a:extLst>
          </p:cNvPr>
          <p:cNvSpPr txBox="1"/>
          <p:nvPr/>
        </p:nvSpPr>
        <p:spPr>
          <a:xfrm>
            <a:off x="217487" y="904875"/>
            <a:ext cx="11524309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[1]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Leconte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Eur. Phys. J. A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2024</a:t>
            </a:r>
          </a:p>
          <a:p>
            <a:endParaRPr lang="fr-FR" sz="1600" dirty="0"/>
          </a:p>
          <a:p>
            <a:r>
              <a:rPr lang="fr-FR" sz="1600" dirty="0"/>
              <a:t>[2] </a:t>
            </a:r>
            <a:r>
              <a:rPr lang="fr-FR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fr-FR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Belverge</a:t>
            </a:r>
            <a:r>
              <a:rPr lang="fr-FR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Theses</a:t>
            </a:r>
            <a:r>
              <a:rPr lang="fr-FR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Université Grenoble Alpes [2020-....], 2024.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[3]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Böttger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Methods Phys. Res. Sect. Accel. Spectrometers Detect. Assoc. Equip.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1989.</a:t>
            </a:r>
            <a:endParaRPr lang="fr-FR" sz="16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600" dirty="0"/>
          </a:p>
          <a:p>
            <a:r>
              <a:rPr lang="fr-FR" sz="1600" dirty="0"/>
              <a:t>[4]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Agostinelli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Methods Phys. Res. Sect. Accel. Spectrometers Detect. Assoc. Equip.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2003.  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[5]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J. F. Ziegler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Methods Phys. Res. Sect. B Beam Interact. Mater. At.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2010.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[6]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C. R.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Kleinfeldt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Methods Phys. Res. Sect. B Beam Interact. Mater. At.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2025.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[7]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Birgersson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&amp; G.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Lövestam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« 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NeuSDesc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– Neutron Source Description Software Manual », JRC Report, 2008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[8]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Macías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&amp; al.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Comput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Phys.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2024.</a:t>
            </a:r>
          </a:p>
          <a:p>
            <a:endParaRPr lang="en-US" sz="1600" dirty="0">
              <a:cs typeface="Times New Roman" panose="02020603050405020304" pitchFamily="18" charset="0"/>
            </a:endParaRPr>
          </a:p>
          <a:p>
            <a:r>
              <a:rPr lang="en-US" sz="1600" dirty="0">
                <a:cs typeface="Times New Roman" panose="02020603050405020304" pitchFamily="18" charset="0"/>
              </a:rPr>
              <a:t>[9] E. Mendoza &amp; al.,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6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Methods Phys. Res. Sect. Accel. Spectrometers Detect. Assoc. Equip., 2020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69431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E3B7FFF-9A3C-46E5-B140-556E0A6D9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918" y="525461"/>
            <a:ext cx="5509514" cy="6065520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reactions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93F213-C0A6-439D-A28F-11C6B1CEDA54}"/>
              </a:ext>
            </a:extLst>
          </p:cNvPr>
          <p:cNvSpPr txBox="1"/>
          <p:nvPr/>
        </p:nvSpPr>
        <p:spPr>
          <a:xfrm>
            <a:off x="7193029" y="3373555"/>
            <a:ext cx="3938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 detector </a:t>
            </a:r>
            <a:r>
              <a:rPr lang="fr-FR" dirty="0" err="1"/>
              <a:t>efficiency</a:t>
            </a:r>
            <a:r>
              <a:rPr lang="fr-FR" dirty="0"/>
              <a:t> correction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F929C-BB25-4691-9EB1-AC594AD04A0E}"/>
              </a:ext>
            </a:extLst>
          </p:cNvPr>
          <p:cNvSpPr txBox="1"/>
          <p:nvPr/>
        </p:nvSpPr>
        <p:spPr>
          <a:xfrm>
            <a:off x="7193029" y="1421506"/>
            <a:ext cx="4296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TOF </a:t>
            </a:r>
            <a:r>
              <a:rPr lang="fr-FR" dirty="0" err="1"/>
              <a:t>from</a:t>
            </a:r>
            <a:r>
              <a:rPr lang="fr-FR" dirty="0"/>
              <a:t> Varignon &amp; al.  NIM B. 2006</a:t>
            </a:r>
          </a:p>
        </p:txBody>
      </p:sp>
    </p:spTree>
    <p:extLst>
      <p:ext uri="{BB962C8B-B14F-4D97-AF65-F5344CB8AC3E}">
        <p14:creationId xmlns:p14="http://schemas.microsoft.com/office/powerpoint/2010/main" val="1461118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Deuteron </a:t>
            </a:r>
            <a:r>
              <a:rPr lang="en-US" dirty="0" err="1"/>
              <a:t>BreakUp</a:t>
            </a:r>
            <a:endParaRPr lang="en-US" dirty="0"/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93F213-C0A6-439D-A28F-11C6B1CEDA54}"/>
              </a:ext>
            </a:extLst>
          </p:cNvPr>
          <p:cNvSpPr txBox="1"/>
          <p:nvPr/>
        </p:nvSpPr>
        <p:spPr>
          <a:xfrm>
            <a:off x="7038236" y="1669200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 + d </a:t>
            </a:r>
            <a:r>
              <a:rPr lang="fr-FR" dirty="0">
                <a:sym typeface="Wingdings" panose="05000000000000000000" pitchFamily="2" charset="2"/>
              </a:rPr>
              <a:t> n +p +d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172734C-A6B1-4716-B322-789AFC9C0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510" y="1540794"/>
            <a:ext cx="6531240" cy="45165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F13C4A0-E52F-4F8F-B351-C5E1F6D47ECE}"/>
              </a:ext>
            </a:extLst>
          </p:cNvPr>
          <p:cNvSpPr txBox="1"/>
          <p:nvPr/>
        </p:nvSpPr>
        <p:spPr>
          <a:xfrm>
            <a:off x="7038236" y="2400664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 bodies </a:t>
            </a:r>
            <a:r>
              <a:rPr lang="en-US" dirty="0">
                <a:sym typeface="Wingdings" panose="05000000000000000000" pitchFamily="2" charset="2"/>
              </a:rPr>
              <a:t> neutron energy continuum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673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Fission Cross Section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757F92-3940-4F34-99E0-B7F9DDBD7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8" y="1240064"/>
            <a:ext cx="12023324" cy="480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9993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Reactions on Titanium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0504F6-C9BA-4539-A1BF-5EC0513EB8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" t="8333" r="8192"/>
          <a:stretch/>
        </p:blipFill>
        <p:spPr bwMode="auto">
          <a:xfrm>
            <a:off x="336000" y="1235622"/>
            <a:ext cx="5760000" cy="3324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B0795AB-1CDB-4BE0-92D0-89F33E1981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" t="7804" r="8480"/>
          <a:stretch/>
        </p:blipFill>
        <p:spPr bwMode="auto">
          <a:xfrm>
            <a:off x="6111959" y="1243120"/>
            <a:ext cx="5760000" cy="33489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6A8D40EA-88AA-4F47-9095-34AC4DA119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406CD74-A448-4934-B3B2-9AFC3A970C9E}"/>
                  </a:ext>
                </a:extLst>
              </p:cNvPr>
              <p:cNvSpPr txBox="1"/>
              <p:nvPr/>
            </p:nvSpPr>
            <p:spPr>
              <a:xfrm>
                <a:off x="1489245" y="911337"/>
                <a:ext cx="3453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/>
                  <a:t>neutron </a:t>
                </a:r>
                <a:r>
                  <a:rPr lang="fr-FR" b="0" dirty="0" err="1"/>
                  <a:t>yield</a:t>
                </a:r>
                <a:r>
                  <a:rPr lang="fr-FR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=816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406CD74-A448-4934-B3B2-9AFC3A970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245" y="911337"/>
                <a:ext cx="3453510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6691A07-EB79-4DD0-B8C2-4DEC03295E76}"/>
                  </a:ext>
                </a:extLst>
              </p:cNvPr>
              <p:cNvSpPr txBox="1"/>
              <p:nvPr/>
            </p:nvSpPr>
            <p:spPr>
              <a:xfrm>
                <a:off x="7582949" y="911337"/>
                <a:ext cx="32675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fr-FR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fr-FR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b="0" dirty="0"/>
                  <a:t>neutron </a:t>
                </a:r>
                <a:r>
                  <a:rPr lang="fr-FR" b="0" dirty="0" err="1"/>
                  <a:t>yield</a:t>
                </a:r>
                <a:r>
                  <a:rPr lang="fr-FR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6691A07-EB79-4DD0-B8C2-4DEC03295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949" y="911337"/>
                <a:ext cx="3267561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6BCE1134-9E13-4B18-89E9-1A98BF7AE452}"/>
              </a:ext>
            </a:extLst>
          </p:cNvPr>
          <p:cNvSpPr/>
          <p:nvPr/>
        </p:nvSpPr>
        <p:spPr>
          <a:xfrm>
            <a:off x="441960" y="4626150"/>
            <a:ext cx="11429999" cy="1731788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Observations :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Negligible contribution at low incident energies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Dominant for few MeV incident energies  </a:t>
            </a:r>
            <a:r>
              <a:rPr lang="en-US" sz="1600" b="1" dirty="0">
                <a:solidFill>
                  <a:schemeClr val="tx1"/>
                </a:solidFill>
                <a:sym typeface="Wingdings" panose="05000000000000000000" pitchFamily="2" charset="2"/>
              </a:rPr>
              <a:t>Problematic for 18,5 MeV to 20 MeV neutron fields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379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Deuterium implantation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A703C40-D627-4BBE-AB1B-F026AE09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65DB6E5-8A5B-4925-B337-25A79069FF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" t="5183" r="55065" b="50717"/>
          <a:stretch/>
        </p:blipFill>
        <p:spPr bwMode="auto">
          <a:xfrm>
            <a:off x="204503" y="1548957"/>
            <a:ext cx="5996969" cy="31669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A5156A4-89F2-4B8C-9FBD-607852AC4C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69" t="5826" r="7437"/>
          <a:stretch/>
        </p:blipFill>
        <p:spPr>
          <a:xfrm>
            <a:off x="6412296" y="1548957"/>
            <a:ext cx="5645842" cy="33836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11CF31B-2C88-4866-9420-E2B6E010E208}"/>
              </a:ext>
            </a:extLst>
          </p:cNvPr>
          <p:cNvSpPr/>
          <p:nvPr/>
        </p:nvSpPr>
        <p:spPr>
          <a:xfrm>
            <a:off x="1479705" y="5079726"/>
            <a:ext cx="4373777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Secondary peak position reproduction</a:t>
            </a:r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A4E4286E-925E-4DE8-9770-6061F5E379DA}"/>
              </a:ext>
            </a:extLst>
          </p:cNvPr>
          <p:cNvSpPr/>
          <p:nvPr/>
        </p:nvSpPr>
        <p:spPr>
          <a:xfrm>
            <a:off x="6111934" y="5168484"/>
            <a:ext cx="506839" cy="323166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97B337-1675-485E-958F-8BC7A19574CF}"/>
              </a:ext>
            </a:extLst>
          </p:cNvPr>
          <p:cNvSpPr/>
          <p:nvPr/>
        </p:nvSpPr>
        <p:spPr>
          <a:xfrm>
            <a:off x="6843867" y="5078968"/>
            <a:ext cx="4011431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Relative intensities still unknown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E4E252D-DAF1-470A-A76E-590757F3A93C}"/>
                  </a:ext>
                </a:extLst>
              </p:cNvPr>
              <p:cNvSpPr txBox="1"/>
              <p:nvPr/>
            </p:nvSpPr>
            <p:spPr>
              <a:xfrm>
                <a:off x="825711" y="1179625"/>
                <a:ext cx="46812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Absolute f</a:t>
                </a:r>
                <a:r>
                  <a:rPr lang="en-US" b="0" dirty="0"/>
                  <a:t>luence rate 0°,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2300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E4E252D-DAF1-470A-A76E-590757F3A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711" y="1179625"/>
                <a:ext cx="4681282" cy="369332"/>
              </a:xfrm>
              <a:prstGeom prst="rect">
                <a:avLst/>
              </a:prstGeom>
              <a:blipFill>
                <a:blip r:embed="rId4"/>
                <a:stretch>
                  <a:fillRect l="-1042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C37F7278-BB6A-406E-B930-7E4552960658}"/>
              </a:ext>
            </a:extLst>
          </p:cNvPr>
          <p:cNvSpPr txBox="1"/>
          <p:nvPr/>
        </p:nvSpPr>
        <p:spPr>
          <a:xfrm>
            <a:off x="6843867" y="1179625"/>
            <a:ext cx="5150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of flight measurements (</a:t>
            </a:r>
            <a:r>
              <a:rPr lang="en-US" dirty="0" err="1"/>
              <a:t>Jarosik</a:t>
            </a:r>
            <a:r>
              <a:rPr lang="en-US" dirty="0"/>
              <a:t> &amp; al.)</a:t>
            </a:r>
          </a:p>
        </p:txBody>
      </p:sp>
    </p:spTree>
    <p:extLst>
      <p:ext uri="{BB962C8B-B14F-4D97-AF65-F5344CB8AC3E}">
        <p14:creationId xmlns:p14="http://schemas.microsoft.com/office/powerpoint/2010/main" val="323164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440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82292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92B2BE9-71EA-489D-8AA0-0B164644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66047"/>
          </a:xfrm>
        </p:spPr>
        <p:txBody>
          <a:bodyPr>
            <a:normAutofit/>
          </a:bodyPr>
          <a:lstStyle/>
          <a:p>
            <a:r>
              <a:rPr lang="en-US" dirty="0"/>
              <a:t>The ALDEN collaboration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2C1719E-813E-41C1-8E18-D8DCF4843B05}"/>
              </a:ext>
            </a:extLst>
          </p:cNvPr>
          <p:cNvSpPr txBox="1"/>
          <p:nvPr/>
        </p:nvSpPr>
        <p:spPr>
          <a:xfrm>
            <a:off x="247220" y="1657295"/>
            <a:ext cx="7852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Objective</a:t>
            </a:r>
            <a:r>
              <a:rPr lang="en-US" dirty="0"/>
              <a:t> : </a:t>
            </a:r>
          </a:p>
          <a:p>
            <a:r>
              <a:rPr lang="en-US" dirty="0"/>
              <a:t>Accurate measurement of delayed neutron macroscopic data.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2FBED79-716B-465B-8794-6823A536DC66}"/>
              </a:ext>
            </a:extLst>
          </p:cNvPr>
          <p:cNvGrpSpPr/>
          <p:nvPr/>
        </p:nvGrpSpPr>
        <p:grpSpPr>
          <a:xfrm>
            <a:off x="0" y="4305337"/>
            <a:ext cx="12192000" cy="2085728"/>
            <a:chOff x="-5080" y="2644766"/>
            <a:chExt cx="12192000" cy="2085728"/>
          </a:xfrm>
        </p:grpSpPr>
        <p:sp>
          <p:nvSpPr>
            <p:cNvPr id="14" name="Flèche droite 49">
              <a:extLst>
                <a:ext uri="{FF2B5EF4-FFF2-40B4-BE49-F238E27FC236}">
                  <a16:creationId xmlns:a16="http://schemas.microsoft.com/office/drawing/2014/main" id="{02B01E2C-1759-4A8F-93F8-EACFE0BCCAD8}"/>
                </a:ext>
              </a:extLst>
            </p:cNvPr>
            <p:cNvSpPr/>
            <p:nvPr/>
          </p:nvSpPr>
          <p:spPr>
            <a:xfrm>
              <a:off x="-5080" y="2644766"/>
              <a:ext cx="12192000" cy="94999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B8C281-717D-4C34-927A-A06CA606B783}"/>
                </a:ext>
              </a:extLst>
            </p:cNvPr>
            <p:cNvSpPr/>
            <p:nvPr/>
          </p:nvSpPr>
          <p:spPr>
            <a:xfrm>
              <a:off x="-5080" y="2874233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2018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C7640D-0412-4E77-8A55-37659ED800E3}"/>
                </a:ext>
              </a:extLst>
            </p:cNvPr>
            <p:cNvSpPr/>
            <p:nvPr/>
          </p:nvSpPr>
          <p:spPr>
            <a:xfrm>
              <a:off x="1079959" y="2867247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2019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4BFB8F-9CBB-4D41-B159-C51DFC8FB084}"/>
                </a:ext>
              </a:extLst>
            </p:cNvPr>
            <p:cNvSpPr/>
            <p:nvPr/>
          </p:nvSpPr>
          <p:spPr>
            <a:xfrm>
              <a:off x="2169922" y="2874233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2020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F38AB7F-26A4-4D19-8607-559FCC4EBE63}"/>
                </a:ext>
              </a:extLst>
            </p:cNvPr>
            <p:cNvSpPr/>
            <p:nvPr/>
          </p:nvSpPr>
          <p:spPr>
            <a:xfrm>
              <a:off x="3261061" y="2874233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2021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54D76FB-2491-42BA-ACA8-B3F5CE8DB273}"/>
                </a:ext>
              </a:extLst>
            </p:cNvPr>
            <p:cNvSpPr txBox="1"/>
            <p:nvPr/>
          </p:nvSpPr>
          <p:spPr>
            <a:xfrm>
              <a:off x="335327" y="3565285"/>
              <a:ext cx="5212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800" dirty="0"/>
                <a:t>ILL</a:t>
              </a:r>
            </a:p>
            <a:p>
              <a:pPr algn="ctr"/>
              <a:r>
                <a:rPr lang="fr-FR" sz="1400" baseline="30000" dirty="0"/>
                <a:t>235</a:t>
              </a:r>
              <a:r>
                <a:rPr lang="fr-FR" sz="1400" dirty="0"/>
                <a:t>U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B40FA453-32A1-4101-9B92-44A6B10DEE23}"/>
                </a:ext>
              </a:extLst>
            </p:cNvPr>
            <p:cNvSpPr txBox="1"/>
            <p:nvPr/>
          </p:nvSpPr>
          <p:spPr>
            <a:xfrm>
              <a:off x="1270014" y="3565285"/>
              <a:ext cx="5212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800" dirty="0"/>
                <a:t>ILL</a:t>
              </a:r>
            </a:p>
            <a:p>
              <a:pPr algn="ctr"/>
              <a:r>
                <a:rPr lang="fr-FR" sz="1400" baseline="30000" dirty="0"/>
                <a:t>235</a:t>
              </a:r>
              <a:r>
                <a:rPr lang="fr-FR" sz="1400" dirty="0"/>
                <a:t>U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F71C5E85-ECBE-43D8-91D5-E46D01B8A2BE}"/>
                </a:ext>
              </a:extLst>
            </p:cNvPr>
            <p:cNvSpPr txBox="1"/>
            <p:nvPr/>
          </p:nvSpPr>
          <p:spPr>
            <a:xfrm>
              <a:off x="2645413" y="3539817"/>
              <a:ext cx="171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dirty="0"/>
                <a:t>ILL</a:t>
              </a:r>
            </a:p>
            <a:p>
              <a:pPr algn="ctr"/>
              <a:r>
                <a:rPr lang="fr-FR" sz="1400" baseline="30000" dirty="0"/>
                <a:t>233</a:t>
              </a:r>
              <a:r>
                <a:rPr lang="fr-FR" sz="1400" dirty="0"/>
                <a:t>U + </a:t>
              </a:r>
              <a:r>
                <a:rPr lang="fr-FR" sz="1400" baseline="30000" dirty="0"/>
                <a:t>239</a:t>
              </a:r>
              <a:r>
                <a:rPr lang="fr-FR" sz="1400" dirty="0"/>
                <a:t>Pu</a:t>
              </a:r>
            </a:p>
          </p:txBody>
        </p:sp>
        <p:sp>
          <p:nvSpPr>
            <p:cNvPr id="22" name="Triangle isocèle 21">
              <a:extLst>
                <a:ext uri="{FF2B5EF4-FFF2-40B4-BE49-F238E27FC236}">
                  <a16:creationId xmlns:a16="http://schemas.microsoft.com/office/drawing/2014/main" id="{63D5ED15-80D3-4289-951B-E64F1261D557}"/>
                </a:ext>
              </a:extLst>
            </p:cNvPr>
            <p:cNvSpPr/>
            <p:nvPr/>
          </p:nvSpPr>
          <p:spPr>
            <a:xfrm>
              <a:off x="522199" y="3371731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riangle isocèle 22">
              <a:extLst>
                <a:ext uri="{FF2B5EF4-FFF2-40B4-BE49-F238E27FC236}">
                  <a16:creationId xmlns:a16="http://schemas.microsoft.com/office/drawing/2014/main" id="{987575C2-0965-4C8A-87F4-482E26167E0F}"/>
                </a:ext>
              </a:extLst>
            </p:cNvPr>
            <p:cNvSpPr/>
            <p:nvPr/>
          </p:nvSpPr>
          <p:spPr>
            <a:xfrm>
              <a:off x="1456886" y="3378558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Triangle isocèle 23">
              <a:extLst>
                <a:ext uri="{FF2B5EF4-FFF2-40B4-BE49-F238E27FC236}">
                  <a16:creationId xmlns:a16="http://schemas.microsoft.com/office/drawing/2014/main" id="{9DE188C8-E0B1-477B-B1B1-50D38986EA84}"/>
                </a:ext>
              </a:extLst>
            </p:cNvPr>
            <p:cNvSpPr/>
            <p:nvPr/>
          </p:nvSpPr>
          <p:spPr>
            <a:xfrm>
              <a:off x="3410312" y="3369984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9C6C8EF-4DC3-4A18-9DDD-3E0BEA64EC92}"/>
                </a:ext>
              </a:extLst>
            </p:cNvPr>
            <p:cNvSpPr/>
            <p:nvPr/>
          </p:nvSpPr>
          <p:spPr>
            <a:xfrm>
              <a:off x="4349398" y="2874230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D63EC63-C64E-4243-BB27-E7807E7EE476}"/>
                </a:ext>
              </a:extLst>
            </p:cNvPr>
            <p:cNvSpPr/>
            <p:nvPr/>
          </p:nvSpPr>
          <p:spPr>
            <a:xfrm>
              <a:off x="5445701" y="2874230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2023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21C0E8CB-9EB5-4EBB-B631-B83900C644EF}"/>
                </a:ext>
              </a:extLst>
            </p:cNvPr>
            <p:cNvSpPr txBox="1"/>
            <p:nvPr/>
          </p:nvSpPr>
          <p:spPr>
            <a:xfrm>
              <a:off x="5368656" y="3519010"/>
              <a:ext cx="6417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dirty="0"/>
                <a:t>PTB</a:t>
              </a:r>
            </a:p>
            <a:p>
              <a:pPr algn="ctr"/>
              <a:r>
                <a:rPr lang="fr-FR" sz="1400" baseline="30000" dirty="0"/>
                <a:t>238</a:t>
              </a:r>
              <a:r>
                <a:rPr lang="fr-FR" sz="1400" dirty="0"/>
                <a:t>U</a:t>
              </a:r>
            </a:p>
          </p:txBody>
        </p:sp>
        <p:sp>
          <p:nvSpPr>
            <p:cNvPr id="28" name="Triangle isocèle 27">
              <a:extLst>
                <a:ext uri="{FF2B5EF4-FFF2-40B4-BE49-F238E27FC236}">
                  <a16:creationId xmlns:a16="http://schemas.microsoft.com/office/drawing/2014/main" id="{B1507FCD-81F9-47D5-858E-536F822F2147}"/>
                </a:ext>
              </a:extLst>
            </p:cNvPr>
            <p:cNvSpPr/>
            <p:nvPr/>
          </p:nvSpPr>
          <p:spPr>
            <a:xfrm>
              <a:off x="5630843" y="3356977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797FF723-1B2B-4899-AD1E-6B05E77C0E78}"/>
                </a:ext>
              </a:extLst>
            </p:cNvPr>
            <p:cNvSpPr txBox="1"/>
            <p:nvPr/>
          </p:nvSpPr>
          <p:spPr>
            <a:xfrm>
              <a:off x="5927182" y="3529561"/>
              <a:ext cx="6563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dirty="0"/>
                <a:t>PTB</a:t>
              </a:r>
            </a:p>
            <a:p>
              <a:pPr algn="ctr"/>
              <a:r>
                <a:rPr lang="fr-FR" sz="1400" baseline="30000" dirty="0"/>
                <a:t>238</a:t>
              </a:r>
              <a:r>
                <a:rPr lang="fr-FR" sz="1400" dirty="0"/>
                <a:t>U</a:t>
              </a:r>
            </a:p>
          </p:txBody>
        </p:sp>
        <p:sp>
          <p:nvSpPr>
            <p:cNvPr id="30" name="Triangle isocèle 29">
              <a:extLst>
                <a:ext uri="{FF2B5EF4-FFF2-40B4-BE49-F238E27FC236}">
                  <a16:creationId xmlns:a16="http://schemas.microsoft.com/office/drawing/2014/main" id="{59E5B035-86B6-4085-A815-D06202228AFA}"/>
                </a:ext>
              </a:extLst>
            </p:cNvPr>
            <p:cNvSpPr/>
            <p:nvPr/>
          </p:nvSpPr>
          <p:spPr>
            <a:xfrm>
              <a:off x="6147628" y="3369983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C8DE12F-4BC9-4BDB-9744-F952E74E139B}"/>
                </a:ext>
              </a:extLst>
            </p:cNvPr>
            <p:cNvSpPr/>
            <p:nvPr/>
          </p:nvSpPr>
          <p:spPr>
            <a:xfrm>
              <a:off x="6540422" y="2874228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2024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22E0ED6-813D-4030-90B3-4CF4C9D1FE9F}"/>
                </a:ext>
              </a:extLst>
            </p:cNvPr>
            <p:cNvSpPr/>
            <p:nvPr/>
          </p:nvSpPr>
          <p:spPr>
            <a:xfrm>
              <a:off x="7628757" y="2874035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2025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6A6987E-B1DB-40EA-869E-6480A01EB11A}"/>
                </a:ext>
              </a:extLst>
            </p:cNvPr>
            <p:cNvSpPr/>
            <p:nvPr/>
          </p:nvSpPr>
          <p:spPr>
            <a:xfrm>
              <a:off x="8719462" y="2874035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2026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CCF49AD-78CD-4F26-A7E7-153A813DEFC2}"/>
                </a:ext>
              </a:extLst>
            </p:cNvPr>
            <p:cNvSpPr/>
            <p:nvPr/>
          </p:nvSpPr>
          <p:spPr>
            <a:xfrm>
              <a:off x="9805396" y="2874035"/>
              <a:ext cx="1080000" cy="4781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2027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ADDF350E-6087-4FB0-8B92-0192C01E8E08}"/>
                </a:ext>
              </a:extLst>
            </p:cNvPr>
            <p:cNvSpPr txBox="1"/>
            <p:nvPr/>
          </p:nvSpPr>
          <p:spPr>
            <a:xfrm>
              <a:off x="8249219" y="3529561"/>
              <a:ext cx="622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dirty="0"/>
                <a:t>JRC</a:t>
              </a:r>
            </a:p>
            <a:p>
              <a:pPr algn="ctr"/>
              <a:r>
                <a:rPr lang="fr-FR" sz="1400" baseline="30000" dirty="0"/>
                <a:t>238</a:t>
              </a:r>
              <a:r>
                <a:rPr lang="fr-FR" sz="1400" dirty="0"/>
                <a:t>U</a:t>
              </a:r>
            </a:p>
          </p:txBody>
        </p:sp>
        <p:sp>
          <p:nvSpPr>
            <p:cNvPr id="36" name="Triangle isocèle 35">
              <a:extLst>
                <a:ext uri="{FF2B5EF4-FFF2-40B4-BE49-F238E27FC236}">
                  <a16:creationId xmlns:a16="http://schemas.microsoft.com/office/drawing/2014/main" id="{E001948E-D724-498A-8CBB-C26B3022C1E2}"/>
                </a:ext>
              </a:extLst>
            </p:cNvPr>
            <p:cNvSpPr/>
            <p:nvPr/>
          </p:nvSpPr>
          <p:spPr>
            <a:xfrm>
              <a:off x="8486846" y="3370546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4BFBEA1A-4403-4F17-9100-719A540F01C5}"/>
                </a:ext>
              </a:extLst>
            </p:cNvPr>
            <p:cNvSpPr txBox="1"/>
            <p:nvPr/>
          </p:nvSpPr>
          <p:spPr>
            <a:xfrm>
              <a:off x="9823500" y="3519011"/>
              <a:ext cx="171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800" dirty="0"/>
                <a:t>?? JRC</a:t>
              </a:r>
            </a:p>
            <a:p>
              <a:r>
                <a:rPr lang="fr-FR" sz="1400" baseline="30000" dirty="0"/>
                <a:t>239</a:t>
              </a:r>
              <a:r>
                <a:rPr lang="fr-FR" sz="1400" dirty="0"/>
                <a:t>Pu</a:t>
              </a:r>
            </a:p>
          </p:txBody>
        </p:sp>
        <p:sp>
          <p:nvSpPr>
            <p:cNvPr id="38" name="Triangle isocèle 37">
              <a:extLst>
                <a:ext uri="{FF2B5EF4-FFF2-40B4-BE49-F238E27FC236}">
                  <a16:creationId xmlns:a16="http://schemas.microsoft.com/office/drawing/2014/main" id="{0283D68A-89E2-4C59-962B-8CA214846642}"/>
                </a:ext>
              </a:extLst>
            </p:cNvPr>
            <p:cNvSpPr/>
            <p:nvPr/>
          </p:nvSpPr>
          <p:spPr>
            <a:xfrm>
              <a:off x="9950253" y="3350644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Accolade ouvrante 38">
              <a:extLst>
                <a:ext uri="{FF2B5EF4-FFF2-40B4-BE49-F238E27FC236}">
                  <a16:creationId xmlns:a16="http://schemas.microsoft.com/office/drawing/2014/main" id="{E5D2FD3F-CA29-4640-B8D0-A462FF540026}"/>
                </a:ext>
              </a:extLst>
            </p:cNvPr>
            <p:cNvSpPr/>
            <p:nvPr/>
          </p:nvSpPr>
          <p:spPr>
            <a:xfrm rot="-5400000">
              <a:off x="1909439" y="2248573"/>
              <a:ext cx="331893" cy="4004323"/>
            </a:xfrm>
            <a:prstGeom prst="leftBrac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C96280C3-AFBC-4AF4-BFF1-255183A25AEB}"/>
                </a:ext>
              </a:extLst>
            </p:cNvPr>
            <p:cNvSpPr txBox="1"/>
            <p:nvPr/>
          </p:nvSpPr>
          <p:spPr>
            <a:xfrm>
              <a:off x="6678345" y="3529561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800" dirty="0"/>
                <a:t>ILL</a:t>
              </a:r>
            </a:p>
            <a:p>
              <a:pPr algn="ctr"/>
              <a:r>
                <a:rPr lang="fr-FR" sz="1400" baseline="30000" dirty="0"/>
                <a:t>241</a:t>
              </a:r>
              <a:r>
                <a:rPr lang="fr-FR" sz="1400" dirty="0"/>
                <a:t>Pu</a:t>
              </a:r>
            </a:p>
          </p:txBody>
        </p:sp>
        <p:sp>
          <p:nvSpPr>
            <p:cNvPr id="41" name="Triangle isocèle 40">
              <a:extLst>
                <a:ext uri="{FF2B5EF4-FFF2-40B4-BE49-F238E27FC236}">
                  <a16:creationId xmlns:a16="http://schemas.microsoft.com/office/drawing/2014/main" id="{4675DBD1-FCD1-4BFD-AB58-0E201E621920}"/>
                </a:ext>
              </a:extLst>
            </p:cNvPr>
            <p:cNvSpPr/>
            <p:nvPr/>
          </p:nvSpPr>
          <p:spPr>
            <a:xfrm>
              <a:off x="6879331" y="3376693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C84BFBA-5BF8-4ACB-8CC5-41C74AF6A6A7}"/>
                </a:ext>
              </a:extLst>
            </p:cNvPr>
            <p:cNvSpPr txBox="1"/>
            <p:nvPr/>
          </p:nvSpPr>
          <p:spPr>
            <a:xfrm>
              <a:off x="7616512" y="3565285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800" dirty="0"/>
                <a:t>ILL</a:t>
              </a:r>
            </a:p>
            <a:p>
              <a:pPr algn="ctr"/>
              <a:r>
                <a:rPr lang="fr-FR" sz="1400" baseline="30000" dirty="0"/>
                <a:t>241</a:t>
              </a:r>
              <a:r>
                <a:rPr lang="fr-FR" sz="1400" dirty="0"/>
                <a:t>Pu</a:t>
              </a:r>
            </a:p>
          </p:txBody>
        </p:sp>
        <p:sp>
          <p:nvSpPr>
            <p:cNvPr id="43" name="Triangle isocèle 42">
              <a:extLst>
                <a:ext uri="{FF2B5EF4-FFF2-40B4-BE49-F238E27FC236}">
                  <a16:creationId xmlns:a16="http://schemas.microsoft.com/office/drawing/2014/main" id="{32B42A6D-9884-4CC3-8722-AAB5E5A2A0CC}"/>
                </a:ext>
              </a:extLst>
            </p:cNvPr>
            <p:cNvSpPr/>
            <p:nvPr/>
          </p:nvSpPr>
          <p:spPr>
            <a:xfrm>
              <a:off x="7849555" y="3376693"/>
              <a:ext cx="147552" cy="1510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D0D26AF-FF8E-46A6-B407-BAA68E014A7C}"/>
                </a:ext>
              </a:extLst>
            </p:cNvPr>
            <p:cNvSpPr/>
            <p:nvPr/>
          </p:nvSpPr>
          <p:spPr>
            <a:xfrm>
              <a:off x="1583275" y="4454572"/>
              <a:ext cx="1077702" cy="275922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38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thermal</a:t>
              </a:r>
            </a:p>
          </p:txBody>
        </p:sp>
        <p:sp>
          <p:nvSpPr>
            <p:cNvPr id="45" name="Accolade ouvrante 44">
              <a:extLst>
                <a:ext uri="{FF2B5EF4-FFF2-40B4-BE49-F238E27FC236}">
                  <a16:creationId xmlns:a16="http://schemas.microsoft.com/office/drawing/2014/main" id="{E519D6C7-0BEF-4F2D-894E-D8E846D12A29}"/>
                </a:ext>
              </a:extLst>
            </p:cNvPr>
            <p:cNvSpPr/>
            <p:nvPr/>
          </p:nvSpPr>
          <p:spPr>
            <a:xfrm rot="-5400000">
              <a:off x="7296314" y="3495709"/>
              <a:ext cx="331893" cy="1510051"/>
            </a:xfrm>
            <a:prstGeom prst="leftBrac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F89AE0C-B509-4C04-BAB9-C6AA8B1C1C03}"/>
                </a:ext>
              </a:extLst>
            </p:cNvPr>
            <p:cNvSpPr/>
            <p:nvPr/>
          </p:nvSpPr>
          <p:spPr>
            <a:xfrm>
              <a:off x="6960565" y="4454572"/>
              <a:ext cx="1003391" cy="275922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38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thermal</a:t>
              </a:r>
            </a:p>
          </p:txBody>
        </p:sp>
        <p:sp>
          <p:nvSpPr>
            <p:cNvPr id="47" name="Accolade ouvrante 46">
              <a:extLst>
                <a:ext uri="{FF2B5EF4-FFF2-40B4-BE49-F238E27FC236}">
                  <a16:creationId xmlns:a16="http://schemas.microsoft.com/office/drawing/2014/main" id="{84E83327-CD6E-4E66-A1F6-0620C2491CAD}"/>
                </a:ext>
              </a:extLst>
            </p:cNvPr>
            <p:cNvSpPr/>
            <p:nvPr/>
          </p:nvSpPr>
          <p:spPr>
            <a:xfrm rot="-5400000">
              <a:off x="5801941" y="3651502"/>
              <a:ext cx="331893" cy="1198464"/>
            </a:xfrm>
            <a:prstGeom prst="leftBrace">
              <a:avLst/>
            </a:prstGeom>
            <a:noFill/>
            <a:ln>
              <a:solidFill>
                <a:srgbClr val="E600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E7468D7-E6CA-4D82-8453-A98681F3095B}"/>
                </a:ext>
              </a:extLst>
            </p:cNvPr>
            <p:cNvSpPr/>
            <p:nvPr/>
          </p:nvSpPr>
          <p:spPr>
            <a:xfrm>
              <a:off x="5466191" y="4454572"/>
              <a:ext cx="1003391" cy="275922"/>
            </a:xfrm>
            <a:prstGeom prst="rect">
              <a:avLst/>
            </a:prstGeom>
            <a:solidFill>
              <a:srgbClr val="E6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38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fast</a:t>
              </a:r>
            </a:p>
          </p:txBody>
        </p:sp>
        <p:sp>
          <p:nvSpPr>
            <p:cNvPr id="49" name="Accolade ouvrante 48">
              <a:extLst>
                <a:ext uri="{FF2B5EF4-FFF2-40B4-BE49-F238E27FC236}">
                  <a16:creationId xmlns:a16="http://schemas.microsoft.com/office/drawing/2014/main" id="{E6494178-8C16-4D26-AA93-0A37A9C1E034}"/>
                </a:ext>
              </a:extLst>
            </p:cNvPr>
            <p:cNvSpPr/>
            <p:nvPr/>
          </p:nvSpPr>
          <p:spPr>
            <a:xfrm rot="-5400000">
              <a:off x="9482530" y="2994763"/>
              <a:ext cx="331893" cy="2511941"/>
            </a:xfrm>
            <a:prstGeom prst="leftBrace">
              <a:avLst/>
            </a:prstGeom>
            <a:noFill/>
            <a:ln>
              <a:solidFill>
                <a:srgbClr val="E600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3F4B868-7D13-4CE9-B0D2-31050845018D}"/>
                </a:ext>
              </a:extLst>
            </p:cNvPr>
            <p:cNvSpPr/>
            <p:nvPr/>
          </p:nvSpPr>
          <p:spPr>
            <a:xfrm>
              <a:off x="9160602" y="4454572"/>
              <a:ext cx="1003391" cy="275922"/>
            </a:xfrm>
            <a:prstGeom prst="rect">
              <a:avLst/>
            </a:prstGeom>
            <a:solidFill>
              <a:srgbClr val="E6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38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fast</a:t>
              </a:r>
            </a:p>
          </p:txBody>
        </p:sp>
      </p:grpSp>
      <p:sp>
        <p:nvSpPr>
          <p:cNvPr id="53" name="ZoneTexte 52">
            <a:extLst>
              <a:ext uri="{FF2B5EF4-FFF2-40B4-BE49-F238E27FC236}">
                <a16:creationId xmlns:a16="http://schemas.microsoft.com/office/drawing/2014/main" id="{5B3887CF-2B8C-4705-933F-E5FD1A8535AC}"/>
              </a:ext>
            </a:extLst>
          </p:cNvPr>
          <p:cNvSpPr txBox="1"/>
          <p:nvPr/>
        </p:nvSpPr>
        <p:spPr>
          <a:xfrm>
            <a:off x="246938" y="1068027"/>
            <a:ext cx="958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2018 : Launch of the ALDEN framework (Average Lifetime of </a:t>
            </a:r>
            <a:r>
              <a:rPr lang="en-US" dirty="0" err="1"/>
              <a:t>DElayed</a:t>
            </a:r>
            <a:r>
              <a:rPr lang="en-US" dirty="0"/>
              <a:t> Neutrons)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8E8B815-C100-4C01-8015-64E927316028}"/>
              </a:ext>
            </a:extLst>
          </p:cNvPr>
          <p:cNvSpPr txBox="1"/>
          <p:nvPr/>
        </p:nvSpPr>
        <p:spPr>
          <a:xfrm>
            <a:off x="247220" y="2521359"/>
            <a:ext cx="78529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ILL (Grenoble, France)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thermal fission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PTB (Germany) </a:t>
            </a:r>
            <a:r>
              <a:rPr lang="fr-FR" dirty="0">
                <a:sym typeface="Wingdings" panose="05000000000000000000" pitchFamily="2" charset="2"/>
              </a:rPr>
              <a:t> fast fission </a:t>
            </a:r>
            <a:r>
              <a:rPr lang="fr-FR" sz="1800" baseline="30000" dirty="0"/>
              <a:t>238</a:t>
            </a:r>
            <a:r>
              <a:rPr lang="fr-FR" sz="1800" dirty="0"/>
              <a:t>U   (1 MeV – 20 MeV)</a:t>
            </a: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Aim of the PhD</a:t>
            </a:r>
            <a:r>
              <a:rPr lang="fr-FR" dirty="0">
                <a:sym typeface="Wingdings" panose="05000000000000000000" pitchFamily="2" charset="2"/>
              </a:rPr>
              <a:t> fast fission </a:t>
            </a:r>
            <a:r>
              <a:rPr lang="fr-FR" sz="1800" baseline="30000" dirty="0"/>
              <a:t>239</a:t>
            </a:r>
            <a:r>
              <a:rPr lang="fr-FR" sz="1800" dirty="0"/>
              <a:t>Pu (1 MeV – 20 MeV) at JRC Geel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55" name="Accolade fermante 54">
            <a:extLst>
              <a:ext uri="{FF2B5EF4-FFF2-40B4-BE49-F238E27FC236}">
                <a16:creationId xmlns:a16="http://schemas.microsoft.com/office/drawing/2014/main" id="{C114523B-8C41-4E5B-AE9A-5EB9FD6E8BEE}"/>
              </a:ext>
            </a:extLst>
          </p:cNvPr>
          <p:cNvSpPr/>
          <p:nvPr/>
        </p:nvSpPr>
        <p:spPr>
          <a:xfrm>
            <a:off x="7854794" y="2992594"/>
            <a:ext cx="284480" cy="107341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A94ACD8-8A5C-4A48-8518-F9F2647EBA4B}"/>
              </a:ext>
            </a:extLst>
          </p:cNvPr>
          <p:cNvSpPr/>
          <p:nvPr/>
        </p:nvSpPr>
        <p:spPr>
          <a:xfrm>
            <a:off x="8315501" y="2848074"/>
            <a:ext cx="3226590" cy="136245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Energy dependance of delayed neutrons data</a:t>
            </a:r>
          </a:p>
          <a:p>
            <a:pPr algn="ctr"/>
            <a:r>
              <a:rPr lang="en-US" dirty="0"/>
              <a:t>+</a:t>
            </a:r>
          </a:p>
          <a:p>
            <a:pPr algn="ctr"/>
            <a:r>
              <a:rPr lang="en-US" dirty="0"/>
              <a:t>GEN-IV needs</a:t>
            </a:r>
          </a:p>
        </p:txBody>
      </p:sp>
    </p:spTree>
    <p:extLst>
      <p:ext uri="{BB962C8B-B14F-4D97-AF65-F5344CB8AC3E}">
        <p14:creationId xmlns:p14="http://schemas.microsoft.com/office/powerpoint/2010/main" val="308232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3" grpId="0"/>
      <p:bldP spid="52" grpId="0"/>
      <p:bldP spid="55" grpId="0" animBg="1"/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92B2BE9-71EA-489D-8AA0-0B164644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66047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aseline="30000" dirty="0"/>
              <a:t>239</a:t>
            </a:r>
            <a:r>
              <a:rPr lang="en-US" dirty="0"/>
              <a:t>Pu case – Delayed neutrons yield</a:t>
            </a:r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D9CAD2BD-3E20-45A0-A91D-B5FC10DD31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11" t="33900" r="14404" b="16012"/>
          <a:stretch/>
        </p:blipFill>
        <p:spPr>
          <a:xfrm>
            <a:off x="-1" y="1467355"/>
            <a:ext cx="7816925" cy="4397418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DDAE6AF0-CE9B-4E4A-970A-04422AF4DD93}"/>
              </a:ext>
            </a:extLst>
          </p:cNvPr>
          <p:cNvSpPr/>
          <p:nvPr/>
        </p:nvSpPr>
        <p:spPr>
          <a:xfrm>
            <a:off x="7717431" y="2439995"/>
            <a:ext cx="4390488" cy="1978010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Rare recent experimental data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No data between 5 MeV and 14 MeV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No data between over 15 MeV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Inconsistencies between evaluations</a:t>
            </a:r>
          </a:p>
        </p:txBody>
      </p:sp>
    </p:spTree>
    <p:extLst>
      <p:ext uri="{BB962C8B-B14F-4D97-AF65-F5344CB8AC3E}">
        <p14:creationId xmlns:p14="http://schemas.microsoft.com/office/powerpoint/2010/main" val="85989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92B2BE9-71EA-489D-8AA0-0B164644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66047"/>
          </a:xfrm>
        </p:spPr>
        <p:txBody>
          <a:bodyPr>
            <a:normAutofit fontScale="90000"/>
          </a:bodyPr>
          <a:lstStyle/>
          <a:p>
            <a:r>
              <a:rPr lang="en-US" dirty="0"/>
              <a:t>Experiments for delayed neutrons energy dependance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3CDF7B95-20FA-4A25-8942-D02AA1CAA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262" y="2263654"/>
            <a:ext cx="1129499" cy="2520000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32106149-2EF7-4EC2-A8EA-10777DBE7F9B}"/>
              </a:ext>
            </a:extLst>
          </p:cNvPr>
          <p:cNvSpPr/>
          <p:nvPr/>
        </p:nvSpPr>
        <p:spPr>
          <a:xfrm>
            <a:off x="443960" y="1083711"/>
            <a:ext cx="3429062" cy="1044000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b="1" u="sng" dirty="0">
                <a:solidFill>
                  <a:schemeClr val="tx1"/>
                </a:solidFill>
              </a:rPr>
              <a:t>Incident neutrons energy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Monoenergetic spectrum (MONNET facility)</a:t>
            </a: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21473B1-5C56-4B27-AFF2-A5A04FF88C29}"/>
              </a:ext>
            </a:extLst>
          </p:cNvPr>
          <p:cNvSpPr/>
          <p:nvPr/>
        </p:nvSpPr>
        <p:spPr>
          <a:xfrm>
            <a:off x="332244" y="978457"/>
            <a:ext cx="3630156" cy="53640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73" name="Flèche : angle droit 72">
            <a:extLst>
              <a:ext uri="{FF2B5EF4-FFF2-40B4-BE49-F238E27FC236}">
                <a16:creationId xmlns:a16="http://schemas.microsoft.com/office/drawing/2014/main" id="{47C33201-5241-48B2-84E3-247F6CB06CFC}"/>
              </a:ext>
            </a:extLst>
          </p:cNvPr>
          <p:cNvSpPr/>
          <p:nvPr/>
        </p:nvSpPr>
        <p:spPr>
          <a:xfrm rot="5400000">
            <a:off x="4930216" y="4905831"/>
            <a:ext cx="808459" cy="629920"/>
          </a:xfrm>
          <a:prstGeom prst="bent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5BA5B50-C5C7-4431-AD61-3A9D28691711}"/>
              </a:ext>
            </a:extLst>
          </p:cNvPr>
          <p:cNvSpPr/>
          <p:nvPr/>
        </p:nvSpPr>
        <p:spPr>
          <a:xfrm>
            <a:off x="5705970" y="5032951"/>
            <a:ext cx="2241849" cy="8084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Need for a better understanding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2FEE717-7031-46C8-9485-283BB3F7BEEF}"/>
              </a:ext>
            </a:extLst>
          </p:cNvPr>
          <p:cNvSpPr/>
          <p:nvPr/>
        </p:nvSpPr>
        <p:spPr>
          <a:xfrm>
            <a:off x="9146070" y="5165556"/>
            <a:ext cx="2767582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Accurate simulation</a:t>
            </a:r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DB218C3D-808A-4A63-8C4E-DFD64C603EE3}"/>
              </a:ext>
            </a:extLst>
          </p:cNvPr>
          <p:cNvSpPr/>
          <p:nvPr/>
        </p:nvSpPr>
        <p:spPr>
          <a:xfrm>
            <a:off x="8063090" y="5251286"/>
            <a:ext cx="967708" cy="36000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FB350963-8D15-4EE3-8EC3-6F5D994A776B}"/>
              </a:ext>
            </a:extLst>
          </p:cNvPr>
          <p:cNvSpPr/>
          <p:nvPr/>
        </p:nvSpPr>
        <p:spPr>
          <a:xfrm>
            <a:off x="4010025" y="1437801"/>
            <a:ext cx="967708" cy="36000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1CA93F-1B2F-4794-9A07-DF9D5E3A733D}"/>
              </a:ext>
            </a:extLst>
          </p:cNvPr>
          <p:cNvSpPr/>
          <p:nvPr/>
        </p:nvSpPr>
        <p:spPr>
          <a:xfrm>
            <a:off x="5019486" y="3384915"/>
            <a:ext cx="6228405" cy="1239346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Difficulties in PTB campaigns analysis: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Inconsistencies between different flux estimation techniques (crucial parameter)</a:t>
            </a: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035590-671C-446B-B4F4-C8CD29542B52}"/>
              </a:ext>
            </a:extLst>
          </p:cNvPr>
          <p:cNvSpPr/>
          <p:nvPr/>
        </p:nvSpPr>
        <p:spPr>
          <a:xfrm>
            <a:off x="5019486" y="1387162"/>
            <a:ext cx="6228405" cy="500682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Secondary reactions</a:t>
            </a:r>
          </a:p>
        </p:txBody>
      </p: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61F37A7B-7202-4648-9DE5-F0E8D2740DDC}"/>
              </a:ext>
            </a:extLst>
          </p:cNvPr>
          <p:cNvSpPr/>
          <p:nvPr/>
        </p:nvSpPr>
        <p:spPr>
          <a:xfrm rot="5400000">
            <a:off x="7506648" y="2435651"/>
            <a:ext cx="967708" cy="36000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F595E-3916-4FEB-BA60-C367680E57E3}"/>
              </a:ext>
            </a:extLst>
          </p:cNvPr>
          <p:cNvSpPr txBox="1"/>
          <p:nvPr/>
        </p:nvSpPr>
        <p:spPr>
          <a:xfrm>
            <a:off x="388039" y="4823218"/>
            <a:ext cx="35493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T(</a:t>
            </a:r>
            <a:r>
              <a:rPr lang="fr-FR" dirty="0" err="1"/>
              <a:t>p,n</a:t>
            </a:r>
            <a:r>
              <a:rPr lang="fr-FR" dirty="0"/>
              <a:t>)</a:t>
            </a:r>
            <a:r>
              <a:rPr lang="fr-FR" baseline="30000" dirty="0"/>
              <a:t>3</a:t>
            </a:r>
            <a:r>
              <a:rPr lang="fr-FR" dirty="0"/>
              <a:t>He </a:t>
            </a:r>
            <a:r>
              <a:rPr lang="fr-FR" dirty="0">
                <a:sym typeface="Wingdings" panose="05000000000000000000" pitchFamily="2" charset="2"/>
              </a:rPr>
              <a:t> 1 MeV – 6 MeV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D(</a:t>
            </a:r>
            <a:r>
              <a:rPr lang="fr-FR" dirty="0" err="1">
                <a:sym typeface="Wingdings" panose="05000000000000000000" pitchFamily="2" charset="2"/>
              </a:rPr>
              <a:t>d,n</a:t>
            </a:r>
            <a:r>
              <a:rPr lang="fr-FR" dirty="0">
                <a:sym typeface="Wingdings" panose="05000000000000000000" pitchFamily="2" charset="2"/>
              </a:rPr>
              <a:t>)</a:t>
            </a:r>
            <a:r>
              <a:rPr lang="fr-FR" baseline="30000" dirty="0">
                <a:sym typeface="Wingdings" panose="05000000000000000000" pitchFamily="2" charset="2"/>
              </a:rPr>
              <a:t>3</a:t>
            </a:r>
            <a:r>
              <a:rPr lang="fr-FR" dirty="0">
                <a:sym typeface="Wingdings" panose="05000000000000000000" pitchFamily="2" charset="2"/>
              </a:rPr>
              <a:t>He  4 MeV – 7,5 MeV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T(</a:t>
            </a:r>
            <a:r>
              <a:rPr lang="fr-FR" dirty="0" err="1">
                <a:sym typeface="Wingdings" panose="05000000000000000000" pitchFamily="2" charset="2"/>
              </a:rPr>
              <a:t>d,n</a:t>
            </a:r>
            <a:r>
              <a:rPr lang="fr-FR" dirty="0">
                <a:sym typeface="Wingdings" panose="05000000000000000000" pitchFamily="2" charset="2"/>
              </a:rPr>
              <a:t>)</a:t>
            </a:r>
            <a:r>
              <a:rPr lang="fr-FR" baseline="30000" dirty="0">
                <a:sym typeface="Wingdings" panose="05000000000000000000" pitchFamily="2" charset="2"/>
              </a:rPr>
              <a:t>4</a:t>
            </a:r>
            <a:r>
              <a:rPr lang="fr-FR" dirty="0">
                <a:sym typeface="Wingdings" panose="05000000000000000000" pitchFamily="2" charset="2"/>
              </a:rPr>
              <a:t>He  14 MeV – 20 MeV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212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72" grpId="0" animBg="1"/>
      <p:bldP spid="73" grpId="0" animBg="1"/>
      <p:bldP spid="76" grpId="0" animBg="1"/>
      <p:bldP spid="80" grpId="0" animBg="1"/>
      <p:bldP spid="21" grpId="0" animBg="1"/>
      <p:bldP spid="24" grpId="0" animBg="1"/>
      <p:bldP spid="26" grpId="0" animBg="1"/>
      <p:bldP spid="27" grpId="0" animBg="1"/>
      <p:bldP spid="28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A3035F-6247-682B-2C79-F22A1888F5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IRESNE / DER / SPRC / 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69576-4304-F1F8-2ECF-16CB9DD69A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652" y="2171700"/>
            <a:ext cx="8609868" cy="2390775"/>
          </a:xfrm>
        </p:spPr>
        <p:txBody>
          <a:bodyPr>
            <a:normAutofit/>
          </a:bodyPr>
          <a:lstStyle/>
          <a:p>
            <a:r>
              <a:rPr lang="da-DK" sz="4400" dirty="0">
                <a:solidFill>
                  <a:schemeClr val="tx1"/>
                </a:solidFill>
              </a:rPr>
              <a:t>Accelerator Based Neutron Source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348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 25">
            <a:extLst>
              <a:ext uri="{FF2B5EF4-FFF2-40B4-BE49-F238E27FC236}">
                <a16:creationId xmlns:a16="http://schemas.microsoft.com/office/drawing/2014/main" id="{83402F7A-898D-4BD3-8D45-88C27FB6AFEE}"/>
              </a:ext>
            </a:extLst>
          </p:cNvPr>
          <p:cNvGrpSpPr/>
          <p:nvPr/>
        </p:nvGrpSpPr>
        <p:grpSpPr>
          <a:xfrm>
            <a:off x="185738" y="1030661"/>
            <a:ext cx="6138862" cy="3114029"/>
            <a:chOff x="194764" y="1531028"/>
            <a:chExt cx="6138862" cy="3114029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32C44247-ECFE-4304-870C-5A9C99060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764" y="1531028"/>
              <a:ext cx="6085320" cy="3084243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33F5C8F-FE61-4B24-B2D5-2750F0389B47}"/>
                </a:ext>
              </a:extLst>
            </p:cNvPr>
            <p:cNvSpPr/>
            <p:nvPr/>
          </p:nvSpPr>
          <p:spPr>
            <a:xfrm>
              <a:off x="4901184" y="2919984"/>
              <a:ext cx="1432442" cy="17250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IRESNE / DER / SPRC / LEPh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Based Neutron Source (ABNS)</a:t>
            </a: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6B738426-1ADA-4B43-95C5-4BF1E6E0B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64762B-B5D0-4FAC-9CB4-3B702AECB23D}"/>
              </a:ext>
            </a:extLst>
          </p:cNvPr>
          <p:cNvSpPr/>
          <p:nvPr/>
        </p:nvSpPr>
        <p:spPr>
          <a:xfrm>
            <a:off x="5453766" y="3842524"/>
            <a:ext cx="6228405" cy="1978010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Associated issues: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Tritium decay (T</a:t>
            </a:r>
            <a:r>
              <a:rPr lang="en-US" sz="1600" baseline="-25000" dirty="0">
                <a:solidFill>
                  <a:schemeClr val="tx1"/>
                </a:solidFill>
              </a:rPr>
              <a:t>1/2 </a:t>
            </a:r>
            <a:r>
              <a:rPr lang="en-US" sz="1600" dirty="0">
                <a:solidFill>
                  <a:schemeClr val="tx1"/>
                </a:solidFill>
              </a:rPr>
              <a:t>= 12,32 years)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He accumulation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Deuterons  implantation  secondary source D(</a:t>
            </a:r>
            <a:r>
              <a:rPr 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d,n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r>
              <a:rPr lang="en-US" sz="16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He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Deuteron/Titanium reactions  secondary source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2E0BE8A-903E-4CEB-B32D-7C8F987AEE4B}"/>
              </a:ext>
            </a:extLst>
          </p:cNvPr>
          <p:cNvGrpSpPr/>
          <p:nvPr/>
        </p:nvGrpSpPr>
        <p:grpSpPr>
          <a:xfrm>
            <a:off x="731838" y="4144690"/>
            <a:ext cx="1696402" cy="1700772"/>
            <a:chOff x="185738" y="4581988"/>
            <a:chExt cx="1696402" cy="1700772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2584BA97-7B5B-4EAC-AE65-838AFC2F5319}"/>
                </a:ext>
              </a:extLst>
            </p:cNvPr>
            <p:cNvGrpSpPr/>
            <p:nvPr/>
          </p:nvGrpSpPr>
          <p:grpSpPr>
            <a:xfrm>
              <a:off x="185738" y="4581988"/>
              <a:ext cx="1591690" cy="1700772"/>
              <a:chOff x="7700021" y="3533775"/>
              <a:chExt cx="1591690" cy="1700772"/>
            </a:xfrm>
          </p:grpSpPr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BAECD68B-5130-4768-97A4-E803AE6CA4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436" t="52969"/>
              <a:stretch/>
            </p:blipFill>
            <p:spPr>
              <a:xfrm>
                <a:off x="7700021" y="3533775"/>
                <a:ext cx="333250" cy="1659960"/>
              </a:xfrm>
              <a:prstGeom prst="rect">
                <a:avLst/>
              </a:prstGeom>
            </p:spPr>
          </p:pic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2BB50FC3-5494-4332-AC2C-ABD93ABE96DC}"/>
                  </a:ext>
                </a:extLst>
              </p:cNvPr>
              <p:cNvSpPr txBox="1"/>
              <p:nvPr/>
            </p:nvSpPr>
            <p:spPr>
              <a:xfrm>
                <a:off x="8162876" y="3617152"/>
                <a:ext cx="1128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/>
                  <a:t>Deuteron</a:t>
                </a:r>
                <a:endParaRPr lang="fr-FR" sz="1600" dirty="0"/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B636078-39CE-4F59-901A-A8D6A38317AC}"/>
                  </a:ext>
                </a:extLst>
              </p:cNvPr>
              <p:cNvSpPr txBox="1"/>
              <p:nvPr/>
            </p:nvSpPr>
            <p:spPr>
              <a:xfrm>
                <a:off x="8180508" y="3964978"/>
                <a:ext cx="8899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Tritium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DA275322-33C1-408C-B161-6F6EC3BB59A1}"/>
                  </a:ext>
                </a:extLst>
              </p:cNvPr>
              <p:cNvSpPr txBox="1"/>
              <p:nvPr/>
            </p:nvSpPr>
            <p:spPr>
              <a:xfrm>
                <a:off x="8180508" y="4295502"/>
                <a:ext cx="10839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Titanium</a:t>
                </a: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4F46BC9-352B-47B7-A4B3-55E1724DCECC}"/>
                  </a:ext>
                </a:extLst>
              </p:cNvPr>
              <p:cNvSpPr txBox="1"/>
              <p:nvPr/>
            </p:nvSpPr>
            <p:spPr>
              <a:xfrm>
                <a:off x="8190951" y="4594011"/>
                <a:ext cx="10021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Neutron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D3D84C3A-C7DA-47F2-92AE-2D36CCF75830}"/>
                  </a:ext>
                </a:extLst>
              </p:cNvPr>
              <p:cNvSpPr txBox="1"/>
              <p:nvPr/>
            </p:nvSpPr>
            <p:spPr>
              <a:xfrm>
                <a:off x="8180508" y="4895993"/>
                <a:ext cx="5405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aseline="30000" dirty="0"/>
                  <a:t>4</a:t>
                </a:r>
                <a:r>
                  <a:rPr lang="fr-FR" sz="1600" dirty="0"/>
                  <a:t>He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FB2A56-C0CC-4C48-94E8-058148E89314}"/>
                </a:ext>
              </a:extLst>
            </p:cNvPr>
            <p:cNvSpPr/>
            <p:nvPr/>
          </p:nvSpPr>
          <p:spPr>
            <a:xfrm>
              <a:off x="185738" y="4672602"/>
              <a:ext cx="1696402" cy="1610158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FA37B01-D521-4AE3-989B-CB312A7460EA}"/>
              </a:ext>
            </a:extLst>
          </p:cNvPr>
          <p:cNvSpPr/>
          <p:nvPr/>
        </p:nvSpPr>
        <p:spPr>
          <a:xfrm>
            <a:off x="5453766" y="1261139"/>
            <a:ext cx="6228405" cy="1978010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</a:rPr>
              <a:t>Process: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Deuteron beam</a:t>
            </a: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Energy loss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Reaction with tritium T(</a:t>
            </a:r>
            <a:r>
              <a:rPr 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d,n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r>
              <a:rPr lang="en-US" sz="16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4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648CF0-6BF9-4EAA-9B58-B25EB6CB527E}"/>
              </a:ext>
            </a:extLst>
          </p:cNvPr>
          <p:cNvSpPr/>
          <p:nvPr/>
        </p:nvSpPr>
        <p:spPr>
          <a:xfrm>
            <a:off x="731838" y="821342"/>
            <a:ext cx="2925762" cy="8084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en-US" b="1" dirty="0"/>
              <a:t>Example: </a:t>
            </a:r>
            <a:r>
              <a:rPr lang="en-US" dirty="0" err="1"/>
              <a:t>TiT</a:t>
            </a:r>
            <a:r>
              <a:rPr lang="en-US" dirty="0"/>
              <a:t> target, deuteron beam</a:t>
            </a:r>
          </a:p>
        </p:txBody>
      </p:sp>
    </p:spTree>
    <p:extLst>
      <p:ext uri="{BB962C8B-B14F-4D97-AF65-F5344CB8AC3E}">
        <p14:creationId xmlns:p14="http://schemas.microsoft.com/office/powerpoint/2010/main" val="253497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B050FD-E638-491E-9C41-5FFEAE08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IRESNE / DER / SPRC / </a:t>
            </a:r>
            <a:r>
              <a:rPr lang="fr-FR" dirty="0" err="1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04C7AE-D1B4-4672-9B93-58BF0792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B4EF37F-529B-4CFB-9D5D-44210876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7995"/>
          </a:xfrm>
        </p:spPr>
        <p:txBody>
          <a:bodyPr>
            <a:normAutofit/>
          </a:bodyPr>
          <a:lstStyle/>
          <a:p>
            <a:r>
              <a:rPr lang="en-US" dirty="0"/>
              <a:t>ABNS simulation tools</a:t>
            </a:r>
          </a:p>
        </p:txBody>
      </p:sp>
      <p:sp>
        <p:nvSpPr>
          <p:cNvPr id="11" name="Espace réservé de la date 2">
            <a:extLst>
              <a:ext uri="{FF2B5EF4-FFF2-40B4-BE49-F238E27FC236}">
                <a16:creationId xmlns:a16="http://schemas.microsoft.com/office/drawing/2014/main" id="{91A9CA87-F25A-4002-98AB-374A2231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07431" y="6408419"/>
            <a:ext cx="1140460" cy="365125"/>
          </a:xfrm>
        </p:spPr>
        <p:txBody>
          <a:bodyPr/>
          <a:lstStyle/>
          <a:p>
            <a:r>
              <a:rPr lang="fr-FR" dirty="0"/>
              <a:t>02/07/2026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B1B43940-C2BE-4783-B477-50CE38C13C13}"/>
              </a:ext>
            </a:extLst>
          </p:cNvPr>
          <p:cNvGrpSpPr/>
          <p:nvPr/>
        </p:nvGrpSpPr>
        <p:grpSpPr>
          <a:xfrm>
            <a:off x="3216000" y="3650234"/>
            <a:ext cx="2655094" cy="2754630"/>
            <a:chOff x="179795" y="1667610"/>
            <a:chExt cx="2655094" cy="27546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C7E857-773E-4B86-8277-BC59C7581ABD}"/>
                </a:ext>
              </a:extLst>
            </p:cNvPr>
            <p:cNvSpPr/>
            <p:nvPr/>
          </p:nvSpPr>
          <p:spPr>
            <a:xfrm>
              <a:off x="179795" y="1667610"/>
              <a:ext cx="2655094" cy="2754630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AC167D5A-EABF-4D5D-91F4-6518DBC99593}"/>
                </a:ext>
              </a:extLst>
            </p:cNvPr>
            <p:cNvSpPr txBox="1"/>
            <p:nvPr/>
          </p:nvSpPr>
          <p:spPr>
            <a:xfrm>
              <a:off x="179795" y="1743809"/>
              <a:ext cx="2655094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NeuSDesc</a:t>
              </a: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 err="1"/>
                <a:t>Developped</a:t>
              </a:r>
              <a:r>
                <a:rPr lang="en-US" dirty="0"/>
                <a:t> in JRC </a:t>
              </a:r>
              <a:r>
                <a:rPr lang="en-US" dirty="0" err="1"/>
                <a:t>Geel</a:t>
              </a:r>
              <a:r>
                <a:rPr lang="en-US" dirty="0"/>
                <a:t> (2009)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Stopping power tables from 1977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Used in ALDEN-4&amp;5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DCA7B21D-0546-4922-A9AA-E865AF6919CF}"/>
              </a:ext>
            </a:extLst>
          </p:cNvPr>
          <p:cNvGrpSpPr/>
          <p:nvPr/>
        </p:nvGrpSpPr>
        <p:grpSpPr>
          <a:xfrm>
            <a:off x="6248343" y="3650233"/>
            <a:ext cx="2709862" cy="2754631"/>
            <a:chOff x="2932521" y="1667609"/>
            <a:chExt cx="2709862" cy="27546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87D561-9530-4331-BF70-C5740ED95C07}"/>
                </a:ext>
              </a:extLst>
            </p:cNvPr>
            <p:cNvSpPr/>
            <p:nvPr/>
          </p:nvSpPr>
          <p:spPr>
            <a:xfrm>
              <a:off x="2932521" y="1667609"/>
              <a:ext cx="2709862" cy="2754631"/>
            </a:xfrm>
            <a:prstGeom prst="rect">
              <a:avLst/>
            </a:prstGeom>
            <a:noFill/>
            <a:ln w="28575">
              <a:solidFill>
                <a:schemeClr val="tx1">
                  <a:lumMod val="25000"/>
                  <a:lumOff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21C7C25A-9336-48CF-9D84-B5C1E90ECB55}"/>
                </a:ext>
              </a:extLst>
            </p:cNvPr>
            <p:cNvSpPr txBox="1"/>
            <p:nvPr/>
          </p:nvSpPr>
          <p:spPr>
            <a:xfrm>
              <a:off x="3030151" y="1743809"/>
              <a:ext cx="25146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NEBOAS</a:t>
              </a: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 err="1"/>
                <a:t>Developped</a:t>
              </a:r>
              <a:r>
                <a:rPr lang="en-US" dirty="0"/>
                <a:t> in JRC </a:t>
              </a:r>
              <a:r>
                <a:rPr lang="en-US" dirty="0" err="1"/>
                <a:t>Geel</a:t>
              </a:r>
              <a:r>
                <a:rPr lang="en-US" dirty="0"/>
                <a:t> (2024)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/>
                <a:t>Stopping power tables more recent           (SRIM-2013+NIST)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F5042C9B-6982-4B0A-B7B2-9378D5D59069}"/>
              </a:ext>
            </a:extLst>
          </p:cNvPr>
          <p:cNvSpPr/>
          <p:nvPr/>
        </p:nvSpPr>
        <p:spPr>
          <a:xfrm>
            <a:off x="3216000" y="833047"/>
            <a:ext cx="5760000" cy="5314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dirty="0"/>
              <a:t>Deterministic approach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B7ADC5-A334-4309-8D73-961E4B1C9EAF}"/>
              </a:ext>
            </a:extLst>
          </p:cNvPr>
          <p:cNvSpPr/>
          <p:nvPr/>
        </p:nvSpPr>
        <p:spPr>
          <a:xfrm>
            <a:off x="2220991" y="2537458"/>
            <a:ext cx="7750017" cy="993125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+ :</a:t>
            </a:r>
            <a:r>
              <a:rPr lang="en-US" sz="1600" dirty="0">
                <a:solidFill>
                  <a:schemeClr val="tx1"/>
                </a:solidFill>
              </a:rPr>
              <a:t> Fast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- :</a:t>
            </a:r>
            <a:r>
              <a:rPr lang="en-US" sz="1600" dirty="0">
                <a:solidFill>
                  <a:schemeClr val="tx1"/>
                </a:solidFill>
              </a:rPr>
              <a:t> Difficult to update, not flexible, possibility to omit physical processes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B9EEBE0-4739-4A05-9BC6-E1558B13F15C}"/>
              </a:ext>
            </a:extLst>
          </p:cNvPr>
          <p:cNvSpPr/>
          <p:nvPr/>
        </p:nvSpPr>
        <p:spPr>
          <a:xfrm>
            <a:off x="3971370" y="1454420"/>
            <a:ext cx="4249257" cy="993125"/>
          </a:xfrm>
          <a:prstGeom prst="rect">
            <a:avLst/>
          </a:prstGeom>
          <a:noFill/>
          <a:ln w="28575">
            <a:solidFill>
              <a:schemeClr val="tx1">
                <a:lumMod val="25000"/>
                <a:lumOff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Stopping power table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energy profile</a:t>
            </a:r>
          </a:p>
          <a:p>
            <a:pPr algn="ctr"/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Cross section data  neutron yield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0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.Belverge - Séminaire 3e annee - Nov. 2024" id="{2E624649-58C8-4F94-B593-4C6F1F5582BB}" vid="{5161B0EB-8F8C-473B-A429-21D6EA591FC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2023-02-16T23:00:00+00:00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PowerPoint-Charte-CEA-Poppins-17-02-2023</CollabExternalReferences>
    <CollabEnVigueur xmlns="98091354-8d82-4ad1-b5dd-6b09eb5ff196">true</CollabEnVigueu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4c5be590388616a1b551115da05bc43b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44338b7d3fa432cfa170dc216eb8433d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0CE95C-F78F-485E-AA62-8FD5FE680C59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91130d52-d7c5-4e9c-ae1e-8e8e5c28245c"/>
    <ds:schemaRef ds:uri="http://schemas.microsoft.com/office/2006/documentManagement/types"/>
    <ds:schemaRef ds:uri="98091354-8d82-4ad1-b5dd-6b09eb5ff196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37936C-A9A0-4A97-87D2-823E5BB5AD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091354-8d82-4ad1-b5dd-6b09eb5ff196"/>
    <ds:schemaRef ds:uri="91130d52-d7c5-4e9c-ae1e-8e8e5c2824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DE924A-235B-4887-8F5E-1C2F82EBB8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D.Belverge - Séminaire 3e annee - Nov. 2024</Template>
  <TotalTime>45140</TotalTime>
  <Words>1510</Words>
  <Application>Microsoft Office PowerPoint</Application>
  <PresentationFormat>Grand écran</PresentationFormat>
  <Paragraphs>335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Poppins Black</vt:lpstr>
      <vt:lpstr>Wingdings</vt:lpstr>
      <vt:lpstr>Poppins</vt:lpstr>
      <vt:lpstr>Calibri</vt:lpstr>
      <vt:lpstr>Cambria Math</vt:lpstr>
      <vt:lpstr>Arial Black</vt:lpstr>
      <vt:lpstr>Arial</vt:lpstr>
      <vt:lpstr>Thème Office</vt:lpstr>
      <vt:lpstr>GEANT4 simulation of a monoenergetic neutron source</vt:lpstr>
      <vt:lpstr>Outline</vt:lpstr>
      <vt:lpstr>Introduction</vt:lpstr>
      <vt:lpstr>The ALDEN collaboration</vt:lpstr>
      <vt:lpstr>The 239Pu case – Delayed neutrons yield</vt:lpstr>
      <vt:lpstr>Experiments for delayed neutrons energy dependance</vt:lpstr>
      <vt:lpstr>Accelerator Based Neutron Source</vt:lpstr>
      <vt:lpstr>Accelerator Based Neutron Source (ABNS)</vt:lpstr>
      <vt:lpstr>ABNS simulation tools</vt:lpstr>
      <vt:lpstr>ABNS simulation tools</vt:lpstr>
      <vt:lpstr>GEANT4 simulation of ABNS</vt:lpstr>
      <vt:lpstr>GEANT4 model for ABNS</vt:lpstr>
      <vt:lpstr>Accuracy check</vt:lpstr>
      <vt:lpstr>Accuracy check</vt:lpstr>
      <vt:lpstr>Results</vt:lpstr>
      <vt:lpstr>Results – Comparison to NeuSDesc and NEBOAS</vt:lpstr>
      <vt:lpstr>Results – Tritium decay</vt:lpstr>
      <vt:lpstr>Results – Secondary sources</vt:lpstr>
      <vt:lpstr>Results – Secondary sources</vt:lpstr>
      <vt:lpstr>Conclusion</vt:lpstr>
      <vt:lpstr>Conclusion</vt:lpstr>
      <vt:lpstr>Thank you for your attention !  Questions ? </vt:lpstr>
      <vt:lpstr>Présentation PowerPoint</vt:lpstr>
      <vt:lpstr>Secondary reactions</vt:lpstr>
      <vt:lpstr>Deuteron BreakUp</vt:lpstr>
      <vt:lpstr>Fission Cross Section</vt:lpstr>
      <vt:lpstr>Reactions on Titanium</vt:lpstr>
      <vt:lpstr>Deuterium implantation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l’avancement du stage</dc:title>
  <dc:creator>BOISSIER Mathieu</dc:creator>
  <cp:lastModifiedBy>BOISSIER Mathieu</cp:lastModifiedBy>
  <cp:revision>363</cp:revision>
  <dcterms:created xsi:type="dcterms:W3CDTF">2025-04-23T07:53:04Z</dcterms:created>
  <dcterms:modified xsi:type="dcterms:W3CDTF">2026-07-01T22:05:59Z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